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0"/>
  </p:notesMasterIdLst>
  <p:sldIdLst>
    <p:sldId id="303" r:id="rId2"/>
    <p:sldId id="376" r:id="rId3"/>
    <p:sldId id="277" r:id="rId4"/>
    <p:sldId id="268" r:id="rId5"/>
    <p:sldId id="284" r:id="rId6"/>
    <p:sldId id="321" r:id="rId7"/>
    <p:sldId id="323" r:id="rId8"/>
    <p:sldId id="324" r:id="rId9"/>
    <p:sldId id="326" r:id="rId10"/>
    <p:sldId id="328" r:id="rId11"/>
    <p:sldId id="329" r:id="rId12"/>
    <p:sldId id="363" r:id="rId13"/>
    <p:sldId id="362" r:id="rId14"/>
    <p:sldId id="330" r:id="rId15"/>
    <p:sldId id="331" r:id="rId16"/>
    <p:sldId id="332" r:id="rId17"/>
    <p:sldId id="334" r:id="rId18"/>
    <p:sldId id="335" r:id="rId19"/>
    <p:sldId id="336" r:id="rId20"/>
    <p:sldId id="339" r:id="rId21"/>
    <p:sldId id="340" r:id="rId22"/>
    <p:sldId id="366" r:id="rId23"/>
    <p:sldId id="341" r:id="rId24"/>
    <p:sldId id="291" r:id="rId25"/>
    <p:sldId id="369" r:id="rId26"/>
    <p:sldId id="295" r:id="rId27"/>
    <p:sldId id="287" r:id="rId28"/>
    <p:sldId id="343" r:id="rId29"/>
    <p:sldId id="364" r:id="rId30"/>
    <p:sldId id="355" r:id="rId31"/>
    <p:sldId id="356" r:id="rId32"/>
    <p:sldId id="365" r:id="rId33"/>
    <p:sldId id="357" r:id="rId34"/>
    <p:sldId id="308" r:id="rId35"/>
    <p:sldId id="286" r:id="rId36"/>
    <p:sldId id="296" r:id="rId37"/>
    <p:sldId id="367" r:id="rId38"/>
    <p:sldId id="311" r:id="rId39"/>
    <p:sldId id="310" r:id="rId40"/>
    <p:sldId id="371" r:id="rId41"/>
    <p:sldId id="373" r:id="rId42"/>
    <p:sldId id="358" r:id="rId43"/>
    <p:sldId id="359" r:id="rId44"/>
    <p:sldId id="368" r:id="rId45"/>
    <p:sldId id="372" r:id="rId46"/>
    <p:sldId id="309" r:id="rId47"/>
    <p:sldId id="374" r:id="rId48"/>
    <p:sldId id="375" r:id="rId49"/>
    <p:sldId id="315" r:id="rId50"/>
    <p:sldId id="316" r:id="rId51"/>
    <p:sldId id="325" r:id="rId52"/>
    <p:sldId id="319" r:id="rId53"/>
    <p:sldId id="272" r:id="rId54"/>
    <p:sldId id="318" r:id="rId55"/>
    <p:sldId id="333" r:id="rId56"/>
    <p:sldId id="349" r:id="rId57"/>
    <p:sldId id="350" r:id="rId58"/>
    <p:sldId id="351" r:id="rId59"/>
    <p:sldId id="348" r:id="rId60"/>
    <p:sldId id="345" r:id="rId61"/>
    <p:sldId id="347" r:id="rId62"/>
    <p:sldId id="353" r:id="rId63"/>
    <p:sldId id="354" r:id="rId64"/>
    <p:sldId id="322" r:id="rId65"/>
    <p:sldId id="279" r:id="rId66"/>
    <p:sldId id="342" r:id="rId67"/>
    <p:sldId id="344" r:id="rId68"/>
    <p:sldId id="360" r:id="rId69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grames\Downloads\Copy%20of%2005.07.2017_Pv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chgarcia\Documents\Papers\2017\Barrel%20Polished%20Electrodes%20Gun%20Performance\Barrel%20Polished%20electrodes%20HV%20conditioning%20data%20Nov'16-Jan'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GTS\GTS%20Laser%20Calibration_lates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GTS\GTS%20Laser%20Calibration_lates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GTS\GTS%20Laser%20Calibration_lates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32GB\Research_JLab\GTS%20at%20LERF\GTS%20Experimental%20Data\Magnetized%20Beam\Magnetized%20Beam%20Rotation%20Experimental%20Results-Lates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32GB\Research_JLab\GTS%20at%20LERF\GTS%20Experimental%20Data\Magnetized%20Beam\Magnetized%20Beam%20Rotation%20Experimental%20Results-Latest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USB32GB\Research_JLab\GTS%20at%20LERF\GTS%20Experimental%20Data\Magnetized%20Beam\ASTRA%20simulations%20-%20Sajini\x_rms%20vs%20z%20for%20new%20field%20map%208_7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32GB\Research_JLab\GTS%20at%20LERF\GTS%20Experimental%20Data\Magnetized%20Beam\ASTRA%20simulations%20-%20Sajini\300kV%200_106mm%205xyoff%20new%20field%20map%208_7%20x_rms%20vs%20I-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212-ED4F-8716-2F858C16B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759040"/>
        <c:axId val="80757120"/>
      </c:scatterChart>
      <c:valAx>
        <c:axId val="80757120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80759040"/>
        <c:crossesAt val="0"/>
        <c:crossBetween val="midCat"/>
        <c:majorUnit val="1"/>
        <c:minorUnit val="1"/>
      </c:valAx>
      <c:valAx>
        <c:axId val="8075904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8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80757120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83099395184297E-2"/>
          <c:y val="1.9608126306516423E-2"/>
          <c:w val="0.80026364492899904"/>
          <c:h val="0.846983358610516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Sheet1!$O$1</c:f>
              <c:strCache>
                <c:ptCount val="1"/>
                <c:pt idx="0">
                  <c:v>RadMon (CPS)</c:v>
                </c:pt>
              </c:strCache>
            </c:strRef>
          </c:tx>
          <c:spPr>
            <a:ln w="12700" cap="rnd">
              <a:noFill/>
              <a:round/>
            </a:ln>
            <a:effectLst/>
          </c:spPr>
          <c:marker>
            <c:symbol val="dot"/>
            <c:size val="3"/>
            <c:spPr>
              <a:solidFill>
                <a:schemeClr val="accent1"/>
              </a:solidFill>
              <a:ln w="317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Sheet1!$B$1:$B$9083</c:f>
              <c:numCache>
                <c:formatCode>General</c:formatCode>
                <c:ptCount val="9083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1.0166666666666671</c:v>
                </c:pt>
                <c:pt idx="62">
                  <c:v>1.033333333333333</c:v>
                </c:pt>
                <c:pt idx="63">
                  <c:v>1.05</c:v>
                </c:pt>
                <c:pt idx="64">
                  <c:v>1.0666666666666671</c:v>
                </c:pt>
                <c:pt idx="65">
                  <c:v>1.083333333333333</c:v>
                </c:pt>
                <c:pt idx="66">
                  <c:v>1.1000000000000001</c:v>
                </c:pt>
                <c:pt idx="67">
                  <c:v>1.1166666666666669</c:v>
                </c:pt>
                <c:pt idx="68">
                  <c:v>1.1333333333333331</c:v>
                </c:pt>
                <c:pt idx="69">
                  <c:v>1.1499999999999999</c:v>
                </c:pt>
                <c:pt idx="70">
                  <c:v>1.166666666666667</c:v>
                </c:pt>
                <c:pt idx="71">
                  <c:v>1.1833333333333329</c:v>
                </c:pt>
                <c:pt idx="72">
                  <c:v>1.2</c:v>
                </c:pt>
                <c:pt idx="73">
                  <c:v>1.216666666666667</c:v>
                </c:pt>
                <c:pt idx="74">
                  <c:v>1.2333333333333329</c:v>
                </c:pt>
                <c:pt idx="75">
                  <c:v>1.25</c:v>
                </c:pt>
                <c:pt idx="76">
                  <c:v>1.2666666666666671</c:v>
                </c:pt>
                <c:pt idx="77">
                  <c:v>1.283333333333333</c:v>
                </c:pt>
                <c:pt idx="78">
                  <c:v>1.3</c:v>
                </c:pt>
                <c:pt idx="79">
                  <c:v>1.3166666666666671</c:v>
                </c:pt>
                <c:pt idx="80">
                  <c:v>1.333333333333333</c:v>
                </c:pt>
                <c:pt idx="81">
                  <c:v>1.35</c:v>
                </c:pt>
                <c:pt idx="82">
                  <c:v>1.3666666666666669</c:v>
                </c:pt>
                <c:pt idx="83">
                  <c:v>1.3833333333333331</c:v>
                </c:pt>
                <c:pt idx="84">
                  <c:v>1.4</c:v>
                </c:pt>
                <c:pt idx="85">
                  <c:v>1.416666666666667</c:v>
                </c:pt>
                <c:pt idx="86">
                  <c:v>1.4333333333333329</c:v>
                </c:pt>
                <c:pt idx="87">
                  <c:v>1.45</c:v>
                </c:pt>
                <c:pt idx="88">
                  <c:v>1.466666666666667</c:v>
                </c:pt>
                <c:pt idx="89">
                  <c:v>1.4833333333333329</c:v>
                </c:pt>
                <c:pt idx="90">
                  <c:v>1.5</c:v>
                </c:pt>
                <c:pt idx="91">
                  <c:v>1.5166666666666671</c:v>
                </c:pt>
                <c:pt idx="92">
                  <c:v>1.533333333333333</c:v>
                </c:pt>
                <c:pt idx="93">
                  <c:v>1.55</c:v>
                </c:pt>
                <c:pt idx="94">
                  <c:v>1.5666666666666671</c:v>
                </c:pt>
                <c:pt idx="95">
                  <c:v>1.583333333333333</c:v>
                </c:pt>
                <c:pt idx="96">
                  <c:v>1.6</c:v>
                </c:pt>
                <c:pt idx="97">
                  <c:v>1.6166666666666669</c:v>
                </c:pt>
                <c:pt idx="98">
                  <c:v>1.6333333333333331</c:v>
                </c:pt>
                <c:pt idx="99">
                  <c:v>1.65</c:v>
                </c:pt>
                <c:pt idx="100">
                  <c:v>1.666666666666667</c:v>
                </c:pt>
                <c:pt idx="101">
                  <c:v>1.6833333333333329</c:v>
                </c:pt>
                <c:pt idx="102">
                  <c:v>1.7</c:v>
                </c:pt>
                <c:pt idx="103">
                  <c:v>1.7166666666666659</c:v>
                </c:pt>
                <c:pt idx="104">
                  <c:v>1.7333333333333329</c:v>
                </c:pt>
                <c:pt idx="105">
                  <c:v>1.75</c:v>
                </c:pt>
                <c:pt idx="106">
                  <c:v>1.7666666666666671</c:v>
                </c:pt>
                <c:pt idx="107">
                  <c:v>1.783333333333333</c:v>
                </c:pt>
                <c:pt idx="108">
                  <c:v>1.8</c:v>
                </c:pt>
                <c:pt idx="109">
                  <c:v>1.8166666666666671</c:v>
                </c:pt>
                <c:pt idx="110">
                  <c:v>1.833333333333333</c:v>
                </c:pt>
                <c:pt idx="111">
                  <c:v>1.85</c:v>
                </c:pt>
                <c:pt idx="112">
                  <c:v>1.8666666666666669</c:v>
                </c:pt>
                <c:pt idx="113">
                  <c:v>1.8833333333333331</c:v>
                </c:pt>
                <c:pt idx="114">
                  <c:v>1.9</c:v>
                </c:pt>
                <c:pt idx="115">
                  <c:v>1.916666666666667</c:v>
                </c:pt>
                <c:pt idx="116">
                  <c:v>1.9333333333333329</c:v>
                </c:pt>
                <c:pt idx="117">
                  <c:v>1.95</c:v>
                </c:pt>
                <c:pt idx="118">
                  <c:v>1.966666666666667</c:v>
                </c:pt>
                <c:pt idx="119">
                  <c:v>1.9833333333333329</c:v>
                </c:pt>
                <c:pt idx="120">
                  <c:v>2</c:v>
                </c:pt>
                <c:pt idx="121">
                  <c:v>2.0166666666666671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</c:v>
                </c:pt>
                <c:pt idx="126">
                  <c:v>2.1</c:v>
                </c:pt>
                <c:pt idx="127">
                  <c:v>2.1166666666666671</c:v>
                </c:pt>
                <c:pt idx="128">
                  <c:v>2.1333333333333329</c:v>
                </c:pt>
                <c:pt idx="129">
                  <c:v>2.15</c:v>
                </c:pt>
                <c:pt idx="130">
                  <c:v>2.1666666666666661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2.2333333333333329</c:v>
                </c:pt>
                <c:pt idx="135">
                  <c:v>2.25</c:v>
                </c:pt>
                <c:pt idx="136">
                  <c:v>2.2666666666666671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2.3166666666666571</c:v>
                </c:pt>
                <c:pt idx="140">
                  <c:v>2.333333333333333</c:v>
                </c:pt>
                <c:pt idx="141">
                  <c:v>2.35</c:v>
                </c:pt>
                <c:pt idx="142">
                  <c:v>2.3666666666666671</c:v>
                </c:pt>
                <c:pt idx="143">
                  <c:v>2.3833333333333329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2.4833333333333329</c:v>
                </c:pt>
                <c:pt idx="150">
                  <c:v>2.5</c:v>
                </c:pt>
                <c:pt idx="151">
                  <c:v>2.5166666666666671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</c:v>
                </c:pt>
                <c:pt idx="156">
                  <c:v>2.6</c:v>
                </c:pt>
                <c:pt idx="157">
                  <c:v>2.6166666666666671</c:v>
                </c:pt>
                <c:pt idx="158">
                  <c:v>2.6333333333333329</c:v>
                </c:pt>
                <c:pt idx="159">
                  <c:v>2.65</c:v>
                </c:pt>
                <c:pt idx="160">
                  <c:v>2.6666666666666661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2.7333333333333329</c:v>
                </c:pt>
                <c:pt idx="165">
                  <c:v>2.75</c:v>
                </c:pt>
                <c:pt idx="166">
                  <c:v>2.7666666666666671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2.8166666666666571</c:v>
                </c:pt>
                <c:pt idx="170">
                  <c:v>2.833333333333333</c:v>
                </c:pt>
                <c:pt idx="171">
                  <c:v>2.85</c:v>
                </c:pt>
                <c:pt idx="172">
                  <c:v>2.8666666666666671</c:v>
                </c:pt>
                <c:pt idx="173">
                  <c:v>2.8833333333333329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2.9833333333333329</c:v>
                </c:pt>
                <c:pt idx="180">
                  <c:v>3</c:v>
                </c:pt>
                <c:pt idx="181">
                  <c:v>3.0166666666666671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</c:v>
                </c:pt>
                <c:pt idx="186">
                  <c:v>3.1</c:v>
                </c:pt>
                <c:pt idx="187">
                  <c:v>3.1166666666666671</c:v>
                </c:pt>
                <c:pt idx="188">
                  <c:v>3.1333333333333329</c:v>
                </c:pt>
                <c:pt idx="189">
                  <c:v>3.15</c:v>
                </c:pt>
                <c:pt idx="190">
                  <c:v>3.1666666666666661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3.2333333333333329</c:v>
                </c:pt>
                <c:pt idx="195">
                  <c:v>3.25</c:v>
                </c:pt>
                <c:pt idx="196">
                  <c:v>3.2666666666666671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3.3166666666666571</c:v>
                </c:pt>
                <c:pt idx="200">
                  <c:v>3.333333333333333</c:v>
                </c:pt>
                <c:pt idx="201">
                  <c:v>3.35</c:v>
                </c:pt>
                <c:pt idx="202">
                  <c:v>3.3666666666666671</c:v>
                </c:pt>
                <c:pt idx="203">
                  <c:v>3.3833333333333329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3.4833333333333329</c:v>
                </c:pt>
                <c:pt idx="210">
                  <c:v>3.5</c:v>
                </c:pt>
                <c:pt idx="211">
                  <c:v>3.5166666666666671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</c:v>
                </c:pt>
                <c:pt idx="216">
                  <c:v>3.6</c:v>
                </c:pt>
                <c:pt idx="217">
                  <c:v>3.6166666666666671</c:v>
                </c:pt>
                <c:pt idx="218">
                  <c:v>3.6333333333333329</c:v>
                </c:pt>
                <c:pt idx="219">
                  <c:v>3.65</c:v>
                </c:pt>
                <c:pt idx="220">
                  <c:v>3.6666666666666661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3.7333333333333329</c:v>
                </c:pt>
                <c:pt idx="225">
                  <c:v>3.75</c:v>
                </c:pt>
                <c:pt idx="226">
                  <c:v>3.7666666666666671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3.8166666666666571</c:v>
                </c:pt>
                <c:pt idx="230">
                  <c:v>3.833333333333333</c:v>
                </c:pt>
                <c:pt idx="231">
                  <c:v>3.85</c:v>
                </c:pt>
                <c:pt idx="232">
                  <c:v>3.8666666666666671</c:v>
                </c:pt>
                <c:pt idx="233">
                  <c:v>3.8833333333333329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3.9833333333333329</c:v>
                </c:pt>
                <c:pt idx="240">
                  <c:v>4</c:v>
                </c:pt>
                <c:pt idx="241">
                  <c:v>4.0166666666666657</c:v>
                </c:pt>
                <c:pt idx="242">
                  <c:v>4.0333333333333403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4.1333333333333329</c:v>
                </c:pt>
                <c:pt idx="249">
                  <c:v>4.1499999999999986</c:v>
                </c:pt>
                <c:pt idx="250">
                  <c:v>4.166666666666667</c:v>
                </c:pt>
                <c:pt idx="251">
                  <c:v>4.1833333333333327</c:v>
                </c:pt>
                <c:pt idx="252">
                  <c:v>4.2</c:v>
                </c:pt>
                <c:pt idx="253">
                  <c:v>4.2166666666666659</c:v>
                </c:pt>
                <c:pt idx="254">
                  <c:v>4.2333333333333396</c:v>
                </c:pt>
                <c:pt idx="255">
                  <c:v>4.25</c:v>
                </c:pt>
                <c:pt idx="256">
                  <c:v>4.2666666666666657</c:v>
                </c:pt>
                <c:pt idx="257">
                  <c:v>4.2833333333333403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4.3333333333333321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4.3833333333333329</c:v>
                </c:pt>
                <c:pt idx="264">
                  <c:v>4.4000000000000004</c:v>
                </c:pt>
                <c:pt idx="265">
                  <c:v>4.4166666666666661</c:v>
                </c:pt>
                <c:pt idx="266">
                  <c:v>4.4333333333333398</c:v>
                </c:pt>
                <c:pt idx="267">
                  <c:v>4.45</c:v>
                </c:pt>
                <c:pt idx="268">
                  <c:v>4.4666666666666659</c:v>
                </c:pt>
                <c:pt idx="269">
                  <c:v>4.4833333333333396</c:v>
                </c:pt>
                <c:pt idx="270">
                  <c:v>4.5</c:v>
                </c:pt>
                <c:pt idx="271">
                  <c:v>4.5166666666666657</c:v>
                </c:pt>
                <c:pt idx="272">
                  <c:v>4.5333333333333403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4.6333333333333329</c:v>
                </c:pt>
                <c:pt idx="279">
                  <c:v>4.6499999999999977</c:v>
                </c:pt>
                <c:pt idx="280">
                  <c:v>4.666666666666667</c:v>
                </c:pt>
                <c:pt idx="281">
                  <c:v>4.6833333333333327</c:v>
                </c:pt>
                <c:pt idx="282">
                  <c:v>4.7</c:v>
                </c:pt>
                <c:pt idx="283">
                  <c:v>4.7166666666666659</c:v>
                </c:pt>
                <c:pt idx="284">
                  <c:v>4.7333333333333396</c:v>
                </c:pt>
                <c:pt idx="285">
                  <c:v>4.75</c:v>
                </c:pt>
                <c:pt idx="286">
                  <c:v>4.7666666666666657</c:v>
                </c:pt>
                <c:pt idx="287">
                  <c:v>4.7833333333333403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4.8333333333333321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4.8833333333333329</c:v>
                </c:pt>
                <c:pt idx="294">
                  <c:v>4.9000000000000004</c:v>
                </c:pt>
                <c:pt idx="295">
                  <c:v>4.9166666666666661</c:v>
                </c:pt>
                <c:pt idx="296">
                  <c:v>4.9333333333333398</c:v>
                </c:pt>
                <c:pt idx="297">
                  <c:v>4.95</c:v>
                </c:pt>
                <c:pt idx="298">
                  <c:v>4.9666666666666659</c:v>
                </c:pt>
                <c:pt idx="299">
                  <c:v>4.9833333333333396</c:v>
                </c:pt>
                <c:pt idx="300">
                  <c:v>5</c:v>
                </c:pt>
                <c:pt idx="301">
                  <c:v>5.0166666666666657</c:v>
                </c:pt>
                <c:pt idx="302">
                  <c:v>5.0333333333333403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5.1333333333333329</c:v>
                </c:pt>
                <c:pt idx="309">
                  <c:v>5.1499999999999986</c:v>
                </c:pt>
                <c:pt idx="310">
                  <c:v>5.166666666666667</c:v>
                </c:pt>
                <c:pt idx="311">
                  <c:v>5.1833333333333327</c:v>
                </c:pt>
                <c:pt idx="312">
                  <c:v>5.2</c:v>
                </c:pt>
                <c:pt idx="313">
                  <c:v>5.2166666666666659</c:v>
                </c:pt>
                <c:pt idx="314">
                  <c:v>5.2333333333333396</c:v>
                </c:pt>
                <c:pt idx="315">
                  <c:v>5.25</c:v>
                </c:pt>
                <c:pt idx="316">
                  <c:v>5.2666666666666657</c:v>
                </c:pt>
                <c:pt idx="317">
                  <c:v>5.2833333333333403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5.3333333333333321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5.3833333333333329</c:v>
                </c:pt>
                <c:pt idx="324">
                  <c:v>5.4</c:v>
                </c:pt>
                <c:pt idx="325">
                  <c:v>5.4166666666666661</c:v>
                </c:pt>
                <c:pt idx="326">
                  <c:v>5.4333333333333398</c:v>
                </c:pt>
                <c:pt idx="327">
                  <c:v>5.45</c:v>
                </c:pt>
                <c:pt idx="328">
                  <c:v>5.4666666666666659</c:v>
                </c:pt>
                <c:pt idx="329">
                  <c:v>5.4833333333333396</c:v>
                </c:pt>
                <c:pt idx="330">
                  <c:v>5.5</c:v>
                </c:pt>
                <c:pt idx="331">
                  <c:v>5.5166666666666657</c:v>
                </c:pt>
                <c:pt idx="332">
                  <c:v>5.5333333333333403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5.6333333333333329</c:v>
                </c:pt>
                <c:pt idx="339">
                  <c:v>5.6499999999999977</c:v>
                </c:pt>
                <c:pt idx="340">
                  <c:v>5.666666666666667</c:v>
                </c:pt>
                <c:pt idx="341">
                  <c:v>5.6833333333333327</c:v>
                </c:pt>
                <c:pt idx="342">
                  <c:v>5.7</c:v>
                </c:pt>
                <c:pt idx="343">
                  <c:v>5.7166666666666659</c:v>
                </c:pt>
                <c:pt idx="344">
                  <c:v>5.7333333333333396</c:v>
                </c:pt>
                <c:pt idx="345">
                  <c:v>5.75</c:v>
                </c:pt>
                <c:pt idx="346">
                  <c:v>5.7666666666666657</c:v>
                </c:pt>
                <c:pt idx="347">
                  <c:v>5.7833333333333403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5.8333333333333321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5.8833333333333329</c:v>
                </c:pt>
                <c:pt idx="354">
                  <c:v>5.9</c:v>
                </c:pt>
                <c:pt idx="355">
                  <c:v>5.9166666666666661</c:v>
                </c:pt>
                <c:pt idx="356">
                  <c:v>5.9333333333333398</c:v>
                </c:pt>
                <c:pt idx="357">
                  <c:v>5.95</c:v>
                </c:pt>
                <c:pt idx="358">
                  <c:v>5.9666666666666659</c:v>
                </c:pt>
                <c:pt idx="359">
                  <c:v>5.9833333333333396</c:v>
                </c:pt>
                <c:pt idx="360">
                  <c:v>6</c:v>
                </c:pt>
                <c:pt idx="361">
                  <c:v>6.0166666666666657</c:v>
                </c:pt>
                <c:pt idx="362">
                  <c:v>6.0333333333333403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6.1333333333333329</c:v>
                </c:pt>
                <c:pt idx="369">
                  <c:v>6.1499999999999986</c:v>
                </c:pt>
                <c:pt idx="370">
                  <c:v>6.166666666666667</c:v>
                </c:pt>
                <c:pt idx="371">
                  <c:v>6.1833333333333327</c:v>
                </c:pt>
                <c:pt idx="372">
                  <c:v>6.2</c:v>
                </c:pt>
                <c:pt idx="373">
                  <c:v>6.2166666666666659</c:v>
                </c:pt>
                <c:pt idx="374">
                  <c:v>6.2333333333333396</c:v>
                </c:pt>
                <c:pt idx="375">
                  <c:v>6.25</c:v>
                </c:pt>
                <c:pt idx="376">
                  <c:v>6.2666666666666657</c:v>
                </c:pt>
                <c:pt idx="377">
                  <c:v>6.2833333333333403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6.3333333333333321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6.3833333333333329</c:v>
                </c:pt>
                <c:pt idx="384">
                  <c:v>6.4</c:v>
                </c:pt>
                <c:pt idx="385">
                  <c:v>6.4166666666666661</c:v>
                </c:pt>
                <c:pt idx="386">
                  <c:v>6.4333333333333398</c:v>
                </c:pt>
                <c:pt idx="387">
                  <c:v>6.45</c:v>
                </c:pt>
                <c:pt idx="388">
                  <c:v>6.4666666666666659</c:v>
                </c:pt>
                <c:pt idx="389">
                  <c:v>6.4833333333333396</c:v>
                </c:pt>
                <c:pt idx="390">
                  <c:v>6.5</c:v>
                </c:pt>
                <c:pt idx="391">
                  <c:v>6.5166666666666657</c:v>
                </c:pt>
                <c:pt idx="392">
                  <c:v>6.5333333333333403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6.6333333333333329</c:v>
                </c:pt>
                <c:pt idx="399">
                  <c:v>6.6499999999999977</c:v>
                </c:pt>
                <c:pt idx="400">
                  <c:v>6.666666666666667</c:v>
                </c:pt>
                <c:pt idx="401">
                  <c:v>6.6833333333333327</c:v>
                </c:pt>
                <c:pt idx="402">
                  <c:v>6.7</c:v>
                </c:pt>
                <c:pt idx="403">
                  <c:v>6.7166666666666659</c:v>
                </c:pt>
                <c:pt idx="404">
                  <c:v>6.7333333333333396</c:v>
                </c:pt>
                <c:pt idx="405">
                  <c:v>6.75</c:v>
                </c:pt>
                <c:pt idx="406">
                  <c:v>6.7666666666666657</c:v>
                </c:pt>
                <c:pt idx="407">
                  <c:v>6.7833333333333403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6.8333333333333321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6.8833333333333329</c:v>
                </c:pt>
                <c:pt idx="414">
                  <c:v>6.9</c:v>
                </c:pt>
                <c:pt idx="415">
                  <c:v>6.9166666666666661</c:v>
                </c:pt>
                <c:pt idx="416">
                  <c:v>6.9333333333333398</c:v>
                </c:pt>
                <c:pt idx="417">
                  <c:v>6.95</c:v>
                </c:pt>
                <c:pt idx="418">
                  <c:v>6.9666666666666659</c:v>
                </c:pt>
                <c:pt idx="419">
                  <c:v>6.9833333333333396</c:v>
                </c:pt>
                <c:pt idx="420">
                  <c:v>7</c:v>
                </c:pt>
                <c:pt idx="421">
                  <c:v>7.0166666666666657</c:v>
                </c:pt>
                <c:pt idx="422">
                  <c:v>7.0333333333333403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7.1333333333333329</c:v>
                </c:pt>
                <c:pt idx="429">
                  <c:v>7.1499999999999986</c:v>
                </c:pt>
                <c:pt idx="430">
                  <c:v>7.166666666666667</c:v>
                </c:pt>
                <c:pt idx="431">
                  <c:v>7.1833333333333327</c:v>
                </c:pt>
                <c:pt idx="432">
                  <c:v>7.2</c:v>
                </c:pt>
                <c:pt idx="433">
                  <c:v>7.2166666666666659</c:v>
                </c:pt>
                <c:pt idx="434">
                  <c:v>7.2333333333333396</c:v>
                </c:pt>
                <c:pt idx="435">
                  <c:v>7.25</c:v>
                </c:pt>
                <c:pt idx="436">
                  <c:v>7.2666666666666657</c:v>
                </c:pt>
                <c:pt idx="437">
                  <c:v>7.2833333333333403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7.3333333333333321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7.3833333333333329</c:v>
                </c:pt>
                <c:pt idx="444">
                  <c:v>7.4</c:v>
                </c:pt>
                <c:pt idx="445">
                  <c:v>7.4166666666666661</c:v>
                </c:pt>
                <c:pt idx="446">
                  <c:v>7.4333333333333398</c:v>
                </c:pt>
                <c:pt idx="447">
                  <c:v>7.45</c:v>
                </c:pt>
                <c:pt idx="448">
                  <c:v>7.4666666666666659</c:v>
                </c:pt>
                <c:pt idx="449">
                  <c:v>7.4833333333333396</c:v>
                </c:pt>
                <c:pt idx="450">
                  <c:v>7.5</c:v>
                </c:pt>
                <c:pt idx="451">
                  <c:v>7.5166666666666657</c:v>
                </c:pt>
                <c:pt idx="452">
                  <c:v>7.5333333333333403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7.6333333333333329</c:v>
                </c:pt>
                <c:pt idx="459">
                  <c:v>7.6499999999999977</c:v>
                </c:pt>
                <c:pt idx="460">
                  <c:v>7.666666666666667</c:v>
                </c:pt>
                <c:pt idx="461">
                  <c:v>7.6833333333333327</c:v>
                </c:pt>
                <c:pt idx="462">
                  <c:v>7.7</c:v>
                </c:pt>
                <c:pt idx="463">
                  <c:v>7.7166666666666659</c:v>
                </c:pt>
                <c:pt idx="464">
                  <c:v>7.7333333333333396</c:v>
                </c:pt>
                <c:pt idx="465">
                  <c:v>7.75</c:v>
                </c:pt>
                <c:pt idx="466">
                  <c:v>7.7666666666666657</c:v>
                </c:pt>
                <c:pt idx="467">
                  <c:v>7.7833333333333403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7.8333333333333321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7.8833333333333329</c:v>
                </c:pt>
                <c:pt idx="474">
                  <c:v>7.9</c:v>
                </c:pt>
                <c:pt idx="475">
                  <c:v>7.9166666666666661</c:v>
                </c:pt>
                <c:pt idx="476">
                  <c:v>7.9333333333333398</c:v>
                </c:pt>
                <c:pt idx="477">
                  <c:v>7.95</c:v>
                </c:pt>
                <c:pt idx="478">
                  <c:v>7.9666666666666659</c:v>
                </c:pt>
                <c:pt idx="479">
                  <c:v>7.9833333333333396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8.0833333333333321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8.2333333333333183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8.3333333333333321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8.5833333333333321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8.7333333333333183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8.8333333333333321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9.0833333333333321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9.2333333333333183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9.3333333333333321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9.5833333333333321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9.7333333333333183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9.8333333333333321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</c:v>
                </c:pt>
                <c:pt idx="603">
                  <c:v>10.050000000000001</c:v>
                </c:pt>
                <c:pt idx="604">
                  <c:v>10.06666666666667</c:v>
                </c:pt>
                <c:pt idx="605">
                  <c:v>10.08333333333333</c:v>
                </c:pt>
                <c:pt idx="606">
                  <c:v>10.1</c:v>
                </c:pt>
                <c:pt idx="607">
                  <c:v>10.116666666666671</c:v>
                </c:pt>
                <c:pt idx="608">
                  <c:v>10.133333333333329</c:v>
                </c:pt>
                <c:pt idx="609">
                  <c:v>10.15</c:v>
                </c:pt>
                <c:pt idx="610">
                  <c:v>10.16666666666667</c:v>
                </c:pt>
                <c:pt idx="611">
                  <c:v>10.18333333333333</c:v>
                </c:pt>
                <c:pt idx="612">
                  <c:v>10.199999999999999</c:v>
                </c:pt>
                <c:pt idx="613">
                  <c:v>10.21666666666667</c:v>
                </c:pt>
                <c:pt idx="614">
                  <c:v>10.233333333333331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</c:v>
                </c:pt>
                <c:pt idx="618">
                  <c:v>10.3</c:v>
                </c:pt>
                <c:pt idx="619">
                  <c:v>10.31666666666667</c:v>
                </c:pt>
                <c:pt idx="620">
                  <c:v>10.33333333333333</c:v>
                </c:pt>
                <c:pt idx="621">
                  <c:v>10.35</c:v>
                </c:pt>
                <c:pt idx="622">
                  <c:v>10.366666666666671</c:v>
                </c:pt>
                <c:pt idx="623">
                  <c:v>10.383333333333329</c:v>
                </c:pt>
                <c:pt idx="624">
                  <c:v>10.4</c:v>
                </c:pt>
                <c:pt idx="625">
                  <c:v>10.41666666666667</c:v>
                </c:pt>
                <c:pt idx="626">
                  <c:v>10.43333333333333</c:v>
                </c:pt>
                <c:pt idx="627">
                  <c:v>10.45</c:v>
                </c:pt>
                <c:pt idx="628">
                  <c:v>10.46666666666667</c:v>
                </c:pt>
                <c:pt idx="629">
                  <c:v>10.483333333333331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</c:v>
                </c:pt>
                <c:pt idx="633">
                  <c:v>10.55</c:v>
                </c:pt>
                <c:pt idx="634">
                  <c:v>10.56666666666667</c:v>
                </c:pt>
                <c:pt idx="635">
                  <c:v>10.58333333333333</c:v>
                </c:pt>
                <c:pt idx="636">
                  <c:v>10.6</c:v>
                </c:pt>
                <c:pt idx="637">
                  <c:v>10.616666666666671</c:v>
                </c:pt>
                <c:pt idx="638">
                  <c:v>10.633333333333329</c:v>
                </c:pt>
                <c:pt idx="639">
                  <c:v>10.65</c:v>
                </c:pt>
                <c:pt idx="640">
                  <c:v>10.66666666666667</c:v>
                </c:pt>
                <c:pt idx="641">
                  <c:v>10.68333333333333</c:v>
                </c:pt>
                <c:pt idx="642">
                  <c:v>10.7</c:v>
                </c:pt>
                <c:pt idx="643">
                  <c:v>10.71666666666667</c:v>
                </c:pt>
                <c:pt idx="644">
                  <c:v>10.733333333333331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</c:v>
                </c:pt>
                <c:pt idx="648">
                  <c:v>10.8</c:v>
                </c:pt>
                <c:pt idx="649">
                  <c:v>10.81666666666667</c:v>
                </c:pt>
                <c:pt idx="650">
                  <c:v>10.83333333333333</c:v>
                </c:pt>
                <c:pt idx="651">
                  <c:v>10.85</c:v>
                </c:pt>
                <c:pt idx="652">
                  <c:v>10.866666666666671</c:v>
                </c:pt>
                <c:pt idx="653">
                  <c:v>10.883333333333329</c:v>
                </c:pt>
                <c:pt idx="654">
                  <c:v>10.9</c:v>
                </c:pt>
                <c:pt idx="655">
                  <c:v>10.91666666666667</c:v>
                </c:pt>
                <c:pt idx="656">
                  <c:v>10.93333333333333</c:v>
                </c:pt>
                <c:pt idx="657">
                  <c:v>10.95</c:v>
                </c:pt>
                <c:pt idx="658">
                  <c:v>10.96666666666667</c:v>
                </c:pt>
                <c:pt idx="659">
                  <c:v>10.983333333333331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</c:v>
                </c:pt>
                <c:pt idx="663">
                  <c:v>11.05</c:v>
                </c:pt>
                <c:pt idx="664">
                  <c:v>11.06666666666667</c:v>
                </c:pt>
                <c:pt idx="665">
                  <c:v>11.08333333333333</c:v>
                </c:pt>
                <c:pt idx="666">
                  <c:v>11.1</c:v>
                </c:pt>
                <c:pt idx="667">
                  <c:v>11.116666666666671</c:v>
                </c:pt>
                <c:pt idx="668">
                  <c:v>11.133333333333329</c:v>
                </c:pt>
                <c:pt idx="669">
                  <c:v>11.15</c:v>
                </c:pt>
                <c:pt idx="670">
                  <c:v>11.16666666666667</c:v>
                </c:pt>
                <c:pt idx="671">
                  <c:v>11.18333333333333</c:v>
                </c:pt>
                <c:pt idx="672">
                  <c:v>11.2</c:v>
                </c:pt>
                <c:pt idx="673">
                  <c:v>11.21666666666667</c:v>
                </c:pt>
                <c:pt idx="674">
                  <c:v>11.233333333333331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</c:v>
                </c:pt>
                <c:pt idx="678">
                  <c:v>11.3</c:v>
                </c:pt>
                <c:pt idx="679">
                  <c:v>11.31666666666667</c:v>
                </c:pt>
                <c:pt idx="680">
                  <c:v>11.33333333333333</c:v>
                </c:pt>
                <c:pt idx="681">
                  <c:v>11.35</c:v>
                </c:pt>
                <c:pt idx="682">
                  <c:v>11.366666666666671</c:v>
                </c:pt>
                <c:pt idx="683">
                  <c:v>11.383333333333329</c:v>
                </c:pt>
                <c:pt idx="684">
                  <c:v>11.4</c:v>
                </c:pt>
                <c:pt idx="685">
                  <c:v>11.41666666666667</c:v>
                </c:pt>
                <c:pt idx="686">
                  <c:v>11.43333333333333</c:v>
                </c:pt>
                <c:pt idx="687">
                  <c:v>11.45</c:v>
                </c:pt>
                <c:pt idx="688">
                  <c:v>11.46666666666667</c:v>
                </c:pt>
                <c:pt idx="689">
                  <c:v>11.483333333333331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</c:v>
                </c:pt>
                <c:pt idx="693">
                  <c:v>11.55</c:v>
                </c:pt>
                <c:pt idx="694">
                  <c:v>11.56666666666667</c:v>
                </c:pt>
                <c:pt idx="695">
                  <c:v>11.58333333333333</c:v>
                </c:pt>
                <c:pt idx="696">
                  <c:v>11.6</c:v>
                </c:pt>
                <c:pt idx="697">
                  <c:v>11.616666666666671</c:v>
                </c:pt>
                <c:pt idx="698">
                  <c:v>11.633333333333329</c:v>
                </c:pt>
                <c:pt idx="699">
                  <c:v>11.65</c:v>
                </c:pt>
                <c:pt idx="700">
                  <c:v>11.66666666666667</c:v>
                </c:pt>
                <c:pt idx="701">
                  <c:v>11.68333333333333</c:v>
                </c:pt>
                <c:pt idx="702">
                  <c:v>11.7</c:v>
                </c:pt>
                <c:pt idx="703">
                  <c:v>11.71666666666667</c:v>
                </c:pt>
                <c:pt idx="704">
                  <c:v>11.733333333333331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</c:v>
                </c:pt>
                <c:pt idx="708">
                  <c:v>11.8</c:v>
                </c:pt>
                <c:pt idx="709">
                  <c:v>11.81666666666667</c:v>
                </c:pt>
                <c:pt idx="710">
                  <c:v>11.83333333333333</c:v>
                </c:pt>
                <c:pt idx="711">
                  <c:v>11.85</c:v>
                </c:pt>
                <c:pt idx="712">
                  <c:v>11.866666666666671</c:v>
                </c:pt>
                <c:pt idx="713">
                  <c:v>11.883333333333329</c:v>
                </c:pt>
                <c:pt idx="714">
                  <c:v>11.9</c:v>
                </c:pt>
                <c:pt idx="715">
                  <c:v>11.91666666666667</c:v>
                </c:pt>
                <c:pt idx="716">
                  <c:v>11.93333333333333</c:v>
                </c:pt>
                <c:pt idx="717">
                  <c:v>11.95</c:v>
                </c:pt>
                <c:pt idx="718">
                  <c:v>11.96666666666667</c:v>
                </c:pt>
                <c:pt idx="719">
                  <c:v>11.983333333333331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</c:v>
                </c:pt>
                <c:pt idx="723">
                  <c:v>12.05</c:v>
                </c:pt>
                <c:pt idx="724">
                  <c:v>12.06666666666667</c:v>
                </c:pt>
                <c:pt idx="725">
                  <c:v>12.08333333333333</c:v>
                </c:pt>
                <c:pt idx="726">
                  <c:v>12.1</c:v>
                </c:pt>
                <c:pt idx="727">
                  <c:v>12.116666666666671</c:v>
                </c:pt>
                <c:pt idx="728">
                  <c:v>12.133333333333329</c:v>
                </c:pt>
                <c:pt idx="729">
                  <c:v>12.15</c:v>
                </c:pt>
                <c:pt idx="730">
                  <c:v>12.16666666666667</c:v>
                </c:pt>
                <c:pt idx="731">
                  <c:v>12.18333333333333</c:v>
                </c:pt>
                <c:pt idx="732">
                  <c:v>12.2</c:v>
                </c:pt>
                <c:pt idx="733">
                  <c:v>12.21666666666667</c:v>
                </c:pt>
                <c:pt idx="734">
                  <c:v>12.233333333333331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</c:v>
                </c:pt>
                <c:pt idx="738">
                  <c:v>12.3</c:v>
                </c:pt>
                <c:pt idx="739">
                  <c:v>12.31666666666667</c:v>
                </c:pt>
                <c:pt idx="740">
                  <c:v>12.33333333333333</c:v>
                </c:pt>
                <c:pt idx="741">
                  <c:v>12.35</c:v>
                </c:pt>
                <c:pt idx="742">
                  <c:v>12.366666666666671</c:v>
                </c:pt>
                <c:pt idx="743">
                  <c:v>12.383333333333329</c:v>
                </c:pt>
                <c:pt idx="744">
                  <c:v>12.4</c:v>
                </c:pt>
                <c:pt idx="745">
                  <c:v>12.41666666666667</c:v>
                </c:pt>
                <c:pt idx="746">
                  <c:v>12.43333333333333</c:v>
                </c:pt>
                <c:pt idx="747">
                  <c:v>12.45</c:v>
                </c:pt>
                <c:pt idx="748">
                  <c:v>12.46666666666667</c:v>
                </c:pt>
                <c:pt idx="749">
                  <c:v>12.483333333333331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</c:v>
                </c:pt>
                <c:pt idx="753">
                  <c:v>12.55</c:v>
                </c:pt>
                <c:pt idx="754">
                  <c:v>12.56666666666667</c:v>
                </c:pt>
                <c:pt idx="755">
                  <c:v>12.58333333333333</c:v>
                </c:pt>
                <c:pt idx="756">
                  <c:v>12.6</c:v>
                </c:pt>
                <c:pt idx="757">
                  <c:v>12.616666666666671</c:v>
                </c:pt>
                <c:pt idx="758">
                  <c:v>12.633333333333329</c:v>
                </c:pt>
                <c:pt idx="759">
                  <c:v>12.65</c:v>
                </c:pt>
                <c:pt idx="760">
                  <c:v>12.66666666666667</c:v>
                </c:pt>
                <c:pt idx="761">
                  <c:v>12.68333333333333</c:v>
                </c:pt>
                <c:pt idx="762">
                  <c:v>12.7</c:v>
                </c:pt>
                <c:pt idx="763">
                  <c:v>12.71666666666667</c:v>
                </c:pt>
                <c:pt idx="764">
                  <c:v>12.733333333333331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</c:v>
                </c:pt>
                <c:pt idx="768">
                  <c:v>12.8</c:v>
                </c:pt>
                <c:pt idx="769">
                  <c:v>12.81666666666667</c:v>
                </c:pt>
                <c:pt idx="770">
                  <c:v>12.83333333333333</c:v>
                </c:pt>
                <c:pt idx="771">
                  <c:v>12.85</c:v>
                </c:pt>
                <c:pt idx="772">
                  <c:v>12.866666666666671</c:v>
                </c:pt>
                <c:pt idx="773">
                  <c:v>12.883333333333329</c:v>
                </c:pt>
                <c:pt idx="774">
                  <c:v>12.9</c:v>
                </c:pt>
                <c:pt idx="775">
                  <c:v>12.91666666666667</c:v>
                </c:pt>
                <c:pt idx="776">
                  <c:v>12.93333333333333</c:v>
                </c:pt>
                <c:pt idx="777">
                  <c:v>12.95</c:v>
                </c:pt>
                <c:pt idx="778">
                  <c:v>12.96666666666667</c:v>
                </c:pt>
                <c:pt idx="779">
                  <c:v>12.983333333333331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</c:v>
                </c:pt>
                <c:pt idx="783">
                  <c:v>13.05</c:v>
                </c:pt>
                <c:pt idx="784">
                  <c:v>13.06666666666667</c:v>
                </c:pt>
                <c:pt idx="785">
                  <c:v>13.08333333333333</c:v>
                </c:pt>
                <c:pt idx="786">
                  <c:v>13.1</c:v>
                </c:pt>
                <c:pt idx="787">
                  <c:v>13.116666666666671</c:v>
                </c:pt>
                <c:pt idx="788">
                  <c:v>13.133333333333329</c:v>
                </c:pt>
                <c:pt idx="789">
                  <c:v>13.15</c:v>
                </c:pt>
                <c:pt idx="790">
                  <c:v>13.16666666666667</c:v>
                </c:pt>
                <c:pt idx="791">
                  <c:v>13.18333333333333</c:v>
                </c:pt>
                <c:pt idx="792">
                  <c:v>13.2</c:v>
                </c:pt>
                <c:pt idx="793">
                  <c:v>13.21666666666667</c:v>
                </c:pt>
                <c:pt idx="794">
                  <c:v>13.233333333333331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</c:v>
                </c:pt>
                <c:pt idx="798">
                  <c:v>13.3</c:v>
                </c:pt>
                <c:pt idx="799">
                  <c:v>13.31666666666667</c:v>
                </c:pt>
                <c:pt idx="800">
                  <c:v>13.33333333333333</c:v>
                </c:pt>
                <c:pt idx="801">
                  <c:v>13.35</c:v>
                </c:pt>
                <c:pt idx="802">
                  <c:v>13.366666666666671</c:v>
                </c:pt>
                <c:pt idx="803">
                  <c:v>13.383333333333329</c:v>
                </c:pt>
                <c:pt idx="804">
                  <c:v>13.4</c:v>
                </c:pt>
                <c:pt idx="805">
                  <c:v>13.41666666666667</c:v>
                </c:pt>
                <c:pt idx="806">
                  <c:v>13.43333333333333</c:v>
                </c:pt>
                <c:pt idx="807">
                  <c:v>13.45</c:v>
                </c:pt>
                <c:pt idx="808">
                  <c:v>13.46666666666667</c:v>
                </c:pt>
                <c:pt idx="809">
                  <c:v>13.483333333333331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</c:v>
                </c:pt>
                <c:pt idx="813">
                  <c:v>13.55</c:v>
                </c:pt>
                <c:pt idx="814">
                  <c:v>13.56666666666667</c:v>
                </c:pt>
                <c:pt idx="815">
                  <c:v>13.58333333333333</c:v>
                </c:pt>
                <c:pt idx="816">
                  <c:v>13.6</c:v>
                </c:pt>
                <c:pt idx="817">
                  <c:v>13.616666666666671</c:v>
                </c:pt>
                <c:pt idx="818">
                  <c:v>13.633333333333329</c:v>
                </c:pt>
                <c:pt idx="819">
                  <c:v>13.65</c:v>
                </c:pt>
                <c:pt idx="820">
                  <c:v>13.66666666666667</c:v>
                </c:pt>
                <c:pt idx="821">
                  <c:v>13.68333333333333</c:v>
                </c:pt>
                <c:pt idx="822">
                  <c:v>13.7</c:v>
                </c:pt>
                <c:pt idx="823">
                  <c:v>13.71666666666667</c:v>
                </c:pt>
                <c:pt idx="824">
                  <c:v>13.733333333333331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</c:v>
                </c:pt>
                <c:pt idx="828">
                  <c:v>13.8</c:v>
                </c:pt>
                <c:pt idx="829">
                  <c:v>13.81666666666667</c:v>
                </c:pt>
                <c:pt idx="830">
                  <c:v>13.83333333333333</c:v>
                </c:pt>
                <c:pt idx="831">
                  <c:v>13.85</c:v>
                </c:pt>
                <c:pt idx="832">
                  <c:v>13.866666666666671</c:v>
                </c:pt>
                <c:pt idx="833">
                  <c:v>13.883333333333329</c:v>
                </c:pt>
                <c:pt idx="834">
                  <c:v>13.9</c:v>
                </c:pt>
                <c:pt idx="835">
                  <c:v>13.91666666666667</c:v>
                </c:pt>
                <c:pt idx="836">
                  <c:v>13.93333333333333</c:v>
                </c:pt>
                <c:pt idx="837">
                  <c:v>13.95</c:v>
                </c:pt>
                <c:pt idx="838">
                  <c:v>13.96666666666667</c:v>
                </c:pt>
                <c:pt idx="839">
                  <c:v>13.983333333333331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</c:v>
                </c:pt>
                <c:pt idx="843">
                  <c:v>14.05</c:v>
                </c:pt>
                <c:pt idx="844">
                  <c:v>14.06666666666667</c:v>
                </c:pt>
                <c:pt idx="845">
                  <c:v>14.08333333333333</c:v>
                </c:pt>
                <c:pt idx="846">
                  <c:v>14.1</c:v>
                </c:pt>
                <c:pt idx="847">
                  <c:v>14.116666666666671</c:v>
                </c:pt>
                <c:pt idx="848">
                  <c:v>14.133333333333329</c:v>
                </c:pt>
                <c:pt idx="849">
                  <c:v>14.15</c:v>
                </c:pt>
                <c:pt idx="850">
                  <c:v>14.16666666666667</c:v>
                </c:pt>
                <c:pt idx="851">
                  <c:v>14.18333333333333</c:v>
                </c:pt>
                <c:pt idx="852">
                  <c:v>14.2</c:v>
                </c:pt>
                <c:pt idx="853">
                  <c:v>14.21666666666667</c:v>
                </c:pt>
                <c:pt idx="854">
                  <c:v>14.233333333333331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</c:v>
                </c:pt>
                <c:pt idx="858">
                  <c:v>14.3</c:v>
                </c:pt>
                <c:pt idx="859">
                  <c:v>14.31666666666667</c:v>
                </c:pt>
                <c:pt idx="860">
                  <c:v>14.33333333333333</c:v>
                </c:pt>
                <c:pt idx="861">
                  <c:v>14.35</c:v>
                </c:pt>
                <c:pt idx="862">
                  <c:v>14.366666666666671</c:v>
                </c:pt>
                <c:pt idx="863">
                  <c:v>14.383333333333329</c:v>
                </c:pt>
                <c:pt idx="864">
                  <c:v>14.4</c:v>
                </c:pt>
                <c:pt idx="865">
                  <c:v>14.41666666666667</c:v>
                </c:pt>
                <c:pt idx="866">
                  <c:v>14.43333333333333</c:v>
                </c:pt>
                <c:pt idx="867">
                  <c:v>14.45</c:v>
                </c:pt>
                <c:pt idx="868">
                  <c:v>14.46666666666667</c:v>
                </c:pt>
                <c:pt idx="869">
                  <c:v>14.483333333333331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</c:v>
                </c:pt>
                <c:pt idx="873">
                  <c:v>14.55</c:v>
                </c:pt>
                <c:pt idx="874">
                  <c:v>14.56666666666667</c:v>
                </c:pt>
                <c:pt idx="875">
                  <c:v>14.58333333333333</c:v>
                </c:pt>
                <c:pt idx="876">
                  <c:v>14.6</c:v>
                </c:pt>
                <c:pt idx="877">
                  <c:v>14.616666666666671</c:v>
                </c:pt>
                <c:pt idx="878">
                  <c:v>14.633333333333329</c:v>
                </c:pt>
                <c:pt idx="879">
                  <c:v>14.65</c:v>
                </c:pt>
                <c:pt idx="880">
                  <c:v>14.66666666666667</c:v>
                </c:pt>
                <c:pt idx="881">
                  <c:v>14.68333333333333</c:v>
                </c:pt>
                <c:pt idx="882">
                  <c:v>14.7</c:v>
                </c:pt>
                <c:pt idx="883">
                  <c:v>14.71666666666667</c:v>
                </c:pt>
                <c:pt idx="884">
                  <c:v>14.733333333333331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</c:v>
                </c:pt>
                <c:pt idx="888">
                  <c:v>14.8</c:v>
                </c:pt>
                <c:pt idx="889">
                  <c:v>14.81666666666667</c:v>
                </c:pt>
                <c:pt idx="890">
                  <c:v>14.83333333333333</c:v>
                </c:pt>
                <c:pt idx="891">
                  <c:v>14.85</c:v>
                </c:pt>
                <c:pt idx="892">
                  <c:v>14.866666666666671</c:v>
                </c:pt>
                <c:pt idx="893">
                  <c:v>14.883333333333329</c:v>
                </c:pt>
                <c:pt idx="894">
                  <c:v>14.9</c:v>
                </c:pt>
                <c:pt idx="895">
                  <c:v>14.91666666666667</c:v>
                </c:pt>
                <c:pt idx="896">
                  <c:v>14.93333333333333</c:v>
                </c:pt>
                <c:pt idx="897">
                  <c:v>14.95</c:v>
                </c:pt>
                <c:pt idx="898">
                  <c:v>14.96666666666667</c:v>
                </c:pt>
                <c:pt idx="899">
                  <c:v>14.983333333333331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</c:v>
                </c:pt>
                <c:pt idx="903">
                  <c:v>15.05</c:v>
                </c:pt>
                <c:pt idx="904">
                  <c:v>15.06666666666667</c:v>
                </c:pt>
                <c:pt idx="905">
                  <c:v>15.08333333333333</c:v>
                </c:pt>
                <c:pt idx="906">
                  <c:v>15.1</c:v>
                </c:pt>
                <c:pt idx="907">
                  <c:v>15.116666666666671</c:v>
                </c:pt>
                <c:pt idx="908">
                  <c:v>15.133333333333329</c:v>
                </c:pt>
                <c:pt idx="909">
                  <c:v>15.15</c:v>
                </c:pt>
                <c:pt idx="910">
                  <c:v>15.16666666666667</c:v>
                </c:pt>
                <c:pt idx="911">
                  <c:v>15.18333333333333</c:v>
                </c:pt>
                <c:pt idx="912">
                  <c:v>15.2</c:v>
                </c:pt>
                <c:pt idx="913">
                  <c:v>15.21666666666667</c:v>
                </c:pt>
                <c:pt idx="914">
                  <c:v>15.233333333333331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</c:v>
                </c:pt>
                <c:pt idx="918">
                  <c:v>15.3</c:v>
                </c:pt>
                <c:pt idx="919">
                  <c:v>15.31666666666667</c:v>
                </c:pt>
                <c:pt idx="920">
                  <c:v>15.33333333333333</c:v>
                </c:pt>
                <c:pt idx="921">
                  <c:v>15.35</c:v>
                </c:pt>
                <c:pt idx="922">
                  <c:v>15.366666666666671</c:v>
                </c:pt>
                <c:pt idx="923">
                  <c:v>15.383333333333329</c:v>
                </c:pt>
                <c:pt idx="924">
                  <c:v>15.4</c:v>
                </c:pt>
                <c:pt idx="925">
                  <c:v>15.41666666666667</c:v>
                </c:pt>
                <c:pt idx="926">
                  <c:v>15.43333333333333</c:v>
                </c:pt>
                <c:pt idx="927">
                  <c:v>15.45</c:v>
                </c:pt>
                <c:pt idx="928">
                  <c:v>15.46666666666667</c:v>
                </c:pt>
                <c:pt idx="929">
                  <c:v>15.483333333333331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</c:v>
                </c:pt>
                <c:pt idx="933">
                  <c:v>15.55</c:v>
                </c:pt>
                <c:pt idx="934">
                  <c:v>15.56666666666667</c:v>
                </c:pt>
                <c:pt idx="935">
                  <c:v>15.58333333333333</c:v>
                </c:pt>
                <c:pt idx="936">
                  <c:v>15.6</c:v>
                </c:pt>
                <c:pt idx="937">
                  <c:v>15.616666666666671</c:v>
                </c:pt>
                <c:pt idx="938">
                  <c:v>15.633333333333329</c:v>
                </c:pt>
                <c:pt idx="939">
                  <c:v>15.65</c:v>
                </c:pt>
                <c:pt idx="940">
                  <c:v>15.66666666666667</c:v>
                </c:pt>
                <c:pt idx="941">
                  <c:v>15.68333333333333</c:v>
                </c:pt>
                <c:pt idx="942">
                  <c:v>15.7</c:v>
                </c:pt>
                <c:pt idx="943">
                  <c:v>15.71666666666667</c:v>
                </c:pt>
                <c:pt idx="944">
                  <c:v>15.733333333333331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</c:v>
                </c:pt>
                <c:pt idx="948">
                  <c:v>15.8</c:v>
                </c:pt>
                <c:pt idx="949">
                  <c:v>15.81666666666667</c:v>
                </c:pt>
                <c:pt idx="950">
                  <c:v>15.83333333333333</c:v>
                </c:pt>
                <c:pt idx="951">
                  <c:v>15.85</c:v>
                </c:pt>
                <c:pt idx="952">
                  <c:v>15.866666666666671</c:v>
                </c:pt>
                <c:pt idx="953">
                  <c:v>15.883333333333329</c:v>
                </c:pt>
                <c:pt idx="954">
                  <c:v>15.9</c:v>
                </c:pt>
                <c:pt idx="955">
                  <c:v>15.91666666666667</c:v>
                </c:pt>
                <c:pt idx="956">
                  <c:v>15.93333333333333</c:v>
                </c:pt>
                <c:pt idx="957">
                  <c:v>15.95</c:v>
                </c:pt>
                <c:pt idx="958">
                  <c:v>15.96666666666667</c:v>
                </c:pt>
                <c:pt idx="959">
                  <c:v>15.983333333333331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16.033333333333179</c:v>
                </c:pt>
                <c:pt idx="963">
                  <c:v>16.05</c:v>
                </c:pt>
                <c:pt idx="964">
                  <c:v>16.06666666666667</c:v>
                </c:pt>
                <c:pt idx="965">
                  <c:v>16.083333333332959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16.133333333333319</c:v>
                </c:pt>
                <c:pt idx="969">
                  <c:v>16.149999999999999</c:v>
                </c:pt>
                <c:pt idx="970">
                  <c:v>16.166666666666671</c:v>
                </c:pt>
                <c:pt idx="971">
                  <c:v>16.183333333332961</c:v>
                </c:pt>
                <c:pt idx="972">
                  <c:v>16.2</c:v>
                </c:pt>
                <c:pt idx="973">
                  <c:v>16.216666666666661</c:v>
                </c:pt>
                <c:pt idx="974">
                  <c:v>16.233333333332979</c:v>
                </c:pt>
                <c:pt idx="975">
                  <c:v>16.25</c:v>
                </c:pt>
                <c:pt idx="976">
                  <c:v>16.266666666666669</c:v>
                </c:pt>
                <c:pt idx="977">
                  <c:v>16.283333333332958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16.333333333333279</c:v>
                </c:pt>
                <c:pt idx="981">
                  <c:v>16.350000000000001</c:v>
                </c:pt>
                <c:pt idx="982">
                  <c:v>16.366666666666671</c:v>
                </c:pt>
                <c:pt idx="983">
                  <c:v>16.38333333333296</c:v>
                </c:pt>
                <c:pt idx="984">
                  <c:v>16.399999999999999</c:v>
                </c:pt>
                <c:pt idx="985">
                  <c:v>16.416666666666671</c:v>
                </c:pt>
                <c:pt idx="986">
                  <c:v>16.433333333332961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16.483333333332951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16.533333333333179</c:v>
                </c:pt>
                <c:pt idx="993">
                  <c:v>16.55</c:v>
                </c:pt>
                <c:pt idx="994">
                  <c:v>16.56666666666667</c:v>
                </c:pt>
                <c:pt idx="995">
                  <c:v>16.583333333332959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16.633333333333319</c:v>
                </c:pt>
                <c:pt idx="999">
                  <c:v>16.649999999999999</c:v>
                </c:pt>
                <c:pt idx="1000">
                  <c:v>16.666666666666671</c:v>
                </c:pt>
                <c:pt idx="1001">
                  <c:v>16.683333333332961</c:v>
                </c:pt>
                <c:pt idx="1002">
                  <c:v>16.7</c:v>
                </c:pt>
                <c:pt idx="1003">
                  <c:v>16.716666666666661</c:v>
                </c:pt>
                <c:pt idx="1004">
                  <c:v>16.733333333332979</c:v>
                </c:pt>
                <c:pt idx="1005">
                  <c:v>16.75</c:v>
                </c:pt>
                <c:pt idx="1006">
                  <c:v>16.766666666666669</c:v>
                </c:pt>
                <c:pt idx="1007">
                  <c:v>16.783333333332958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16.833333333333279</c:v>
                </c:pt>
                <c:pt idx="1011">
                  <c:v>16.850000000000001</c:v>
                </c:pt>
                <c:pt idx="1012">
                  <c:v>16.866666666666671</c:v>
                </c:pt>
                <c:pt idx="1013">
                  <c:v>16.88333333333296</c:v>
                </c:pt>
                <c:pt idx="1014">
                  <c:v>16.899999999999999</c:v>
                </c:pt>
                <c:pt idx="1015">
                  <c:v>16.916666666666671</c:v>
                </c:pt>
                <c:pt idx="1016">
                  <c:v>16.933333333332961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16.983333333332951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17.033333333333179</c:v>
                </c:pt>
                <c:pt idx="1023">
                  <c:v>17.05</c:v>
                </c:pt>
                <c:pt idx="1024">
                  <c:v>17.06666666666667</c:v>
                </c:pt>
                <c:pt idx="1025">
                  <c:v>17.083333333332959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17.133333333333319</c:v>
                </c:pt>
                <c:pt idx="1029">
                  <c:v>17.149999999999999</c:v>
                </c:pt>
                <c:pt idx="1030">
                  <c:v>17.166666666666671</c:v>
                </c:pt>
                <c:pt idx="1031">
                  <c:v>17.183333333332961</c:v>
                </c:pt>
                <c:pt idx="1032">
                  <c:v>17.2</c:v>
                </c:pt>
                <c:pt idx="1033">
                  <c:v>17.216666666666661</c:v>
                </c:pt>
                <c:pt idx="1034">
                  <c:v>17.233333333332979</c:v>
                </c:pt>
                <c:pt idx="1035">
                  <c:v>17.25</c:v>
                </c:pt>
                <c:pt idx="1036">
                  <c:v>17.266666666666669</c:v>
                </c:pt>
                <c:pt idx="1037">
                  <c:v>17.283333333332958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17.333333333333279</c:v>
                </c:pt>
                <c:pt idx="1041">
                  <c:v>17.350000000000001</c:v>
                </c:pt>
                <c:pt idx="1042">
                  <c:v>17.366666666666671</c:v>
                </c:pt>
                <c:pt idx="1043">
                  <c:v>17.38333333333296</c:v>
                </c:pt>
                <c:pt idx="1044">
                  <c:v>17.399999999999999</c:v>
                </c:pt>
                <c:pt idx="1045">
                  <c:v>17.416666666666671</c:v>
                </c:pt>
                <c:pt idx="1046">
                  <c:v>17.433333333332961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17.483333333332951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17.533333333333179</c:v>
                </c:pt>
                <c:pt idx="1053">
                  <c:v>17.55</c:v>
                </c:pt>
                <c:pt idx="1054">
                  <c:v>17.56666666666667</c:v>
                </c:pt>
                <c:pt idx="1055">
                  <c:v>17.583333333332959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17.633333333333319</c:v>
                </c:pt>
                <c:pt idx="1059">
                  <c:v>17.649999999999999</c:v>
                </c:pt>
                <c:pt idx="1060">
                  <c:v>17.666666666666671</c:v>
                </c:pt>
                <c:pt idx="1061">
                  <c:v>17.683333333332961</c:v>
                </c:pt>
                <c:pt idx="1062">
                  <c:v>17.7</c:v>
                </c:pt>
                <c:pt idx="1063">
                  <c:v>17.716666666666661</c:v>
                </c:pt>
                <c:pt idx="1064">
                  <c:v>17.733333333332979</c:v>
                </c:pt>
                <c:pt idx="1065">
                  <c:v>17.75</c:v>
                </c:pt>
                <c:pt idx="1066">
                  <c:v>17.766666666666669</c:v>
                </c:pt>
                <c:pt idx="1067">
                  <c:v>17.783333333332958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17.833333333333279</c:v>
                </c:pt>
                <c:pt idx="1071">
                  <c:v>17.850000000000001</c:v>
                </c:pt>
                <c:pt idx="1072">
                  <c:v>17.866666666666671</c:v>
                </c:pt>
                <c:pt idx="1073">
                  <c:v>17.88333333333296</c:v>
                </c:pt>
                <c:pt idx="1074">
                  <c:v>17.899999999999999</c:v>
                </c:pt>
                <c:pt idx="1075">
                  <c:v>17.916666666666671</c:v>
                </c:pt>
                <c:pt idx="1076">
                  <c:v>17.933333333332961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17.983333333332951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18.033333333333179</c:v>
                </c:pt>
                <c:pt idx="1083">
                  <c:v>18.05</c:v>
                </c:pt>
                <c:pt idx="1084">
                  <c:v>18.06666666666667</c:v>
                </c:pt>
                <c:pt idx="1085">
                  <c:v>18.083333333332959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18.133333333333319</c:v>
                </c:pt>
                <c:pt idx="1089">
                  <c:v>18.149999999999999</c:v>
                </c:pt>
                <c:pt idx="1090">
                  <c:v>18.166666666666671</c:v>
                </c:pt>
                <c:pt idx="1091">
                  <c:v>18.183333333332961</c:v>
                </c:pt>
                <c:pt idx="1092">
                  <c:v>18.2</c:v>
                </c:pt>
                <c:pt idx="1093">
                  <c:v>18.216666666666661</c:v>
                </c:pt>
                <c:pt idx="1094">
                  <c:v>18.233333333332979</c:v>
                </c:pt>
                <c:pt idx="1095">
                  <c:v>18.25</c:v>
                </c:pt>
                <c:pt idx="1096">
                  <c:v>18.266666666666669</c:v>
                </c:pt>
                <c:pt idx="1097">
                  <c:v>18.283333333332958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18.333333333333279</c:v>
                </c:pt>
                <c:pt idx="1101">
                  <c:v>18.350000000000001</c:v>
                </c:pt>
                <c:pt idx="1102">
                  <c:v>18.366666666666671</c:v>
                </c:pt>
                <c:pt idx="1103">
                  <c:v>18.38333333333296</c:v>
                </c:pt>
                <c:pt idx="1104">
                  <c:v>18.399999999999999</c:v>
                </c:pt>
                <c:pt idx="1105">
                  <c:v>18.416666666666671</c:v>
                </c:pt>
                <c:pt idx="1106">
                  <c:v>18.433333333332961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18.483333333332951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18.533333333333179</c:v>
                </c:pt>
                <c:pt idx="1113">
                  <c:v>18.55</c:v>
                </c:pt>
                <c:pt idx="1114">
                  <c:v>18.56666666666667</c:v>
                </c:pt>
                <c:pt idx="1115">
                  <c:v>18.583333333332959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18.633333333333319</c:v>
                </c:pt>
                <c:pt idx="1119">
                  <c:v>18.649999999999999</c:v>
                </c:pt>
                <c:pt idx="1120">
                  <c:v>18.666666666666671</c:v>
                </c:pt>
                <c:pt idx="1121">
                  <c:v>18.683333333332961</c:v>
                </c:pt>
                <c:pt idx="1122">
                  <c:v>18.7</c:v>
                </c:pt>
                <c:pt idx="1123">
                  <c:v>18.716666666666661</c:v>
                </c:pt>
                <c:pt idx="1124">
                  <c:v>18.733333333332979</c:v>
                </c:pt>
                <c:pt idx="1125">
                  <c:v>18.75</c:v>
                </c:pt>
                <c:pt idx="1126">
                  <c:v>18.766666666666669</c:v>
                </c:pt>
                <c:pt idx="1127">
                  <c:v>18.783333333332958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18.833333333333279</c:v>
                </c:pt>
                <c:pt idx="1131">
                  <c:v>18.850000000000001</c:v>
                </c:pt>
                <c:pt idx="1132">
                  <c:v>18.866666666666671</c:v>
                </c:pt>
                <c:pt idx="1133">
                  <c:v>18.88333333333296</c:v>
                </c:pt>
                <c:pt idx="1134">
                  <c:v>18.899999999999999</c:v>
                </c:pt>
                <c:pt idx="1135">
                  <c:v>18.916666666666671</c:v>
                </c:pt>
                <c:pt idx="1136">
                  <c:v>18.933333333332961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18.983333333332951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19.033333333333179</c:v>
                </c:pt>
                <c:pt idx="1143">
                  <c:v>19.05</c:v>
                </c:pt>
                <c:pt idx="1144">
                  <c:v>19.06666666666667</c:v>
                </c:pt>
                <c:pt idx="1145">
                  <c:v>19.083333333332959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19.133333333333319</c:v>
                </c:pt>
                <c:pt idx="1149">
                  <c:v>19.149999999999999</c:v>
                </c:pt>
                <c:pt idx="1150">
                  <c:v>19.166666666666671</c:v>
                </c:pt>
                <c:pt idx="1151">
                  <c:v>19.183333333332961</c:v>
                </c:pt>
                <c:pt idx="1152">
                  <c:v>19.2</c:v>
                </c:pt>
                <c:pt idx="1153">
                  <c:v>19.216666666666661</c:v>
                </c:pt>
                <c:pt idx="1154">
                  <c:v>19.233333333332979</c:v>
                </c:pt>
                <c:pt idx="1155">
                  <c:v>19.25</c:v>
                </c:pt>
                <c:pt idx="1156">
                  <c:v>19.266666666666669</c:v>
                </c:pt>
                <c:pt idx="1157">
                  <c:v>19.283333333332958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19.333333333333279</c:v>
                </c:pt>
                <c:pt idx="1161">
                  <c:v>19.350000000000001</c:v>
                </c:pt>
                <c:pt idx="1162">
                  <c:v>19.366666666666671</c:v>
                </c:pt>
                <c:pt idx="1163">
                  <c:v>19.38333333333296</c:v>
                </c:pt>
                <c:pt idx="1164">
                  <c:v>19.399999999999999</c:v>
                </c:pt>
                <c:pt idx="1165">
                  <c:v>19.416666666666671</c:v>
                </c:pt>
                <c:pt idx="1166">
                  <c:v>19.433333333332961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19.483333333332951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19.533333333333179</c:v>
                </c:pt>
                <c:pt idx="1173">
                  <c:v>19.55</c:v>
                </c:pt>
                <c:pt idx="1174">
                  <c:v>19.56666666666667</c:v>
                </c:pt>
                <c:pt idx="1175">
                  <c:v>19.583333333332959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19.633333333333319</c:v>
                </c:pt>
                <c:pt idx="1179">
                  <c:v>19.649999999999999</c:v>
                </c:pt>
                <c:pt idx="1180">
                  <c:v>19.666666666666671</c:v>
                </c:pt>
                <c:pt idx="1181">
                  <c:v>19.683333333332961</c:v>
                </c:pt>
                <c:pt idx="1182">
                  <c:v>19.7</c:v>
                </c:pt>
                <c:pt idx="1183">
                  <c:v>19.716666666666661</c:v>
                </c:pt>
                <c:pt idx="1184">
                  <c:v>19.733333333332979</c:v>
                </c:pt>
                <c:pt idx="1185">
                  <c:v>19.75</c:v>
                </c:pt>
                <c:pt idx="1186">
                  <c:v>19.766666666666669</c:v>
                </c:pt>
                <c:pt idx="1187">
                  <c:v>19.783333333332958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19.833333333333279</c:v>
                </c:pt>
                <c:pt idx="1191">
                  <c:v>19.850000000000001</c:v>
                </c:pt>
                <c:pt idx="1192">
                  <c:v>19.866666666666671</c:v>
                </c:pt>
                <c:pt idx="1193">
                  <c:v>19.88333333333296</c:v>
                </c:pt>
                <c:pt idx="1194">
                  <c:v>19.899999999999999</c:v>
                </c:pt>
                <c:pt idx="1195">
                  <c:v>19.916666666666671</c:v>
                </c:pt>
                <c:pt idx="1196">
                  <c:v>19.933333333332961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19.983333333332951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20.033333333333179</c:v>
                </c:pt>
                <c:pt idx="1203">
                  <c:v>20.05</c:v>
                </c:pt>
                <c:pt idx="1204">
                  <c:v>20.06666666666667</c:v>
                </c:pt>
                <c:pt idx="1205">
                  <c:v>20.083333333332959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20.133333333333319</c:v>
                </c:pt>
                <c:pt idx="1209">
                  <c:v>20.149999999999999</c:v>
                </c:pt>
                <c:pt idx="1210">
                  <c:v>20.166666666666671</c:v>
                </c:pt>
                <c:pt idx="1211">
                  <c:v>20.183333333332961</c:v>
                </c:pt>
                <c:pt idx="1212">
                  <c:v>20.2</c:v>
                </c:pt>
                <c:pt idx="1213">
                  <c:v>20.216666666666661</c:v>
                </c:pt>
                <c:pt idx="1214">
                  <c:v>20.233333333332979</c:v>
                </c:pt>
                <c:pt idx="1215">
                  <c:v>20.25</c:v>
                </c:pt>
                <c:pt idx="1216">
                  <c:v>20.266666666666669</c:v>
                </c:pt>
                <c:pt idx="1217">
                  <c:v>20.283333333332958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20.333333333333279</c:v>
                </c:pt>
                <c:pt idx="1221">
                  <c:v>20.350000000000001</c:v>
                </c:pt>
                <c:pt idx="1222">
                  <c:v>20.366666666666671</c:v>
                </c:pt>
                <c:pt idx="1223">
                  <c:v>20.38333333333296</c:v>
                </c:pt>
                <c:pt idx="1224">
                  <c:v>20.399999999999999</c:v>
                </c:pt>
                <c:pt idx="1225">
                  <c:v>20.416666666666671</c:v>
                </c:pt>
                <c:pt idx="1226">
                  <c:v>20.433333333332961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20.483333333332951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20.533333333333179</c:v>
                </c:pt>
                <c:pt idx="1233">
                  <c:v>20.55</c:v>
                </c:pt>
                <c:pt idx="1234">
                  <c:v>20.56666666666667</c:v>
                </c:pt>
                <c:pt idx="1235">
                  <c:v>20.583333333332959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20.633333333333319</c:v>
                </c:pt>
                <c:pt idx="1239">
                  <c:v>20.65</c:v>
                </c:pt>
                <c:pt idx="1240">
                  <c:v>20.666666666666671</c:v>
                </c:pt>
                <c:pt idx="1241">
                  <c:v>20.683333333332961</c:v>
                </c:pt>
                <c:pt idx="1242">
                  <c:v>20.7</c:v>
                </c:pt>
                <c:pt idx="1243">
                  <c:v>20.716666666666661</c:v>
                </c:pt>
                <c:pt idx="1244">
                  <c:v>20.733333333332979</c:v>
                </c:pt>
                <c:pt idx="1245">
                  <c:v>20.75</c:v>
                </c:pt>
                <c:pt idx="1246">
                  <c:v>20.766666666666669</c:v>
                </c:pt>
                <c:pt idx="1247">
                  <c:v>20.783333333332958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20.833333333333279</c:v>
                </c:pt>
                <c:pt idx="1251">
                  <c:v>20.85</c:v>
                </c:pt>
                <c:pt idx="1252">
                  <c:v>20.866666666666671</c:v>
                </c:pt>
                <c:pt idx="1253">
                  <c:v>20.88333333333296</c:v>
                </c:pt>
                <c:pt idx="1254">
                  <c:v>20.9</c:v>
                </c:pt>
                <c:pt idx="1255">
                  <c:v>20.916666666666671</c:v>
                </c:pt>
                <c:pt idx="1256">
                  <c:v>20.933333333332961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20.983333333332951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21.033333333333179</c:v>
                </c:pt>
                <c:pt idx="1263">
                  <c:v>21.05</c:v>
                </c:pt>
                <c:pt idx="1264">
                  <c:v>21.06666666666667</c:v>
                </c:pt>
                <c:pt idx="1265">
                  <c:v>21.083333333332959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21.133333333333319</c:v>
                </c:pt>
                <c:pt idx="1269">
                  <c:v>21.15</c:v>
                </c:pt>
                <c:pt idx="1270">
                  <c:v>21.166666666666671</c:v>
                </c:pt>
                <c:pt idx="1271">
                  <c:v>21.183333333332961</c:v>
                </c:pt>
                <c:pt idx="1272">
                  <c:v>21.2</c:v>
                </c:pt>
                <c:pt idx="1273">
                  <c:v>21.216666666666661</c:v>
                </c:pt>
                <c:pt idx="1274">
                  <c:v>21.233333333332979</c:v>
                </c:pt>
                <c:pt idx="1275">
                  <c:v>21.25</c:v>
                </c:pt>
                <c:pt idx="1276">
                  <c:v>21.266666666666669</c:v>
                </c:pt>
                <c:pt idx="1277">
                  <c:v>21.283333333332958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21.333333333333279</c:v>
                </c:pt>
                <c:pt idx="1281">
                  <c:v>21.35</c:v>
                </c:pt>
                <c:pt idx="1282">
                  <c:v>21.366666666666671</c:v>
                </c:pt>
                <c:pt idx="1283">
                  <c:v>21.38333333333296</c:v>
                </c:pt>
                <c:pt idx="1284">
                  <c:v>21.4</c:v>
                </c:pt>
                <c:pt idx="1285">
                  <c:v>21.416666666666671</c:v>
                </c:pt>
                <c:pt idx="1286">
                  <c:v>21.433333333332961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21.483333333332951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21.533333333333179</c:v>
                </c:pt>
                <c:pt idx="1293">
                  <c:v>21.55</c:v>
                </c:pt>
                <c:pt idx="1294">
                  <c:v>21.56666666666667</c:v>
                </c:pt>
                <c:pt idx="1295">
                  <c:v>21.583333333332959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21.633333333333319</c:v>
                </c:pt>
                <c:pt idx="1299">
                  <c:v>21.65</c:v>
                </c:pt>
                <c:pt idx="1300">
                  <c:v>21.666666666666671</c:v>
                </c:pt>
                <c:pt idx="1301">
                  <c:v>21.683333333332961</c:v>
                </c:pt>
                <c:pt idx="1302">
                  <c:v>21.7</c:v>
                </c:pt>
                <c:pt idx="1303">
                  <c:v>21.716666666666661</c:v>
                </c:pt>
                <c:pt idx="1304">
                  <c:v>21.733333333332979</c:v>
                </c:pt>
                <c:pt idx="1305">
                  <c:v>21.75</c:v>
                </c:pt>
                <c:pt idx="1306">
                  <c:v>21.766666666666669</c:v>
                </c:pt>
                <c:pt idx="1307">
                  <c:v>21.783333333332958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21.833333333333279</c:v>
                </c:pt>
                <c:pt idx="1311">
                  <c:v>21.85</c:v>
                </c:pt>
                <c:pt idx="1312">
                  <c:v>21.866666666666671</c:v>
                </c:pt>
                <c:pt idx="1313">
                  <c:v>21.88333333333296</c:v>
                </c:pt>
                <c:pt idx="1314">
                  <c:v>21.9</c:v>
                </c:pt>
                <c:pt idx="1315">
                  <c:v>21.916666666666671</c:v>
                </c:pt>
                <c:pt idx="1316">
                  <c:v>21.933333333332961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21.983333333332951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22.033333333333179</c:v>
                </c:pt>
                <c:pt idx="1323">
                  <c:v>22.05</c:v>
                </c:pt>
                <c:pt idx="1324">
                  <c:v>22.06666666666667</c:v>
                </c:pt>
                <c:pt idx="1325">
                  <c:v>22.083333333332959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22.133333333333319</c:v>
                </c:pt>
                <c:pt idx="1329">
                  <c:v>22.15</c:v>
                </c:pt>
                <c:pt idx="1330">
                  <c:v>22.166666666666671</c:v>
                </c:pt>
                <c:pt idx="1331">
                  <c:v>22.183333333332961</c:v>
                </c:pt>
                <c:pt idx="1332">
                  <c:v>22.2</c:v>
                </c:pt>
                <c:pt idx="1333">
                  <c:v>22.216666666666661</c:v>
                </c:pt>
                <c:pt idx="1334">
                  <c:v>22.233333333332979</c:v>
                </c:pt>
                <c:pt idx="1335">
                  <c:v>22.25</c:v>
                </c:pt>
                <c:pt idx="1336">
                  <c:v>22.266666666666669</c:v>
                </c:pt>
                <c:pt idx="1337">
                  <c:v>22.283333333332958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22.333333333333279</c:v>
                </c:pt>
                <c:pt idx="1341">
                  <c:v>22.35</c:v>
                </c:pt>
                <c:pt idx="1342">
                  <c:v>22.366666666666671</c:v>
                </c:pt>
                <c:pt idx="1343">
                  <c:v>22.38333333333296</c:v>
                </c:pt>
                <c:pt idx="1344">
                  <c:v>22.4</c:v>
                </c:pt>
                <c:pt idx="1345">
                  <c:v>22.416666666666671</c:v>
                </c:pt>
                <c:pt idx="1346">
                  <c:v>22.433333333332961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22.483333333332951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22.533333333333179</c:v>
                </c:pt>
                <c:pt idx="1353">
                  <c:v>22.55</c:v>
                </c:pt>
                <c:pt idx="1354">
                  <c:v>22.56666666666667</c:v>
                </c:pt>
                <c:pt idx="1355">
                  <c:v>22.583333333332959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22.633333333333319</c:v>
                </c:pt>
                <c:pt idx="1359">
                  <c:v>22.65</c:v>
                </c:pt>
                <c:pt idx="1360">
                  <c:v>22.666666666666671</c:v>
                </c:pt>
                <c:pt idx="1361">
                  <c:v>22.683333333332961</c:v>
                </c:pt>
                <c:pt idx="1362">
                  <c:v>22.7</c:v>
                </c:pt>
                <c:pt idx="1363">
                  <c:v>22.716666666666661</c:v>
                </c:pt>
                <c:pt idx="1364">
                  <c:v>22.733333333332979</c:v>
                </c:pt>
                <c:pt idx="1365">
                  <c:v>22.75</c:v>
                </c:pt>
                <c:pt idx="1366">
                  <c:v>22.766666666666669</c:v>
                </c:pt>
                <c:pt idx="1367">
                  <c:v>22.783333333332958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22.833333333333279</c:v>
                </c:pt>
                <c:pt idx="1371">
                  <c:v>22.85</c:v>
                </c:pt>
                <c:pt idx="1372">
                  <c:v>22.866666666666671</c:v>
                </c:pt>
                <c:pt idx="1373">
                  <c:v>22.88333333333296</c:v>
                </c:pt>
                <c:pt idx="1374">
                  <c:v>22.9</c:v>
                </c:pt>
                <c:pt idx="1375">
                  <c:v>22.916666666666671</c:v>
                </c:pt>
                <c:pt idx="1376">
                  <c:v>22.933333333332961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22.983333333332951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23.033333333333179</c:v>
                </c:pt>
                <c:pt idx="1383">
                  <c:v>23.05</c:v>
                </c:pt>
                <c:pt idx="1384">
                  <c:v>23.06666666666667</c:v>
                </c:pt>
                <c:pt idx="1385">
                  <c:v>23.083333333332959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23.133333333333319</c:v>
                </c:pt>
                <c:pt idx="1389">
                  <c:v>23.15</c:v>
                </c:pt>
                <c:pt idx="1390">
                  <c:v>23.166666666666671</c:v>
                </c:pt>
                <c:pt idx="1391">
                  <c:v>23.183333333332961</c:v>
                </c:pt>
                <c:pt idx="1392">
                  <c:v>23.2</c:v>
                </c:pt>
                <c:pt idx="1393">
                  <c:v>23.216666666666661</c:v>
                </c:pt>
                <c:pt idx="1394">
                  <c:v>23.233333333332979</c:v>
                </c:pt>
                <c:pt idx="1395">
                  <c:v>23.25</c:v>
                </c:pt>
                <c:pt idx="1396">
                  <c:v>23.266666666666669</c:v>
                </c:pt>
                <c:pt idx="1397">
                  <c:v>23.283333333332958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23.333333333333279</c:v>
                </c:pt>
                <c:pt idx="1401">
                  <c:v>23.35</c:v>
                </c:pt>
                <c:pt idx="1402">
                  <c:v>23.366666666666671</c:v>
                </c:pt>
                <c:pt idx="1403">
                  <c:v>23.38333333333296</c:v>
                </c:pt>
                <c:pt idx="1404">
                  <c:v>23.4</c:v>
                </c:pt>
                <c:pt idx="1405">
                  <c:v>23.416666666666671</c:v>
                </c:pt>
                <c:pt idx="1406">
                  <c:v>23.433333333332961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23.483333333332951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23.533333333333179</c:v>
                </c:pt>
                <c:pt idx="1413">
                  <c:v>23.55</c:v>
                </c:pt>
                <c:pt idx="1414">
                  <c:v>23.56666666666667</c:v>
                </c:pt>
                <c:pt idx="1415">
                  <c:v>23.583333333332959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23.633333333333319</c:v>
                </c:pt>
                <c:pt idx="1419">
                  <c:v>23.65</c:v>
                </c:pt>
                <c:pt idx="1420">
                  <c:v>23.666666666666671</c:v>
                </c:pt>
                <c:pt idx="1421">
                  <c:v>23.683333333332961</c:v>
                </c:pt>
                <c:pt idx="1422">
                  <c:v>23.7</c:v>
                </c:pt>
                <c:pt idx="1423">
                  <c:v>23.716666666666661</c:v>
                </c:pt>
                <c:pt idx="1424">
                  <c:v>23.733333333332979</c:v>
                </c:pt>
                <c:pt idx="1425">
                  <c:v>23.75</c:v>
                </c:pt>
                <c:pt idx="1426">
                  <c:v>23.766666666666669</c:v>
                </c:pt>
                <c:pt idx="1427">
                  <c:v>23.783333333332958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23.833333333333279</c:v>
                </c:pt>
                <c:pt idx="1431">
                  <c:v>23.85</c:v>
                </c:pt>
                <c:pt idx="1432">
                  <c:v>23.866666666666671</c:v>
                </c:pt>
                <c:pt idx="1433">
                  <c:v>23.88333333333296</c:v>
                </c:pt>
                <c:pt idx="1434">
                  <c:v>23.9</c:v>
                </c:pt>
                <c:pt idx="1435">
                  <c:v>23.916666666666671</c:v>
                </c:pt>
                <c:pt idx="1436">
                  <c:v>23.933333333332961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23.983333333332951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24.033333333333179</c:v>
                </c:pt>
                <c:pt idx="1443">
                  <c:v>24.05</c:v>
                </c:pt>
                <c:pt idx="1444">
                  <c:v>24.06666666666667</c:v>
                </c:pt>
                <c:pt idx="1445">
                  <c:v>24.083333333332959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24.133333333333319</c:v>
                </c:pt>
                <c:pt idx="1449">
                  <c:v>24.15</c:v>
                </c:pt>
                <c:pt idx="1450">
                  <c:v>24.166666666666671</c:v>
                </c:pt>
                <c:pt idx="1451">
                  <c:v>24.183333333332961</c:v>
                </c:pt>
                <c:pt idx="1452">
                  <c:v>24.2</c:v>
                </c:pt>
                <c:pt idx="1453">
                  <c:v>24.216666666666661</c:v>
                </c:pt>
                <c:pt idx="1454">
                  <c:v>24.233333333332979</c:v>
                </c:pt>
                <c:pt idx="1455">
                  <c:v>24.25</c:v>
                </c:pt>
                <c:pt idx="1456">
                  <c:v>24.266666666666669</c:v>
                </c:pt>
                <c:pt idx="1457">
                  <c:v>24.283333333332958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24.333333333333279</c:v>
                </c:pt>
                <c:pt idx="1461">
                  <c:v>24.35</c:v>
                </c:pt>
                <c:pt idx="1462">
                  <c:v>24.366666666666671</c:v>
                </c:pt>
                <c:pt idx="1463">
                  <c:v>24.38333333333296</c:v>
                </c:pt>
                <c:pt idx="1464">
                  <c:v>24.4</c:v>
                </c:pt>
                <c:pt idx="1465">
                  <c:v>24.416666666666671</c:v>
                </c:pt>
                <c:pt idx="1466">
                  <c:v>24.433333333332961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24.483333333332951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24.533333333333179</c:v>
                </c:pt>
                <c:pt idx="1473">
                  <c:v>24.55</c:v>
                </c:pt>
                <c:pt idx="1474">
                  <c:v>24.56666666666667</c:v>
                </c:pt>
                <c:pt idx="1475">
                  <c:v>24.583333333332959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24.633333333333319</c:v>
                </c:pt>
                <c:pt idx="1479">
                  <c:v>24.65</c:v>
                </c:pt>
                <c:pt idx="1480">
                  <c:v>24.666666666666671</c:v>
                </c:pt>
                <c:pt idx="1481">
                  <c:v>24.683333333332961</c:v>
                </c:pt>
                <c:pt idx="1482">
                  <c:v>24.7</c:v>
                </c:pt>
                <c:pt idx="1483">
                  <c:v>24.716666666666661</c:v>
                </c:pt>
                <c:pt idx="1484">
                  <c:v>24.733333333332979</c:v>
                </c:pt>
                <c:pt idx="1485">
                  <c:v>24.75</c:v>
                </c:pt>
                <c:pt idx="1486">
                  <c:v>24.766666666666669</c:v>
                </c:pt>
                <c:pt idx="1487">
                  <c:v>24.783333333332958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24.833333333333279</c:v>
                </c:pt>
                <c:pt idx="1491">
                  <c:v>24.85</c:v>
                </c:pt>
                <c:pt idx="1492">
                  <c:v>24.866666666666671</c:v>
                </c:pt>
                <c:pt idx="1493">
                  <c:v>24.88333333333296</c:v>
                </c:pt>
                <c:pt idx="1494">
                  <c:v>24.9</c:v>
                </c:pt>
                <c:pt idx="1495">
                  <c:v>24.916666666666671</c:v>
                </c:pt>
                <c:pt idx="1496">
                  <c:v>24.933333333332961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24.983333333332951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25.033333333333179</c:v>
                </c:pt>
                <c:pt idx="1503">
                  <c:v>25.05</c:v>
                </c:pt>
                <c:pt idx="1504">
                  <c:v>25.06666666666667</c:v>
                </c:pt>
                <c:pt idx="1505">
                  <c:v>25.083333333332959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25.133333333333319</c:v>
                </c:pt>
                <c:pt idx="1509">
                  <c:v>25.15</c:v>
                </c:pt>
                <c:pt idx="1510">
                  <c:v>25.166666666666671</c:v>
                </c:pt>
                <c:pt idx="1511">
                  <c:v>25.183333333332961</c:v>
                </c:pt>
                <c:pt idx="1512">
                  <c:v>25.2</c:v>
                </c:pt>
                <c:pt idx="1513">
                  <c:v>25.216666666666661</c:v>
                </c:pt>
                <c:pt idx="1514">
                  <c:v>25.233333333332979</c:v>
                </c:pt>
                <c:pt idx="1515">
                  <c:v>25.25</c:v>
                </c:pt>
                <c:pt idx="1516">
                  <c:v>25.266666666666669</c:v>
                </c:pt>
                <c:pt idx="1517">
                  <c:v>25.283333333332958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25.333333333333279</c:v>
                </c:pt>
                <c:pt idx="1521">
                  <c:v>25.35</c:v>
                </c:pt>
                <c:pt idx="1522">
                  <c:v>25.366666666666671</c:v>
                </c:pt>
                <c:pt idx="1523">
                  <c:v>25.38333333333296</c:v>
                </c:pt>
                <c:pt idx="1524">
                  <c:v>25.4</c:v>
                </c:pt>
                <c:pt idx="1525">
                  <c:v>25.416666666666671</c:v>
                </c:pt>
                <c:pt idx="1526">
                  <c:v>25.433333333332961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25.483333333332951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25.533333333333179</c:v>
                </c:pt>
                <c:pt idx="1533">
                  <c:v>25.55</c:v>
                </c:pt>
                <c:pt idx="1534">
                  <c:v>25.56666666666667</c:v>
                </c:pt>
                <c:pt idx="1535">
                  <c:v>25.583333333332959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25.633333333333319</c:v>
                </c:pt>
                <c:pt idx="1539">
                  <c:v>25.65</c:v>
                </c:pt>
                <c:pt idx="1540">
                  <c:v>25.666666666666671</c:v>
                </c:pt>
                <c:pt idx="1541">
                  <c:v>25.683333333332961</c:v>
                </c:pt>
                <c:pt idx="1542">
                  <c:v>25.7</c:v>
                </c:pt>
                <c:pt idx="1543">
                  <c:v>25.716666666666661</c:v>
                </c:pt>
                <c:pt idx="1544">
                  <c:v>25.733333333332979</c:v>
                </c:pt>
                <c:pt idx="1545">
                  <c:v>25.75</c:v>
                </c:pt>
                <c:pt idx="1546">
                  <c:v>25.766666666666669</c:v>
                </c:pt>
                <c:pt idx="1547">
                  <c:v>25.783333333332958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25.833333333333279</c:v>
                </c:pt>
                <c:pt idx="1551">
                  <c:v>25.85</c:v>
                </c:pt>
                <c:pt idx="1552">
                  <c:v>25.866666666666671</c:v>
                </c:pt>
                <c:pt idx="1553">
                  <c:v>25.88333333333296</c:v>
                </c:pt>
                <c:pt idx="1554">
                  <c:v>25.9</c:v>
                </c:pt>
                <c:pt idx="1555">
                  <c:v>25.916666666666671</c:v>
                </c:pt>
                <c:pt idx="1556">
                  <c:v>25.933333333332961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25.983333333332951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26.033333333333179</c:v>
                </c:pt>
                <c:pt idx="1563">
                  <c:v>26.05</c:v>
                </c:pt>
                <c:pt idx="1564">
                  <c:v>26.06666666666667</c:v>
                </c:pt>
                <c:pt idx="1565">
                  <c:v>26.083333333332959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26.133333333333319</c:v>
                </c:pt>
                <c:pt idx="1569">
                  <c:v>26.15</c:v>
                </c:pt>
                <c:pt idx="1570">
                  <c:v>26.166666666666671</c:v>
                </c:pt>
                <c:pt idx="1571">
                  <c:v>26.183333333332961</c:v>
                </c:pt>
                <c:pt idx="1572">
                  <c:v>26.2</c:v>
                </c:pt>
                <c:pt idx="1573">
                  <c:v>26.216666666666661</c:v>
                </c:pt>
                <c:pt idx="1574">
                  <c:v>26.233333333332979</c:v>
                </c:pt>
                <c:pt idx="1575">
                  <c:v>26.25</c:v>
                </c:pt>
                <c:pt idx="1576">
                  <c:v>26.266666666666669</c:v>
                </c:pt>
                <c:pt idx="1577">
                  <c:v>26.283333333332958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26.333333333333279</c:v>
                </c:pt>
                <c:pt idx="1581">
                  <c:v>26.35</c:v>
                </c:pt>
                <c:pt idx="1582">
                  <c:v>26.366666666666671</c:v>
                </c:pt>
                <c:pt idx="1583">
                  <c:v>26.38333333333296</c:v>
                </c:pt>
                <c:pt idx="1584">
                  <c:v>26.4</c:v>
                </c:pt>
                <c:pt idx="1585">
                  <c:v>26.416666666666671</c:v>
                </c:pt>
                <c:pt idx="1586">
                  <c:v>26.433333333332961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26.483333333332951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26.533333333333179</c:v>
                </c:pt>
                <c:pt idx="1593">
                  <c:v>26.55</c:v>
                </c:pt>
                <c:pt idx="1594">
                  <c:v>26.56666666666667</c:v>
                </c:pt>
                <c:pt idx="1595">
                  <c:v>26.583333333332959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26.633333333333319</c:v>
                </c:pt>
                <c:pt idx="1599">
                  <c:v>26.65</c:v>
                </c:pt>
                <c:pt idx="1600">
                  <c:v>26.666666666666671</c:v>
                </c:pt>
                <c:pt idx="1601">
                  <c:v>26.683333333332961</c:v>
                </c:pt>
                <c:pt idx="1602">
                  <c:v>26.7</c:v>
                </c:pt>
                <c:pt idx="1603">
                  <c:v>26.716666666666661</c:v>
                </c:pt>
                <c:pt idx="1604">
                  <c:v>26.733333333332979</c:v>
                </c:pt>
                <c:pt idx="1605">
                  <c:v>26.75</c:v>
                </c:pt>
                <c:pt idx="1606">
                  <c:v>26.766666666666669</c:v>
                </c:pt>
                <c:pt idx="1607">
                  <c:v>26.783333333332958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26.833333333333279</c:v>
                </c:pt>
                <c:pt idx="1611">
                  <c:v>26.85</c:v>
                </c:pt>
                <c:pt idx="1612">
                  <c:v>26.866666666666671</c:v>
                </c:pt>
                <c:pt idx="1613">
                  <c:v>26.88333333333296</c:v>
                </c:pt>
                <c:pt idx="1614">
                  <c:v>26.9</c:v>
                </c:pt>
                <c:pt idx="1615">
                  <c:v>26.916666666666671</c:v>
                </c:pt>
                <c:pt idx="1616">
                  <c:v>26.933333333332961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26.983333333332951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27.033333333333179</c:v>
                </c:pt>
                <c:pt idx="1623">
                  <c:v>27.05</c:v>
                </c:pt>
                <c:pt idx="1624">
                  <c:v>27.06666666666667</c:v>
                </c:pt>
                <c:pt idx="1625">
                  <c:v>27.083333333332959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27.133333333333319</c:v>
                </c:pt>
                <c:pt idx="1629">
                  <c:v>27.15</c:v>
                </c:pt>
                <c:pt idx="1630">
                  <c:v>27.166666666666671</c:v>
                </c:pt>
                <c:pt idx="1631">
                  <c:v>27.183333333332961</c:v>
                </c:pt>
                <c:pt idx="1632">
                  <c:v>27.2</c:v>
                </c:pt>
                <c:pt idx="1633">
                  <c:v>27.216666666666661</c:v>
                </c:pt>
                <c:pt idx="1634">
                  <c:v>27.233333333332979</c:v>
                </c:pt>
                <c:pt idx="1635">
                  <c:v>27.25</c:v>
                </c:pt>
                <c:pt idx="1636">
                  <c:v>27.266666666666669</c:v>
                </c:pt>
                <c:pt idx="1637">
                  <c:v>27.283333333332958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27.333333333333279</c:v>
                </c:pt>
                <c:pt idx="1641">
                  <c:v>27.35</c:v>
                </c:pt>
                <c:pt idx="1642">
                  <c:v>27.366666666666671</c:v>
                </c:pt>
                <c:pt idx="1643">
                  <c:v>27.38333333333296</c:v>
                </c:pt>
                <c:pt idx="1644">
                  <c:v>27.4</c:v>
                </c:pt>
                <c:pt idx="1645">
                  <c:v>27.416666666666671</c:v>
                </c:pt>
                <c:pt idx="1646">
                  <c:v>27.433333333332961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27.483333333332951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27.533333333333179</c:v>
                </c:pt>
                <c:pt idx="1653">
                  <c:v>27.55</c:v>
                </c:pt>
                <c:pt idx="1654">
                  <c:v>27.56666666666667</c:v>
                </c:pt>
                <c:pt idx="1655">
                  <c:v>27.583333333332959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27.633333333333319</c:v>
                </c:pt>
                <c:pt idx="1659">
                  <c:v>27.65</c:v>
                </c:pt>
                <c:pt idx="1660">
                  <c:v>27.666666666666671</c:v>
                </c:pt>
                <c:pt idx="1661">
                  <c:v>27.683333333332961</c:v>
                </c:pt>
                <c:pt idx="1662">
                  <c:v>27.7</c:v>
                </c:pt>
                <c:pt idx="1663">
                  <c:v>27.716666666666661</c:v>
                </c:pt>
                <c:pt idx="1664">
                  <c:v>27.733333333332979</c:v>
                </c:pt>
                <c:pt idx="1665">
                  <c:v>27.75</c:v>
                </c:pt>
                <c:pt idx="1666">
                  <c:v>27.766666666666669</c:v>
                </c:pt>
                <c:pt idx="1667">
                  <c:v>27.783333333332958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27.833333333333279</c:v>
                </c:pt>
                <c:pt idx="1671">
                  <c:v>27.85</c:v>
                </c:pt>
                <c:pt idx="1672">
                  <c:v>27.866666666666671</c:v>
                </c:pt>
                <c:pt idx="1673">
                  <c:v>27.88333333333296</c:v>
                </c:pt>
                <c:pt idx="1674">
                  <c:v>27.9</c:v>
                </c:pt>
                <c:pt idx="1675">
                  <c:v>27.916666666666671</c:v>
                </c:pt>
                <c:pt idx="1676">
                  <c:v>27.933333333332961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27.983333333332951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28.033333333333179</c:v>
                </c:pt>
                <c:pt idx="1683">
                  <c:v>28.05</c:v>
                </c:pt>
                <c:pt idx="1684">
                  <c:v>28.06666666666667</c:v>
                </c:pt>
                <c:pt idx="1685">
                  <c:v>28.083333333332959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28.133333333333319</c:v>
                </c:pt>
                <c:pt idx="1689">
                  <c:v>28.15</c:v>
                </c:pt>
                <c:pt idx="1690">
                  <c:v>28.166666666666671</c:v>
                </c:pt>
                <c:pt idx="1691">
                  <c:v>28.183333333332961</c:v>
                </c:pt>
                <c:pt idx="1692">
                  <c:v>28.2</c:v>
                </c:pt>
                <c:pt idx="1693">
                  <c:v>28.216666666666661</c:v>
                </c:pt>
                <c:pt idx="1694">
                  <c:v>28.233333333332979</c:v>
                </c:pt>
                <c:pt idx="1695">
                  <c:v>28.25</c:v>
                </c:pt>
                <c:pt idx="1696">
                  <c:v>28.266666666666669</c:v>
                </c:pt>
                <c:pt idx="1697">
                  <c:v>28.283333333332958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28.333333333333279</c:v>
                </c:pt>
                <c:pt idx="1701">
                  <c:v>28.35</c:v>
                </c:pt>
                <c:pt idx="1702">
                  <c:v>28.366666666666671</c:v>
                </c:pt>
                <c:pt idx="1703">
                  <c:v>28.38333333333296</c:v>
                </c:pt>
                <c:pt idx="1704">
                  <c:v>28.4</c:v>
                </c:pt>
                <c:pt idx="1705">
                  <c:v>28.416666666666671</c:v>
                </c:pt>
                <c:pt idx="1706">
                  <c:v>28.433333333332961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28.483333333332951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28.533333333333179</c:v>
                </c:pt>
                <c:pt idx="1713">
                  <c:v>28.55</c:v>
                </c:pt>
                <c:pt idx="1714">
                  <c:v>28.56666666666667</c:v>
                </c:pt>
                <c:pt idx="1715">
                  <c:v>28.583333333332959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28.633333333333319</c:v>
                </c:pt>
                <c:pt idx="1719">
                  <c:v>28.65</c:v>
                </c:pt>
                <c:pt idx="1720">
                  <c:v>28.666666666666671</c:v>
                </c:pt>
                <c:pt idx="1721">
                  <c:v>28.683333333332961</c:v>
                </c:pt>
                <c:pt idx="1722">
                  <c:v>28.7</c:v>
                </c:pt>
                <c:pt idx="1723">
                  <c:v>28.716666666666661</c:v>
                </c:pt>
                <c:pt idx="1724">
                  <c:v>28.733333333332979</c:v>
                </c:pt>
                <c:pt idx="1725">
                  <c:v>28.75</c:v>
                </c:pt>
                <c:pt idx="1726">
                  <c:v>28.766666666666669</c:v>
                </c:pt>
                <c:pt idx="1727">
                  <c:v>28.783333333332958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28.833333333333279</c:v>
                </c:pt>
                <c:pt idx="1731">
                  <c:v>28.85</c:v>
                </c:pt>
                <c:pt idx="1732">
                  <c:v>28.866666666666671</c:v>
                </c:pt>
                <c:pt idx="1733">
                  <c:v>28.88333333333296</c:v>
                </c:pt>
                <c:pt idx="1734">
                  <c:v>28.9</c:v>
                </c:pt>
                <c:pt idx="1735">
                  <c:v>28.916666666666671</c:v>
                </c:pt>
                <c:pt idx="1736">
                  <c:v>28.933333333332961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28.983333333332951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29.033333333333179</c:v>
                </c:pt>
                <c:pt idx="1743">
                  <c:v>29.05</c:v>
                </c:pt>
                <c:pt idx="1744">
                  <c:v>29.06666666666667</c:v>
                </c:pt>
                <c:pt idx="1745">
                  <c:v>29.083333333332959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29.133333333333319</c:v>
                </c:pt>
                <c:pt idx="1749">
                  <c:v>29.15</c:v>
                </c:pt>
                <c:pt idx="1750">
                  <c:v>29.166666666666671</c:v>
                </c:pt>
                <c:pt idx="1751">
                  <c:v>29.183333333332961</c:v>
                </c:pt>
                <c:pt idx="1752">
                  <c:v>29.2</c:v>
                </c:pt>
                <c:pt idx="1753">
                  <c:v>29.216666666666661</c:v>
                </c:pt>
                <c:pt idx="1754">
                  <c:v>29.233333333332979</c:v>
                </c:pt>
                <c:pt idx="1755">
                  <c:v>29.25</c:v>
                </c:pt>
                <c:pt idx="1756">
                  <c:v>29.266666666666669</c:v>
                </c:pt>
                <c:pt idx="1757">
                  <c:v>29.283333333332958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29.333333333333279</c:v>
                </c:pt>
                <c:pt idx="1761">
                  <c:v>29.35</c:v>
                </c:pt>
                <c:pt idx="1762">
                  <c:v>29.366666666666671</c:v>
                </c:pt>
                <c:pt idx="1763">
                  <c:v>29.38333333333296</c:v>
                </c:pt>
                <c:pt idx="1764">
                  <c:v>29.4</c:v>
                </c:pt>
                <c:pt idx="1765">
                  <c:v>29.416666666666671</c:v>
                </c:pt>
                <c:pt idx="1766">
                  <c:v>29.433333333332961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29.483333333332951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29.533333333333179</c:v>
                </c:pt>
                <c:pt idx="1773">
                  <c:v>29.55</c:v>
                </c:pt>
                <c:pt idx="1774">
                  <c:v>29.56666666666667</c:v>
                </c:pt>
                <c:pt idx="1775">
                  <c:v>29.583333333332959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29.633333333333319</c:v>
                </c:pt>
                <c:pt idx="1779">
                  <c:v>29.65</c:v>
                </c:pt>
                <c:pt idx="1780">
                  <c:v>29.666666666666671</c:v>
                </c:pt>
                <c:pt idx="1781">
                  <c:v>29.683333333332961</c:v>
                </c:pt>
                <c:pt idx="1782">
                  <c:v>29.7</c:v>
                </c:pt>
                <c:pt idx="1783">
                  <c:v>29.716666666666661</c:v>
                </c:pt>
                <c:pt idx="1784">
                  <c:v>29.733333333332979</c:v>
                </c:pt>
                <c:pt idx="1785">
                  <c:v>29.75</c:v>
                </c:pt>
                <c:pt idx="1786">
                  <c:v>29.766666666666669</c:v>
                </c:pt>
                <c:pt idx="1787">
                  <c:v>29.783333333332958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29.833333333333279</c:v>
                </c:pt>
                <c:pt idx="1791">
                  <c:v>29.85</c:v>
                </c:pt>
                <c:pt idx="1792">
                  <c:v>29.866666666666671</c:v>
                </c:pt>
                <c:pt idx="1793">
                  <c:v>29.88333333333296</c:v>
                </c:pt>
                <c:pt idx="1794">
                  <c:v>29.9</c:v>
                </c:pt>
                <c:pt idx="1795">
                  <c:v>29.916666666666671</c:v>
                </c:pt>
                <c:pt idx="1796">
                  <c:v>29.933333333332961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29.983333333332951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30.033333333333179</c:v>
                </c:pt>
                <c:pt idx="1803">
                  <c:v>30.05</c:v>
                </c:pt>
                <c:pt idx="1804">
                  <c:v>30.06666666666667</c:v>
                </c:pt>
                <c:pt idx="1805">
                  <c:v>30.083333333332959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30.133333333333319</c:v>
                </c:pt>
                <c:pt idx="1809">
                  <c:v>30.15</c:v>
                </c:pt>
                <c:pt idx="1810">
                  <c:v>30.166666666666671</c:v>
                </c:pt>
                <c:pt idx="1811">
                  <c:v>30.183333333332961</c:v>
                </c:pt>
                <c:pt idx="1812">
                  <c:v>30.2</c:v>
                </c:pt>
                <c:pt idx="1813">
                  <c:v>30.216666666666661</c:v>
                </c:pt>
                <c:pt idx="1814">
                  <c:v>30.233333333332979</c:v>
                </c:pt>
                <c:pt idx="1815">
                  <c:v>30.25</c:v>
                </c:pt>
                <c:pt idx="1816">
                  <c:v>30.266666666666669</c:v>
                </c:pt>
                <c:pt idx="1817">
                  <c:v>30.283333333332958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30.333333333333279</c:v>
                </c:pt>
                <c:pt idx="1821">
                  <c:v>30.35</c:v>
                </c:pt>
                <c:pt idx="1822">
                  <c:v>30.366666666666671</c:v>
                </c:pt>
                <c:pt idx="1823">
                  <c:v>30.38333333333296</c:v>
                </c:pt>
                <c:pt idx="1824">
                  <c:v>30.4</c:v>
                </c:pt>
                <c:pt idx="1825">
                  <c:v>30.416666666666671</c:v>
                </c:pt>
                <c:pt idx="1826">
                  <c:v>30.433333333332961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30.483333333332951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30.533333333333179</c:v>
                </c:pt>
                <c:pt idx="1833">
                  <c:v>30.55</c:v>
                </c:pt>
                <c:pt idx="1834">
                  <c:v>30.56666666666667</c:v>
                </c:pt>
                <c:pt idx="1835">
                  <c:v>30.583333333332959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30.633333333333319</c:v>
                </c:pt>
                <c:pt idx="1839">
                  <c:v>30.65</c:v>
                </c:pt>
                <c:pt idx="1840">
                  <c:v>30.666666666666671</c:v>
                </c:pt>
                <c:pt idx="1841">
                  <c:v>30.683333333332961</c:v>
                </c:pt>
                <c:pt idx="1842">
                  <c:v>30.7</c:v>
                </c:pt>
                <c:pt idx="1843">
                  <c:v>30.716666666666661</c:v>
                </c:pt>
                <c:pt idx="1844">
                  <c:v>30.733333333332979</c:v>
                </c:pt>
                <c:pt idx="1845">
                  <c:v>30.75</c:v>
                </c:pt>
                <c:pt idx="1846">
                  <c:v>30.766666666666669</c:v>
                </c:pt>
                <c:pt idx="1847">
                  <c:v>30.783333333332958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30.833333333333279</c:v>
                </c:pt>
                <c:pt idx="1851">
                  <c:v>30.85</c:v>
                </c:pt>
                <c:pt idx="1852">
                  <c:v>30.866666666666671</c:v>
                </c:pt>
                <c:pt idx="1853">
                  <c:v>30.88333333333296</c:v>
                </c:pt>
                <c:pt idx="1854">
                  <c:v>30.9</c:v>
                </c:pt>
                <c:pt idx="1855">
                  <c:v>30.916666666666671</c:v>
                </c:pt>
                <c:pt idx="1856">
                  <c:v>30.933333333332961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30.983333333332951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31.033333333333179</c:v>
                </c:pt>
                <c:pt idx="1863">
                  <c:v>31.05</c:v>
                </c:pt>
                <c:pt idx="1864">
                  <c:v>31.06666666666667</c:v>
                </c:pt>
                <c:pt idx="1865">
                  <c:v>31.083333333332959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31.133333333333319</c:v>
                </c:pt>
                <c:pt idx="1869">
                  <c:v>31.15</c:v>
                </c:pt>
                <c:pt idx="1870">
                  <c:v>31.166666666666671</c:v>
                </c:pt>
                <c:pt idx="1871">
                  <c:v>31.183333333332961</c:v>
                </c:pt>
                <c:pt idx="1872">
                  <c:v>31.2</c:v>
                </c:pt>
                <c:pt idx="1873">
                  <c:v>31.216666666666661</c:v>
                </c:pt>
                <c:pt idx="1874">
                  <c:v>31.233333333332979</c:v>
                </c:pt>
                <c:pt idx="1875">
                  <c:v>31.25</c:v>
                </c:pt>
                <c:pt idx="1876">
                  <c:v>31.266666666666669</c:v>
                </c:pt>
                <c:pt idx="1877">
                  <c:v>31.283333333332958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31.333333333333279</c:v>
                </c:pt>
                <c:pt idx="1881">
                  <c:v>31.35</c:v>
                </c:pt>
                <c:pt idx="1882">
                  <c:v>31.366666666666671</c:v>
                </c:pt>
                <c:pt idx="1883">
                  <c:v>31.38333333333296</c:v>
                </c:pt>
                <c:pt idx="1884">
                  <c:v>31.4</c:v>
                </c:pt>
                <c:pt idx="1885">
                  <c:v>31.416666666666671</c:v>
                </c:pt>
                <c:pt idx="1886">
                  <c:v>31.433333333332961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31.483333333332951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31.533333333333179</c:v>
                </c:pt>
                <c:pt idx="1893">
                  <c:v>31.55</c:v>
                </c:pt>
                <c:pt idx="1894">
                  <c:v>31.56666666666667</c:v>
                </c:pt>
                <c:pt idx="1895">
                  <c:v>31.583333333332959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31.633333333333319</c:v>
                </c:pt>
                <c:pt idx="1899">
                  <c:v>31.65</c:v>
                </c:pt>
                <c:pt idx="1900">
                  <c:v>31.666666666666671</c:v>
                </c:pt>
                <c:pt idx="1901">
                  <c:v>31.683333333332961</c:v>
                </c:pt>
                <c:pt idx="1902">
                  <c:v>31.7</c:v>
                </c:pt>
                <c:pt idx="1903">
                  <c:v>31.716666666666661</c:v>
                </c:pt>
                <c:pt idx="1904">
                  <c:v>31.733333333332979</c:v>
                </c:pt>
                <c:pt idx="1905">
                  <c:v>31.75</c:v>
                </c:pt>
                <c:pt idx="1906">
                  <c:v>31.766666666666669</c:v>
                </c:pt>
                <c:pt idx="1907">
                  <c:v>31.783333333332958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31.833333333333279</c:v>
                </c:pt>
                <c:pt idx="1911">
                  <c:v>31.85</c:v>
                </c:pt>
                <c:pt idx="1912">
                  <c:v>31.866666666666671</c:v>
                </c:pt>
                <c:pt idx="1913">
                  <c:v>31.88333333333296</c:v>
                </c:pt>
                <c:pt idx="1914">
                  <c:v>31.9</c:v>
                </c:pt>
                <c:pt idx="1915">
                  <c:v>31.916666666666671</c:v>
                </c:pt>
                <c:pt idx="1916">
                  <c:v>31.933333333332961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31.983333333332951</c:v>
                </c:pt>
                <c:pt idx="1920">
                  <c:v>32</c:v>
                </c:pt>
                <c:pt idx="1921">
                  <c:v>32.016666666665976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32.066666666666109</c:v>
                </c:pt>
                <c:pt idx="1925">
                  <c:v>32.083333333333343</c:v>
                </c:pt>
                <c:pt idx="1926">
                  <c:v>32.1</c:v>
                </c:pt>
                <c:pt idx="1927">
                  <c:v>32.116666666666028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32.166666666666188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32.216666666666043</c:v>
                </c:pt>
                <c:pt idx="1934">
                  <c:v>32.233333333333327</c:v>
                </c:pt>
                <c:pt idx="1935">
                  <c:v>32.25</c:v>
                </c:pt>
                <c:pt idx="1936">
                  <c:v>32.266666666666268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32.316666666665938</c:v>
                </c:pt>
                <c:pt idx="1940">
                  <c:v>32.333333333333343</c:v>
                </c:pt>
                <c:pt idx="1941">
                  <c:v>32.35</c:v>
                </c:pt>
                <c:pt idx="1942">
                  <c:v>32.366666666666028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32.416666666665947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32.466666666666043</c:v>
                </c:pt>
                <c:pt idx="1949">
                  <c:v>32.483333333333327</c:v>
                </c:pt>
                <c:pt idx="1950">
                  <c:v>32.5</c:v>
                </c:pt>
                <c:pt idx="1951">
                  <c:v>32.516666666665976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32.566666666666109</c:v>
                </c:pt>
                <c:pt idx="1955">
                  <c:v>32.583333333333343</c:v>
                </c:pt>
                <c:pt idx="1956">
                  <c:v>32.6</c:v>
                </c:pt>
                <c:pt idx="1957">
                  <c:v>32.616666666666028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32.666666666666167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32.716666666666043</c:v>
                </c:pt>
                <c:pt idx="1964">
                  <c:v>32.733333333333327</c:v>
                </c:pt>
                <c:pt idx="1965">
                  <c:v>32.75</c:v>
                </c:pt>
                <c:pt idx="1966">
                  <c:v>32.766666666666268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32.816666666665938</c:v>
                </c:pt>
                <c:pt idx="1970">
                  <c:v>32.833333333333343</c:v>
                </c:pt>
                <c:pt idx="1971">
                  <c:v>32.85</c:v>
                </c:pt>
                <c:pt idx="1972">
                  <c:v>32.866666666666028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32.916666666665947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32.966666666666043</c:v>
                </c:pt>
                <c:pt idx="1979">
                  <c:v>32.983333333333327</c:v>
                </c:pt>
                <c:pt idx="1980">
                  <c:v>33</c:v>
                </c:pt>
                <c:pt idx="1981">
                  <c:v>33.016666666665976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33.066666666666109</c:v>
                </c:pt>
                <c:pt idx="1985">
                  <c:v>33.083333333333343</c:v>
                </c:pt>
                <c:pt idx="1986">
                  <c:v>33.1</c:v>
                </c:pt>
                <c:pt idx="1987">
                  <c:v>33.116666666666028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33.166666666666188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33.216666666666043</c:v>
                </c:pt>
                <c:pt idx="1994">
                  <c:v>33.233333333333327</c:v>
                </c:pt>
                <c:pt idx="1995">
                  <c:v>33.25</c:v>
                </c:pt>
                <c:pt idx="1996">
                  <c:v>33.266666666666268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33.316666666665938</c:v>
                </c:pt>
                <c:pt idx="2000">
                  <c:v>33.333333333333343</c:v>
                </c:pt>
                <c:pt idx="2001">
                  <c:v>33.35</c:v>
                </c:pt>
                <c:pt idx="2002">
                  <c:v>33.366666666666028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33.416666666665947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33.466666666666043</c:v>
                </c:pt>
                <c:pt idx="2009">
                  <c:v>33.483333333333327</c:v>
                </c:pt>
                <c:pt idx="2010">
                  <c:v>33.5</c:v>
                </c:pt>
                <c:pt idx="2011">
                  <c:v>33.516666666665976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33.566666666666109</c:v>
                </c:pt>
                <c:pt idx="2015">
                  <c:v>33.583333333333343</c:v>
                </c:pt>
                <c:pt idx="2016">
                  <c:v>33.6</c:v>
                </c:pt>
                <c:pt idx="2017">
                  <c:v>33.616666666666028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33.666666666666167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33.716666666666043</c:v>
                </c:pt>
                <c:pt idx="2024">
                  <c:v>33.733333333333327</c:v>
                </c:pt>
                <c:pt idx="2025">
                  <c:v>33.75</c:v>
                </c:pt>
                <c:pt idx="2026">
                  <c:v>33.766666666666268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33.816666666665938</c:v>
                </c:pt>
                <c:pt idx="2030">
                  <c:v>33.833333333333343</c:v>
                </c:pt>
                <c:pt idx="2031">
                  <c:v>33.85</c:v>
                </c:pt>
                <c:pt idx="2032">
                  <c:v>33.866666666666028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33.916666666665947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33.966666666666043</c:v>
                </c:pt>
                <c:pt idx="2039">
                  <c:v>33.983333333333327</c:v>
                </c:pt>
                <c:pt idx="2040">
                  <c:v>34</c:v>
                </c:pt>
                <c:pt idx="2041">
                  <c:v>34.016666666665976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34.066666666666109</c:v>
                </c:pt>
                <c:pt idx="2045">
                  <c:v>34.083333333333343</c:v>
                </c:pt>
                <c:pt idx="2046">
                  <c:v>34.1</c:v>
                </c:pt>
                <c:pt idx="2047">
                  <c:v>34.116666666666028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34.166666666666188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34.216666666666043</c:v>
                </c:pt>
                <c:pt idx="2054">
                  <c:v>34.233333333333327</c:v>
                </c:pt>
                <c:pt idx="2055">
                  <c:v>34.25</c:v>
                </c:pt>
                <c:pt idx="2056">
                  <c:v>34.266666666666268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34.316666666665938</c:v>
                </c:pt>
                <c:pt idx="2060">
                  <c:v>34.333333333333343</c:v>
                </c:pt>
                <c:pt idx="2061">
                  <c:v>34.35</c:v>
                </c:pt>
                <c:pt idx="2062">
                  <c:v>34.366666666666028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34.416666666665947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34.466666666666043</c:v>
                </c:pt>
                <c:pt idx="2069">
                  <c:v>34.483333333333327</c:v>
                </c:pt>
                <c:pt idx="2070">
                  <c:v>34.5</c:v>
                </c:pt>
                <c:pt idx="2071">
                  <c:v>34.516666666665976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34.566666666666109</c:v>
                </c:pt>
                <c:pt idx="2075">
                  <c:v>34.583333333333343</c:v>
                </c:pt>
                <c:pt idx="2076">
                  <c:v>34.6</c:v>
                </c:pt>
                <c:pt idx="2077">
                  <c:v>34.616666666666028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34.666666666666167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34.716666666666043</c:v>
                </c:pt>
                <c:pt idx="2084">
                  <c:v>34.733333333333327</c:v>
                </c:pt>
                <c:pt idx="2085">
                  <c:v>34.75</c:v>
                </c:pt>
                <c:pt idx="2086">
                  <c:v>34.766666666666268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34.816666666665938</c:v>
                </c:pt>
                <c:pt idx="2090">
                  <c:v>34.833333333333343</c:v>
                </c:pt>
                <c:pt idx="2091">
                  <c:v>34.85</c:v>
                </c:pt>
                <c:pt idx="2092">
                  <c:v>34.866666666666028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34.916666666665947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34.966666666666043</c:v>
                </c:pt>
                <c:pt idx="2099">
                  <c:v>34.983333333333327</c:v>
                </c:pt>
                <c:pt idx="2100">
                  <c:v>35</c:v>
                </c:pt>
                <c:pt idx="2101">
                  <c:v>35.016666666665976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35.066666666666109</c:v>
                </c:pt>
                <c:pt idx="2105">
                  <c:v>35.083333333333343</c:v>
                </c:pt>
                <c:pt idx="2106">
                  <c:v>35.1</c:v>
                </c:pt>
                <c:pt idx="2107">
                  <c:v>35.116666666666028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35.166666666666188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35.216666666666043</c:v>
                </c:pt>
                <c:pt idx="2114">
                  <c:v>35.233333333333327</c:v>
                </c:pt>
                <c:pt idx="2115">
                  <c:v>35.25</c:v>
                </c:pt>
                <c:pt idx="2116">
                  <c:v>35.266666666666268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35.316666666665938</c:v>
                </c:pt>
                <c:pt idx="2120">
                  <c:v>35.333333333333343</c:v>
                </c:pt>
                <c:pt idx="2121">
                  <c:v>35.35</c:v>
                </c:pt>
                <c:pt idx="2122">
                  <c:v>35.366666666666028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35.416666666665947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35.466666666666043</c:v>
                </c:pt>
                <c:pt idx="2129">
                  <c:v>35.483333333333327</c:v>
                </c:pt>
                <c:pt idx="2130">
                  <c:v>35.5</c:v>
                </c:pt>
                <c:pt idx="2131">
                  <c:v>35.516666666665976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35.566666666666109</c:v>
                </c:pt>
                <c:pt idx="2135">
                  <c:v>35.583333333333343</c:v>
                </c:pt>
                <c:pt idx="2136">
                  <c:v>35.6</c:v>
                </c:pt>
                <c:pt idx="2137">
                  <c:v>35.616666666666028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35.666666666666167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35.716666666666043</c:v>
                </c:pt>
                <c:pt idx="2144">
                  <c:v>35.733333333333327</c:v>
                </c:pt>
                <c:pt idx="2145">
                  <c:v>35.75</c:v>
                </c:pt>
                <c:pt idx="2146">
                  <c:v>35.766666666666268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35.816666666665938</c:v>
                </c:pt>
                <c:pt idx="2150">
                  <c:v>35.833333333333343</c:v>
                </c:pt>
                <c:pt idx="2151">
                  <c:v>35.85</c:v>
                </c:pt>
                <c:pt idx="2152">
                  <c:v>35.866666666666028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35.916666666665947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35.966666666666043</c:v>
                </c:pt>
                <c:pt idx="2159">
                  <c:v>35.983333333333327</c:v>
                </c:pt>
                <c:pt idx="2160">
                  <c:v>36</c:v>
                </c:pt>
                <c:pt idx="2161">
                  <c:v>36.016666666665976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36.066666666666109</c:v>
                </c:pt>
                <c:pt idx="2165">
                  <c:v>36.083333333333343</c:v>
                </c:pt>
                <c:pt idx="2166">
                  <c:v>36.1</c:v>
                </c:pt>
                <c:pt idx="2167">
                  <c:v>36.116666666666028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36.166666666666188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36.216666666666043</c:v>
                </c:pt>
                <c:pt idx="2174">
                  <c:v>36.233333333333327</c:v>
                </c:pt>
                <c:pt idx="2175">
                  <c:v>36.25</c:v>
                </c:pt>
                <c:pt idx="2176">
                  <c:v>36.266666666666268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36.316666666665938</c:v>
                </c:pt>
                <c:pt idx="2180">
                  <c:v>36.333333333333343</c:v>
                </c:pt>
                <c:pt idx="2181">
                  <c:v>36.35</c:v>
                </c:pt>
                <c:pt idx="2182">
                  <c:v>36.366666666666028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36.416666666665947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36.466666666666043</c:v>
                </c:pt>
                <c:pt idx="2189">
                  <c:v>36.483333333333327</c:v>
                </c:pt>
                <c:pt idx="2190">
                  <c:v>36.5</c:v>
                </c:pt>
                <c:pt idx="2191">
                  <c:v>36.516666666665976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36.566666666666109</c:v>
                </c:pt>
                <c:pt idx="2195">
                  <c:v>36.583333333333343</c:v>
                </c:pt>
                <c:pt idx="2196">
                  <c:v>36.6</c:v>
                </c:pt>
                <c:pt idx="2197">
                  <c:v>36.616666666666028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36.666666666666167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36.716666666666043</c:v>
                </c:pt>
                <c:pt idx="2204">
                  <c:v>36.733333333333327</c:v>
                </c:pt>
                <c:pt idx="2205">
                  <c:v>36.75</c:v>
                </c:pt>
                <c:pt idx="2206">
                  <c:v>36.766666666666268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36.816666666665938</c:v>
                </c:pt>
                <c:pt idx="2210">
                  <c:v>36.833333333333343</c:v>
                </c:pt>
                <c:pt idx="2211">
                  <c:v>36.85</c:v>
                </c:pt>
                <c:pt idx="2212">
                  <c:v>36.866666666666028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36.916666666665947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36.966666666666043</c:v>
                </c:pt>
                <c:pt idx="2219">
                  <c:v>36.983333333333327</c:v>
                </c:pt>
                <c:pt idx="2220">
                  <c:v>37</c:v>
                </c:pt>
                <c:pt idx="2221">
                  <c:v>37.016666666665976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37.066666666666109</c:v>
                </c:pt>
                <c:pt idx="2225">
                  <c:v>37.083333333333343</c:v>
                </c:pt>
                <c:pt idx="2226">
                  <c:v>37.1</c:v>
                </c:pt>
                <c:pt idx="2227">
                  <c:v>37.116666666666028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37.166666666666188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37.216666666666043</c:v>
                </c:pt>
                <c:pt idx="2234">
                  <c:v>37.233333333333327</c:v>
                </c:pt>
                <c:pt idx="2235">
                  <c:v>37.25</c:v>
                </c:pt>
                <c:pt idx="2236">
                  <c:v>37.266666666666268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37.316666666665938</c:v>
                </c:pt>
                <c:pt idx="2240">
                  <c:v>37.333333333333343</c:v>
                </c:pt>
                <c:pt idx="2241">
                  <c:v>37.35</c:v>
                </c:pt>
                <c:pt idx="2242">
                  <c:v>37.366666666666028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37.416666666665947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37.466666666666043</c:v>
                </c:pt>
                <c:pt idx="2249">
                  <c:v>37.483333333333327</c:v>
                </c:pt>
                <c:pt idx="2250">
                  <c:v>37.5</c:v>
                </c:pt>
                <c:pt idx="2251">
                  <c:v>37.516666666665976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37.566666666666109</c:v>
                </c:pt>
                <c:pt idx="2255">
                  <c:v>37.583333333333343</c:v>
                </c:pt>
                <c:pt idx="2256">
                  <c:v>37.6</c:v>
                </c:pt>
                <c:pt idx="2257">
                  <c:v>37.616666666666028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37.666666666666167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37.716666666666043</c:v>
                </c:pt>
                <c:pt idx="2264">
                  <c:v>37.733333333333327</c:v>
                </c:pt>
                <c:pt idx="2265">
                  <c:v>37.75</c:v>
                </c:pt>
                <c:pt idx="2266">
                  <c:v>37.766666666666268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37.816666666665938</c:v>
                </c:pt>
                <c:pt idx="2270">
                  <c:v>37.833333333333343</c:v>
                </c:pt>
                <c:pt idx="2271">
                  <c:v>37.85</c:v>
                </c:pt>
                <c:pt idx="2272">
                  <c:v>37.866666666666028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37.916666666665947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37.966666666666043</c:v>
                </c:pt>
                <c:pt idx="2279">
                  <c:v>37.983333333333327</c:v>
                </c:pt>
                <c:pt idx="2280">
                  <c:v>38</c:v>
                </c:pt>
                <c:pt idx="2281">
                  <c:v>38.016666666665976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38.066666666666109</c:v>
                </c:pt>
                <c:pt idx="2285">
                  <c:v>38.083333333333343</c:v>
                </c:pt>
                <c:pt idx="2286">
                  <c:v>38.1</c:v>
                </c:pt>
                <c:pt idx="2287">
                  <c:v>38.116666666666028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38.166666666666188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38.216666666666043</c:v>
                </c:pt>
                <c:pt idx="2294">
                  <c:v>38.233333333333327</c:v>
                </c:pt>
                <c:pt idx="2295">
                  <c:v>38.25</c:v>
                </c:pt>
                <c:pt idx="2296">
                  <c:v>38.266666666666268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38.316666666665938</c:v>
                </c:pt>
                <c:pt idx="2300">
                  <c:v>38.333333333333343</c:v>
                </c:pt>
                <c:pt idx="2301">
                  <c:v>38.35</c:v>
                </c:pt>
                <c:pt idx="2302">
                  <c:v>38.366666666666028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38.416666666665947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38.466666666666043</c:v>
                </c:pt>
                <c:pt idx="2309">
                  <c:v>38.483333333333327</c:v>
                </c:pt>
                <c:pt idx="2310">
                  <c:v>38.5</c:v>
                </c:pt>
                <c:pt idx="2311">
                  <c:v>38.516666666665976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38.566666666666109</c:v>
                </c:pt>
                <c:pt idx="2315">
                  <c:v>38.583333333333343</c:v>
                </c:pt>
                <c:pt idx="2316">
                  <c:v>38.6</c:v>
                </c:pt>
                <c:pt idx="2317">
                  <c:v>38.616666666666028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38.666666666666167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38.716666666666043</c:v>
                </c:pt>
                <c:pt idx="2324">
                  <c:v>38.733333333333327</c:v>
                </c:pt>
                <c:pt idx="2325">
                  <c:v>38.75</c:v>
                </c:pt>
                <c:pt idx="2326">
                  <c:v>38.766666666666268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38.816666666665938</c:v>
                </c:pt>
                <c:pt idx="2330">
                  <c:v>38.833333333333343</c:v>
                </c:pt>
                <c:pt idx="2331">
                  <c:v>38.85</c:v>
                </c:pt>
                <c:pt idx="2332">
                  <c:v>38.866666666666028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38.916666666665947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38.966666666666043</c:v>
                </c:pt>
                <c:pt idx="2339">
                  <c:v>38.983333333333327</c:v>
                </c:pt>
                <c:pt idx="2340">
                  <c:v>39</c:v>
                </c:pt>
                <c:pt idx="2341">
                  <c:v>39.016666666665976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39.066666666666109</c:v>
                </c:pt>
                <c:pt idx="2345">
                  <c:v>39.083333333333343</c:v>
                </c:pt>
                <c:pt idx="2346">
                  <c:v>39.1</c:v>
                </c:pt>
                <c:pt idx="2347">
                  <c:v>39.116666666666028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39.166666666666188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39.216666666666043</c:v>
                </c:pt>
                <c:pt idx="2354">
                  <c:v>39.233333333333327</c:v>
                </c:pt>
                <c:pt idx="2355">
                  <c:v>39.25</c:v>
                </c:pt>
                <c:pt idx="2356">
                  <c:v>39.266666666666268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39.316666666665938</c:v>
                </c:pt>
                <c:pt idx="2360">
                  <c:v>39.333333333333343</c:v>
                </c:pt>
                <c:pt idx="2361">
                  <c:v>39.35</c:v>
                </c:pt>
                <c:pt idx="2362">
                  <c:v>39.366666666666028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39.416666666665947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39.466666666666043</c:v>
                </c:pt>
                <c:pt idx="2369">
                  <c:v>39.483333333333327</c:v>
                </c:pt>
                <c:pt idx="2370">
                  <c:v>39.5</c:v>
                </c:pt>
                <c:pt idx="2371">
                  <c:v>39.516666666665976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39.566666666666109</c:v>
                </c:pt>
                <c:pt idx="2375">
                  <c:v>39.583333333333343</c:v>
                </c:pt>
                <c:pt idx="2376">
                  <c:v>39.6</c:v>
                </c:pt>
                <c:pt idx="2377">
                  <c:v>39.616666666666028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39.666666666666167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39.716666666666043</c:v>
                </c:pt>
                <c:pt idx="2384">
                  <c:v>39.733333333333327</c:v>
                </c:pt>
                <c:pt idx="2385">
                  <c:v>39.75</c:v>
                </c:pt>
                <c:pt idx="2386">
                  <c:v>39.766666666666268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39.816666666665938</c:v>
                </c:pt>
                <c:pt idx="2390">
                  <c:v>39.833333333333343</c:v>
                </c:pt>
                <c:pt idx="2391">
                  <c:v>39.85</c:v>
                </c:pt>
                <c:pt idx="2392">
                  <c:v>39.866666666666028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39.916666666665947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39.966666666666043</c:v>
                </c:pt>
                <c:pt idx="2399">
                  <c:v>39.983333333333327</c:v>
                </c:pt>
                <c:pt idx="2400">
                  <c:v>40</c:v>
                </c:pt>
                <c:pt idx="2401">
                  <c:v>40.016666666665976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40.066666666666109</c:v>
                </c:pt>
                <c:pt idx="2405">
                  <c:v>40.083333333333343</c:v>
                </c:pt>
                <c:pt idx="2406">
                  <c:v>40.1</c:v>
                </c:pt>
                <c:pt idx="2407">
                  <c:v>40.116666666666028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40.166666666666188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40.216666666666043</c:v>
                </c:pt>
                <c:pt idx="2414">
                  <c:v>40.233333333333327</c:v>
                </c:pt>
                <c:pt idx="2415">
                  <c:v>40.25</c:v>
                </c:pt>
                <c:pt idx="2416">
                  <c:v>40.266666666666268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40.316666666665938</c:v>
                </c:pt>
                <c:pt idx="2420">
                  <c:v>40.333333333333343</c:v>
                </c:pt>
                <c:pt idx="2421">
                  <c:v>40.35</c:v>
                </c:pt>
                <c:pt idx="2422">
                  <c:v>40.366666666666028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40.416666666665947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40.466666666666043</c:v>
                </c:pt>
                <c:pt idx="2429">
                  <c:v>40.483333333333327</c:v>
                </c:pt>
                <c:pt idx="2430">
                  <c:v>40.5</c:v>
                </c:pt>
                <c:pt idx="2431">
                  <c:v>40.516666666665976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40.566666666666109</c:v>
                </c:pt>
                <c:pt idx="2435">
                  <c:v>40.583333333333343</c:v>
                </c:pt>
                <c:pt idx="2436">
                  <c:v>40.6</c:v>
                </c:pt>
                <c:pt idx="2437">
                  <c:v>40.616666666666028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40.666666666666167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40.716666666666043</c:v>
                </c:pt>
                <c:pt idx="2444">
                  <c:v>40.733333333333327</c:v>
                </c:pt>
                <c:pt idx="2445">
                  <c:v>40.75</c:v>
                </c:pt>
                <c:pt idx="2446">
                  <c:v>40.766666666666268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40.816666666665938</c:v>
                </c:pt>
                <c:pt idx="2450">
                  <c:v>40.833333333333343</c:v>
                </c:pt>
                <c:pt idx="2451">
                  <c:v>40.85</c:v>
                </c:pt>
                <c:pt idx="2452">
                  <c:v>40.866666666666028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40.916666666665947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40.966666666666043</c:v>
                </c:pt>
                <c:pt idx="2459">
                  <c:v>40.983333333333327</c:v>
                </c:pt>
                <c:pt idx="2460">
                  <c:v>41</c:v>
                </c:pt>
                <c:pt idx="2461">
                  <c:v>41.016666666665976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41.066666666666109</c:v>
                </c:pt>
                <c:pt idx="2465">
                  <c:v>41.083333333333343</c:v>
                </c:pt>
                <c:pt idx="2466">
                  <c:v>41.1</c:v>
                </c:pt>
                <c:pt idx="2467">
                  <c:v>41.116666666666028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41.166666666666188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41.216666666666043</c:v>
                </c:pt>
                <c:pt idx="2474">
                  <c:v>41.233333333333327</c:v>
                </c:pt>
                <c:pt idx="2475">
                  <c:v>41.25</c:v>
                </c:pt>
                <c:pt idx="2476">
                  <c:v>41.266666666666268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41.316666666665938</c:v>
                </c:pt>
                <c:pt idx="2480">
                  <c:v>41.333333333333343</c:v>
                </c:pt>
                <c:pt idx="2481">
                  <c:v>41.35</c:v>
                </c:pt>
                <c:pt idx="2482">
                  <c:v>41.366666666666028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41.416666666665947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41.466666666666043</c:v>
                </c:pt>
                <c:pt idx="2489">
                  <c:v>41.483333333333327</c:v>
                </c:pt>
                <c:pt idx="2490">
                  <c:v>41.5</c:v>
                </c:pt>
                <c:pt idx="2491">
                  <c:v>41.516666666665976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41.566666666666109</c:v>
                </c:pt>
                <c:pt idx="2495">
                  <c:v>41.583333333333343</c:v>
                </c:pt>
                <c:pt idx="2496">
                  <c:v>41.6</c:v>
                </c:pt>
                <c:pt idx="2497">
                  <c:v>41.616666666666028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41.666666666666167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41.716666666666043</c:v>
                </c:pt>
                <c:pt idx="2504">
                  <c:v>41.733333333333327</c:v>
                </c:pt>
                <c:pt idx="2505">
                  <c:v>41.75</c:v>
                </c:pt>
                <c:pt idx="2506">
                  <c:v>41.766666666666268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41.816666666665938</c:v>
                </c:pt>
                <c:pt idx="2510">
                  <c:v>41.833333333333343</c:v>
                </c:pt>
                <c:pt idx="2511">
                  <c:v>41.85</c:v>
                </c:pt>
                <c:pt idx="2512">
                  <c:v>41.866666666666028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41.916666666665947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41.966666666666043</c:v>
                </c:pt>
                <c:pt idx="2519">
                  <c:v>41.983333333333327</c:v>
                </c:pt>
                <c:pt idx="2520">
                  <c:v>42</c:v>
                </c:pt>
                <c:pt idx="2521">
                  <c:v>42.016666666665976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42.066666666666109</c:v>
                </c:pt>
                <c:pt idx="2525">
                  <c:v>42.083333333333343</c:v>
                </c:pt>
                <c:pt idx="2526">
                  <c:v>42.1</c:v>
                </c:pt>
                <c:pt idx="2527">
                  <c:v>42.116666666666028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42.166666666666188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42.216666666666043</c:v>
                </c:pt>
                <c:pt idx="2534">
                  <c:v>42.233333333333327</c:v>
                </c:pt>
                <c:pt idx="2535">
                  <c:v>42.25</c:v>
                </c:pt>
                <c:pt idx="2536">
                  <c:v>42.266666666666268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42.316666666665938</c:v>
                </c:pt>
                <c:pt idx="2540">
                  <c:v>42.333333333333343</c:v>
                </c:pt>
                <c:pt idx="2541">
                  <c:v>42.35</c:v>
                </c:pt>
                <c:pt idx="2542">
                  <c:v>42.366666666666028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42.416666666665947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42.466666666666043</c:v>
                </c:pt>
                <c:pt idx="2549">
                  <c:v>42.483333333333327</c:v>
                </c:pt>
                <c:pt idx="2550">
                  <c:v>42.5</c:v>
                </c:pt>
                <c:pt idx="2551">
                  <c:v>42.516666666665976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42.566666666666109</c:v>
                </c:pt>
                <c:pt idx="2555">
                  <c:v>42.583333333333343</c:v>
                </c:pt>
                <c:pt idx="2556">
                  <c:v>42.6</c:v>
                </c:pt>
                <c:pt idx="2557">
                  <c:v>42.616666666666028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42.666666666666167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42.716666666666043</c:v>
                </c:pt>
                <c:pt idx="2564">
                  <c:v>42.733333333333327</c:v>
                </c:pt>
                <c:pt idx="2565">
                  <c:v>42.75</c:v>
                </c:pt>
                <c:pt idx="2566">
                  <c:v>42.766666666666268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42.816666666665938</c:v>
                </c:pt>
                <c:pt idx="2570">
                  <c:v>42.833333333333343</c:v>
                </c:pt>
                <c:pt idx="2571">
                  <c:v>42.85</c:v>
                </c:pt>
                <c:pt idx="2572">
                  <c:v>42.866666666666028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42.916666666665947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42.966666666666043</c:v>
                </c:pt>
                <c:pt idx="2579">
                  <c:v>42.983333333333327</c:v>
                </c:pt>
                <c:pt idx="2580">
                  <c:v>43</c:v>
                </c:pt>
                <c:pt idx="2581">
                  <c:v>43.016666666665976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43.066666666666109</c:v>
                </c:pt>
                <c:pt idx="2585">
                  <c:v>43.083333333333343</c:v>
                </c:pt>
                <c:pt idx="2586">
                  <c:v>43.1</c:v>
                </c:pt>
                <c:pt idx="2587">
                  <c:v>43.116666666666028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43.166666666666188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43.216666666666043</c:v>
                </c:pt>
                <c:pt idx="2594">
                  <c:v>43.233333333333327</c:v>
                </c:pt>
                <c:pt idx="2595">
                  <c:v>43.25</c:v>
                </c:pt>
                <c:pt idx="2596">
                  <c:v>43.266666666666268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43.316666666665938</c:v>
                </c:pt>
                <c:pt idx="2600">
                  <c:v>43.333333333333343</c:v>
                </c:pt>
                <c:pt idx="2601">
                  <c:v>43.35</c:v>
                </c:pt>
                <c:pt idx="2602">
                  <c:v>43.366666666666028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43.416666666665947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43.466666666666043</c:v>
                </c:pt>
                <c:pt idx="2609">
                  <c:v>43.483333333333327</c:v>
                </c:pt>
                <c:pt idx="2610">
                  <c:v>43.5</c:v>
                </c:pt>
                <c:pt idx="2611">
                  <c:v>43.516666666665976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43.566666666666109</c:v>
                </c:pt>
                <c:pt idx="2615">
                  <c:v>43.583333333333343</c:v>
                </c:pt>
                <c:pt idx="2616">
                  <c:v>43.6</c:v>
                </c:pt>
                <c:pt idx="2617">
                  <c:v>43.616666666666028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43.666666666666167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43.716666666666043</c:v>
                </c:pt>
                <c:pt idx="2624">
                  <c:v>43.733333333333327</c:v>
                </c:pt>
                <c:pt idx="2625">
                  <c:v>43.75</c:v>
                </c:pt>
                <c:pt idx="2626">
                  <c:v>43.766666666666268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43.816666666665938</c:v>
                </c:pt>
                <c:pt idx="2630">
                  <c:v>43.833333333333343</c:v>
                </c:pt>
                <c:pt idx="2631">
                  <c:v>43.85</c:v>
                </c:pt>
                <c:pt idx="2632">
                  <c:v>43.866666666666028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43.916666666665947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43.966666666666043</c:v>
                </c:pt>
                <c:pt idx="2639">
                  <c:v>43.983333333333327</c:v>
                </c:pt>
                <c:pt idx="2640">
                  <c:v>44</c:v>
                </c:pt>
                <c:pt idx="2641">
                  <c:v>44.016666666665976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44.066666666666109</c:v>
                </c:pt>
                <c:pt idx="2645">
                  <c:v>44.083333333333343</c:v>
                </c:pt>
                <c:pt idx="2646">
                  <c:v>44.1</c:v>
                </c:pt>
                <c:pt idx="2647">
                  <c:v>44.116666666666028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44.166666666666188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44.216666666666043</c:v>
                </c:pt>
                <c:pt idx="2654">
                  <c:v>44.233333333333327</c:v>
                </c:pt>
                <c:pt idx="2655">
                  <c:v>44.25</c:v>
                </c:pt>
                <c:pt idx="2656">
                  <c:v>44.266666666666268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44.316666666665938</c:v>
                </c:pt>
                <c:pt idx="2660">
                  <c:v>44.333333333333343</c:v>
                </c:pt>
                <c:pt idx="2661">
                  <c:v>44.35</c:v>
                </c:pt>
                <c:pt idx="2662">
                  <c:v>44.366666666666028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44.416666666665947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44.466666666666043</c:v>
                </c:pt>
                <c:pt idx="2669">
                  <c:v>44.483333333333327</c:v>
                </c:pt>
                <c:pt idx="2670">
                  <c:v>44.5</c:v>
                </c:pt>
                <c:pt idx="2671">
                  <c:v>44.516666666665976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44.566666666666109</c:v>
                </c:pt>
                <c:pt idx="2675">
                  <c:v>44.583333333333343</c:v>
                </c:pt>
                <c:pt idx="2676">
                  <c:v>44.6</c:v>
                </c:pt>
                <c:pt idx="2677">
                  <c:v>44.616666666666028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44.666666666666167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44.716666666666043</c:v>
                </c:pt>
                <c:pt idx="2684">
                  <c:v>44.733333333333327</c:v>
                </c:pt>
                <c:pt idx="2685">
                  <c:v>44.75</c:v>
                </c:pt>
                <c:pt idx="2686">
                  <c:v>44.766666666666268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44.816666666665938</c:v>
                </c:pt>
                <c:pt idx="2690">
                  <c:v>44.833333333333343</c:v>
                </c:pt>
                <c:pt idx="2691">
                  <c:v>44.85</c:v>
                </c:pt>
                <c:pt idx="2692">
                  <c:v>44.866666666666028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44.916666666665947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44.966666666666043</c:v>
                </c:pt>
                <c:pt idx="2699">
                  <c:v>44.983333333333327</c:v>
                </c:pt>
                <c:pt idx="2700">
                  <c:v>45</c:v>
                </c:pt>
                <c:pt idx="2701">
                  <c:v>45.016666666665976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45.066666666666109</c:v>
                </c:pt>
                <c:pt idx="2705">
                  <c:v>45.083333333333343</c:v>
                </c:pt>
                <c:pt idx="2706">
                  <c:v>45.1</c:v>
                </c:pt>
                <c:pt idx="2707">
                  <c:v>45.116666666666028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45.166666666666188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45.216666666666043</c:v>
                </c:pt>
                <c:pt idx="2714">
                  <c:v>45.233333333333327</c:v>
                </c:pt>
                <c:pt idx="2715">
                  <c:v>45.25</c:v>
                </c:pt>
                <c:pt idx="2716">
                  <c:v>45.266666666666268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45.316666666665938</c:v>
                </c:pt>
                <c:pt idx="2720">
                  <c:v>45.333333333333343</c:v>
                </c:pt>
                <c:pt idx="2721">
                  <c:v>45.35</c:v>
                </c:pt>
                <c:pt idx="2722">
                  <c:v>45.366666666666028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45.416666666665947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45.466666666666043</c:v>
                </c:pt>
                <c:pt idx="2729">
                  <c:v>45.483333333333327</c:v>
                </c:pt>
                <c:pt idx="2730">
                  <c:v>45.5</c:v>
                </c:pt>
                <c:pt idx="2731">
                  <c:v>45.516666666665976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45.566666666666109</c:v>
                </c:pt>
                <c:pt idx="2735">
                  <c:v>45.583333333333343</c:v>
                </c:pt>
                <c:pt idx="2736">
                  <c:v>45.6</c:v>
                </c:pt>
                <c:pt idx="2737">
                  <c:v>45.616666666666028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45.666666666666167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45.716666666666043</c:v>
                </c:pt>
                <c:pt idx="2744">
                  <c:v>45.733333333333327</c:v>
                </c:pt>
                <c:pt idx="2745">
                  <c:v>45.75</c:v>
                </c:pt>
                <c:pt idx="2746">
                  <c:v>45.766666666666268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45.816666666665938</c:v>
                </c:pt>
                <c:pt idx="2750">
                  <c:v>45.833333333333343</c:v>
                </c:pt>
                <c:pt idx="2751">
                  <c:v>45.85</c:v>
                </c:pt>
                <c:pt idx="2752">
                  <c:v>45.866666666666028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45.916666666665947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45.966666666666043</c:v>
                </c:pt>
                <c:pt idx="2759">
                  <c:v>45.983333333333327</c:v>
                </c:pt>
                <c:pt idx="2760">
                  <c:v>46</c:v>
                </c:pt>
                <c:pt idx="2761">
                  <c:v>46.016666666665976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46.066666666666109</c:v>
                </c:pt>
                <c:pt idx="2765">
                  <c:v>46.083333333333343</c:v>
                </c:pt>
                <c:pt idx="2766">
                  <c:v>46.1</c:v>
                </c:pt>
                <c:pt idx="2767">
                  <c:v>46.116666666666028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46.166666666666188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46.216666666666043</c:v>
                </c:pt>
                <c:pt idx="2774">
                  <c:v>46.233333333333327</c:v>
                </c:pt>
                <c:pt idx="2775">
                  <c:v>46.25</c:v>
                </c:pt>
                <c:pt idx="2776">
                  <c:v>46.266666666666268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46.316666666665938</c:v>
                </c:pt>
                <c:pt idx="2780">
                  <c:v>46.333333333333343</c:v>
                </c:pt>
                <c:pt idx="2781">
                  <c:v>46.35</c:v>
                </c:pt>
                <c:pt idx="2782">
                  <c:v>46.366666666666028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46.416666666665947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46.466666666666043</c:v>
                </c:pt>
                <c:pt idx="2789">
                  <c:v>46.483333333333327</c:v>
                </c:pt>
                <c:pt idx="2790">
                  <c:v>46.5</c:v>
                </c:pt>
                <c:pt idx="2791">
                  <c:v>46.516666666665976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46.566666666666109</c:v>
                </c:pt>
                <c:pt idx="2795">
                  <c:v>46.583333333333343</c:v>
                </c:pt>
                <c:pt idx="2796">
                  <c:v>46.6</c:v>
                </c:pt>
                <c:pt idx="2797">
                  <c:v>46.616666666666028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46.666666666666167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46.716666666666043</c:v>
                </c:pt>
                <c:pt idx="2804">
                  <c:v>46.733333333333327</c:v>
                </c:pt>
                <c:pt idx="2805">
                  <c:v>46.75</c:v>
                </c:pt>
                <c:pt idx="2806">
                  <c:v>46.766666666666268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46.816666666665938</c:v>
                </c:pt>
                <c:pt idx="2810">
                  <c:v>46.833333333333343</c:v>
                </c:pt>
                <c:pt idx="2811">
                  <c:v>46.85</c:v>
                </c:pt>
                <c:pt idx="2812">
                  <c:v>46.866666666666028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46.916666666665947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46.966666666666043</c:v>
                </c:pt>
                <c:pt idx="2819">
                  <c:v>46.983333333333327</c:v>
                </c:pt>
                <c:pt idx="2820">
                  <c:v>47</c:v>
                </c:pt>
                <c:pt idx="2821">
                  <c:v>47.016666666665976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47.066666666666109</c:v>
                </c:pt>
                <c:pt idx="2825">
                  <c:v>47.083333333333343</c:v>
                </c:pt>
                <c:pt idx="2826">
                  <c:v>47.1</c:v>
                </c:pt>
                <c:pt idx="2827">
                  <c:v>47.116666666666028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47.166666666666188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47.216666666666043</c:v>
                </c:pt>
                <c:pt idx="2834">
                  <c:v>47.233333333333327</c:v>
                </c:pt>
                <c:pt idx="2835">
                  <c:v>47.25</c:v>
                </c:pt>
                <c:pt idx="2836">
                  <c:v>47.266666666666268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47.316666666665938</c:v>
                </c:pt>
                <c:pt idx="2840">
                  <c:v>47.333333333333343</c:v>
                </c:pt>
                <c:pt idx="2841">
                  <c:v>47.35</c:v>
                </c:pt>
                <c:pt idx="2842">
                  <c:v>47.366666666666028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47.416666666665947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47.466666666666043</c:v>
                </c:pt>
                <c:pt idx="2849">
                  <c:v>47.483333333333327</c:v>
                </c:pt>
                <c:pt idx="2850">
                  <c:v>47.5</c:v>
                </c:pt>
                <c:pt idx="2851">
                  <c:v>47.516666666665976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47.566666666666109</c:v>
                </c:pt>
                <c:pt idx="2855">
                  <c:v>47.583333333333343</c:v>
                </c:pt>
                <c:pt idx="2856">
                  <c:v>47.6</c:v>
                </c:pt>
                <c:pt idx="2857">
                  <c:v>47.616666666666028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47.666666666666167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47.716666666666043</c:v>
                </c:pt>
                <c:pt idx="2864">
                  <c:v>47.733333333333327</c:v>
                </c:pt>
                <c:pt idx="2865">
                  <c:v>47.75</c:v>
                </c:pt>
                <c:pt idx="2866">
                  <c:v>47.766666666666268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47.816666666665938</c:v>
                </c:pt>
                <c:pt idx="2870">
                  <c:v>47.833333333333343</c:v>
                </c:pt>
                <c:pt idx="2871">
                  <c:v>47.85</c:v>
                </c:pt>
                <c:pt idx="2872">
                  <c:v>47.866666666666028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47.916666666665947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47.966666666666043</c:v>
                </c:pt>
                <c:pt idx="2879">
                  <c:v>47.983333333333327</c:v>
                </c:pt>
                <c:pt idx="2880">
                  <c:v>48</c:v>
                </c:pt>
                <c:pt idx="2881">
                  <c:v>48.016666666665976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48.066666666666109</c:v>
                </c:pt>
                <c:pt idx="2885">
                  <c:v>48.083333333333343</c:v>
                </c:pt>
                <c:pt idx="2886">
                  <c:v>48.1</c:v>
                </c:pt>
                <c:pt idx="2887">
                  <c:v>48.116666666666028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48.166666666666188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48.216666666666043</c:v>
                </c:pt>
                <c:pt idx="2894">
                  <c:v>48.233333333333327</c:v>
                </c:pt>
                <c:pt idx="2895">
                  <c:v>48.25</c:v>
                </c:pt>
                <c:pt idx="2896">
                  <c:v>48.266666666666268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48.316666666665938</c:v>
                </c:pt>
                <c:pt idx="2900">
                  <c:v>48.333333333333343</c:v>
                </c:pt>
                <c:pt idx="2901">
                  <c:v>48.35</c:v>
                </c:pt>
                <c:pt idx="2902">
                  <c:v>48.366666666666028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48.416666666665947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48.466666666666043</c:v>
                </c:pt>
                <c:pt idx="2909">
                  <c:v>48.483333333333327</c:v>
                </c:pt>
                <c:pt idx="2910">
                  <c:v>48.5</c:v>
                </c:pt>
                <c:pt idx="2911">
                  <c:v>48.516666666665976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48.566666666666109</c:v>
                </c:pt>
                <c:pt idx="2915">
                  <c:v>48.583333333333343</c:v>
                </c:pt>
                <c:pt idx="2916">
                  <c:v>48.6</c:v>
                </c:pt>
                <c:pt idx="2917">
                  <c:v>48.616666666666028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48.666666666666167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48.716666666666043</c:v>
                </c:pt>
                <c:pt idx="2924">
                  <c:v>48.733333333333327</c:v>
                </c:pt>
                <c:pt idx="2925">
                  <c:v>48.75</c:v>
                </c:pt>
                <c:pt idx="2926">
                  <c:v>48.766666666666268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48.816666666665938</c:v>
                </c:pt>
                <c:pt idx="2930">
                  <c:v>48.833333333333343</c:v>
                </c:pt>
                <c:pt idx="2931">
                  <c:v>48.85</c:v>
                </c:pt>
                <c:pt idx="2932">
                  <c:v>48.866666666666028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48.916666666665947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48.966666666666043</c:v>
                </c:pt>
                <c:pt idx="2939">
                  <c:v>48.983333333333327</c:v>
                </c:pt>
                <c:pt idx="2940">
                  <c:v>49</c:v>
                </c:pt>
                <c:pt idx="2941">
                  <c:v>49.016666666665976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49.066666666666109</c:v>
                </c:pt>
                <c:pt idx="2945">
                  <c:v>49.083333333333343</c:v>
                </c:pt>
                <c:pt idx="2946">
                  <c:v>49.1</c:v>
                </c:pt>
                <c:pt idx="2947">
                  <c:v>49.116666666666028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49.166666666666188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49.216666666666043</c:v>
                </c:pt>
                <c:pt idx="2954">
                  <c:v>49.233333333333327</c:v>
                </c:pt>
                <c:pt idx="2955">
                  <c:v>49.25</c:v>
                </c:pt>
                <c:pt idx="2956">
                  <c:v>49.266666666666268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49.316666666665938</c:v>
                </c:pt>
                <c:pt idx="2960">
                  <c:v>49.333333333333343</c:v>
                </c:pt>
                <c:pt idx="2961">
                  <c:v>49.35</c:v>
                </c:pt>
                <c:pt idx="2962">
                  <c:v>49.366666666666028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49.416666666665947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49.466666666666043</c:v>
                </c:pt>
                <c:pt idx="2969">
                  <c:v>49.483333333333327</c:v>
                </c:pt>
                <c:pt idx="2970">
                  <c:v>49.5</c:v>
                </c:pt>
                <c:pt idx="2971">
                  <c:v>49.516666666665976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49.566666666666109</c:v>
                </c:pt>
                <c:pt idx="2975">
                  <c:v>49.583333333333343</c:v>
                </c:pt>
                <c:pt idx="2976">
                  <c:v>49.6</c:v>
                </c:pt>
                <c:pt idx="2977">
                  <c:v>49.616666666666028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49.666666666666167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49.716666666666043</c:v>
                </c:pt>
                <c:pt idx="2984">
                  <c:v>49.733333333333327</c:v>
                </c:pt>
                <c:pt idx="2985">
                  <c:v>49.75</c:v>
                </c:pt>
                <c:pt idx="2986">
                  <c:v>49.766666666666268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49.816666666665938</c:v>
                </c:pt>
                <c:pt idx="2990">
                  <c:v>49.833333333333343</c:v>
                </c:pt>
                <c:pt idx="2991">
                  <c:v>49.85</c:v>
                </c:pt>
                <c:pt idx="2992">
                  <c:v>49.866666666666028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49.916666666665947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49.966666666666043</c:v>
                </c:pt>
                <c:pt idx="2999">
                  <c:v>49.983333333333327</c:v>
                </c:pt>
                <c:pt idx="3000">
                  <c:v>50</c:v>
                </c:pt>
                <c:pt idx="3001">
                  <c:v>50.016666666665976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50.066666666666109</c:v>
                </c:pt>
                <c:pt idx="3005">
                  <c:v>50.083333333333343</c:v>
                </c:pt>
                <c:pt idx="3006">
                  <c:v>50.1</c:v>
                </c:pt>
                <c:pt idx="3007">
                  <c:v>50.116666666666028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50.166666666666188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50.216666666666043</c:v>
                </c:pt>
                <c:pt idx="3014">
                  <c:v>50.233333333333327</c:v>
                </c:pt>
                <c:pt idx="3015">
                  <c:v>50.25</c:v>
                </c:pt>
                <c:pt idx="3016">
                  <c:v>50.266666666666268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50.316666666665938</c:v>
                </c:pt>
                <c:pt idx="3020">
                  <c:v>50.333333333333343</c:v>
                </c:pt>
                <c:pt idx="3021">
                  <c:v>50.35</c:v>
                </c:pt>
                <c:pt idx="3022">
                  <c:v>50.366666666666028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50.416666666665947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50.466666666666043</c:v>
                </c:pt>
                <c:pt idx="3029">
                  <c:v>50.483333333333327</c:v>
                </c:pt>
                <c:pt idx="3030">
                  <c:v>50.5</c:v>
                </c:pt>
                <c:pt idx="3031">
                  <c:v>50.516666666665976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50.566666666666109</c:v>
                </c:pt>
                <c:pt idx="3035">
                  <c:v>50.583333333333343</c:v>
                </c:pt>
                <c:pt idx="3036">
                  <c:v>50.6</c:v>
                </c:pt>
                <c:pt idx="3037">
                  <c:v>50.616666666666028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50.666666666666167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50.716666666666043</c:v>
                </c:pt>
                <c:pt idx="3044">
                  <c:v>50.733333333333327</c:v>
                </c:pt>
                <c:pt idx="3045">
                  <c:v>50.75</c:v>
                </c:pt>
                <c:pt idx="3046">
                  <c:v>50.766666666666268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50.816666666665938</c:v>
                </c:pt>
                <c:pt idx="3050">
                  <c:v>50.833333333333343</c:v>
                </c:pt>
                <c:pt idx="3051">
                  <c:v>50.85</c:v>
                </c:pt>
                <c:pt idx="3052">
                  <c:v>50.866666666666028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50.916666666665947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50.966666666666043</c:v>
                </c:pt>
                <c:pt idx="3059">
                  <c:v>50.983333333333327</c:v>
                </c:pt>
                <c:pt idx="3060">
                  <c:v>51</c:v>
                </c:pt>
                <c:pt idx="3061">
                  <c:v>51.016666666665976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51.066666666666109</c:v>
                </c:pt>
                <c:pt idx="3065">
                  <c:v>51.083333333333343</c:v>
                </c:pt>
                <c:pt idx="3066">
                  <c:v>51.1</c:v>
                </c:pt>
                <c:pt idx="3067">
                  <c:v>51.116666666666028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51.166666666666188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51.216666666666043</c:v>
                </c:pt>
                <c:pt idx="3074">
                  <c:v>51.233333333333327</c:v>
                </c:pt>
                <c:pt idx="3075">
                  <c:v>51.25</c:v>
                </c:pt>
                <c:pt idx="3076">
                  <c:v>51.266666666666268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51.316666666665938</c:v>
                </c:pt>
                <c:pt idx="3080">
                  <c:v>51.333333333333343</c:v>
                </c:pt>
                <c:pt idx="3081">
                  <c:v>51.35</c:v>
                </c:pt>
                <c:pt idx="3082">
                  <c:v>51.366666666666028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51.416666666665947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51.466666666666043</c:v>
                </c:pt>
                <c:pt idx="3089">
                  <c:v>51.483333333333327</c:v>
                </c:pt>
                <c:pt idx="3090">
                  <c:v>51.5</c:v>
                </c:pt>
                <c:pt idx="3091">
                  <c:v>51.516666666665976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51.566666666666109</c:v>
                </c:pt>
                <c:pt idx="3095">
                  <c:v>51.583333333333343</c:v>
                </c:pt>
                <c:pt idx="3096">
                  <c:v>51.6</c:v>
                </c:pt>
                <c:pt idx="3097">
                  <c:v>51.616666666666028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51.666666666666167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51.716666666666043</c:v>
                </c:pt>
                <c:pt idx="3104">
                  <c:v>51.733333333333327</c:v>
                </c:pt>
                <c:pt idx="3105">
                  <c:v>51.75</c:v>
                </c:pt>
                <c:pt idx="3106">
                  <c:v>51.766666666666268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51.816666666665938</c:v>
                </c:pt>
                <c:pt idx="3110">
                  <c:v>51.833333333333343</c:v>
                </c:pt>
                <c:pt idx="3111">
                  <c:v>51.85</c:v>
                </c:pt>
                <c:pt idx="3112">
                  <c:v>51.866666666666028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51.916666666665947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51.966666666666043</c:v>
                </c:pt>
                <c:pt idx="3119">
                  <c:v>51.983333333333327</c:v>
                </c:pt>
                <c:pt idx="3120">
                  <c:v>52</c:v>
                </c:pt>
                <c:pt idx="3121">
                  <c:v>52.016666666665976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52.066666666666109</c:v>
                </c:pt>
                <c:pt idx="3125">
                  <c:v>52.083333333333343</c:v>
                </c:pt>
                <c:pt idx="3126">
                  <c:v>52.1</c:v>
                </c:pt>
                <c:pt idx="3127">
                  <c:v>52.116666666666028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52.166666666666188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52.216666666666043</c:v>
                </c:pt>
                <c:pt idx="3134">
                  <c:v>52.233333333333327</c:v>
                </c:pt>
                <c:pt idx="3135">
                  <c:v>52.25</c:v>
                </c:pt>
                <c:pt idx="3136">
                  <c:v>52.266666666666268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52.316666666665938</c:v>
                </c:pt>
                <c:pt idx="3140">
                  <c:v>52.333333333333343</c:v>
                </c:pt>
                <c:pt idx="3141">
                  <c:v>52.35</c:v>
                </c:pt>
                <c:pt idx="3142">
                  <c:v>52.366666666666028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52.416666666665947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52.466666666666043</c:v>
                </c:pt>
                <c:pt idx="3149">
                  <c:v>52.483333333333327</c:v>
                </c:pt>
                <c:pt idx="3150">
                  <c:v>52.5</c:v>
                </c:pt>
                <c:pt idx="3151">
                  <c:v>52.516666666665976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52.566666666666109</c:v>
                </c:pt>
                <c:pt idx="3155">
                  <c:v>52.583333333333343</c:v>
                </c:pt>
                <c:pt idx="3156">
                  <c:v>52.6</c:v>
                </c:pt>
                <c:pt idx="3157">
                  <c:v>52.616666666666028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52.666666666666167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52.716666666666043</c:v>
                </c:pt>
                <c:pt idx="3164">
                  <c:v>52.733333333333327</c:v>
                </c:pt>
                <c:pt idx="3165">
                  <c:v>52.75</c:v>
                </c:pt>
                <c:pt idx="3166">
                  <c:v>52.766666666666268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52.816666666665938</c:v>
                </c:pt>
                <c:pt idx="3170">
                  <c:v>52.833333333333343</c:v>
                </c:pt>
                <c:pt idx="3171">
                  <c:v>52.85</c:v>
                </c:pt>
                <c:pt idx="3172">
                  <c:v>52.866666666666028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52.916666666665947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52.966666666666043</c:v>
                </c:pt>
                <c:pt idx="3179">
                  <c:v>52.983333333333327</c:v>
                </c:pt>
                <c:pt idx="3180">
                  <c:v>53</c:v>
                </c:pt>
                <c:pt idx="3181">
                  <c:v>53.016666666665976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53.066666666666109</c:v>
                </c:pt>
                <c:pt idx="3185">
                  <c:v>53.083333333333343</c:v>
                </c:pt>
                <c:pt idx="3186">
                  <c:v>53.1</c:v>
                </c:pt>
                <c:pt idx="3187">
                  <c:v>53.116666666666028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53.166666666666188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53.216666666666043</c:v>
                </c:pt>
                <c:pt idx="3194">
                  <c:v>53.233333333333327</c:v>
                </c:pt>
                <c:pt idx="3195">
                  <c:v>53.25</c:v>
                </c:pt>
                <c:pt idx="3196">
                  <c:v>53.266666666666268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53.316666666665938</c:v>
                </c:pt>
                <c:pt idx="3200">
                  <c:v>53.333333333333343</c:v>
                </c:pt>
                <c:pt idx="3201">
                  <c:v>53.35</c:v>
                </c:pt>
                <c:pt idx="3202">
                  <c:v>53.366666666666028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53.416666666665947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53.466666666666043</c:v>
                </c:pt>
                <c:pt idx="3209">
                  <c:v>53.483333333333327</c:v>
                </c:pt>
                <c:pt idx="3210">
                  <c:v>53.5</c:v>
                </c:pt>
                <c:pt idx="3211">
                  <c:v>53.516666666665976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53.566666666666109</c:v>
                </c:pt>
                <c:pt idx="3215">
                  <c:v>53.583333333333343</c:v>
                </c:pt>
                <c:pt idx="3216">
                  <c:v>53.6</c:v>
                </c:pt>
                <c:pt idx="3217">
                  <c:v>53.616666666666028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53.666666666666167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53.716666666666043</c:v>
                </c:pt>
                <c:pt idx="3224">
                  <c:v>53.733333333333327</c:v>
                </c:pt>
                <c:pt idx="3225">
                  <c:v>53.75</c:v>
                </c:pt>
                <c:pt idx="3226">
                  <c:v>53.766666666666268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53.816666666665938</c:v>
                </c:pt>
                <c:pt idx="3230">
                  <c:v>53.833333333333343</c:v>
                </c:pt>
                <c:pt idx="3231">
                  <c:v>53.85</c:v>
                </c:pt>
                <c:pt idx="3232">
                  <c:v>53.866666666666028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53.916666666665947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53.966666666666043</c:v>
                </c:pt>
                <c:pt idx="3239">
                  <c:v>53.983333333333327</c:v>
                </c:pt>
                <c:pt idx="3240">
                  <c:v>54</c:v>
                </c:pt>
                <c:pt idx="3241">
                  <c:v>54.016666666665976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54.066666666666109</c:v>
                </c:pt>
                <c:pt idx="3245">
                  <c:v>54.083333333333343</c:v>
                </c:pt>
                <c:pt idx="3246">
                  <c:v>54.1</c:v>
                </c:pt>
                <c:pt idx="3247">
                  <c:v>54.116666666666028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54.166666666666188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54.216666666666043</c:v>
                </c:pt>
                <c:pt idx="3254">
                  <c:v>54.233333333333327</c:v>
                </c:pt>
                <c:pt idx="3255">
                  <c:v>54.25</c:v>
                </c:pt>
                <c:pt idx="3256">
                  <c:v>54.266666666666268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54.316666666665938</c:v>
                </c:pt>
                <c:pt idx="3260">
                  <c:v>54.333333333333343</c:v>
                </c:pt>
                <c:pt idx="3261">
                  <c:v>54.35</c:v>
                </c:pt>
                <c:pt idx="3262">
                  <c:v>54.366666666666028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54.416666666665947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54.466666666666043</c:v>
                </c:pt>
                <c:pt idx="3269">
                  <c:v>54.483333333333327</c:v>
                </c:pt>
                <c:pt idx="3270">
                  <c:v>54.5</c:v>
                </c:pt>
                <c:pt idx="3271">
                  <c:v>54.516666666665976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54.566666666666109</c:v>
                </c:pt>
                <c:pt idx="3275">
                  <c:v>54.583333333333343</c:v>
                </c:pt>
                <c:pt idx="3276">
                  <c:v>54.6</c:v>
                </c:pt>
                <c:pt idx="3277">
                  <c:v>54.616666666666028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54.666666666666167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54.716666666666043</c:v>
                </c:pt>
                <c:pt idx="3284">
                  <c:v>54.733333333333327</c:v>
                </c:pt>
                <c:pt idx="3285">
                  <c:v>54.75</c:v>
                </c:pt>
                <c:pt idx="3286">
                  <c:v>54.766666666666268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54.816666666665938</c:v>
                </c:pt>
                <c:pt idx="3290">
                  <c:v>54.833333333333343</c:v>
                </c:pt>
                <c:pt idx="3291">
                  <c:v>54.85</c:v>
                </c:pt>
                <c:pt idx="3292">
                  <c:v>54.866666666666028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54.916666666665947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54.966666666666043</c:v>
                </c:pt>
                <c:pt idx="3299">
                  <c:v>54.983333333333327</c:v>
                </c:pt>
                <c:pt idx="3300">
                  <c:v>55</c:v>
                </c:pt>
                <c:pt idx="3301">
                  <c:v>55.016666666665976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55.066666666666109</c:v>
                </c:pt>
                <c:pt idx="3305">
                  <c:v>55.083333333333343</c:v>
                </c:pt>
                <c:pt idx="3306">
                  <c:v>55.1</c:v>
                </c:pt>
                <c:pt idx="3307">
                  <c:v>55.116666666666028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55.166666666666188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55.216666666666043</c:v>
                </c:pt>
                <c:pt idx="3314">
                  <c:v>55.233333333333327</c:v>
                </c:pt>
                <c:pt idx="3315">
                  <c:v>55.25</c:v>
                </c:pt>
                <c:pt idx="3316">
                  <c:v>55.266666666666268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55.316666666665938</c:v>
                </c:pt>
                <c:pt idx="3320">
                  <c:v>55.333333333333343</c:v>
                </c:pt>
                <c:pt idx="3321">
                  <c:v>55.35</c:v>
                </c:pt>
                <c:pt idx="3322">
                  <c:v>55.366666666666028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55.416666666665947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55.466666666666043</c:v>
                </c:pt>
                <c:pt idx="3329">
                  <c:v>55.483333333333327</c:v>
                </c:pt>
                <c:pt idx="3330">
                  <c:v>55.5</c:v>
                </c:pt>
                <c:pt idx="3331">
                  <c:v>55.516666666665976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55.566666666666109</c:v>
                </c:pt>
                <c:pt idx="3335">
                  <c:v>55.583333333333343</c:v>
                </c:pt>
                <c:pt idx="3336">
                  <c:v>55.6</c:v>
                </c:pt>
                <c:pt idx="3337">
                  <c:v>55.616666666666028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55.666666666666167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55.716666666666043</c:v>
                </c:pt>
                <c:pt idx="3344">
                  <c:v>55.733333333333327</c:v>
                </c:pt>
                <c:pt idx="3345">
                  <c:v>55.75</c:v>
                </c:pt>
                <c:pt idx="3346">
                  <c:v>55.766666666666268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55.816666666665938</c:v>
                </c:pt>
                <c:pt idx="3350">
                  <c:v>55.833333333333343</c:v>
                </c:pt>
                <c:pt idx="3351">
                  <c:v>55.85</c:v>
                </c:pt>
                <c:pt idx="3352">
                  <c:v>55.866666666666028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55.916666666665947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55.966666666666043</c:v>
                </c:pt>
                <c:pt idx="3359">
                  <c:v>55.983333333333327</c:v>
                </c:pt>
                <c:pt idx="3360">
                  <c:v>56</c:v>
                </c:pt>
                <c:pt idx="3361">
                  <c:v>56.016666666665976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56.066666666666109</c:v>
                </c:pt>
                <c:pt idx="3365">
                  <c:v>56.083333333333343</c:v>
                </c:pt>
                <c:pt idx="3366">
                  <c:v>56.1</c:v>
                </c:pt>
                <c:pt idx="3367">
                  <c:v>56.116666666666028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56.166666666666188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56.216666666666043</c:v>
                </c:pt>
                <c:pt idx="3374">
                  <c:v>56.233333333333327</c:v>
                </c:pt>
                <c:pt idx="3375">
                  <c:v>56.25</c:v>
                </c:pt>
                <c:pt idx="3376">
                  <c:v>56.266666666666268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56.316666666665938</c:v>
                </c:pt>
                <c:pt idx="3380">
                  <c:v>56.333333333333343</c:v>
                </c:pt>
                <c:pt idx="3381">
                  <c:v>56.35</c:v>
                </c:pt>
                <c:pt idx="3382">
                  <c:v>56.366666666666028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56.416666666665947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56.466666666666043</c:v>
                </c:pt>
                <c:pt idx="3389">
                  <c:v>56.483333333333327</c:v>
                </c:pt>
                <c:pt idx="3390">
                  <c:v>56.5</c:v>
                </c:pt>
                <c:pt idx="3391">
                  <c:v>56.516666666665976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56.566666666666109</c:v>
                </c:pt>
                <c:pt idx="3395">
                  <c:v>56.583333333333343</c:v>
                </c:pt>
                <c:pt idx="3396">
                  <c:v>56.6</c:v>
                </c:pt>
                <c:pt idx="3397">
                  <c:v>56.616666666666028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56.666666666666167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56.716666666666043</c:v>
                </c:pt>
                <c:pt idx="3404">
                  <c:v>56.733333333333327</c:v>
                </c:pt>
                <c:pt idx="3405">
                  <c:v>56.75</c:v>
                </c:pt>
                <c:pt idx="3406">
                  <c:v>56.766666666666268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56.816666666665938</c:v>
                </c:pt>
                <c:pt idx="3410">
                  <c:v>56.833333333333343</c:v>
                </c:pt>
                <c:pt idx="3411">
                  <c:v>56.85</c:v>
                </c:pt>
                <c:pt idx="3412">
                  <c:v>56.866666666666028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56.916666666665947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56.966666666666043</c:v>
                </c:pt>
                <c:pt idx="3419">
                  <c:v>56.983333333333327</c:v>
                </c:pt>
                <c:pt idx="3420">
                  <c:v>57</c:v>
                </c:pt>
                <c:pt idx="3421">
                  <c:v>57.016666666665976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57.066666666666109</c:v>
                </c:pt>
                <c:pt idx="3425">
                  <c:v>57.083333333333343</c:v>
                </c:pt>
                <c:pt idx="3426">
                  <c:v>57.1</c:v>
                </c:pt>
                <c:pt idx="3427">
                  <c:v>57.116666666666028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57.166666666666188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57.216666666666043</c:v>
                </c:pt>
                <c:pt idx="3434">
                  <c:v>57.233333333333327</c:v>
                </c:pt>
                <c:pt idx="3435">
                  <c:v>57.25</c:v>
                </c:pt>
                <c:pt idx="3436">
                  <c:v>57.266666666666268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57.316666666665938</c:v>
                </c:pt>
                <c:pt idx="3440">
                  <c:v>57.333333333333343</c:v>
                </c:pt>
                <c:pt idx="3441">
                  <c:v>57.35</c:v>
                </c:pt>
                <c:pt idx="3442">
                  <c:v>57.366666666666028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57.416666666665947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57.466666666666043</c:v>
                </c:pt>
                <c:pt idx="3449">
                  <c:v>57.483333333333327</c:v>
                </c:pt>
                <c:pt idx="3450">
                  <c:v>57.5</c:v>
                </c:pt>
                <c:pt idx="3451">
                  <c:v>57.516666666665976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57.566666666666109</c:v>
                </c:pt>
                <c:pt idx="3455">
                  <c:v>57.583333333333343</c:v>
                </c:pt>
                <c:pt idx="3456">
                  <c:v>57.6</c:v>
                </c:pt>
                <c:pt idx="3457">
                  <c:v>57.616666666666028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57.666666666666167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57.716666666666043</c:v>
                </c:pt>
                <c:pt idx="3464">
                  <c:v>57.733333333333327</c:v>
                </c:pt>
                <c:pt idx="3465">
                  <c:v>57.75</c:v>
                </c:pt>
                <c:pt idx="3466">
                  <c:v>57.766666666666268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57.816666666665938</c:v>
                </c:pt>
                <c:pt idx="3470">
                  <c:v>57.833333333333343</c:v>
                </c:pt>
                <c:pt idx="3471">
                  <c:v>57.85</c:v>
                </c:pt>
                <c:pt idx="3472">
                  <c:v>57.866666666666028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57.916666666665947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57.966666666666043</c:v>
                </c:pt>
                <c:pt idx="3479">
                  <c:v>57.983333333333327</c:v>
                </c:pt>
                <c:pt idx="3480">
                  <c:v>58</c:v>
                </c:pt>
                <c:pt idx="3481">
                  <c:v>58.016666666665976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58.066666666666109</c:v>
                </c:pt>
                <c:pt idx="3485">
                  <c:v>58.083333333333343</c:v>
                </c:pt>
                <c:pt idx="3486">
                  <c:v>58.1</c:v>
                </c:pt>
                <c:pt idx="3487">
                  <c:v>58.116666666666028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58.166666666666188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58.216666666666043</c:v>
                </c:pt>
                <c:pt idx="3494">
                  <c:v>58.233333333333327</c:v>
                </c:pt>
                <c:pt idx="3495">
                  <c:v>58.25</c:v>
                </c:pt>
                <c:pt idx="3496">
                  <c:v>58.266666666666268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58.316666666665938</c:v>
                </c:pt>
                <c:pt idx="3500">
                  <c:v>58.333333333333343</c:v>
                </c:pt>
                <c:pt idx="3501">
                  <c:v>58.35</c:v>
                </c:pt>
                <c:pt idx="3502">
                  <c:v>58.366666666666028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58.416666666665947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58.466666666666043</c:v>
                </c:pt>
                <c:pt idx="3509">
                  <c:v>58.483333333333327</c:v>
                </c:pt>
                <c:pt idx="3510">
                  <c:v>58.5</c:v>
                </c:pt>
                <c:pt idx="3511">
                  <c:v>58.516666666665976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58.566666666666109</c:v>
                </c:pt>
                <c:pt idx="3515">
                  <c:v>58.583333333333343</c:v>
                </c:pt>
                <c:pt idx="3516">
                  <c:v>58.6</c:v>
                </c:pt>
                <c:pt idx="3517">
                  <c:v>58.616666666666028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58.666666666666167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58.716666666666043</c:v>
                </c:pt>
                <c:pt idx="3524">
                  <c:v>58.733333333333327</c:v>
                </c:pt>
                <c:pt idx="3525">
                  <c:v>58.75</c:v>
                </c:pt>
                <c:pt idx="3526">
                  <c:v>58.766666666666268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58.816666666665938</c:v>
                </c:pt>
                <c:pt idx="3530">
                  <c:v>58.833333333333343</c:v>
                </c:pt>
                <c:pt idx="3531">
                  <c:v>58.85</c:v>
                </c:pt>
                <c:pt idx="3532">
                  <c:v>58.866666666666028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58.916666666665947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58.966666666666043</c:v>
                </c:pt>
                <c:pt idx="3539">
                  <c:v>58.983333333333327</c:v>
                </c:pt>
                <c:pt idx="3540">
                  <c:v>59</c:v>
                </c:pt>
                <c:pt idx="3541">
                  <c:v>59.016666666665976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59.066666666666109</c:v>
                </c:pt>
                <c:pt idx="3545">
                  <c:v>59.083333333333343</c:v>
                </c:pt>
                <c:pt idx="3546">
                  <c:v>59.1</c:v>
                </c:pt>
                <c:pt idx="3547">
                  <c:v>59.116666666666028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59.166666666666188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59.216666666666043</c:v>
                </c:pt>
                <c:pt idx="3554">
                  <c:v>59.233333333333327</c:v>
                </c:pt>
                <c:pt idx="3555">
                  <c:v>59.25</c:v>
                </c:pt>
                <c:pt idx="3556">
                  <c:v>59.266666666666268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59.316666666665938</c:v>
                </c:pt>
                <c:pt idx="3560">
                  <c:v>59.333333333333343</c:v>
                </c:pt>
                <c:pt idx="3561">
                  <c:v>59.35</c:v>
                </c:pt>
                <c:pt idx="3562">
                  <c:v>59.366666666666028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59.416666666665947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59.466666666666043</c:v>
                </c:pt>
                <c:pt idx="3569">
                  <c:v>59.483333333333327</c:v>
                </c:pt>
                <c:pt idx="3570">
                  <c:v>59.5</c:v>
                </c:pt>
                <c:pt idx="3571">
                  <c:v>59.516666666665976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59.566666666666109</c:v>
                </c:pt>
                <c:pt idx="3575">
                  <c:v>59.583333333333343</c:v>
                </c:pt>
                <c:pt idx="3576">
                  <c:v>59.6</c:v>
                </c:pt>
                <c:pt idx="3577">
                  <c:v>59.616666666666028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59.666666666666167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59.716666666666043</c:v>
                </c:pt>
                <c:pt idx="3584">
                  <c:v>59.733333333333327</c:v>
                </c:pt>
                <c:pt idx="3585">
                  <c:v>59.75</c:v>
                </c:pt>
                <c:pt idx="3586">
                  <c:v>59.766666666666268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59.816666666665938</c:v>
                </c:pt>
                <c:pt idx="3590">
                  <c:v>59.833333333333343</c:v>
                </c:pt>
                <c:pt idx="3591">
                  <c:v>59.85</c:v>
                </c:pt>
                <c:pt idx="3592">
                  <c:v>59.866666666666028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59.916666666665947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59.966666666666043</c:v>
                </c:pt>
                <c:pt idx="3599">
                  <c:v>59.983333333333327</c:v>
                </c:pt>
                <c:pt idx="3600">
                  <c:v>60</c:v>
                </c:pt>
                <c:pt idx="3601">
                  <c:v>60.016666666665976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60.066666666666109</c:v>
                </c:pt>
                <c:pt idx="3605">
                  <c:v>60.083333333333343</c:v>
                </c:pt>
                <c:pt idx="3606">
                  <c:v>60.1</c:v>
                </c:pt>
                <c:pt idx="3607">
                  <c:v>60.116666666666028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60.166666666666188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60.216666666666043</c:v>
                </c:pt>
                <c:pt idx="3614">
                  <c:v>60.233333333333327</c:v>
                </c:pt>
                <c:pt idx="3615">
                  <c:v>60.25</c:v>
                </c:pt>
                <c:pt idx="3616">
                  <c:v>60.266666666666268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60.316666666665938</c:v>
                </c:pt>
                <c:pt idx="3620">
                  <c:v>60.333333333333343</c:v>
                </c:pt>
                <c:pt idx="3621">
                  <c:v>60.35</c:v>
                </c:pt>
                <c:pt idx="3622">
                  <c:v>60.366666666666028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60.416666666665947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60.466666666666043</c:v>
                </c:pt>
                <c:pt idx="3629">
                  <c:v>60.483333333333327</c:v>
                </c:pt>
                <c:pt idx="3630">
                  <c:v>60.5</c:v>
                </c:pt>
                <c:pt idx="3631">
                  <c:v>60.516666666665976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60.566666666666109</c:v>
                </c:pt>
                <c:pt idx="3635">
                  <c:v>60.583333333333343</c:v>
                </c:pt>
                <c:pt idx="3636">
                  <c:v>60.6</c:v>
                </c:pt>
                <c:pt idx="3637">
                  <c:v>60.616666666666028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60.666666666666167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60.716666666666043</c:v>
                </c:pt>
                <c:pt idx="3644">
                  <c:v>60.733333333333327</c:v>
                </c:pt>
                <c:pt idx="3645">
                  <c:v>60.75</c:v>
                </c:pt>
                <c:pt idx="3646">
                  <c:v>60.766666666666268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60.816666666665938</c:v>
                </c:pt>
                <c:pt idx="3650">
                  <c:v>60.833333333333343</c:v>
                </c:pt>
                <c:pt idx="3651">
                  <c:v>60.85</c:v>
                </c:pt>
                <c:pt idx="3652">
                  <c:v>60.866666666666028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60.916666666665947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60.966666666666043</c:v>
                </c:pt>
                <c:pt idx="3659">
                  <c:v>60.983333333333327</c:v>
                </c:pt>
                <c:pt idx="3660">
                  <c:v>61</c:v>
                </c:pt>
                <c:pt idx="3661">
                  <c:v>61.016666666665976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61.066666666666109</c:v>
                </c:pt>
                <c:pt idx="3665">
                  <c:v>61.083333333333343</c:v>
                </c:pt>
                <c:pt idx="3666">
                  <c:v>61.1</c:v>
                </c:pt>
                <c:pt idx="3667">
                  <c:v>61.116666666666028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61.166666666666188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61.216666666666043</c:v>
                </c:pt>
                <c:pt idx="3674">
                  <c:v>61.233333333333327</c:v>
                </c:pt>
                <c:pt idx="3675">
                  <c:v>61.25</c:v>
                </c:pt>
                <c:pt idx="3676">
                  <c:v>61.266666666666268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61.316666666665938</c:v>
                </c:pt>
                <c:pt idx="3680">
                  <c:v>61.333333333333343</c:v>
                </c:pt>
                <c:pt idx="3681">
                  <c:v>61.35</c:v>
                </c:pt>
                <c:pt idx="3682">
                  <c:v>61.366666666666028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61.416666666665947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61.466666666666043</c:v>
                </c:pt>
                <c:pt idx="3689">
                  <c:v>61.483333333333327</c:v>
                </c:pt>
                <c:pt idx="3690">
                  <c:v>61.5</c:v>
                </c:pt>
                <c:pt idx="3691">
                  <c:v>61.516666666665976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61.566666666666109</c:v>
                </c:pt>
                <c:pt idx="3695">
                  <c:v>61.583333333333343</c:v>
                </c:pt>
                <c:pt idx="3696">
                  <c:v>61.6</c:v>
                </c:pt>
                <c:pt idx="3697">
                  <c:v>61.616666666666028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61.666666666666167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61.716666666666043</c:v>
                </c:pt>
                <c:pt idx="3704">
                  <c:v>61.733333333333327</c:v>
                </c:pt>
                <c:pt idx="3705">
                  <c:v>61.75</c:v>
                </c:pt>
                <c:pt idx="3706">
                  <c:v>61.766666666666268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61.816666666665938</c:v>
                </c:pt>
                <c:pt idx="3710">
                  <c:v>61.833333333333343</c:v>
                </c:pt>
                <c:pt idx="3711">
                  <c:v>61.85</c:v>
                </c:pt>
                <c:pt idx="3712">
                  <c:v>61.866666666666028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61.916666666665947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61.966666666666043</c:v>
                </c:pt>
                <c:pt idx="3719">
                  <c:v>61.983333333333327</c:v>
                </c:pt>
                <c:pt idx="3720">
                  <c:v>62</c:v>
                </c:pt>
                <c:pt idx="3721">
                  <c:v>62.016666666665976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62.066666666666109</c:v>
                </c:pt>
                <c:pt idx="3725">
                  <c:v>62.083333333333343</c:v>
                </c:pt>
                <c:pt idx="3726">
                  <c:v>62.1</c:v>
                </c:pt>
                <c:pt idx="3727">
                  <c:v>62.116666666666028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62.166666666666188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62.216666666666043</c:v>
                </c:pt>
                <c:pt idx="3734">
                  <c:v>62.233333333333327</c:v>
                </c:pt>
                <c:pt idx="3735">
                  <c:v>62.25</c:v>
                </c:pt>
                <c:pt idx="3736">
                  <c:v>62.266666666666268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62.316666666665938</c:v>
                </c:pt>
                <c:pt idx="3740">
                  <c:v>62.333333333333343</c:v>
                </c:pt>
                <c:pt idx="3741">
                  <c:v>62.35</c:v>
                </c:pt>
                <c:pt idx="3742">
                  <c:v>62.366666666666028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62.416666666665947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62.466666666666043</c:v>
                </c:pt>
                <c:pt idx="3749">
                  <c:v>62.483333333333327</c:v>
                </c:pt>
                <c:pt idx="3750">
                  <c:v>62.5</c:v>
                </c:pt>
                <c:pt idx="3751">
                  <c:v>62.516666666665976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62.566666666666109</c:v>
                </c:pt>
                <c:pt idx="3755">
                  <c:v>62.583333333333343</c:v>
                </c:pt>
                <c:pt idx="3756">
                  <c:v>62.6</c:v>
                </c:pt>
                <c:pt idx="3757">
                  <c:v>62.616666666666028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62.666666666666167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62.716666666666043</c:v>
                </c:pt>
                <c:pt idx="3764">
                  <c:v>62.733333333333327</c:v>
                </c:pt>
                <c:pt idx="3765">
                  <c:v>62.75</c:v>
                </c:pt>
                <c:pt idx="3766">
                  <c:v>62.766666666666268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62.816666666665938</c:v>
                </c:pt>
                <c:pt idx="3770">
                  <c:v>62.833333333333343</c:v>
                </c:pt>
                <c:pt idx="3771">
                  <c:v>62.85</c:v>
                </c:pt>
                <c:pt idx="3772">
                  <c:v>62.866666666666028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62.916666666665947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62.966666666666043</c:v>
                </c:pt>
                <c:pt idx="3779">
                  <c:v>62.983333333333327</c:v>
                </c:pt>
                <c:pt idx="3780">
                  <c:v>63</c:v>
                </c:pt>
                <c:pt idx="3781">
                  <c:v>63.016666666665976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63.066666666666109</c:v>
                </c:pt>
                <c:pt idx="3785">
                  <c:v>63.083333333333343</c:v>
                </c:pt>
                <c:pt idx="3786">
                  <c:v>63.1</c:v>
                </c:pt>
                <c:pt idx="3787">
                  <c:v>63.116666666666028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63.166666666666188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63.216666666666043</c:v>
                </c:pt>
                <c:pt idx="3794">
                  <c:v>63.233333333333327</c:v>
                </c:pt>
                <c:pt idx="3795">
                  <c:v>63.25</c:v>
                </c:pt>
                <c:pt idx="3796">
                  <c:v>63.266666666666268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63.316666666665938</c:v>
                </c:pt>
                <c:pt idx="3800">
                  <c:v>63.333333333333343</c:v>
                </c:pt>
                <c:pt idx="3801">
                  <c:v>63.35</c:v>
                </c:pt>
                <c:pt idx="3802">
                  <c:v>63.366666666666028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63.416666666665947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63.466666666666043</c:v>
                </c:pt>
                <c:pt idx="3809">
                  <c:v>63.483333333333327</c:v>
                </c:pt>
                <c:pt idx="3810">
                  <c:v>63.5</c:v>
                </c:pt>
                <c:pt idx="3811">
                  <c:v>63.516666666665976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63.566666666666109</c:v>
                </c:pt>
                <c:pt idx="3815">
                  <c:v>63.583333333333343</c:v>
                </c:pt>
                <c:pt idx="3816">
                  <c:v>63.6</c:v>
                </c:pt>
                <c:pt idx="3817">
                  <c:v>63.616666666666028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63.666666666666167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63.716666666666043</c:v>
                </c:pt>
                <c:pt idx="3824">
                  <c:v>63.733333333333327</c:v>
                </c:pt>
                <c:pt idx="3825">
                  <c:v>63.75</c:v>
                </c:pt>
                <c:pt idx="3826">
                  <c:v>63.766666666666268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63.816666666665938</c:v>
                </c:pt>
                <c:pt idx="3830">
                  <c:v>63.833333333333343</c:v>
                </c:pt>
                <c:pt idx="3831">
                  <c:v>63.85</c:v>
                </c:pt>
                <c:pt idx="3832">
                  <c:v>63.866666666666028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63.916666666665947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63.966666666666043</c:v>
                </c:pt>
                <c:pt idx="3839">
                  <c:v>63.983333333333327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64.033333333333147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64.083333333332845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64.133333333332814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64.183333333332712</c:v>
                </c:pt>
                <c:pt idx="3852">
                  <c:v>64.2</c:v>
                </c:pt>
                <c:pt idx="3853">
                  <c:v>64.216666666666654</c:v>
                </c:pt>
                <c:pt idx="3854">
                  <c:v>64.233333333333249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64.283333333333147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64.333333333332845</c:v>
                </c:pt>
                <c:pt idx="3861">
                  <c:v>64.349999999999994</c:v>
                </c:pt>
                <c:pt idx="3862">
                  <c:v>64.366666666666646</c:v>
                </c:pt>
                <c:pt idx="3863">
                  <c:v>64.383333333332814</c:v>
                </c:pt>
                <c:pt idx="3864">
                  <c:v>64.400000000000006</c:v>
                </c:pt>
                <c:pt idx="3865">
                  <c:v>64.4166666666667</c:v>
                </c:pt>
                <c:pt idx="3866">
                  <c:v>64.433333333333309</c:v>
                </c:pt>
                <c:pt idx="3867">
                  <c:v>64.45</c:v>
                </c:pt>
                <c:pt idx="3868">
                  <c:v>64.466666666666654</c:v>
                </c:pt>
                <c:pt idx="3869">
                  <c:v>64.483333333333249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64.533333333333147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64.583333333332845</c:v>
                </c:pt>
                <c:pt idx="3876">
                  <c:v>64.599999999999994</c:v>
                </c:pt>
                <c:pt idx="3877">
                  <c:v>64.616666666666646</c:v>
                </c:pt>
                <c:pt idx="3878">
                  <c:v>64.633333333332814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64.683333333332712</c:v>
                </c:pt>
                <c:pt idx="3882">
                  <c:v>64.7</c:v>
                </c:pt>
                <c:pt idx="3883">
                  <c:v>64.716666666666654</c:v>
                </c:pt>
                <c:pt idx="3884">
                  <c:v>64.733333333333249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64.783333333333147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64.833333333332845</c:v>
                </c:pt>
                <c:pt idx="3891">
                  <c:v>64.849999999999994</c:v>
                </c:pt>
                <c:pt idx="3892">
                  <c:v>64.866666666666646</c:v>
                </c:pt>
                <c:pt idx="3893">
                  <c:v>64.883333333332814</c:v>
                </c:pt>
                <c:pt idx="3894">
                  <c:v>64.900000000000006</c:v>
                </c:pt>
                <c:pt idx="3895">
                  <c:v>64.9166666666667</c:v>
                </c:pt>
                <c:pt idx="3896">
                  <c:v>64.933333333333309</c:v>
                </c:pt>
                <c:pt idx="3897">
                  <c:v>64.95</c:v>
                </c:pt>
                <c:pt idx="3898">
                  <c:v>64.966666666666654</c:v>
                </c:pt>
                <c:pt idx="3899">
                  <c:v>64.983333333333249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65.033333333333147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65.083333333332845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65.133333333332814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65.183333333332712</c:v>
                </c:pt>
                <c:pt idx="3912">
                  <c:v>65.2</c:v>
                </c:pt>
                <c:pt idx="3913">
                  <c:v>65.216666666666654</c:v>
                </c:pt>
                <c:pt idx="3914">
                  <c:v>65.233333333333249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65.283333333333147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65.333333333332845</c:v>
                </c:pt>
                <c:pt idx="3921">
                  <c:v>65.349999999999994</c:v>
                </c:pt>
                <c:pt idx="3922">
                  <c:v>65.366666666666646</c:v>
                </c:pt>
                <c:pt idx="3923">
                  <c:v>65.383333333332814</c:v>
                </c:pt>
                <c:pt idx="3924">
                  <c:v>65.400000000000006</c:v>
                </c:pt>
                <c:pt idx="3925">
                  <c:v>65.4166666666667</c:v>
                </c:pt>
                <c:pt idx="3926">
                  <c:v>65.433333333333309</c:v>
                </c:pt>
                <c:pt idx="3927">
                  <c:v>65.45</c:v>
                </c:pt>
                <c:pt idx="3928">
                  <c:v>65.466666666666654</c:v>
                </c:pt>
                <c:pt idx="3929">
                  <c:v>65.483333333333249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65.533333333333147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65.583333333332845</c:v>
                </c:pt>
                <c:pt idx="3936">
                  <c:v>65.599999999999994</c:v>
                </c:pt>
                <c:pt idx="3937">
                  <c:v>65.616666666666646</c:v>
                </c:pt>
                <c:pt idx="3938">
                  <c:v>65.633333333332814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65.683333333332712</c:v>
                </c:pt>
                <c:pt idx="3942">
                  <c:v>65.7</c:v>
                </c:pt>
                <c:pt idx="3943">
                  <c:v>65.716666666666654</c:v>
                </c:pt>
                <c:pt idx="3944">
                  <c:v>65.733333333333249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65.783333333333147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65.833333333332845</c:v>
                </c:pt>
                <c:pt idx="3951">
                  <c:v>65.849999999999994</c:v>
                </c:pt>
                <c:pt idx="3952">
                  <c:v>65.866666666666646</c:v>
                </c:pt>
                <c:pt idx="3953">
                  <c:v>65.883333333332814</c:v>
                </c:pt>
                <c:pt idx="3954">
                  <c:v>65.900000000000006</c:v>
                </c:pt>
                <c:pt idx="3955">
                  <c:v>65.9166666666667</c:v>
                </c:pt>
                <c:pt idx="3956">
                  <c:v>65.933333333333309</c:v>
                </c:pt>
                <c:pt idx="3957">
                  <c:v>65.95</c:v>
                </c:pt>
                <c:pt idx="3958">
                  <c:v>65.966666666666654</c:v>
                </c:pt>
                <c:pt idx="3959">
                  <c:v>65.983333333333249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66.033333333333147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66.083333333332845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66.133333333332814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66.183333333332712</c:v>
                </c:pt>
                <c:pt idx="3972">
                  <c:v>66.2</c:v>
                </c:pt>
                <c:pt idx="3973">
                  <c:v>66.216666666666654</c:v>
                </c:pt>
                <c:pt idx="3974">
                  <c:v>66.233333333333249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66.283333333333147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66.333333333332845</c:v>
                </c:pt>
                <c:pt idx="3981">
                  <c:v>66.349999999999994</c:v>
                </c:pt>
                <c:pt idx="3982">
                  <c:v>66.366666666666646</c:v>
                </c:pt>
                <c:pt idx="3983">
                  <c:v>66.383333333332814</c:v>
                </c:pt>
                <c:pt idx="3984">
                  <c:v>66.400000000000006</c:v>
                </c:pt>
                <c:pt idx="3985">
                  <c:v>66.4166666666667</c:v>
                </c:pt>
                <c:pt idx="3986">
                  <c:v>66.433333333333309</c:v>
                </c:pt>
                <c:pt idx="3987">
                  <c:v>66.45</c:v>
                </c:pt>
                <c:pt idx="3988">
                  <c:v>66.466666666666654</c:v>
                </c:pt>
                <c:pt idx="3989">
                  <c:v>66.483333333333249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66.533333333333147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66.583333333332845</c:v>
                </c:pt>
                <c:pt idx="3996">
                  <c:v>66.599999999999994</c:v>
                </c:pt>
                <c:pt idx="3997">
                  <c:v>66.616666666666646</c:v>
                </c:pt>
                <c:pt idx="3998">
                  <c:v>66.633333333332814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66.683333333332712</c:v>
                </c:pt>
                <c:pt idx="4002">
                  <c:v>66.7</c:v>
                </c:pt>
                <c:pt idx="4003">
                  <c:v>66.716666666666654</c:v>
                </c:pt>
                <c:pt idx="4004">
                  <c:v>66.733333333333249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66.783333333333147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66.833333333332845</c:v>
                </c:pt>
                <c:pt idx="4011">
                  <c:v>66.849999999999994</c:v>
                </c:pt>
                <c:pt idx="4012">
                  <c:v>66.866666666666646</c:v>
                </c:pt>
                <c:pt idx="4013">
                  <c:v>66.883333333332814</c:v>
                </c:pt>
                <c:pt idx="4014">
                  <c:v>66.900000000000006</c:v>
                </c:pt>
                <c:pt idx="4015">
                  <c:v>66.9166666666667</c:v>
                </c:pt>
                <c:pt idx="4016">
                  <c:v>66.933333333333309</c:v>
                </c:pt>
                <c:pt idx="4017">
                  <c:v>66.95</c:v>
                </c:pt>
                <c:pt idx="4018">
                  <c:v>66.966666666666654</c:v>
                </c:pt>
                <c:pt idx="4019">
                  <c:v>66.983333333333249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67.033333333333147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67.083333333332845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67.133333333332814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67.183333333332712</c:v>
                </c:pt>
                <c:pt idx="4032">
                  <c:v>67.2</c:v>
                </c:pt>
                <c:pt idx="4033">
                  <c:v>67.216666666666654</c:v>
                </c:pt>
                <c:pt idx="4034">
                  <c:v>67.233333333333249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67.283333333333147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67.333333333332845</c:v>
                </c:pt>
                <c:pt idx="4041">
                  <c:v>67.349999999999994</c:v>
                </c:pt>
                <c:pt idx="4042">
                  <c:v>67.366666666666646</c:v>
                </c:pt>
                <c:pt idx="4043">
                  <c:v>67.383333333332814</c:v>
                </c:pt>
                <c:pt idx="4044">
                  <c:v>67.400000000000006</c:v>
                </c:pt>
                <c:pt idx="4045">
                  <c:v>67.4166666666667</c:v>
                </c:pt>
                <c:pt idx="4046">
                  <c:v>67.433333333333309</c:v>
                </c:pt>
                <c:pt idx="4047">
                  <c:v>67.45</c:v>
                </c:pt>
                <c:pt idx="4048">
                  <c:v>67.466666666666654</c:v>
                </c:pt>
                <c:pt idx="4049">
                  <c:v>67.483333333333249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67.533333333333147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67.583333333332845</c:v>
                </c:pt>
                <c:pt idx="4056">
                  <c:v>67.599999999999994</c:v>
                </c:pt>
                <c:pt idx="4057">
                  <c:v>67.616666666666646</c:v>
                </c:pt>
                <c:pt idx="4058">
                  <c:v>67.633333333332814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67.683333333332712</c:v>
                </c:pt>
                <c:pt idx="4062">
                  <c:v>67.7</c:v>
                </c:pt>
                <c:pt idx="4063">
                  <c:v>67.716666666666654</c:v>
                </c:pt>
                <c:pt idx="4064">
                  <c:v>67.733333333333249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67.783333333333147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67.833333333332845</c:v>
                </c:pt>
                <c:pt idx="4071">
                  <c:v>67.849999999999994</c:v>
                </c:pt>
                <c:pt idx="4072">
                  <c:v>67.866666666666646</c:v>
                </c:pt>
                <c:pt idx="4073">
                  <c:v>67.883333333332814</c:v>
                </c:pt>
                <c:pt idx="4074">
                  <c:v>67.900000000000006</c:v>
                </c:pt>
                <c:pt idx="4075">
                  <c:v>67.9166666666667</c:v>
                </c:pt>
                <c:pt idx="4076">
                  <c:v>67.933333333333309</c:v>
                </c:pt>
                <c:pt idx="4077">
                  <c:v>67.95</c:v>
                </c:pt>
                <c:pt idx="4078">
                  <c:v>67.966666666666654</c:v>
                </c:pt>
                <c:pt idx="4079">
                  <c:v>67.983333333333249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68.033333333333147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68.083333333332845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68.133333333332814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68.183333333332712</c:v>
                </c:pt>
                <c:pt idx="4092">
                  <c:v>68.2</c:v>
                </c:pt>
                <c:pt idx="4093">
                  <c:v>68.216666666666654</c:v>
                </c:pt>
                <c:pt idx="4094">
                  <c:v>68.233333333333249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68.283333333333147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68.333333333332845</c:v>
                </c:pt>
                <c:pt idx="4101">
                  <c:v>68.349999999999994</c:v>
                </c:pt>
                <c:pt idx="4102">
                  <c:v>68.366666666666646</c:v>
                </c:pt>
                <c:pt idx="4103">
                  <c:v>68.383333333332814</c:v>
                </c:pt>
                <c:pt idx="4104">
                  <c:v>68.400000000000006</c:v>
                </c:pt>
                <c:pt idx="4105">
                  <c:v>68.4166666666667</c:v>
                </c:pt>
                <c:pt idx="4106">
                  <c:v>68.433333333333309</c:v>
                </c:pt>
                <c:pt idx="4107">
                  <c:v>68.45</c:v>
                </c:pt>
                <c:pt idx="4108">
                  <c:v>68.466666666666654</c:v>
                </c:pt>
                <c:pt idx="4109">
                  <c:v>68.483333333333249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68.533333333333147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68.583333333332845</c:v>
                </c:pt>
                <c:pt idx="4116">
                  <c:v>68.599999999999994</c:v>
                </c:pt>
                <c:pt idx="4117">
                  <c:v>68.616666666666646</c:v>
                </c:pt>
                <c:pt idx="4118">
                  <c:v>68.633333333332814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68.683333333332712</c:v>
                </c:pt>
                <c:pt idx="4122">
                  <c:v>68.7</c:v>
                </c:pt>
                <c:pt idx="4123">
                  <c:v>68.716666666666654</c:v>
                </c:pt>
                <c:pt idx="4124">
                  <c:v>68.733333333333249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68.783333333333147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68.833333333332845</c:v>
                </c:pt>
                <c:pt idx="4131">
                  <c:v>68.849999999999994</c:v>
                </c:pt>
                <c:pt idx="4132">
                  <c:v>68.866666666666646</c:v>
                </c:pt>
                <c:pt idx="4133">
                  <c:v>68.883333333332814</c:v>
                </c:pt>
                <c:pt idx="4134">
                  <c:v>68.900000000000006</c:v>
                </c:pt>
                <c:pt idx="4135">
                  <c:v>68.9166666666667</c:v>
                </c:pt>
                <c:pt idx="4136">
                  <c:v>68.933333333333309</c:v>
                </c:pt>
                <c:pt idx="4137">
                  <c:v>68.95</c:v>
                </c:pt>
                <c:pt idx="4138">
                  <c:v>68.966666666666654</c:v>
                </c:pt>
                <c:pt idx="4139">
                  <c:v>68.983333333333249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69.033333333333147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69.083333333332845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69.133333333332814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69.183333333332712</c:v>
                </c:pt>
                <c:pt idx="4152">
                  <c:v>69.2</c:v>
                </c:pt>
                <c:pt idx="4153">
                  <c:v>69.216666666666654</c:v>
                </c:pt>
                <c:pt idx="4154">
                  <c:v>69.233333333333249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69.283333333333147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69.333333333332845</c:v>
                </c:pt>
                <c:pt idx="4161">
                  <c:v>69.349999999999994</c:v>
                </c:pt>
                <c:pt idx="4162">
                  <c:v>69.366666666666646</c:v>
                </c:pt>
                <c:pt idx="4163">
                  <c:v>69.383333333332814</c:v>
                </c:pt>
                <c:pt idx="4164">
                  <c:v>69.400000000000006</c:v>
                </c:pt>
                <c:pt idx="4165">
                  <c:v>69.4166666666667</c:v>
                </c:pt>
                <c:pt idx="4166">
                  <c:v>69.433333333333309</c:v>
                </c:pt>
                <c:pt idx="4167">
                  <c:v>69.45</c:v>
                </c:pt>
                <c:pt idx="4168">
                  <c:v>69.466666666666654</c:v>
                </c:pt>
                <c:pt idx="4169">
                  <c:v>69.483333333333249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69.533333333333147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69.583333333332845</c:v>
                </c:pt>
                <c:pt idx="4176">
                  <c:v>69.599999999999994</c:v>
                </c:pt>
                <c:pt idx="4177">
                  <c:v>69.616666666666646</c:v>
                </c:pt>
                <c:pt idx="4178">
                  <c:v>69.633333333332814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69.683333333332712</c:v>
                </c:pt>
                <c:pt idx="4182">
                  <c:v>69.7</c:v>
                </c:pt>
                <c:pt idx="4183">
                  <c:v>69.716666666666654</c:v>
                </c:pt>
                <c:pt idx="4184">
                  <c:v>69.733333333333249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69.783333333333147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69.833333333332845</c:v>
                </c:pt>
                <c:pt idx="4191">
                  <c:v>69.849999999999994</c:v>
                </c:pt>
                <c:pt idx="4192">
                  <c:v>69.866666666666646</c:v>
                </c:pt>
                <c:pt idx="4193">
                  <c:v>69.883333333332814</c:v>
                </c:pt>
                <c:pt idx="4194">
                  <c:v>69.900000000000006</c:v>
                </c:pt>
                <c:pt idx="4195">
                  <c:v>69.9166666666667</c:v>
                </c:pt>
                <c:pt idx="4196">
                  <c:v>69.933333333333309</c:v>
                </c:pt>
                <c:pt idx="4197">
                  <c:v>69.95</c:v>
                </c:pt>
                <c:pt idx="4198">
                  <c:v>69.966666666666654</c:v>
                </c:pt>
                <c:pt idx="4199">
                  <c:v>69.983333333333249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70.033333333333147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70.083333333332845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70.133333333332814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70.183333333332712</c:v>
                </c:pt>
                <c:pt idx="4212">
                  <c:v>70.2</c:v>
                </c:pt>
                <c:pt idx="4213">
                  <c:v>70.216666666666654</c:v>
                </c:pt>
                <c:pt idx="4214">
                  <c:v>70.233333333333249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70.283333333333147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70.333333333332845</c:v>
                </c:pt>
                <c:pt idx="4221">
                  <c:v>70.349999999999994</c:v>
                </c:pt>
                <c:pt idx="4222">
                  <c:v>70.366666666666646</c:v>
                </c:pt>
                <c:pt idx="4223">
                  <c:v>70.383333333332814</c:v>
                </c:pt>
                <c:pt idx="4224">
                  <c:v>70.400000000000006</c:v>
                </c:pt>
                <c:pt idx="4225">
                  <c:v>70.4166666666667</c:v>
                </c:pt>
                <c:pt idx="4226">
                  <c:v>70.433333333333309</c:v>
                </c:pt>
                <c:pt idx="4227">
                  <c:v>70.45</c:v>
                </c:pt>
                <c:pt idx="4228">
                  <c:v>70.466666666666654</c:v>
                </c:pt>
                <c:pt idx="4229">
                  <c:v>70.483333333333249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70.533333333333147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70.583333333332845</c:v>
                </c:pt>
                <c:pt idx="4236">
                  <c:v>70.599999999999994</c:v>
                </c:pt>
                <c:pt idx="4237">
                  <c:v>70.616666666666646</c:v>
                </c:pt>
                <c:pt idx="4238">
                  <c:v>70.633333333332814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70.683333333332712</c:v>
                </c:pt>
                <c:pt idx="4242">
                  <c:v>70.7</c:v>
                </c:pt>
                <c:pt idx="4243">
                  <c:v>70.716666666666654</c:v>
                </c:pt>
                <c:pt idx="4244">
                  <c:v>70.733333333333249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70.783333333333147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70.833333333332845</c:v>
                </c:pt>
                <c:pt idx="4251">
                  <c:v>70.849999999999994</c:v>
                </c:pt>
                <c:pt idx="4252">
                  <c:v>70.866666666666646</c:v>
                </c:pt>
                <c:pt idx="4253">
                  <c:v>70.883333333332814</c:v>
                </c:pt>
                <c:pt idx="4254">
                  <c:v>70.900000000000006</c:v>
                </c:pt>
                <c:pt idx="4255">
                  <c:v>70.9166666666667</c:v>
                </c:pt>
                <c:pt idx="4256">
                  <c:v>70.933333333333309</c:v>
                </c:pt>
                <c:pt idx="4257">
                  <c:v>70.95</c:v>
                </c:pt>
                <c:pt idx="4258">
                  <c:v>70.966666666666654</c:v>
                </c:pt>
                <c:pt idx="4259">
                  <c:v>70.983333333333249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71.033333333333147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71.083333333332845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71.133333333332814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71.183333333332712</c:v>
                </c:pt>
                <c:pt idx="4272">
                  <c:v>71.2</c:v>
                </c:pt>
                <c:pt idx="4273">
                  <c:v>71.216666666666654</c:v>
                </c:pt>
                <c:pt idx="4274">
                  <c:v>71.233333333333249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71.283333333333147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71.333333333332845</c:v>
                </c:pt>
                <c:pt idx="4281">
                  <c:v>71.349999999999994</c:v>
                </c:pt>
                <c:pt idx="4282">
                  <c:v>71.366666666666646</c:v>
                </c:pt>
                <c:pt idx="4283">
                  <c:v>71.383333333332814</c:v>
                </c:pt>
                <c:pt idx="4284">
                  <c:v>71.400000000000006</c:v>
                </c:pt>
                <c:pt idx="4285">
                  <c:v>71.4166666666667</c:v>
                </c:pt>
                <c:pt idx="4286">
                  <c:v>71.433333333333309</c:v>
                </c:pt>
                <c:pt idx="4287">
                  <c:v>71.45</c:v>
                </c:pt>
                <c:pt idx="4288">
                  <c:v>71.466666666666654</c:v>
                </c:pt>
                <c:pt idx="4289">
                  <c:v>71.483333333333249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71.533333333333147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71.583333333332845</c:v>
                </c:pt>
                <c:pt idx="4296">
                  <c:v>71.599999999999994</c:v>
                </c:pt>
                <c:pt idx="4297">
                  <c:v>71.616666666666646</c:v>
                </c:pt>
                <c:pt idx="4298">
                  <c:v>71.633333333332814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71.683333333332712</c:v>
                </c:pt>
                <c:pt idx="4302">
                  <c:v>71.7</c:v>
                </c:pt>
                <c:pt idx="4303">
                  <c:v>71.716666666666654</c:v>
                </c:pt>
                <c:pt idx="4304">
                  <c:v>71.733333333333249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71.783333333333147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71.833333333332845</c:v>
                </c:pt>
                <c:pt idx="4311">
                  <c:v>71.849999999999994</c:v>
                </c:pt>
                <c:pt idx="4312">
                  <c:v>71.866666666666646</c:v>
                </c:pt>
                <c:pt idx="4313">
                  <c:v>71.883333333332814</c:v>
                </c:pt>
                <c:pt idx="4314">
                  <c:v>71.900000000000006</c:v>
                </c:pt>
                <c:pt idx="4315">
                  <c:v>71.9166666666667</c:v>
                </c:pt>
                <c:pt idx="4316">
                  <c:v>71.933333333333309</c:v>
                </c:pt>
                <c:pt idx="4317">
                  <c:v>71.95</c:v>
                </c:pt>
                <c:pt idx="4318">
                  <c:v>71.966666666666654</c:v>
                </c:pt>
                <c:pt idx="4319">
                  <c:v>71.983333333333249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72.033333333333147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72.083333333332845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72.133333333332814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72.183333333332712</c:v>
                </c:pt>
                <c:pt idx="4332">
                  <c:v>72.2</c:v>
                </c:pt>
                <c:pt idx="4333">
                  <c:v>72.216666666666654</c:v>
                </c:pt>
                <c:pt idx="4334">
                  <c:v>72.233333333333249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72.283333333333147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72.333333333332845</c:v>
                </c:pt>
                <c:pt idx="4341">
                  <c:v>72.349999999999994</c:v>
                </c:pt>
                <c:pt idx="4342">
                  <c:v>72.366666666666646</c:v>
                </c:pt>
                <c:pt idx="4343">
                  <c:v>72.383333333332814</c:v>
                </c:pt>
                <c:pt idx="4344">
                  <c:v>72.400000000000006</c:v>
                </c:pt>
                <c:pt idx="4345">
                  <c:v>72.4166666666667</c:v>
                </c:pt>
                <c:pt idx="4346">
                  <c:v>72.433333333333309</c:v>
                </c:pt>
                <c:pt idx="4347">
                  <c:v>72.45</c:v>
                </c:pt>
                <c:pt idx="4348">
                  <c:v>72.466666666666654</c:v>
                </c:pt>
                <c:pt idx="4349">
                  <c:v>72.483333333333249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72.533333333333147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72.583333333332845</c:v>
                </c:pt>
                <c:pt idx="4356">
                  <c:v>72.599999999999994</c:v>
                </c:pt>
                <c:pt idx="4357">
                  <c:v>72.616666666666646</c:v>
                </c:pt>
                <c:pt idx="4358">
                  <c:v>72.633333333332814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72.683333333332712</c:v>
                </c:pt>
                <c:pt idx="4362">
                  <c:v>72.7</c:v>
                </c:pt>
                <c:pt idx="4363">
                  <c:v>72.716666666666654</c:v>
                </c:pt>
                <c:pt idx="4364">
                  <c:v>72.733333333333249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72.783333333333147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72.833333333332845</c:v>
                </c:pt>
                <c:pt idx="4371">
                  <c:v>72.849999999999994</c:v>
                </c:pt>
                <c:pt idx="4372">
                  <c:v>72.866666666666646</c:v>
                </c:pt>
                <c:pt idx="4373">
                  <c:v>72.883333333332814</c:v>
                </c:pt>
                <c:pt idx="4374">
                  <c:v>72.900000000000006</c:v>
                </c:pt>
                <c:pt idx="4375">
                  <c:v>72.9166666666667</c:v>
                </c:pt>
                <c:pt idx="4376">
                  <c:v>72.933333333333309</c:v>
                </c:pt>
                <c:pt idx="4377">
                  <c:v>72.95</c:v>
                </c:pt>
                <c:pt idx="4378">
                  <c:v>72.966666666666654</c:v>
                </c:pt>
                <c:pt idx="4379">
                  <c:v>72.983333333333249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73.033333333333147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73.083333333332845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73.133333333332814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73.183333333332712</c:v>
                </c:pt>
                <c:pt idx="4392">
                  <c:v>73.2</c:v>
                </c:pt>
                <c:pt idx="4393">
                  <c:v>73.216666666666654</c:v>
                </c:pt>
                <c:pt idx="4394">
                  <c:v>73.233333333333249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73.283333333333147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73.333333333332845</c:v>
                </c:pt>
                <c:pt idx="4401">
                  <c:v>73.349999999999994</c:v>
                </c:pt>
                <c:pt idx="4402">
                  <c:v>73.366666666666646</c:v>
                </c:pt>
                <c:pt idx="4403">
                  <c:v>73.383333333332814</c:v>
                </c:pt>
                <c:pt idx="4404">
                  <c:v>73.400000000000006</c:v>
                </c:pt>
                <c:pt idx="4405">
                  <c:v>73.4166666666667</c:v>
                </c:pt>
                <c:pt idx="4406">
                  <c:v>73.433333333333309</c:v>
                </c:pt>
                <c:pt idx="4407">
                  <c:v>73.45</c:v>
                </c:pt>
                <c:pt idx="4408">
                  <c:v>73.466666666666654</c:v>
                </c:pt>
                <c:pt idx="4409">
                  <c:v>73.483333333333249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73.533333333333147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73.583333333332845</c:v>
                </c:pt>
                <c:pt idx="4416">
                  <c:v>73.599999999999994</c:v>
                </c:pt>
                <c:pt idx="4417">
                  <c:v>73.616666666666646</c:v>
                </c:pt>
                <c:pt idx="4418">
                  <c:v>73.633333333332814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73.683333333332712</c:v>
                </c:pt>
                <c:pt idx="4422">
                  <c:v>73.7</c:v>
                </c:pt>
                <c:pt idx="4423">
                  <c:v>73.716666666666654</c:v>
                </c:pt>
                <c:pt idx="4424">
                  <c:v>73.733333333333249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73.783333333333147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73.833333333332845</c:v>
                </c:pt>
                <c:pt idx="4431">
                  <c:v>73.849999999999994</c:v>
                </c:pt>
                <c:pt idx="4432">
                  <c:v>73.866666666666646</c:v>
                </c:pt>
                <c:pt idx="4433">
                  <c:v>73.883333333332814</c:v>
                </c:pt>
                <c:pt idx="4434">
                  <c:v>73.900000000000006</c:v>
                </c:pt>
                <c:pt idx="4435">
                  <c:v>73.9166666666667</c:v>
                </c:pt>
                <c:pt idx="4436">
                  <c:v>73.933333333333309</c:v>
                </c:pt>
                <c:pt idx="4437">
                  <c:v>73.95</c:v>
                </c:pt>
                <c:pt idx="4438">
                  <c:v>73.966666666666654</c:v>
                </c:pt>
                <c:pt idx="4439">
                  <c:v>73.983333333333249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74.033333333333147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74.083333333332845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74.133333333332814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74.183333333332712</c:v>
                </c:pt>
                <c:pt idx="4452">
                  <c:v>74.2</c:v>
                </c:pt>
                <c:pt idx="4453">
                  <c:v>74.216666666666654</c:v>
                </c:pt>
                <c:pt idx="4454">
                  <c:v>74.233333333333249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74.283333333333147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74.333333333332845</c:v>
                </c:pt>
                <c:pt idx="4461">
                  <c:v>74.349999999999994</c:v>
                </c:pt>
                <c:pt idx="4462">
                  <c:v>74.366666666666646</c:v>
                </c:pt>
                <c:pt idx="4463">
                  <c:v>74.383333333332814</c:v>
                </c:pt>
                <c:pt idx="4464">
                  <c:v>74.400000000000006</c:v>
                </c:pt>
                <c:pt idx="4465">
                  <c:v>74.4166666666667</c:v>
                </c:pt>
                <c:pt idx="4466">
                  <c:v>74.433333333333309</c:v>
                </c:pt>
                <c:pt idx="4467">
                  <c:v>74.45</c:v>
                </c:pt>
                <c:pt idx="4468">
                  <c:v>74.466666666666654</c:v>
                </c:pt>
                <c:pt idx="4469">
                  <c:v>74.483333333333249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74.533333333333147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74.583333333332845</c:v>
                </c:pt>
                <c:pt idx="4476">
                  <c:v>74.599999999999994</c:v>
                </c:pt>
                <c:pt idx="4477">
                  <c:v>74.616666666666646</c:v>
                </c:pt>
                <c:pt idx="4478">
                  <c:v>74.633333333332814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74.683333333332712</c:v>
                </c:pt>
                <c:pt idx="4482">
                  <c:v>74.7</c:v>
                </c:pt>
                <c:pt idx="4483">
                  <c:v>74.716666666666654</c:v>
                </c:pt>
                <c:pt idx="4484">
                  <c:v>74.733333333333249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74.783333333333147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74.833333333332845</c:v>
                </c:pt>
                <c:pt idx="4491">
                  <c:v>74.849999999999994</c:v>
                </c:pt>
                <c:pt idx="4492">
                  <c:v>74.866666666666646</c:v>
                </c:pt>
                <c:pt idx="4493">
                  <c:v>74.883333333332814</c:v>
                </c:pt>
                <c:pt idx="4494">
                  <c:v>74.900000000000006</c:v>
                </c:pt>
                <c:pt idx="4495">
                  <c:v>74.9166666666667</c:v>
                </c:pt>
                <c:pt idx="4496">
                  <c:v>74.933333333333309</c:v>
                </c:pt>
                <c:pt idx="4497">
                  <c:v>74.95</c:v>
                </c:pt>
                <c:pt idx="4498">
                  <c:v>74.966666666666654</c:v>
                </c:pt>
                <c:pt idx="4499">
                  <c:v>74.983333333333249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75.033333333333147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75.083333333332845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75.133333333332814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75.183333333332712</c:v>
                </c:pt>
                <c:pt idx="4512">
                  <c:v>75.2</c:v>
                </c:pt>
                <c:pt idx="4513">
                  <c:v>75.216666666666654</c:v>
                </c:pt>
                <c:pt idx="4514">
                  <c:v>75.233333333333249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75.283333333333147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75.333333333332845</c:v>
                </c:pt>
                <c:pt idx="4521">
                  <c:v>75.349999999999994</c:v>
                </c:pt>
                <c:pt idx="4522">
                  <c:v>75.366666666666646</c:v>
                </c:pt>
                <c:pt idx="4523">
                  <c:v>75.383333333332814</c:v>
                </c:pt>
                <c:pt idx="4524">
                  <c:v>75.400000000000006</c:v>
                </c:pt>
                <c:pt idx="4525">
                  <c:v>75.4166666666667</c:v>
                </c:pt>
                <c:pt idx="4526">
                  <c:v>75.433333333333309</c:v>
                </c:pt>
                <c:pt idx="4527">
                  <c:v>75.45</c:v>
                </c:pt>
                <c:pt idx="4528">
                  <c:v>75.466666666666654</c:v>
                </c:pt>
                <c:pt idx="4529">
                  <c:v>75.483333333333249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75.533333333333147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75.583333333332845</c:v>
                </c:pt>
                <c:pt idx="4536">
                  <c:v>75.599999999999994</c:v>
                </c:pt>
                <c:pt idx="4537">
                  <c:v>75.616666666666646</c:v>
                </c:pt>
                <c:pt idx="4538">
                  <c:v>75.633333333332814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75.683333333332712</c:v>
                </c:pt>
                <c:pt idx="4542">
                  <c:v>75.7</c:v>
                </c:pt>
                <c:pt idx="4543">
                  <c:v>75.716666666666654</c:v>
                </c:pt>
                <c:pt idx="4544">
                  <c:v>75.733333333333249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75.783333333333147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75.833333333332845</c:v>
                </c:pt>
                <c:pt idx="4551">
                  <c:v>75.849999999999994</c:v>
                </c:pt>
                <c:pt idx="4552">
                  <c:v>75.866666666666646</c:v>
                </c:pt>
                <c:pt idx="4553">
                  <c:v>75.883333333332814</c:v>
                </c:pt>
                <c:pt idx="4554">
                  <c:v>75.900000000000006</c:v>
                </c:pt>
                <c:pt idx="4555">
                  <c:v>75.9166666666667</c:v>
                </c:pt>
                <c:pt idx="4556">
                  <c:v>75.933333333333309</c:v>
                </c:pt>
                <c:pt idx="4557">
                  <c:v>75.95</c:v>
                </c:pt>
                <c:pt idx="4558">
                  <c:v>75.966666666666654</c:v>
                </c:pt>
                <c:pt idx="4559">
                  <c:v>75.983333333333249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76.033333333333147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76.083333333332845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76.133333333332814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76.183333333332712</c:v>
                </c:pt>
                <c:pt idx="4572">
                  <c:v>76.2</c:v>
                </c:pt>
                <c:pt idx="4573">
                  <c:v>76.216666666666654</c:v>
                </c:pt>
                <c:pt idx="4574">
                  <c:v>76.233333333333249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76.283333333333147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76.333333333332845</c:v>
                </c:pt>
                <c:pt idx="4581">
                  <c:v>76.349999999999994</c:v>
                </c:pt>
                <c:pt idx="4582">
                  <c:v>76.366666666666646</c:v>
                </c:pt>
                <c:pt idx="4583">
                  <c:v>76.383333333332814</c:v>
                </c:pt>
                <c:pt idx="4584">
                  <c:v>76.400000000000006</c:v>
                </c:pt>
                <c:pt idx="4585">
                  <c:v>76.4166666666667</c:v>
                </c:pt>
                <c:pt idx="4586">
                  <c:v>76.433333333333309</c:v>
                </c:pt>
                <c:pt idx="4587">
                  <c:v>76.45</c:v>
                </c:pt>
                <c:pt idx="4588">
                  <c:v>76.466666666666654</c:v>
                </c:pt>
                <c:pt idx="4589">
                  <c:v>76.483333333333249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76.533333333333147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76.583333333332845</c:v>
                </c:pt>
                <c:pt idx="4596">
                  <c:v>76.599999999999994</c:v>
                </c:pt>
                <c:pt idx="4597">
                  <c:v>76.616666666666646</c:v>
                </c:pt>
                <c:pt idx="4598">
                  <c:v>76.633333333332814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76.683333333332712</c:v>
                </c:pt>
                <c:pt idx="4602">
                  <c:v>76.7</c:v>
                </c:pt>
                <c:pt idx="4603">
                  <c:v>76.716666666666654</c:v>
                </c:pt>
                <c:pt idx="4604">
                  <c:v>76.733333333333249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76.783333333333147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76.833333333332845</c:v>
                </c:pt>
                <c:pt idx="4611">
                  <c:v>76.849999999999994</c:v>
                </c:pt>
                <c:pt idx="4612">
                  <c:v>76.866666666666646</c:v>
                </c:pt>
                <c:pt idx="4613">
                  <c:v>76.883333333332814</c:v>
                </c:pt>
                <c:pt idx="4614">
                  <c:v>76.900000000000006</c:v>
                </c:pt>
                <c:pt idx="4615">
                  <c:v>76.9166666666667</c:v>
                </c:pt>
                <c:pt idx="4616">
                  <c:v>76.933333333333309</c:v>
                </c:pt>
                <c:pt idx="4617">
                  <c:v>76.95</c:v>
                </c:pt>
                <c:pt idx="4618">
                  <c:v>76.966666666666654</c:v>
                </c:pt>
                <c:pt idx="4619">
                  <c:v>76.983333333333249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77.033333333333147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77.083333333332845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77.133333333332814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77.183333333332712</c:v>
                </c:pt>
                <c:pt idx="4632">
                  <c:v>77.2</c:v>
                </c:pt>
                <c:pt idx="4633">
                  <c:v>77.216666666666654</c:v>
                </c:pt>
                <c:pt idx="4634">
                  <c:v>77.233333333333249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77.283333333333147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77.333333333332845</c:v>
                </c:pt>
                <c:pt idx="4641">
                  <c:v>77.349999999999994</c:v>
                </c:pt>
                <c:pt idx="4642">
                  <c:v>77.366666666666646</c:v>
                </c:pt>
                <c:pt idx="4643">
                  <c:v>77.383333333332814</c:v>
                </c:pt>
                <c:pt idx="4644">
                  <c:v>77.400000000000006</c:v>
                </c:pt>
                <c:pt idx="4645">
                  <c:v>77.4166666666667</c:v>
                </c:pt>
                <c:pt idx="4646">
                  <c:v>77.433333333333309</c:v>
                </c:pt>
                <c:pt idx="4647">
                  <c:v>77.45</c:v>
                </c:pt>
                <c:pt idx="4648">
                  <c:v>77.466666666666654</c:v>
                </c:pt>
                <c:pt idx="4649">
                  <c:v>77.483333333333249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77.533333333333147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77.583333333332845</c:v>
                </c:pt>
                <c:pt idx="4656">
                  <c:v>77.599999999999994</c:v>
                </c:pt>
                <c:pt idx="4657">
                  <c:v>77.616666666666646</c:v>
                </c:pt>
                <c:pt idx="4658">
                  <c:v>77.633333333332814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77.683333333332712</c:v>
                </c:pt>
                <c:pt idx="4662">
                  <c:v>77.7</c:v>
                </c:pt>
                <c:pt idx="4663">
                  <c:v>77.716666666666654</c:v>
                </c:pt>
                <c:pt idx="4664">
                  <c:v>77.733333333333249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77.783333333333147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77.833333333332845</c:v>
                </c:pt>
                <c:pt idx="4671">
                  <c:v>77.849999999999994</c:v>
                </c:pt>
                <c:pt idx="4672">
                  <c:v>77.866666666666646</c:v>
                </c:pt>
                <c:pt idx="4673">
                  <c:v>77.883333333332814</c:v>
                </c:pt>
                <c:pt idx="4674">
                  <c:v>77.900000000000006</c:v>
                </c:pt>
                <c:pt idx="4675">
                  <c:v>77.9166666666667</c:v>
                </c:pt>
                <c:pt idx="4676">
                  <c:v>77.933333333333309</c:v>
                </c:pt>
                <c:pt idx="4677">
                  <c:v>77.95</c:v>
                </c:pt>
                <c:pt idx="4678">
                  <c:v>77.966666666666654</c:v>
                </c:pt>
                <c:pt idx="4679">
                  <c:v>77.983333333333249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78.033333333333147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78.083333333332845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78.133333333332814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78.183333333332712</c:v>
                </c:pt>
                <c:pt idx="4692">
                  <c:v>78.2</c:v>
                </c:pt>
                <c:pt idx="4693">
                  <c:v>78.216666666666654</c:v>
                </c:pt>
                <c:pt idx="4694">
                  <c:v>78.233333333333249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78.283333333333147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78.333333333332845</c:v>
                </c:pt>
                <c:pt idx="4701">
                  <c:v>78.349999999999994</c:v>
                </c:pt>
                <c:pt idx="4702">
                  <c:v>78.366666666666646</c:v>
                </c:pt>
                <c:pt idx="4703">
                  <c:v>78.383333333332814</c:v>
                </c:pt>
                <c:pt idx="4704">
                  <c:v>78.400000000000006</c:v>
                </c:pt>
                <c:pt idx="4705">
                  <c:v>78.4166666666667</c:v>
                </c:pt>
                <c:pt idx="4706">
                  <c:v>78.433333333333309</c:v>
                </c:pt>
                <c:pt idx="4707">
                  <c:v>78.45</c:v>
                </c:pt>
                <c:pt idx="4708">
                  <c:v>78.466666666666654</c:v>
                </c:pt>
                <c:pt idx="4709">
                  <c:v>78.483333333333249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78.533333333333147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78.583333333332845</c:v>
                </c:pt>
                <c:pt idx="4716">
                  <c:v>78.599999999999994</c:v>
                </c:pt>
                <c:pt idx="4717">
                  <c:v>78.616666666666646</c:v>
                </c:pt>
                <c:pt idx="4718">
                  <c:v>78.633333333332814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78.683333333332712</c:v>
                </c:pt>
                <c:pt idx="4722">
                  <c:v>78.7</c:v>
                </c:pt>
                <c:pt idx="4723">
                  <c:v>78.716666666666654</c:v>
                </c:pt>
                <c:pt idx="4724">
                  <c:v>78.733333333333249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78.783333333333147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78.833333333332845</c:v>
                </c:pt>
                <c:pt idx="4731">
                  <c:v>78.849999999999994</c:v>
                </c:pt>
                <c:pt idx="4732">
                  <c:v>78.866666666666646</c:v>
                </c:pt>
                <c:pt idx="4733">
                  <c:v>78.883333333332814</c:v>
                </c:pt>
                <c:pt idx="4734">
                  <c:v>78.900000000000006</c:v>
                </c:pt>
                <c:pt idx="4735">
                  <c:v>78.9166666666667</c:v>
                </c:pt>
                <c:pt idx="4736">
                  <c:v>78.933333333333309</c:v>
                </c:pt>
                <c:pt idx="4737">
                  <c:v>78.95</c:v>
                </c:pt>
                <c:pt idx="4738">
                  <c:v>78.966666666666654</c:v>
                </c:pt>
                <c:pt idx="4739">
                  <c:v>78.983333333333249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79.033333333333147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79.083333333332845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79.133333333332814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79.183333333332712</c:v>
                </c:pt>
                <c:pt idx="4752">
                  <c:v>79.2</c:v>
                </c:pt>
                <c:pt idx="4753">
                  <c:v>79.216666666666654</c:v>
                </c:pt>
                <c:pt idx="4754">
                  <c:v>79.233333333333249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79.283333333333147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79.333333333332845</c:v>
                </c:pt>
                <c:pt idx="4761">
                  <c:v>79.349999999999994</c:v>
                </c:pt>
                <c:pt idx="4762">
                  <c:v>79.366666666666646</c:v>
                </c:pt>
                <c:pt idx="4763">
                  <c:v>79.383333333332814</c:v>
                </c:pt>
                <c:pt idx="4764">
                  <c:v>79.400000000000006</c:v>
                </c:pt>
                <c:pt idx="4765">
                  <c:v>79.4166666666667</c:v>
                </c:pt>
                <c:pt idx="4766">
                  <c:v>79.433333333333309</c:v>
                </c:pt>
                <c:pt idx="4767">
                  <c:v>79.45</c:v>
                </c:pt>
                <c:pt idx="4768">
                  <c:v>79.466666666666654</c:v>
                </c:pt>
                <c:pt idx="4769">
                  <c:v>79.483333333333249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79.533333333333147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79.583333333332845</c:v>
                </c:pt>
                <c:pt idx="4776">
                  <c:v>79.599999999999994</c:v>
                </c:pt>
                <c:pt idx="4777">
                  <c:v>79.616666666666646</c:v>
                </c:pt>
                <c:pt idx="4778">
                  <c:v>79.633333333332814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79.683333333332712</c:v>
                </c:pt>
                <c:pt idx="4782">
                  <c:v>79.7</c:v>
                </c:pt>
                <c:pt idx="4783">
                  <c:v>79.716666666666654</c:v>
                </c:pt>
                <c:pt idx="4784">
                  <c:v>79.733333333333249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79.783333333333147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79.833333333332845</c:v>
                </c:pt>
                <c:pt idx="4791">
                  <c:v>79.849999999999994</c:v>
                </c:pt>
                <c:pt idx="4792">
                  <c:v>79.866666666666646</c:v>
                </c:pt>
                <c:pt idx="4793">
                  <c:v>79.883333333332814</c:v>
                </c:pt>
                <c:pt idx="4794">
                  <c:v>79.900000000000006</c:v>
                </c:pt>
                <c:pt idx="4795">
                  <c:v>79.9166666666667</c:v>
                </c:pt>
                <c:pt idx="4796">
                  <c:v>79.933333333333309</c:v>
                </c:pt>
                <c:pt idx="4797">
                  <c:v>79.95</c:v>
                </c:pt>
                <c:pt idx="4798">
                  <c:v>79.966666666666654</c:v>
                </c:pt>
                <c:pt idx="4799">
                  <c:v>79.983333333333249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80.033333333333147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80.083333333332845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80.133333333332814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80.183333333332712</c:v>
                </c:pt>
                <c:pt idx="4812">
                  <c:v>80.2</c:v>
                </c:pt>
                <c:pt idx="4813">
                  <c:v>80.216666666666654</c:v>
                </c:pt>
                <c:pt idx="4814">
                  <c:v>80.233333333333249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80.283333333333147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80.333333333332845</c:v>
                </c:pt>
                <c:pt idx="4821">
                  <c:v>80.349999999999994</c:v>
                </c:pt>
                <c:pt idx="4822">
                  <c:v>80.366666666666646</c:v>
                </c:pt>
                <c:pt idx="4823">
                  <c:v>80.383333333332814</c:v>
                </c:pt>
                <c:pt idx="4824">
                  <c:v>80.400000000000006</c:v>
                </c:pt>
                <c:pt idx="4825">
                  <c:v>80.4166666666667</c:v>
                </c:pt>
                <c:pt idx="4826">
                  <c:v>80.433333333333309</c:v>
                </c:pt>
                <c:pt idx="4827">
                  <c:v>80.45</c:v>
                </c:pt>
                <c:pt idx="4828">
                  <c:v>80.466666666666654</c:v>
                </c:pt>
                <c:pt idx="4829">
                  <c:v>80.483333333333249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80.533333333333147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80.583333333332845</c:v>
                </c:pt>
                <c:pt idx="4836">
                  <c:v>80.599999999999994</c:v>
                </c:pt>
                <c:pt idx="4837">
                  <c:v>80.616666666666646</c:v>
                </c:pt>
                <c:pt idx="4838">
                  <c:v>80.633333333332814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80.683333333332712</c:v>
                </c:pt>
                <c:pt idx="4842">
                  <c:v>80.7</c:v>
                </c:pt>
                <c:pt idx="4843">
                  <c:v>80.716666666666654</c:v>
                </c:pt>
                <c:pt idx="4844">
                  <c:v>80.733333333333249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80.783333333333147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80.833333333332845</c:v>
                </c:pt>
                <c:pt idx="4851">
                  <c:v>80.849999999999994</c:v>
                </c:pt>
                <c:pt idx="4852">
                  <c:v>80.866666666666646</c:v>
                </c:pt>
                <c:pt idx="4853">
                  <c:v>80.883333333332814</c:v>
                </c:pt>
                <c:pt idx="4854">
                  <c:v>80.900000000000006</c:v>
                </c:pt>
                <c:pt idx="4855">
                  <c:v>80.9166666666667</c:v>
                </c:pt>
                <c:pt idx="4856">
                  <c:v>80.933333333333309</c:v>
                </c:pt>
                <c:pt idx="4857">
                  <c:v>80.95</c:v>
                </c:pt>
                <c:pt idx="4858">
                  <c:v>80.966666666666654</c:v>
                </c:pt>
                <c:pt idx="4859">
                  <c:v>80.983333333333249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81.033333333333147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81.083333333332845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81.133333333332814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81.183333333332712</c:v>
                </c:pt>
                <c:pt idx="4872">
                  <c:v>81.2</c:v>
                </c:pt>
                <c:pt idx="4873">
                  <c:v>81.216666666666654</c:v>
                </c:pt>
                <c:pt idx="4874">
                  <c:v>81.233333333333249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81.283333333333147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81.333333333332845</c:v>
                </c:pt>
                <c:pt idx="4881">
                  <c:v>81.349999999999994</c:v>
                </c:pt>
                <c:pt idx="4882">
                  <c:v>81.366666666666646</c:v>
                </c:pt>
                <c:pt idx="4883">
                  <c:v>81.383333333332814</c:v>
                </c:pt>
                <c:pt idx="4884">
                  <c:v>81.400000000000006</c:v>
                </c:pt>
                <c:pt idx="4885">
                  <c:v>81.4166666666667</c:v>
                </c:pt>
                <c:pt idx="4886">
                  <c:v>81.433333333333309</c:v>
                </c:pt>
                <c:pt idx="4887">
                  <c:v>81.45</c:v>
                </c:pt>
                <c:pt idx="4888">
                  <c:v>81.466666666666654</c:v>
                </c:pt>
                <c:pt idx="4889">
                  <c:v>81.483333333333249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81.533333333333147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81.583333333332845</c:v>
                </c:pt>
                <c:pt idx="4896">
                  <c:v>81.599999999999994</c:v>
                </c:pt>
                <c:pt idx="4897">
                  <c:v>81.616666666666646</c:v>
                </c:pt>
                <c:pt idx="4898">
                  <c:v>81.633333333332814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81.683333333332712</c:v>
                </c:pt>
                <c:pt idx="4902">
                  <c:v>81.7</c:v>
                </c:pt>
                <c:pt idx="4903">
                  <c:v>81.716666666666654</c:v>
                </c:pt>
                <c:pt idx="4904">
                  <c:v>81.733333333333249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81.783333333333147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81.833333333332845</c:v>
                </c:pt>
                <c:pt idx="4911">
                  <c:v>81.849999999999994</c:v>
                </c:pt>
                <c:pt idx="4912">
                  <c:v>81.866666666666646</c:v>
                </c:pt>
                <c:pt idx="4913">
                  <c:v>81.883333333332814</c:v>
                </c:pt>
                <c:pt idx="4914">
                  <c:v>81.900000000000006</c:v>
                </c:pt>
                <c:pt idx="4915">
                  <c:v>81.9166666666667</c:v>
                </c:pt>
                <c:pt idx="4916">
                  <c:v>81.933333333333309</c:v>
                </c:pt>
                <c:pt idx="4917">
                  <c:v>81.95</c:v>
                </c:pt>
                <c:pt idx="4918">
                  <c:v>81.966666666666654</c:v>
                </c:pt>
                <c:pt idx="4919">
                  <c:v>81.983333333333249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82.033333333333147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82.083333333332845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82.133333333332814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82.183333333332712</c:v>
                </c:pt>
                <c:pt idx="4932">
                  <c:v>82.2</c:v>
                </c:pt>
                <c:pt idx="4933">
                  <c:v>82.216666666666654</c:v>
                </c:pt>
                <c:pt idx="4934">
                  <c:v>82.233333333333249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82.283333333333147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82.333333333332845</c:v>
                </c:pt>
                <c:pt idx="4941">
                  <c:v>82.35</c:v>
                </c:pt>
                <c:pt idx="4942">
                  <c:v>82.366666666666646</c:v>
                </c:pt>
                <c:pt idx="4943">
                  <c:v>82.383333333332814</c:v>
                </c:pt>
                <c:pt idx="4944">
                  <c:v>82.4</c:v>
                </c:pt>
                <c:pt idx="4945">
                  <c:v>82.4166666666667</c:v>
                </c:pt>
                <c:pt idx="4946">
                  <c:v>82.433333333333309</c:v>
                </c:pt>
                <c:pt idx="4947">
                  <c:v>82.45</c:v>
                </c:pt>
                <c:pt idx="4948">
                  <c:v>82.466666666666654</c:v>
                </c:pt>
                <c:pt idx="4949">
                  <c:v>82.483333333333249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82.533333333333147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82.583333333332845</c:v>
                </c:pt>
                <c:pt idx="4956">
                  <c:v>82.6</c:v>
                </c:pt>
                <c:pt idx="4957">
                  <c:v>82.616666666666646</c:v>
                </c:pt>
                <c:pt idx="4958">
                  <c:v>82.633333333332814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82.683333333332712</c:v>
                </c:pt>
                <c:pt idx="4962">
                  <c:v>82.7</c:v>
                </c:pt>
                <c:pt idx="4963">
                  <c:v>82.716666666666654</c:v>
                </c:pt>
                <c:pt idx="4964">
                  <c:v>82.733333333333249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82.783333333333147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82.833333333332845</c:v>
                </c:pt>
                <c:pt idx="4971">
                  <c:v>82.85</c:v>
                </c:pt>
                <c:pt idx="4972">
                  <c:v>82.866666666666646</c:v>
                </c:pt>
                <c:pt idx="4973">
                  <c:v>82.883333333332814</c:v>
                </c:pt>
                <c:pt idx="4974">
                  <c:v>82.9</c:v>
                </c:pt>
                <c:pt idx="4975">
                  <c:v>82.9166666666667</c:v>
                </c:pt>
                <c:pt idx="4976">
                  <c:v>82.933333333333309</c:v>
                </c:pt>
                <c:pt idx="4977">
                  <c:v>82.95</c:v>
                </c:pt>
                <c:pt idx="4978">
                  <c:v>82.966666666666654</c:v>
                </c:pt>
                <c:pt idx="4979">
                  <c:v>82.983333333333249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83.033333333333147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83.083333333332845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83.133333333332814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83.183333333332712</c:v>
                </c:pt>
                <c:pt idx="4992">
                  <c:v>83.2</c:v>
                </c:pt>
                <c:pt idx="4993">
                  <c:v>83.216666666666654</c:v>
                </c:pt>
                <c:pt idx="4994">
                  <c:v>83.233333333333249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83.283333333333147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83.333333333332845</c:v>
                </c:pt>
                <c:pt idx="5001">
                  <c:v>83.35</c:v>
                </c:pt>
                <c:pt idx="5002">
                  <c:v>83.366666666666646</c:v>
                </c:pt>
                <c:pt idx="5003">
                  <c:v>83.383333333332814</c:v>
                </c:pt>
                <c:pt idx="5004">
                  <c:v>83.4</c:v>
                </c:pt>
                <c:pt idx="5005">
                  <c:v>83.4166666666667</c:v>
                </c:pt>
                <c:pt idx="5006">
                  <c:v>83.433333333333309</c:v>
                </c:pt>
                <c:pt idx="5007">
                  <c:v>83.45</c:v>
                </c:pt>
                <c:pt idx="5008">
                  <c:v>83.466666666666654</c:v>
                </c:pt>
                <c:pt idx="5009">
                  <c:v>83.483333333333249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83.533333333333147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83.583333333332845</c:v>
                </c:pt>
                <c:pt idx="5016">
                  <c:v>83.6</c:v>
                </c:pt>
                <c:pt idx="5017">
                  <c:v>83.616666666666646</c:v>
                </c:pt>
                <c:pt idx="5018">
                  <c:v>83.633333333332814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83.683333333332712</c:v>
                </c:pt>
                <c:pt idx="5022">
                  <c:v>83.7</c:v>
                </c:pt>
                <c:pt idx="5023">
                  <c:v>83.716666666666654</c:v>
                </c:pt>
                <c:pt idx="5024">
                  <c:v>83.733333333333249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83.783333333333147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83.833333333332845</c:v>
                </c:pt>
                <c:pt idx="5031">
                  <c:v>83.85</c:v>
                </c:pt>
                <c:pt idx="5032">
                  <c:v>83.866666666666646</c:v>
                </c:pt>
                <c:pt idx="5033">
                  <c:v>83.883333333332814</c:v>
                </c:pt>
                <c:pt idx="5034">
                  <c:v>83.9</c:v>
                </c:pt>
                <c:pt idx="5035">
                  <c:v>83.9166666666667</c:v>
                </c:pt>
                <c:pt idx="5036">
                  <c:v>83.933333333333309</c:v>
                </c:pt>
                <c:pt idx="5037">
                  <c:v>83.95</c:v>
                </c:pt>
                <c:pt idx="5038">
                  <c:v>83.966666666666654</c:v>
                </c:pt>
                <c:pt idx="5039">
                  <c:v>83.983333333333249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84.033333333333147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84.083333333332845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84.133333333332814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84.183333333332712</c:v>
                </c:pt>
                <c:pt idx="5052">
                  <c:v>84.2</c:v>
                </c:pt>
                <c:pt idx="5053">
                  <c:v>84.216666666666654</c:v>
                </c:pt>
                <c:pt idx="5054">
                  <c:v>84.233333333333249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84.283333333333147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84.333333333332845</c:v>
                </c:pt>
                <c:pt idx="5061">
                  <c:v>84.35</c:v>
                </c:pt>
                <c:pt idx="5062">
                  <c:v>84.366666666666646</c:v>
                </c:pt>
                <c:pt idx="5063">
                  <c:v>84.383333333332814</c:v>
                </c:pt>
                <c:pt idx="5064">
                  <c:v>84.4</c:v>
                </c:pt>
                <c:pt idx="5065">
                  <c:v>84.4166666666667</c:v>
                </c:pt>
                <c:pt idx="5066">
                  <c:v>84.433333333333309</c:v>
                </c:pt>
                <c:pt idx="5067">
                  <c:v>84.45</c:v>
                </c:pt>
                <c:pt idx="5068">
                  <c:v>84.466666666666654</c:v>
                </c:pt>
                <c:pt idx="5069">
                  <c:v>84.483333333333249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84.533333333333147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84.583333333332845</c:v>
                </c:pt>
                <c:pt idx="5076">
                  <c:v>84.6</c:v>
                </c:pt>
                <c:pt idx="5077">
                  <c:v>84.616666666666646</c:v>
                </c:pt>
                <c:pt idx="5078">
                  <c:v>84.633333333332814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84.683333333332712</c:v>
                </c:pt>
                <c:pt idx="5082">
                  <c:v>84.7</c:v>
                </c:pt>
                <c:pt idx="5083">
                  <c:v>84.716666666666654</c:v>
                </c:pt>
                <c:pt idx="5084">
                  <c:v>84.733333333333249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84.783333333333147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84.833333333332845</c:v>
                </c:pt>
                <c:pt idx="5091">
                  <c:v>84.85</c:v>
                </c:pt>
                <c:pt idx="5092">
                  <c:v>84.866666666666646</c:v>
                </c:pt>
                <c:pt idx="5093">
                  <c:v>84.883333333332814</c:v>
                </c:pt>
                <c:pt idx="5094">
                  <c:v>84.9</c:v>
                </c:pt>
                <c:pt idx="5095">
                  <c:v>84.9166666666667</c:v>
                </c:pt>
                <c:pt idx="5096">
                  <c:v>84.933333333333309</c:v>
                </c:pt>
                <c:pt idx="5097">
                  <c:v>84.95</c:v>
                </c:pt>
                <c:pt idx="5098">
                  <c:v>84.966666666666654</c:v>
                </c:pt>
                <c:pt idx="5099">
                  <c:v>84.983333333333249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85.033333333333147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85.083333333332845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85.133333333332814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85.183333333332712</c:v>
                </c:pt>
                <c:pt idx="5112">
                  <c:v>85.2</c:v>
                </c:pt>
                <c:pt idx="5113">
                  <c:v>85.216666666666654</c:v>
                </c:pt>
                <c:pt idx="5114">
                  <c:v>85.233333333333249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85.283333333333147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85.333333333332845</c:v>
                </c:pt>
                <c:pt idx="5121">
                  <c:v>85.35</c:v>
                </c:pt>
                <c:pt idx="5122">
                  <c:v>85.366666666666646</c:v>
                </c:pt>
                <c:pt idx="5123">
                  <c:v>85.383333333332814</c:v>
                </c:pt>
                <c:pt idx="5124">
                  <c:v>85.4</c:v>
                </c:pt>
                <c:pt idx="5125">
                  <c:v>85.4166666666667</c:v>
                </c:pt>
                <c:pt idx="5126">
                  <c:v>85.433333333333309</c:v>
                </c:pt>
                <c:pt idx="5127">
                  <c:v>85.45</c:v>
                </c:pt>
                <c:pt idx="5128">
                  <c:v>85.466666666666654</c:v>
                </c:pt>
                <c:pt idx="5129">
                  <c:v>85.483333333333249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85.533333333333147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85.583333333332845</c:v>
                </c:pt>
                <c:pt idx="5136">
                  <c:v>85.6</c:v>
                </c:pt>
                <c:pt idx="5137">
                  <c:v>85.616666666666646</c:v>
                </c:pt>
                <c:pt idx="5138">
                  <c:v>85.633333333332814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85.683333333332712</c:v>
                </c:pt>
                <c:pt idx="5142">
                  <c:v>85.7</c:v>
                </c:pt>
                <c:pt idx="5143">
                  <c:v>85.716666666666654</c:v>
                </c:pt>
                <c:pt idx="5144">
                  <c:v>85.733333333333249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85.783333333333147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85.833333333332845</c:v>
                </c:pt>
                <c:pt idx="5151">
                  <c:v>85.85</c:v>
                </c:pt>
                <c:pt idx="5152">
                  <c:v>85.866666666666646</c:v>
                </c:pt>
                <c:pt idx="5153">
                  <c:v>85.883333333332814</c:v>
                </c:pt>
                <c:pt idx="5154">
                  <c:v>85.9</c:v>
                </c:pt>
                <c:pt idx="5155">
                  <c:v>85.9166666666667</c:v>
                </c:pt>
                <c:pt idx="5156">
                  <c:v>85.933333333333309</c:v>
                </c:pt>
                <c:pt idx="5157">
                  <c:v>85.95</c:v>
                </c:pt>
                <c:pt idx="5158">
                  <c:v>85.966666666666654</c:v>
                </c:pt>
                <c:pt idx="5159">
                  <c:v>85.983333333333249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86.033333333333147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86.083333333332845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86.133333333332814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86.183333333332712</c:v>
                </c:pt>
                <c:pt idx="5172">
                  <c:v>86.2</c:v>
                </c:pt>
                <c:pt idx="5173">
                  <c:v>86.216666666666654</c:v>
                </c:pt>
                <c:pt idx="5174">
                  <c:v>86.233333333333249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86.283333333333147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86.333333333332845</c:v>
                </c:pt>
                <c:pt idx="5181">
                  <c:v>86.35</c:v>
                </c:pt>
                <c:pt idx="5182">
                  <c:v>86.366666666666646</c:v>
                </c:pt>
                <c:pt idx="5183">
                  <c:v>86.383333333332814</c:v>
                </c:pt>
                <c:pt idx="5184">
                  <c:v>86.4</c:v>
                </c:pt>
                <c:pt idx="5185">
                  <c:v>86.4166666666667</c:v>
                </c:pt>
                <c:pt idx="5186">
                  <c:v>86.433333333333309</c:v>
                </c:pt>
                <c:pt idx="5187">
                  <c:v>86.45</c:v>
                </c:pt>
                <c:pt idx="5188">
                  <c:v>86.466666666666654</c:v>
                </c:pt>
                <c:pt idx="5189">
                  <c:v>86.483333333333249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86.533333333333147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86.583333333332845</c:v>
                </c:pt>
                <c:pt idx="5196">
                  <c:v>86.6</c:v>
                </c:pt>
                <c:pt idx="5197">
                  <c:v>86.616666666666646</c:v>
                </c:pt>
                <c:pt idx="5198">
                  <c:v>86.633333333332814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86.683333333332712</c:v>
                </c:pt>
                <c:pt idx="5202">
                  <c:v>86.7</c:v>
                </c:pt>
                <c:pt idx="5203">
                  <c:v>86.716666666666654</c:v>
                </c:pt>
                <c:pt idx="5204">
                  <c:v>86.733333333333249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86.783333333333147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86.833333333332845</c:v>
                </c:pt>
                <c:pt idx="5211">
                  <c:v>86.85</c:v>
                </c:pt>
                <c:pt idx="5212">
                  <c:v>86.866666666666646</c:v>
                </c:pt>
                <c:pt idx="5213">
                  <c:v>86.883333333332814</c:v>
                </c:pt>
                <c:pt idx="5214">
                  <c:v>86.9</c:v>
                </c:pt>
                <c:pt idx="5215">
                  <c:v>86.9166666666667</c:v>
                </c:pt>
                <c:pt idx="5216">
                  <c:v>86.933333333333309</c:v>
                </c:pt>
                <c:pt idx="5217">
                  <c:v>86.95</c:v>
                </c:pt>
                <c:pt idx="5218">
                  <c:v>86.966666666666654</c:v>
                </c:pt>
                <c:pt idx="5219">
                  <c:v>86.983333333333249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87.033333333333147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87.083333333332845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87.133333333332814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87.183333333332712</c:v>
                </c:pt>
                <c:pt idx="5232">
                  <c:v>87.2</c:v>
                </c:pt>
                <c:pt idx="5233">
                  <c:v>87.216666666666654</c:v>
                </c:pt>
                <c:pt idx="5234">
                  <c:v>87.233333333333249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87.283333333333147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87.333333333332845</c:v>
                </c:pt>
                <c:pt idx="5241">
                  <c:v>87.35</c:v>
                </c:pt>
                <c:pt idx="5242">
                  <c:v>87.366666666666646</c:v>
                </c:pt>
                <c:pt idx="5243">
                  <c:v>87.383333333332814</c:v>
                </c:pt>
                <c:pt idx="5244">
                  <c:v>87.4</c:v>
                </c:pt>
                <c:pt idx="5245">
                  <c:v>87.4166666666667</c:v>
                </c:pt>
                <c:pt idx="5246">
                  <c:v>87.433333333333309</c:v>
                </c:pt>
                <c:pt idx="5247">
                  <c:v>87.45</c:v>
                </c:pt>
                <c:pt idx="5248">
                  <c:v>87.466666666666654</c:v>
                </c:pt>
                <c:pt idx="5249">
                  <c:v>87.483333333333249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87.533333333333147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87.583333333332845</c:v>
                </c:pt>
                <c:pt idx="5256">
                  <c:v>87.6</c:v>
                </c:pt>
                <c:pt idx="5257">
                  <c:v>87.616666666666646</c:v>
                </c:pt>
                <c:pt idx="5258">
                  <c:v>87.633333333332814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87.683333333332712</c:v>
                </c:pt>
                <c:pt idx="5262">
                  <c:v>87.7</c:v>
                </c:pt>
                <c:pt idx="5263">
                  <c:v>87.716666666666654</c:v>
                </c:pt>
                <c:pt idx="5264">
                  <c:v>87.733333333333249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87.783333333333147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87.833333333332845</c:v>
                </c:pt>
                <c:pt idx="5271">
                  <c:v>87.85</c:v>
                </c:pt>
                <c:pt idx="5272">
                  <c:v>87.866666666666646</c:v>
                </c:pt>
                <c:pt idx="5273">
                  <c:v>87.883333333332814</c:v>
                </c:pt>
                <c:pt idx="5274">
                  <c:v>87.9</c:v>
                </c:pt>
                <c:pt idx="5275">
                  <c:v>87.9166666666667</c:v>
                </c:pt>
                <c:pt idx="5276">
                  <c:v>87.933333333333309</c:v>
                </c:pt>
                <c:pt idx="5277">
                  <c:v>87.95</c:v>
                </c:pt>
                <c:pt idx="5278">
                  <c:v>87.966666666666654</c:v>
                </c:pt>
                <c:pt idx="5279">
                  <c:v>87.983333333333249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88.033333333333147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88.083333333332845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88.133333333332814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88.183333333332712</c:v>
                </c:pt>
                <c:pt idx="5292">
                  <c:v>88.2</c:v>
                </c:pt>
                <c:pt idx="5293">
                  <c:v>88.216666666666654</c:v>
                </c:pt>
                <c:pt idx="5294">
                  <c:v>88.233333333333249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88.283333333333147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88.333333333332845</c:v>
                </c:pt>
                <c:pt idx="5301">
                  <c:v>88.35</c:v>
                </c:pt>
                <c:pt idx="5302">
                  <c:v>88.366666666666646</c:v>
                </c:pt>
                <c:pt idx="5303">
                  <c:v>88.383333333332814</c:v>
                </c:pt>
                <c:pt idx="5304">
                  <c:v>88.4</c:v>
                </c:pt>
                <c:pt idx="5305">
                  <c:v>88.4166666666667</c:v>
                </c:pt>
                <c:pt idx="5306">
                  <c:v>88.433333333333309</c:v>
                </c:pt>
                <c:pt idx="5307">
                  <c:v>88.45</c:v>
                </c:pt>
                <c:pt idx="5308">
                  <c:v>88.466666666666654</c:v>
                </c:pt>
                <c:pt idx="5309">
                  <c:v>88.483333333333249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88.533333333333147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88.583333333332845</c:v>
                </c:pt>
                <c:pt idx="5316">
                  <c:v>88.6</c:v>
                </c:pt>
                <c:pt idx="5317">
                  <c:v>88.616666666666646</c:v>
                </c:pt>
                <c:pt idx="5318">
                  <c:v>88.633333333332814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88.683333333332712</c:v>
                </c:pt>
                <c:pt idx="5322">
                  <c:v>88.7</c:v>
                </c:pt>
                <c:pt idx="5323">
                  <c:v>88.716666666666654</c:v>
                </c:pt>
                <c:pt idx="5324">
                  <c:v>88.733333333333249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88.783333333333147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88.833333333332845</c:v>
                </c:pt>
                <c:pt idx="5331">
                  <c:v>88.85</c:v>
                </c:pt>
                <c:pt idx="5332">
                  <c:v>88.866666666666646</c:v>
                </c:pt>
                <c:pt idx="5333">
                  <c:v>88.883333333332814</c:v>
                </c:pt>
                <c:pt idx="5334">
                  <c:v>88.9</c:v>
                </c:pt>
                <c:pt idx="5335">
                  <c:v>88.9166666666667</c:v>
                </c:pt>
                <c:pt idx="5336">
                  <c:v>88.933333333333309</c:v>
                </c:pt>
                <c:pt idx="5337">
                  <c:v>88.95</c:v>
                </c:pt>
                <c:pt idx="5338">
                  <c:v>88.966666666666654</c:v>
                </c:pt>
                <c:pt idx="5339">
                  <c:v>88.983333333333249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89.033333333333147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89.083333333332845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89.133333333332814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89.183333333332712</c:v>
                </c:pt>
                <c:pt idx="5352">
                  <c:v>89.2</c:v>
                </c:pt>
                <c:pt idx="5353">
                  <c:v>89.216666666666654</c:v>
                </c:pt>
                <c:pt idx="5354">
                  <c:v>89.233333333333249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89.283333333333147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89.333333333332845</c:v>
                </c:pt>
                <c:pt idx="5361">
                  <c:v>89.35</c:v>
                </c:pt>
                <c:pt idx="5362">
                  <c:v>89.366666666666646</c:v>
                </c:pt>
                <c:pt idx="5363">
                  <c:v>89.383333333332814</c:v>
                </c:pt>
                <c:pt idx="5364">
                  <c:v>89.4</c:v>
                </c:pt>
                <c:pt idx="5365">
                  <c:v>89.4166666666667</c:v>
                </c:pt>
                <c:pt idx="5366">
                  <c:v>89.433333333333309</c:v>
                </c:pt>
                <c:pt idx="5367">
                  <c:v>89.45</c:v>
                </c:pt>
                <c:pt idx="5368">
                  <c:v>89.466666666666654</c:v>
                </c:pt>
                <c:pt idx="5369">
                  <c:v>89.483333333333249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89.533333333333147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89.583333333332845</c:v>
                </c:pt>
                <c:pt idx="5376">
                  <c:v>89.6</c:v>
                </c:pt>
                <c:pt idx="5377">
                  <c:v>89.616666666666646</c:v>
                </c:pt>
                <c:pt idx="5378">
                  <c:v>89.633333333332814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89.683333333332712</c:v>
                </c:pt>
                <c:pt idx="5382">
                  <c:v>89.7</c:v>
                </c:pt>
                <c:pt idx="5383">
                  <c:v>89.716666666666654</c:v>
                </c:pt>
                <c:pt idx="5384">
                  <c:v>89.733333333333249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89.783333333333147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89.833333333332845</c:v>
                </c:pt>
                <c:pt idx="5391">
                  <c:v>89.85</c:v>
                </c:pt>
                <c:pt idx="5392">
                  <c:v>89.866666666666646</c:v>
                </c:pt>
                <c:pt idx="5393">
                  <c:v>89.883333333332814</c:v>
                </c:pt>
                <c:pt idx="5394">
                  <c:v>89.9</c:v>
                </c:pt>
                <c:pt idx="5395">
                  <c:v>89.9166666666667</c:v>
                </c:pt>
                <c:pt idx="5396">
                  <c:v>89.933333333333309</c:v>
                </c:pt>
                <c:pt idx="5397">
                  <c:v>89.95</c:v>
                </c:pt>
                <c:pt idx="5398">
                  <c:v>89.966666666666654</c:v>
                </c:pt>
                <c:pt idx="5399">
                  <c:v>89.983333333333249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90.033333333333147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90.083333333332845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90.133333333332814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90.183333333332712</c:v>
                </c:pt>
                <c:pt idx="5412">
                  <c:v>90.2</c:v>
                </c:pt>
                <c:pt idx="5413">
                  <c:v>90.216666666666654</c:v>
                </c:pt>
                <c:pt idx="5414">
                  <c:v>90.233333333333249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90.283333333333147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90.333333333332845</c:v>
                </c:pt>
                <c:pt idx="5421">
                  <c:v>90.35</c:v>
                </c:pt>
                <c:pt idx="5422">
                  <c:v>90.366666666666646</c:v>
                </c:pt>
                <c:pt idx="5423">
                  <c:v>90.383333333332814</c:v>
                </c:pt>
                <c:pt idx="5424">
                  <c:v>90.4</c:v>
                </c:pt>
                <c:pt idx="5425">
                  <c:v>90.4166666666667</c:v>
                </c:pt>
                <c:pt idx="5426">
                  <c:v>90.433333333333309</c:v>
                </c:pt>
                <c:pt idx="5427">
                  <c:v>90.45</c:v>
                </c:pt>
                <c:pt idx="5428">
                  <c:v>90.466666666666654</c:v>
                </c:pt>
                <c:pt idx="5429">
                  <c:v>90.483333333333249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90.533333333333147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90.583333333332845</c:v>
                </c:pt>
                <c:pt idx="5436">
                  <c:v>90.6</c:v>
                </c:pt>
                <c:pt idx="5437">
                  <c:v>90.616666666666646</c:v>
                </c:pt>
                <c:pt idx="5438">
                  <c:v>90.633333333332814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90.683333333332712</c:v>
                </c:pt>
                <c:pt idx="5442">
                  <c:v>90.7</c:v>
                </c:pt>
                <c:pt idx="5443">
                  <c:v>90.716666666666654</c:v>
                </c:pt>
                <c:pt idx="5444">
                  <c:v>90.733333333333249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90.783333333333147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90.833333333332845</c:v>
                </c:pt>
                <c:pt idx="5451">
                  <c:v>90.85</c:v>
                </c:pt>
                <c:pt idx="5452">
                  <c:v>90.866666666666646</c:v>
                </c:pt>
                <c:pt idx="5453">
                  <c:v>90.883333333332814</c:v>
                </c:pt>
                <c:pt idx="5454">
                  <c:v>90.9</c:v>
                </c:pt>
                <c:pt idx="5455">
                  <c:v>90.9166666666667</c:v>
                </c:pt>
                <c:pt idx="5456">
                  <c:v>90.933333333333309</c:v>
                </c:pt>
                <c:pt idx="5457">
                  <c:v>90.95</c:v>
                </c:pt>
                <c:pt idx="5458">
                  <c:v>90.966666666666654</c:v>
                </c:pt>
                <c:pt idx="5459">
                  <c:v>90.983333333333249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91.033333333333147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91.083333333332845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91.133333333332814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91.183333333332712</c:v>
                </c:pt>
                <c:pt idx="5472">
                  <c:v>91.2</c:v>
                </c:pt>
                <c:pt idx="5473">
                  <c:v>91.216666666666654</c:v>
                </c:pt>
                <c:pt idx="5474">
                  <c:v>91.233333333333249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91.283333333333147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91.333333333332845</c:v>
                </c:pt>
                <c:pt idx="5481">
                  <c:v>91.35</c:v>
                </c:pt>
                <c:pt idx="5482">
                  <c:v>91.366666666666646</c:v>
                </c:pt>
                <c:pt idx="5483">
                  <c:v>91.383333333332814</c:v>
                </c:pt>
                <c:pt idx="5484">
                  <c:v>91.4</c:v>
                </c:pt>
                <c:pt idx="5485">
                  <c:v>91.4166666666667</c:v>
                </c:pt>
                <c:pt idx="5486">
                  <c:v>91.433333333333309</c:v>
                </c:pt>
                <c:pt idx="5487">
                  <c:v>91.45</c:v>
                </c:pt>
                <c:pt idx="5488">
                  <c:v>91.466666666666654</c:v>
                </c:pt>
                <c:pt idx="5489">
                  <c:v>91.483333333333249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91.533333333333147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91.583333333332845</c:v>
                </c:pt>
                <c:pt idx="5496">
                  <c:v>91.6</c:v>
                </c:pt>
                <c:pt idx="5497">
                  <c:v>91.616666666666646</c:v>
                </c:pt>
                <c:pt idx="5498">
                  <c:v>91.633333333332814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91.683333333332712</c:v>
                </c:pt>
                <c:pt idx="5502">
                  <c:v>91.7</c:v>
                </c:pt>
                <c:pt idx="5503">
                  <c:v>91.716666666666654</c:v>
                </c:pt>
                <c:pt idx="5504">
                  <c:v>91.733333333333249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91.783333333333147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91.833333333332845</c:v>
                </c:pt>
                <c:pt idx="5511">
                  <c:v>91.85</c:v>
                </c:pt>
                <c:pt idx="5512">
                  <c:v>91.866666666666646</c:v>
                </c:pt>
                <c:pt idx="5513">
                  <c:v>91.883333333332814</c:v>
                </c:pt>
                <c:pt idx="5514">
                  <c:v>91.9</c:v>
                </c:pt>
                <c:pt idx="5515">
                  <c:v>91.9166666666667</c:v>
                </c:pt>
                <c:pt idx="5516">
                  <c:v>91.933333333333309</c:v>
                </c:pt>
                <c:pt idx="5517">
                  <c:v>91.95</c:v>
                </c:pt>
                <c:pt idx="5518">
                  <c:v>91.966666666666654</c:v>
                </c:pt>
                <c:pt idx="5519">
                  <c:v>91.983333333333249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92.033333333333147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92.083333333332845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92.133333333332814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92.183333333332712</c:v>
                </c:pt>
                <c:pt idx="5532">
                  <c:v>92.2</c:v>
                </c:pt>
                <c:pt idx="5533">
                  <c:v>92.216666666666654</c:v>
                </c:pt>
                <c:pt idx="5534">
                  <c:v>92.233333333333249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92.283333333333147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92.333333333332845</c:v>
                </c:pt>
                <c:pt idx="5541">
                  <c:v>92.35</c:v>
                </c:pt>
                <c:pt idx="5542">
                  <c:v>92.366666666666646</c:v>
                </c:pt>
                <c:pt idx="5543">
                  <c:v>92.383333333332814</c:v>
                </c:pt>
                <c:pt idx="5544">
                  <c:v>92.4</c:v>
                </c:pt>
                <c:pt idx="5545">
                  <c:v>92.4166666666667</c:v>
                </c:pt>
                <c:pt idx="5546">
                  <c:v>92.433333333333309</c:v>
                </c:pt>
                <c:pt idx="5547">
                  <c:v>92.45</c:v>
                </c:pt>
                <c:pt idx="5548">
                  <c:v>92.466666666666654</c:v>
                </c:pt>
                <c:pt idx="5549">
                  <c:v>92.483333333333249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92.533333333333147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92.583333333332845</c:v>
                </c:pt>
                <c:pt idx="5556">
                  <c:v>92.6</c:v>
                </c:pt>
                <c:pt idx="5557">
                  <c:v>92.616666666666646</c:v>
                </c:pt>
                <c:pt idx="5558">
                  <c:v>92.633333333332814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92.683333333332712</c:v>
                </c:pt>
                <c:pt idx="5562">
                  <c:v>92.7</c:v>
                </c:pt>
                <c:pt idx="5563">
                  <c:v>92.716666666666654</c:v>
                </c:pt>
                <c:pt idx="5564">
                  <c:v>92.733333333333249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92.783333333333147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92.833333333332845</c:v>
                </c:pt>
                <c:pt idx="5571">
                  <c:v>92.85</c:v>
                </c:pt>
                <c:pt idx="5572">
                  <c:v>92.866666666666646</c:v>
                </c:pt>
                <c:pt idx="5573">
                  <c:v>92.883333333332814</c:v>
                </c:pt>
                <c:pt idx="5574">
                  <c:v>92.9</c:v>
                </c:pt>
                <c:pt idx="5575">
                  <c:v>92.9166666666667</c:v>
                </c:pt>
                <c:pt idx="5576">
                  <c:v>92.933333333333309</c:v>
                </c:pt>
                <c:pt idx="5577">
                  <c:v>92.95</c:v>
                </c:pt>
                <c:pt idx="5578">
                  <c:v>92.966666666666654</c:v>
                </c:pt>
                <c:pt idx="5579">
                  <c:v>92.983333333333249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93.033333333333147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93.083333333332845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93.133333333332814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93.183333333332712</c:v>
                </c:pt>
                <c:pt idx="5592">
                  <c:v>93.2</c:v>
                </c:pt>
                <c:pt idx="5593">
                  <c:v>93.216666666666654</c:v>
                </c:pt>
                <c:pt idx="5594">
                  <c:v>93.233333333333249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93.283333333333147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93.333333333332845</c:v>
                </c:pt>
                <c:pt idx="5601">
                  <c:v>93.35</c:v>
                </c:pt>
                <c:pt idx="5602">
                  <c:v>93.366666666666646</c:v>
                </c:pt>
                <c:pt idx="5603">
                  <c:v>93.383333333332814</c:v>
                </c:pt>
                <c:pt idx="5604">
                  <c:v>93.4</c:v>
                </c:pt>
                <c:pt idx="5605">
                  <c:v>93.4166666666667</c:v>
                </c:pt>
                <c:pt idx="5606">
                  <c:v>93.433333333333309</c:v>
                </c:pt>
                <c:pt idx="5607">
                  <c:v>93.45</c:v>
                </c:pt>
                <c:pt idx="5608">
                  <c:v>93.466666666666654</c:v>
                </c:pt>
                <c:pt idx="5609">
                  <c:v>93.483333333333249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93.533333333333147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93.583333333332845</c:v>
                </c:pt>
                <c:pt idx="5616">
                  <c:v>93.6</c:v>
                </c:pt>
                <c:pt idx="5617">
                  <c:v>93.616666666666646</c:v>
                </c:pt>
                <c:pt idx="5618">
                  <c:v>93.633333333332814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93.683333333332712</c:v>
                </c:pt>
                <c:pt idx="5622">
                  <c:v>93.7</c:v>
                </c:pt>
                <c:pt idx="5623">
                  <c:v>93.716666666666654</c:v>
                </c:pt>
                <c:pt idx="5624">
                  <c:v>93.733333333333249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93.783333333333147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93.833333333332845</c:v>
                </c:pt>
                <c:pt idx="5631">
                  <c:v>93.85</c:v>
                </c:pt>
                <c:pt idx="5632">
                  <c:v>93.866666666666646</c:v>
                </c:pt>
                <c:pt idx="5633">
                  <c:v>93.883333333332814</c:v>
                </c:pt>
                <c:pt idx="5634">
                  <c:v>93.9</c:v>
                </c:pt>
                <c:pt idx="5635">
                  <c:v>93.9166666666667</c:v>
                </c:pt>
                <c:pt idx="5636">
                  <c:v>93.933333333333309</c:v>
                </c:pt>
                <c:pt idx="5637">
                  <c:v>93.95</c:v>
                </c:pt>
                <c:pt idx="5638">
                  <c:v>93.966666666666654</c:v>
                </c:pt>
                <c:pt idx="5639">
                  <c:v>93.983333333333249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94.033333333333147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94.083333333332845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94.133333333332814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94.183333333332712</c:v>
                </c:pt>
                <c:pt idx="5652">
                  <c:v>94.2</c:v>
                </c:pt>
                <c:pt idx="5653">
                  <c:v>94.216666666666654</c:v>
                </c:pt>
                <c:pt idx="5654">
                  <c:v>94.233333333333249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94.283333333333147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94.333333333332845</c:v>
                </c:pt>
                <c:pt idx="5661">
                  <c:v>94.35</c:v>
                </c:pt>
                <c:pt idx="5662">
                  <c:v>94.366666666666646</c:v>
                </c:pt>
                <c:pt idx="5663">
                  <c:v>94.383333333332814</c:v>
                </c:pt>
                <c:pt idx="5664">
                  <c:v>94.4</c:v>
                </c:pt>
                <c:pt idx="5665">
                  <c:v>94.4166666666667</c:v>
                </c:pt>
                <c:pt idx="5666">
                  <c:v>94.433333333333309</c:v>
                </c:pt>
                <c:pt idx="5667">
                  <c:v>94.45</c:v>
                </c:pt>
                <c:pt idx="5668">
                  <c:v>94.466666666666654</c:v>
                </c:pt>
                <c:pt idx="5669">
                  <c:v>94.483333333333249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94.533333333333147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94.583333333332845</c:v>
                </c:pt>
                <c:pt idx="5676">
                  <c:v>94.6</c:v>
                </c:pt>
                <c:pt idx="5677">
                  <c:v>94.616666666666646</c:v>
                </c:pt>
                <c:pt idx="5678">
                  <c:v>94.633333333332814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94.683333333332712</c:v>
                </c:pt>
                <c:pt idx="5682">
                  <c:v>94.7</c:v>
                </c:pt>
                <c:pt idx="5683">
                  <c:v>94.716666666666654</c:v>
                </c:pt>
                <c:pt idx="5684">
                  <c:v>94.733333333333249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94.783333333333147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94.833333333332845</c:v>
                </c:pt>
                <c:pt idx="5691">
                  <c:v>94.85</c:v>
                </c:pt>
                <c:pt idx="5692">
                  <c:v>94.866666666666646</c:v>
                </c:pt>
                <c:pt idx="5693">
                  <c:v>94.883333333332814</c:v>
                </c:pt>
                <c:pt idx="5694">
                  <c:v>94.9</c:v>
                </c:pt>
                <c:pt idx="5695">
                  <c:v>94.9166666666667</c:v>
                </c:pt>
                <c:pt idx="5696">
                  <c:v>94.933333333333309</c:v>
                </c:pt>
                <c:pt idx="5697">
                  <c:v>94.95</c:v>
                </c:pt>
                <c:pt idx="5698">
                  <c:v>94.966666666666654</c:v>
                </c:pt>
                <c:pt idx="5699">
                  <c:v>94.983333333333249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95.033333333333147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95.083333333332845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95.133333333332814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95.183333333332712</c:v>
                </c:pt>
                <c:pt idx="5712">
                  <c:v>95.2</c:v>
                </c:pt>
                <c:pt idx="5713">
                  <c:v>95.216666666666654</c:v>
                </c:pt>
                <c:pt idx="5714">
                  <c:v>95.233333333333249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95.283333333333147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95.333333333332845</c:v>
                </c:pt>
                <c:pt idx="5721">
                  <c:v>95.35</c:v>
                </c:pt>
                <c:pt idx="5722">
                  <c:v>95.366666666666646</c:v>
                </c:pt>
                <c:pt idx="5723">
                  <c:v>95.383333333332814</c:v>
                </c:pt>
                <c:pt idx="5724">
                  <c:v>95.4</c:v>
                </c:pt>
                <c:pt idx="5725">
                  <c:v>95.4166666666667</c:v>
                </c:pt>
                <c:pt idx="5726">
                  <c:v>95.433333333333309</c:v>
                </c:pt>
                <c:pt idx="5727">
                  <c:v>95.45</c:v>
                </c:pt>
                <c:pt idx="5728">
                  <c:v>95.466666666666654</c:v>
                </c:pt>
                <c:pt idx="5729">
                  <c:v>95.483333333333249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95.533333333333147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95.583333333332845</c:v>
                </c:pt>
                <c:pt idx="5736">
                  <c:v>95.6</c:v>
                </c:pt>
                <c:pt idx="5737">
                  <c:v>95.616666666666646</c:v>
                </c:pt>
                <c:pt idx="5738">
                  <c:v>95.633333333332814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95.683333333332712</c:v>
                </c:pt>
                <c:pt idx="5742">
                  <c:v>95.7</c:v>
                </c:pt>
                <c:pt idx="5743">
                  <c:v>95.716666666666654</c:v>
                </c:pt>
                <c:pt idx="5744">
                  <c:v>95.733333333333249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95.783333333333147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95.833333333332845</c:v>
                </c:pt>
                <c:pt idx="5751">
                  <c:v>95.85</c:v>
                </c:pt>
                <c:pt idx="5752">
                  <c:v>95.866666666666646</c:v>
                </c:pt>
                <c:pt idx="5753">
                  <c:v>95.883333333332814</c:v>
                </c:pt>
                <c:pt idx="5754">
                  <c:v>95.9</c:v>
                </c:pt>
                <c:pt idx="5755">
                  <c:v>95.9166666666667</c:v>
                </c:pt>
                <c:pt idx="5756">
                  <c:v>95.933333333333309</c:v>
                </c:pt>
                <c:pt idx="5757">
                  <c:v>95.95</c:v>
                </c:pt>
                <c:pt idx="5758">
                  <c:v>95.966666666666654</c:v>
                </c:pt>
                <c:pt idx="5759">
                  <c:v>95.983333333333249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96.033333333333147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96.083333333332845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96.133333333332814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96.183333333332712</c:v>
                </c:pt>
                <c:pt idx="5772">
                  <c:v>96.2</c:v>
                </c:pt>
                <c:pt idx="5773">
                  <c:v>96.216666666666654</c:v>
                </c:pt>
                <c:pt idx="5774">
                  <c:v>96.233333333333249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96.283333333333147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96.333333333332845</c:v>
                </c:pt>
                <c:pt idx="5781">
                  <c:v>96.35</c:v>
                </c:pt>
                <c:pt idx="5782">
                  <c:v>96.366666666666646</c:v>
                </c:pt>
                <c:pt idx="5783">
                  <c:v>96.383333333332814</c:v>
                </c:pt>
                <c:pt idx="5784">
                  <c:v>96.4</c:v>
                </c:pt>
                <c:pt idx="5785">
                  <c:v>96.4166666666667</c:v>
                </c:pt>
                <c:pt idx="5786">
                  <c:v>96.433333333333309</c:v>
                </c:pt>
                <c:pt idx="5787">
                  <c:v>96.45</c:v>
                </c:pt>
                <c:pt idx="5788">
                  <c:v>96.466666666666654</c:v>
                </c:pt>
                <c:pt idx="5789">
                  <c:v>96.483333333333249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96.533333333333147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96.583333333332845</c:v>
                </c:pt>
                <c:pt idx="5796">
                  <c:v>96.6</c:v>
                </c:pt>
                <c:pt idx="5797">
                  <c:v>96.616666666666646</c:v>
                </c:pt>
                <c:pt idx="5798">
                  <c:v>96.633333333332814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96.683333333332712</c:v>
                </c:pt>
                <c:pt idx="5802">
                  <c:v>96.7</c:v>
                </c:pt>
                <c:pt idx="5803">
                  <c:v>96.716666666666654</c:v>
                </c:pt>
                <c:pt idx="5804">
                  <c:v>96.733333333333249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96.783333333333147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96.833333333332845</c:v>
                </c:pt>
                <c:pt idx="5811">
                  <c:v>96.85</c:v>
                </c:pt>
                <c:pt idx="5812">
                  <c:v>96.866666666666646</c:v>
                </c:pt>
                <c:pt idx="5813">
                  <c:v>96.883333333332814</c:v>
                </c:pt>
                <c:pt idx="5814">
                  <c:v>96.9</c:v>
                </c:pt>
                <c:pt idx="5815">
                  <c:v>96.9166666666667</c:v>
                </c:pt>
                <c:pt idx="5816">
                  <c:v>96.933333333333309</c:v>
                </c:pt>
                <c:pt idx="5817">
                  <c:v>96.95</c:v>
                </c:pt>
                <c:pt idx="5818">
                  <c:v>96.966666666666654</c:v>
                </c:pt>
                <c:pt idx="5819">
                  <c:v>96.983333333333249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97.033333333333147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97.083333333332845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97.133333333332814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97.183333333332712</c:v>
                </c:pt>
                <c:pt idx="5832">
                  <c:v>97.2</c:v>
                </c:pt>
                <c:pt idx="5833">
                  <c:v>97.216666666666654</c:v>
                </c:pt>
                <c:pt idx="5834">
                  <c:v>97.233333333333249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97.283333333333147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97.333333333332845</c:v>
                </c:pt>
                <c:pt idx="5841">
                  <c:v>97.35</c:v>
                </c:pt>
                <c:pt idx="5842">
                  <c:v>97.366666666666646</c:v>
                </c:pt>
                <c:pt idx="5843">
                  <c:v>97.383333333332814</c:v>
                </c:pt>
                <c:pt idx="5844">
                  <c:v>97.4</c:v>
                </c:pt>
                <c:pt idx="5845">
                  <c:v>97.4166666666667</c:v>
                </c:pt>
                <c:pt idx="5846">
                  <c:v>97.433333333333309</c:v>
                </c:pt>
                <c:pt idx="5847">
                  <c:v>97.45</c:v>
                </c:pt>
                <c:pt idx="5848">
                  <c:v>97.466666666666654</c:v>
                </c:pt>
                <c:pt idx="5849">
                  <c:v>97.483333333333249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97.533333333333147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97.583333333332845</c:v>
                </c:pt>
                <c:pt idx="5856">
                  <c:v>97.6</c:v>
                </c:pt>
                <c:pt idx="5857">
                  <c:v>97.616666666666646</c:v>
                </c:pt>
                <c:pt idx="5858">
                  <c:v>97.633333333332814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97.683333333332712</c:v>
                </c:pt>
                <c:pt idx="5862">
                  <c:v>97.7</c:v>
                </c:pt>
                <c:pt idx="5863">
                  <c:v>97.716666666666654</c:v>
                </c:pt>
                <c:pt idx="5864">
                  <c:v>97.733333333333249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97.783333333333147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97.833333333332845</c:v>
                </c:pt>
                <c:pt idx="5871">
                  <c:v>97.85</c:v>
                </c:pt>
                <c:pt idx="5872">
                  <c:v>97.866666666666646</c:v>
                </c:pt>
                <c:pt idx="5873">
                  <c:v>97.883333333332814</c:v>
                </c:pt>
                <c:pt idx="5874">
                  <c:v>97.9</c:v>
                </c:pt>
                <c:pt idx="5875">
                  <c:v>97.9166666666667</c:v>
                </c:pt>
                <c:pt idx="5876">
                  <c:v>97.933333333333309</c:v>
                </c:pt>
                <c:pt idx="5877">
                  <c:v>97.95</c:v>
                </c:pt>
                <c:pt idx="5878">
                  <c:v>97.966666666666654</c:v>
                </c:pt>
                <c:pt idx="5879">
                  <c:v>97.983333333333249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98.033333333333147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98.083333333332845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98.133333333332814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98.183333333332712</c:v>
                </c:pt>
                <c:pt idx="5892">
                  <c:v>98.2</c:v>
                </c:pt>
                <c:pt idx="5893">
                  <c:v>98.216666666666654</c:v>
                </c:pt>
                <c:pt idx="5894">
                  <c:v>98.233333333333249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98.283333333333147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98.333333333332845</c:v>
                </c:pt>
                <c:pt idx="5901">
                  <c:v>98.35</c:v>
                </c:pt>
                <c:pt idx="5902">
                  <c:v>98.366666666666646</c:v>
                </c:pt>
                <c:pt idx="5903">
                  <c:v>98.383333333332814</c:v>
                </c:pt>
                <c:pt idx="5904">
                  <c:v>98.4</c:v>
                </c:pt>
                <c:pt idx="5905">
                  <c:v>98.4166666666667</c:v>
                </c:pt>
                <c:pt idx="5906">
                  <c:v>98.433333333333309</c:v>
                </c:pt>
                <c:pt idx="5907">
                  <c:v>98.45</c:v>
                </c:pt>
                <c:pt idx="5908">
                  <c:v>98.466666666666654</c:v>
                </c:pt>
                <c:pt idx="5909">
                  <c:v>98.483333333333249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98.533333333333147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98.583333333332845</c:v>
                </c:pt>
                <c:pt idx="5916">
                  <c:v>98.6</c:v>
                </c:pt>
                <c:pt idx="5917">
                  <c:v>98.616666666666646</c:v>
                </c:pt>
                <c:pt idx="5918">
                  <c:v>98.633333333332814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98.683333333332712</c:v>
                </c:pt>
                <c:pt idx="5922">
                  <c:v>98.7</c:v>
                </c:pt>
                <c:pt idx="5923">
                  <c:v>98.716666666666654</c:v>
                </c:pt>
                <c:pt idx="5924">
                  <c:v>98.733333333333249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98.783333333333147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98.833333333332845</c:v>
                </c:pt>
                <c:pt idx="5931">
                  <c:v>98.85</c:v>
                </c:pt>
                <c:pt idx="5932">
                  <c:v>98.866666666666646</c:v>
                </c:pt>
                <c:pt idx="5933">
                  <c:v>98.883333333332814</c:v>
                </c:pt>
                <c:pt idx="5934">
                  <c:v>98.9</c:v>
                </c:pt>
                <c:pt idx="5935">
                  <c:v>98.9166666666667</c:v>
                </c:pt>
                <c:pt idx="5936">
                  <c:v>98.933333333333309</c:v>
                </c:pt>
                <c:pt idx="5937">
                  <c:v>98.95</c:v>
                </c:pt>
                <c:pt idx="5938">
                  <c:v>98.966666666666654</c:v>
                </c:pt>
                <c:pt idx="5939">
                  <c:v>98.983333333333249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99.033333333333147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99.083333333332845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99.133333333332814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99.183333333332712</c:v>
                </c:pt>
                <c:pt idx="5952">
                  <c:v>99.2</c:v>
                </c:pt>
                <c:pt idx="5953">
                  <c:v>99.216666666666654</c:v>
                </c:pt>
                <c:pt idx="5954">
                  <c:v>99.233333333333249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99.283333333333147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99.333333333332845</c:v>
                </c:pt>
                <c:pt idx="5961">
                  <c:v>99.35</c:v>
                </c:pt>
                <c:pt idx="5962">
                  <c:v>99.366666666666646</c:v>
                </c:pt>
                <c:pt idx="5963">
                  <c:v>99.383333333332814</c:v>
                </c:pt>
                <c:pt idx="5964">
                  <c:v>99.4</c:v>
                </c:pt>
                <c:pt idx="5965">
                  <c:v>99.4166666666667</c:v>
                </c:pt>
                <c:pt idx="5966">
                  <c:v>99.433333333333309</c:v>
                </c:pt>
                <c:pt idx="5967">
                  <c:v>99.45</c:v>
                </c:pt>
                <c:pt idx="5968">
                  <c:v>99.466666666666654</c:v>
                </c:pt>
                <c:pt idx="5969">
                  <c:v>99.483333333333249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99.533333333333147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99.583333333332845</c:v>
                </c:pt>
                <c:pt idx="5976">
                  <c:v>99.6</c:v>
                </c:pt>
                <c:pt idx="5977">
                  <c:v>99.616666666666646</c:v>
                </c:pt>
                <c:pt idx="5978">
                  <c:v>99.633333333332814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99.683333333332712</c:v>
                </c:pt>
                <c:pt idx="5982">
                  <c:v>99.7</c:v>
                </c:pt>
                <c:pt idx="5983">
                  <c:v>99.716666666666654</c:v>
                </c:pt>
                <c:pt idx="5984">
                  <c:v>99.733333333333249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99.783333333333147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99.833333333332845</c:v>
                </c:pt>
                <c:pt idx="5991">
                  <c:v>99.85</c:v>
                </c:pt>
                <c:pt idx="5992">
                  <c:v>99.866666666666646</c:v>
                </c:pt>
                <c:pt idx="5993">
                  <c:v>99.883333333332814</c:v>
                </c:pt>
                <c:pt idx="5994">
                  <c:v>99.9</c:v>
                </c:pt>
                <c:pt idx="5995">
                  <c:v>99.9166666666667</c:v>
                </c:pt>
                <c:pt idx="5996">
                  <c:v>99.933333333333309</c:v>
                </c:pt>
                <c:pt idx="5997">
                  <c:v>99.95</c:v>
                </c:pt>
                <c:pt idx="5998">
                  <c:v>99.966666666666654</c:v>
                </c:pt>
                <c:pt idx="5999">
                  <c:v>99.983333333333249</c:v>
                </c:pt>
                <c:pt idx="6000">
                  <c:v>100</c:v>
                </c:pt>
                <c:pt idx="6001">
                  <c:v>100.01666666666669</c:v>
                </c:pt>
                <c:pt idx="6002">
                  <c:v>100.0333333333333</c:v>
                </c:pt>
                <c:pt idx="6003">
                  <c:v>100.05</c:v>
                </c:pt>
                <c:pt idx="6004">
                  <c:v>100.06666666666671</c:v>
                </c:pt>
                <c:pt idx="6005">
                  <c:v>100.0833333333333</c:v>
                </c:pt>
                <c:pt idx="6006">
                  <c:v>100.1</c:v>
                </c:pt>
                <c:pt idx="6007">
                  <c:v>100.1166666666667</c:v>
                </c:pt>
                <c:pt idx="6008">
                  <c:v>100.1333333333333</c:v>
                </c:pt>
                <c:pt idx="6009">
                  <c:v>100.15</c:v>
                </c:pt>
                <c:pt idx="6010">
                  <c:v>100.1666666666667</c:v>
                </c:pt>
                <c:pt idx="6011">
                  <c:v>100.18333333333329</c:v>
                </c:pt>
                <c:pt idx="6012">
                  <c:v>100.2</c:v>
                </c:pt>
                <c:pt idx="6013">
                  <c:v>100.2166666666667</c:v>
                </c:pt>
                <c:pt idx="6014">
                  <c:v>100.23333333333331</c:v>
                </c:pt>
                <c:pt idx="6015">
                  <c:v>100.25</c:v>
                </c:pt>
                <c:pt idx="6016">
                  <c:v>100.26666666666669</c:v>
                </c:pt>
                <c:pt idx="6017">
                  <c:v>100.2833333333333</c:v>
                </c:pt>
                <c:pt idx="6018">
                  <c:v>100.3</c:v>
                </c:pt>
                <c:pt idx="6019">
                  <c:v>100.31666666666671</c:v>
                </c:pt>
                <c:pt idx="6020">
                  <c:v>100.3333333333333</c:v>
                </c:pt>
                <c:pt idx="6021">
                  <c:v>100.35</c:v>
                </c:pt>
                <c:pt idx="6022">
                  <c:v>100.3666666666667</c:v>
                </c:pt>
                <c:pt idx="6023">
                  <c:v>100.3833333333333</c:v>
                </c:pt>
                <c:pt idx="6024">
                  <c:v>100.4</c:v>
                </c:pt>
                <c:pt idx="6025">
                  <c:v>100.4166666666667</c:v>
                </c:pt>
                <c:pt idx="6026">
                  <c:v>100.43333333333329</c:v>
                </c:pt>
                <c:pt idx="6027">
                  <c:v>100.45</c:v>
                </c:pt>
                <c:pt idx="6028">
                  <c:v>100.4666666666667</c:v>
                </c:pt>
                <c:pt idx="6029">
                  <c:v>100.48333333333331</c:v>
                </c:pt>
                <c:pt idx="6030">
                  <c:v>100.5</c:v>
                </c:pt>
                <c:pt idx="6031">
                  <c:v>100.51666666666669</c:v>
                </c:pt>
                <c:pt idx="6032">
                  <c:v>100.5333333333333</c:v>
                </c:pt>
                <c:pt idx="6033">
                  <c:v>100.55</c:v>
                </c:pt>
                <c:pt idx="6034">
                  <c:v>100.56666666666671</c:v>
                </c:pt>
                <c:pt idx="6035">
                  <c:v>100.5833333333333</c:v>
                </c:pt>
                <c:pt idx="6036">
                  <c:v>100.6</c:v>
                </c:pt>
                <c:pt idx="6037">
                  <c:v>100.6166666666667</c:v>
                </c:pt>
                <c:pt idx="6038">
                  <c:v>100.6333333333333</c:v>
                </c:pt>
                <c:pt idx="6039">
                  <c:v>100.65</c:v>
                </c:pt>
                <c:pt idx="6040">
                  <c:v>100.6666666666667</c:v>
                </c:pt>
                <c:pt idx="6041">
                  <c:v>100.68333333333329</c:v>
                </c:pt>
                <c:pt idx="6042">
                  <c:v>100.7</c:v>
                </c:pt>
                <c:pt idx="6043">
                  <c:v>100.7166666666667</c:v>
                </c:pt>
                <c:pt idx="6044">
                  <c:v>100.73333333333331</c:v>
                </c:pt>
                <c:pt idx="6045">
                  <c:v>100.75</c:v>
                </c:pt>
                <c:pt idx="6046">
                  <c:v>100.76666666666669</c:v>
                </c:pt>
                <c:pt idx="6047">
                  <c:v>100.7833333333333</c:v>
                </c:pt>
                <c:pt idx="6048">
                  <c:v>100.8</c:v>
                </c:pt>
                <c:pt idx="6049">
                  <c:v>100.81666666666671</c:v>
                </c:pt>
                <c:pt idx="6050">
                  <c:v>100.8333333333333</c:v>
                </c:pt>
                <c:pt idx="6051">
                  <c:v>100.85</c:v>
                </c:pt>
                <c:pt idx="6052">
                  <c:v>100.8666666666667</c:v>
                </c:pt>
                <c:pt idx="6053">
                  <c:v>100.8833333333333</c:v>
                </c:pt>
                <c:pt idx="6054">
                  <c:v>100.9</c:v>
                </c:pt>
                <c:pt idx="6055">
                  <c:v>100.9166666666667</c:v>
                </c:pt>
                <c:pt idx="6056">
                  <c:v>100.93333333333329</c:v>
                </c:pt>
                <c:pt idx="6057">
                  <c:v>100.95</c:v>
                </c:pt>
                <c:pt idx="6058">
                  <c:v>100.9666666666667</c:v>
                </c:pt>
                <c:pt idx="6059">
                  <c:v>100.98333333333331</c:v>
                </c:pt>
                <c:pt idx="6060">
                  <c:v>101</c:v>
                </c:pt>
                <c:pt idx="6061">
                  <c:v>101.01666666666669</c:v>
                </c:pt>
                <c:pt idx="6062">
                  <c:v>101.0333333333333</c:v>
                </c:pt>
                <c:pt idx="6063">
                  <c:v>101.05</c:v>
                </c:pt>
                <c:pt idx="6064">
                  <c:v>101.06666666666671</c:v>
                </c:pt>
                <c:pt idx="6065">
                  <c:v>101.0833333333333</c:v>
                </c:pt>
                <c:pt idx="6066">
                  <c:v>101.1</c:v>
                </c:pt>
                <c:pt idx="6067">
                  <c:v>101.1166666666667</c:v>
                </c:pt>
                <c:pt idx="6068">
                  <c:v>101.1333333333333</c:v>
                </c:pt>
                <c:pt idx="6069">
                  <c:v>101.15</c:v>
                </c:pt>
                <c:pt idx="6070">
                  <c:v>101.1666666666667</c:v>
                </c:pt>
                <c:pt idx="6071">
                  <c:v>101.18333333333329</c:v>
                </c:pt>
                <c:pt idx="6072">
                  <c:v>101.2</c:v>
                </c:pt>
                <c:pt idx="6073">
                  <c:v>101.2166666666667</c:v>
                </c:pt>
                <c:pt idx="6074">
                  <c:v>101.23333333333331</c:v>
                </c:pt>
                <c:pt idx="6075">
                  <c:v>101.25</c:v>
                </c:pt>
                <c:pt idx="6076">
                  <c:v>101.26666666666669</c:v>
                </c:pt>
                <c:pt idx="6077">
                  <c:v>101.2833333333333</c:v>
                </c:pt>
                <c:pt idx="6078">
                  <c:v>101.3</c:v>
                </c:pt>
                <c:pt idx="6079">
                  <c:v>101.31666666666671</c:v>
                </c:pt>
                <c:pt idx="6080">
                  <c:v>101.3333333333333</c:v>
                </c:pt>
                <c:pt idx="6081">
                  <c:v>101.35</c:v>
                </c:pt>
                <c:pt idx="6082">
                  <c:v>101.3666666666667</c:v>
                </c:pt>
                <c:pt idx="6083">
                  <c:v>101.3833333333333</c:v>
                </c:pt>
                <c:pt idx="6084">
                  <c:v>101.4</c:v>
                </c:pt>
                <c:pt idx="6085">
                  <c:v>101.4166666666667</c:v>
                </c:pt>
                <c:pt idx="6086">
                  <c:v>101.43333333333329</c:v>
                </c:pt>
                <c:pt idx="6087">
                  <c:v>101.45</c:v>
                </c:pt>
                <c:pt idx="6088">
                  <c:v>101.4666666666667</c:v>
                </c:pt>
                <c:pt idx="6089">
                  <c:v>101.48333333333331</c:v>
                </c:pt>
                <c:pt idx="6090">
                  <c:v>101.5</c:v>
                </c:pt>
                <c:pt idx="6091">
                  <c:v>101.51666666666669</c:v>
                </c:pt>
                <c:pt idx="6092">
                  <c:v>101.5333333333333</c:v>
                </c:pt>
                <c:pt idx="6093">
                  <c:v>101.55</c:v>
                </c:pt>
                <c:pt idx="6094">
                  <c:v>101.56666666666671</c:v>
                </c:pt>
                <c:pt idx="6095">
                  <c:v>101.5833333333333</c:v>
                </c:pt>
                <c:pt idx="6096">
                  <c:v>101.6</c:v>
                </c:pt>
                <c:pt idx="6097">
                  <c:v>101.6166666666667</c:v>
                </c:pt>
                <c:pt idx="6098">
                  <c:v>101.6333333333333</c:v>
                </c:pt>
                <c:pt idx="6099">
                  <c:v>101.65</c:v>
                </c:pt>
                <c:pt idx="6100">
                  <c:v>101.6666666666667</c:v>
                </c:pt>
                <c:pt idx="6101">
                  <c:v>101.68333333333329</c:v>
                </c:pt>
                <c:pt idx="6102">
                  <c:v>101.7</c:v>
                </c:pt>
                <c:pt idx="6103">
                  <c:v>101.7166666666667</c:v>
                </c:pt>
                <c:pt idx="6104">
                  <c:v>101.73333333333331</c:v>
                </c:pt>
                <c:pt idx="6105">
                  <c:v>101.75</c:v>
                </c:pt>
                <c:pt idx="6106">
                  <c:v>101.76666666666669</c:v>
                </c:pt>
                <c:pt idx="6107">
                  <c:v>101.7833333333333</c:v>
                </c:pt>
                <c:pt idx="6108">
                  <c:v>101.8</c:v>
                </c:pt>
                <c:pt idx="6109">
                  <c:v>101.81666666666671</c:v>
                </c:pt>
                <c:pt idx="6110">
                  <c:v>101.8333333333333</c:v>
                </c:pt>
                <c:pt idx="6111">
                  <c:v>101.85</c:v>
                </c:pt>
                <c:pt idx="6112">
                  <c:v>101.8666666666667</c:v>
                </c:pt>
                <c:pt idx="6113">
                  <c:v>101.8833333333333</c:v>
                </c:pt>
                <c:pt idx="6114">
                  <c:v>101.9</c:v>
                </c:pt>
                <c:pt idx="6115">
                  <c:v>101.9166666666667</c:v>
                </c:pt>
                <c:pt idx="6116">
                  <c:v>101.93333333333329</c:v>
                </c:pt>
                <c:pt idx="6117">
                  <c:v>101.95</c:v>
                </c:pt>
                <c:pt idx="6118">
                  <c:v>101.9666666666667</c:v>
                </c:pt>
                <c:pt idx="6119">
                  <c:v>101.98333333333331</c:v>
                </c:pt>
                <c:pt idx="6120">
                  <c:v>102</c:v>
                </c:pt>
                <c:pt idx="6121">
                  <c:v>102.01666666666669</c:v>
                </c:pt>
                <c:pt idx="6122">
                  <c:v>102.0333333333333</c:v>
                </c:pt>
                <c:pt idx="6123">
                  <c:v>102.05</c:v>
                </c:pt>
                <c:pt idx="6124">
                  <c:v>102.06666666666671</c:v>
                </c:pt>
                <c:pt idx="6125">
                  <c:v>102.0833333333333</c:v>
                </c:pt>
                <c:pt idx="6126">
                  <c:v>102.1</c:v>
                </c:pt>
                <c:pt idx="6127">
                  <c:v>102.1166666666667</c:v>
                </c:pt>
                <c:pt idx="6128">
                  <c:v>102.1333333333333</c:v>
                </c:pt>
                <c:pt idx="6129">
                  <c:v>102.15</c:v>
                </c:pt>
                <c:pt idx="6130">
                  <c:v>102.1666666666667</c:v>
                </c:pt>
                <c:pt idx="6131">
                  <c:v>102.18333333333329</c:v>
                </c:pt>
                <c:pt idx="6132">
                  <c:v>102.2</c:v>
                </c:pt>
                <c:pt idx="6133">
                  <c:v>102.2166666666667</c:v>
                </c:pt>
                <c:pt idx="6134">
                  <c:v>102.23333333333331</c:v>
                </c:pt>
                <c:pt idx="6135">
                  <c:v>102.25</c:v>
                </c:pt>
                <c:pt idx="6136">
                  <c:v>102.26666666666669</c:v>
                </c:pt>
                <c:pt idx="6137">
                  <c:v>102.2833333333333</c:v>
                </c:pt>
                <c:pt idx="6138">
                  <c:v>102.3</c:v>
                </c:pt>
                <c:pt idx="6139">
                  <c:v>102.31666666666671</c:v>
                </c:pt>
                <c:pt idx="6140">
                  <c:v>102.3333333333333</c:v>
                </c:pt>
                <c:pt idx="6141">
                  <c:v>102.35</c:v>
                </c:pt>
                <c:pt idx="6142">
                  <c:v>102.3666666666667</c:v>
                </c:pt>
                <c:pt idx="6143">
                  <c:v>102.3833333333333</c:v>
                </c:pt>
                <c:pt idx="6144">
                  <c:v>102.4</c:v>
                </c:pt>
                <c:pt idx="6145">
                  <c:v>102.4166666666667</c:v>
                </c:pt>
                <c:pt idx="6146">
                  <c:v>102.43333333333329</c:v>
                </c:pt>
                <c:pt idx="6147">
                  <c:v>102.45</c:v>
                </c:pt>
                <c:pt idx="6148">
                  <c:v>102.4666666666667</c:v>
                </c:pt>
                <c:pt idx="6149">
                  <c:v>102.48333333333331</c:v>
                </c:pt>
                <c:pt idx="6150">
                  <c:v>102.5</c:v>
                </c:pt>
                <c:pt idx="6151">
                  <c:v>102.51666666666669</c:v>
                </c:pt>
                <c:pt idx="6152">
                  <c:v>102.5333333333333</c:v>
                </c:pt>
                <c:pt idx="6153">
                  <c:v>102.55</c:v>
                </c:pt>
                <c:pt idx="6154">
                  <c:v>102.56666666666671</c:v>
                </c:pt>
                <c:pt idx="6155">
                  <c:v>102.5833333333333</c:v>
                </c:pt>
                <c:pt idx="6156">
                  <c:v>102.6</c:v>
                </c:pt>
                <c:pt idx="6157">
                  <c:v>102.6166666666667</c:v>
                </c:pt>
                <c:pt idx="6158">
                  <c:v>102.6333333333333</c:v>
                </c:pt>
                <c:pt idx="6159">
                  <c:v>102.65</c:v>
                </c:pt>
                <c:pt idx="6160">
                  <c:v>102.6666666666667</c:v>
                </c:pt>
                <c:pt idx="6161">
                  <c:v>102.68333333333329</c:v>
                </c:pt>
                <c:pt idx="6162">
                  <c:v>102.7</c:v>
                </c:pt>
                <c:pt idx="6163">
                  <c:v>102.7166666666667</c:v>
                </c:pt>
                <c:pt idx="6164">
                  <c:v>102.73333333333331</c:v>
                </c:pt>
                <c:pt idx="6165">
                  <c:v>102.75</c:v>
                </c:pt>
                <c:pt idx="6166">
                  <c:v>102.76666666666669</c:v>
                </c:pt>
                <c:pt idx="6167">
                  <c:v>102.7833333333333</c:v>
                </c:pt>
                <c:pt idx="6168">
                  <c:v>102.8</c:v>
                </c:pt>
                <c:pt idx="6169">
                  <c:v>102.81666666666671</c:v>
                </c:pt>
                <c:pt idx="6170">
                  <c:v>102.8333333333333</c:v>
                </c:pt>
                <c:pt idx="6171">
                  <c:v>102.85</c:v>
                </c:pt>
                <c:pt idx="6172">
                  <c:v>102.8666666666667</c:v>
                </c:pt>
                <c:pt idx="6173">
                  <c:v>102.8833333333333</c:v>
                </c:pt>
                <c:pt idx="6174">
                  <c:v>102.9</c:v>
                </c:pt>
                <c:pt idx="6175">
                  <c:v>102.9166666666667</c:v>
                </c:pt>
                <c:pt idx="6176">
                  <c:v>102.93333333333329</c:v>
                </c:pt>
                <c:pt idx="6177">
                  <c:v>102.95</c:v>
                </c:pt>
                <c:pt idx="6178">
                  <c:v>102.9666666666667</c:v>
                </c:pt>
                <c:pt idx="6179">
                  <c:v>102.98333333333331</c:v>
                </c:pt>
                <c:pt idx="6180">
                  <c:v>103</c:v>
                </c:pt>
                <c:pt idx="6181">
                  <c:v>103.01666666666669</c:v>
                </c:pt>
                <c:pt idx="6182">
                  <c:v>103.0333333333333</c:v>
                </c:pt>
                <c:pt idx="6183">
                  <c:v>103.05</c:v>
                </c:pt>
                <c:pt idx="6184">
                  <c:v>103.06666666666671</c:v>
                </c:pt>
                <c:pt idx="6185">
                  <c:v>103.0833333333333</c:v>
                </c:pt>
                <c:pt idx="6186">
                  <c:v>103.1</c:v>
                </c:pt>
                <c:pt idx="6187">
                  <c:v>103.1166666666667</c:v>
                </c:pt>
                <c:pt idx="6188">
                  <c:v>103.1333333333333</c:v>
                </c:pt>
                <c:pt idx="6189">
                  <c:v>103.15</c:v>
                </c:pt>
                <c:pt idx="6190">
                  <c:v>103.1666666666667</c:v>
                </c:pt>
                <c:pt idx="6191">
                  <c:v>103.18333333333329</c:v>
                </c:pt>
                <c:pt idx="6192">
                  <c:v>103.2</c:v>
                </c:pt>
                <c:pt idx="6193">
                  <c:v>103.2166666666667</c:v>
                </c:pt>
                <c:pt idx="6194">
                  <c:v>103.23333333333331</c:v>
                </c:pt>
                <c:pt idx="6195">
                  <c:v>103.25</c:v>
                </c:pt>
                <c:pt idx="6196">
                  <c:v>103.26666666666669</c:v>
                </c:pt>
                <c:pt idx="6197">
                  <c:v>103.2833333333333</c:v>
                </c:pt>
                <c:pt idx="6198">
                  <c:v>103.3</c:v>
                </c:pt>
                <c:pt idx="6199">
                  <c:v>103.31666666666671</c:v>
                </c:pt>
                <c:pt idx="6200">
                  <c:v>103.3333333333333</c:v>
                </c:pt>
                <c:pt idx="6201">
                  <c:v>103.35</c:v>
                </c:pt>
                <c:pt idx="6202">
                  <c:v>103.3666666666667</c:v>
                </c:pt>
                <c:pt idx="6203">
                  <c:v>103.3833333333333</c:v>
                </c:pt>
                <c:pt idx="6204">
                  <c:v>103.4</c:v>
                </c:pt>
                <c:pt idx="6205">
                  <c:v>103.4166666666667</c:v>
                </c:pt>
                <c:pt idx="6206">
                  <c:v>103.43333333333329</c:v>
                </c:pt>
                <c:pt idx="6207">
                  <c:v>103.45</c:v>
                </c:pt>
                <c:pt idx="6208">
                  <c:v>103.4666666666667</c:v>
                </c:pt>
                <c:pt idx="6209">
                  <c:v>103.48333333333331</c:v>
                </c:pt>
                <c:pt idx="6210">
                  <c:v>103.5</c:v>
                </c:pt>
                <c:pt idx="6211">
                  <c:v>103.51666666666669</c:v>
                </c:pt>
                <c:pt idx="6212">
                  <c:v>103.5333333333333</c:v>
                </c:pt>
                <c:pt idx="6213">
                  <c:v>103.55</c:v>
                </c:pt>
                <c:pt idx="6214">
                  <c:v>103.56666666666671</c:v>
                </c:pt>
                <c:pt idx="6215">
                  <c:v>103.5833333333333</c:v>
                </c:pt>
                <c:pt idx="6216">
                  <c:v>103.6</c:v>
                </c:pt>
                <c:pt idx="6217">
                  <c:v>103.6166666666667</c:v>
                </c:pt>
                <c:pt idx="6218">
                  <c:v>103.6333333333333</c:v>
                </c:pt>
                <c:pt idx="6219">
                  <c:v>103.65</c:v>
                </c:pt>
                <c:pt idx="6220">
                  <c:v>103.6666666666667</c:v>
                </c:pt>
                <c:pt idx="6221">
                  <c:v>103.68333333333329</c:v>
                </c:pt>
                <c:pt idx="6222">
                  <c:v>103.7</c:v>
                </c:pt>
                <c:pt idx="6223">
                  <c:v>103.7166666666667</c:v>
                </c:pt>
                <c:pt idx="6224">
                  <c:v>103.73333333333331</c:v>
                </c:pt>
                <c:pt idx="6225">
                  <c:v>103.75</c:v>
                </c:pt>
                <c:pt idx="6226">
                  <c:v>103.76666666666669</c:v>
                </c:pt>
                <c:pt idx="6227">
                  <c:v>103.7833333333333</c:v>
                </c:pt>
                <c:pt idx="6228">
                  <c:v>103.8</c:v>
                </c:pt>
                <c:pt idx="6229">
                  <c:v>103.81666666666671</c:v>
                </c:pt>
                <c:pt idx="6230">
                  <c:v>103.8333333333333</c:v>
                </c:pt>
                <c:pt idx="6231">
                  <c:v>103.85</c:v>
                </c:pt>
                <c:pt idx="6232">
                  <c:v>103.8666666666667</c:v>
                </c:pt>
                <c:pt idx="6233">
                  <c:v>103.8833333333333</c:v>
                </c:pt>
                <c:pt idx="6234">
                  <c:v>103.9</c:v>
                </c:pt>
                <c:pt idx="6235">
                  <c:v>103.9166666666667</c:v>
                </c:pt>
                <c:pt idx="6236">
                  <c:v>103.93333333333329</c:v>
                </c:pt>
                <c:pt idx="6237">
                  <c:v>103.95</c:v>
                </c:pt>
                <c:pt idx="6238">
                  <c:v>103.9666666666667</c:v>
                </c:pt>
                <c:pt idx="6239">
                  <c:v>103.98333333333331</c:v>
                </c:pt>
                <c:pt idx="6240">
                  <c:v>104</c:v>
                </c:pt>
                <c:pt idx="6241">
                  <c:v>104.01666666666669</c:v>
                </c:pt>
                <c:pt idx="6242">
                  <c:v>104.0333333333333</c:v>
                </c:pt>
                <c:pt idx="6243">
                  <c:v>104.05</c:v>
                </c:pt>
                <c:pt idx="6244">
                  <c:v>104.06666666666671</c:v>
                </c:pt>
                <c:pt idx="6245">
                  <c:v>104.0833333333333</c:v>
                </c:pt>
                <c:pt idx="6246">
                  <c:v>104.1</c:v>
                </c:pt>
                <c:pt idx="6247">
                  <c:v>104.1166666666667</c:v>
                </c:pt>
                <c:pt idx="6248">
                  <c:v>104.1333333333333</c:v>
                </c:pt>
                <c:pt idx="6249">
                  <c:v>104.15</c:v>
                </c:pt>
                <c:pt idx="6250">
                  <c:v>104.1666666666667</c:v>
                </c:pt>
                <c:pt idx="6251">
                  <c:v>104.18333333333329</c:v>
                </c:pt>
                <c:pt idx="6252">
                  <c:v>104.2</c:v>
                </c:pt>
                <c:pt idx="6253">
                  <c:v>104.2166666666667</c:v>
                </c:pt>
                <c:pt idx="6254">
                  <c:v>104.23333333333331</c:v>
                </c:pt>
                <c:pt idx="6255">
                  <c:v>104.25</c:v>
                </c:pt>
                <c:pt idx="6256">
                  <c:v>104.26666666666669</c:v>
                </c:pt>
                <c:pt idx="6257">
                  <c:v>104.2833333333333</c:v>
                </c:pt>
                <c:pt idx="6258">
                  <c:v>104.3</c:v>
                </c:pt>
                <c:pt idx="6259">
                  <c:v>104.31666666666671</c:v>
                </c:pt>
                <c:pt idx="6260">
                  <c:v>104.3333333333333</c:v>
                </c:pt>
                <c:pt idx="6261">
                  <c:v>104.35</c:v>
                </c:pt>
                <c:pt idx="6262">
                  <c:v>104.3666666666667</c:v>
                </c:pt>
                <c:pt idx="6263">
                  <c:v>104.3833333333333</c:v>
                </c:pt>
                <c:pt idx="6264">
                  <c:v>104.4</c:v>
                </c:pt>
                <c:pt idx="6265">
                  <c:v>104.4166666666667</c:v>
                </c:pt>
                <c:pt idx="6266">
                  <c:v>104.43333333333329</c:v>
                </c:pt>
                <c:pt idx="6267">
                  <c:v>104.45</c:v>
                </c:pt>
                <c:pt idx="6268">
                  <c:v>104.4666666666667</c:v>
                </c:pt>
                <c:pt idx="6269">
                  <c:v>104.48333333333331</c:v>
                </c:pt>
                <c:pt idx="6270">
                  <c:v>104.5</c:v>
                </c:pt>
                <c:pt idx="6271">
                  <c:v>104.51666666666669</c:v>
                </c:pt>
                <c:pt idx="6272">
                  <c:v>104.5333333333333</c:v>
                </c:pt>
                <c:pt idx="6273">
                  <c:v>104.55</c:v>
                </c:pt>
                <c:pt idx="6274">
                  <c:v>104.56666666666671</c:v>
                </c:pt>
                <c:pt idx="6275">
                  <c:v>104.5833333333333</c:v>
                </c:pt>
                <c:pt idx="6276">
                  <c:v>104.6</c:v>
                </c:pt>
                <c:pt idx="6277">
                  <c:v>104.6166666666667</c:v>
                </c:pt>
                <c:pt idx="6278">
                  <c:v>104.6333333333333</c:v>
                </c:pt>
                <c:pt idx="6279">
                  <c:v>104.65</c:v>
                </c:pt>
                <c:pt idx="6280">
                  <c:v>104.6666666666667</c:v>
                </c:pt>
                <c:pt idx="6281">
                  <c:v>104.68333333333329</c:v>
                </c:pt>
                <c:pt idx="6282">
                  <c:v>104.7</c:v>
                </c:pt>
                <c:pt idx="6283">
                  <c:v>104.7166666666667</c:v>
                </c:pt>
                <c:pt idx="6284">
                  <c:v>104.73333333333331</c:v>
                </c:pt>
                <c:pt idx="6285">
                  <c:v>104.75</c:v>
                </c:pt>
                <c:pt idx="6286">
                  <c:v>104.76666666666669</c:v>
                </c:pt>
                <c:pt idx="6287">
                  <c:v>104.7833333333333</c:v>
                </c:pt>
                <c:pt idx="6288">
                  <c:v>104.8</c:v>
                </c:pt>
                <c:pt idx="6289">
                  <c:v>104.81666666666671</c:v>
                </c:pt>
                <c:pt idx="6290">
                  <c:v>104.8333333333333</c:v>
                </c:pt>
                <c:pt idx="6291">
                  <c:v>104.85</c:v>
                </c:pt>
                <c:pt idx="6292">
                  <c:v>104.8666666666667</c:v>
                </c:pt>
                <c:pt idx="6293">
                  <c:v>104.8833333333333</c:v>
                </c:pt>
                <c:pt idx="6294">
                  <c:v>104.9</c:v>
                </c:pt>
                <c:pt idx="6295">
                  <c:v>104.9166666666667</c:v>
                </c:pt>
                <c:pt idx="6296">
                  <c:v>104.93333333333329</c:v>
                </c:pt>
                <c:pt idx="6297">
                  <c:v>104.95</c:v>
                </c:pt>
                <c:pt idx="6298">
                  <c:v>104.9666666666667</c:v>
                </c:pt>
                <c:pt idx="6299">
                  <c:v>104.98333333333331</c:v>
                </c:pt>
                <c:pt idx="6300">
                  <c:v>105</c:v>
                </c:pt>
                <c:pt idx="6301">
                  <c:v>105.01666666666669</c:v>
                </c:pt>
                <c:pt idx="6302">
                  <c:v>105.0333333333333</c:v>
                </c:pt>
                <c:pt idx="6303">
                  <c:v>105.05</c:v>
                </c:pt>
                <c:pt idx="6304">
                  <c:v>105.06666666666671</c:v>
                </c:pt>
                <c:pt idx="6305">
                  <c:v>105.0833333333333</c:v>
                </c:pt>
                <c:pt idx="6306">
                  <c:v>105.1</c:v>
                </c:pt>
                <c:pt idx="6307">
                  <c:v>105.1166666666667</c:v>
                </c:pt>
                <c:pt idx="6308">
                  <c:v>105.1333333333333</c:v>
                </c:pt>
                <c:pt idx="6309">
                  <c:v>105.15</c:v>
                </c:pt>
                <c:pt idx="6310">
                  <c:v>105.1666666666667</c:v>
                </c:pt>
                <c:pt idx="6311">
                  <c:v>105.18333333333329</c:v>
                </c:pt>
                <c:pt idx="6312">
                  <c:v>105.2</c:v>
                </c:pt>
                <c:pt idx="6313">
                  <c:v>105.2166666666667</c:v>
                </c:pt>
                <c:pt idx="6314">
                  <c:v>105.23333333333331</c:v>
                </c:pt>
                <c:pt idx="6315">
                  <c:v>105.25</c:v>
                </c:pt>
                <c:pt idx="6316">
                  <c:v>105.26666666666669</c:v>
                </c:pt>
                <c:pt idx="6317">
                  <c:v>105.2833333333333</c:v>
                </c:pt>
                <c:pt idx="6318">
                  <c:v>105.3</c:v>
                </c:pt>
                <c:pt idx="6319">
                  <c:v>105.31666666666671</c:v>
                </c:pt>
                <c:pt idx="6320">
                  <c:v>105.3333333333333</c:v>
                </c:pt>
                <c:pt idx="6321">
                  <c:v>105.35</c:v>
                </c:pt>
                <c:pt idx="6322">
                  <c:v>105.3666666666667</c:v>
                </c:pt>
                <c:pt idx="6323">
                  <c:v>105.3833333333333</c:v>
                </c:pt>
                <c:pt idx="6324">
                  <c:v>105.4</c:v>
                </c:pt>
                <c:pt idx="6325">
                  <c:v>105.4166666666667</c:v>
                </c:pt>
                <c:pt idx="6326">
                  <c:v>105.43333333333329</c:v>
                </c:pt>
                <c:pt idx="6327">
                  <c:v>105.45</c:v>
                </c:pt>
                <c:pt idx="6328">
                  <c:v>105.4666666666667</c:v>
                </c:pt>
                <c:pt idx="6329">
                  <c:v>105.48333333333331</c:v>
                </c:pt>
                <c:pt idx="6330">
                  <c:v>105.5</c:v>
                </c:pt>
                <c:pt idx="6331">
                  <c:v>105.51666666666669</c:v>
                </c:pt>
                <c:pt idx="6332">
                  <c:v>105.5333333333333</c:v>
                </c:pt>
                <c:pt idx="6333">
                  <c:v>105.55</c:v>
                </c:pt>
                <c:pt idx="6334">
                  <c:v>105.56666666666671</c:v>
                </c:pt>
                <c:pt idx="6335">
                  <c:v>105.5833333333333</c:v>
                </c:pt>
                <c:pt idx="6336">
                  <c:v>105.6</c:v>
                </c:pt>
                <c:pt idx="6337">
                  <c:v>105.6166666666667</c:v>
                </c:pt>
                <c:pt idx="6338">
                  <c:v>105.6333333333333</c:v>
                </c:pt>
                <c:pt idx="6339">
                  <c:v>105.65</c:v>
                </c:pt>
                <c:pt idx="6340">
                  <c:v>105.6666666666667</c:v>
                </c:pt>
                <c:pt idx="6341">
                  <c:v>105.68333333333329</c:v>
                </c:pt>
                <c:pt idx="6342">
                  <c:v>105.7</c:v>
                </c:pt>
                <c:pt idx="6343">
                  <c:v>105.7166666666667</c:v>
                </c:pt>
                <c:pt idx="6344">
                  <c:v>105.73333333333331</c:v>
                </c:pt>
                <c:pt idx="6345">
                  <c:v>105.75</c:v>
                </c:pt>
                <c:pt idx="6346">
                  <c:v>105.76666666666669</c:v>
                </c:pt>
                <c:pt idx="6347">
                  <c:v>105.7833333333333</c:v>
                </c:pt>
                <c:pt idx="6348">
                  <c:v>105.8</c:v>
                </c:pt>
                <c:pt idx="6349">
                  <c:v>105.81666666666671</c:v>
                </c:pt>
                <c:pt idx="6350">
                  <c:v>105.8333333333333</c:v>
                </c:pt>
                <c:pt idx="6351">
                  <c:v>105.85</c:v>
                </c:pt>
                <c:pt idx="6352">
                  <c:v>105.8666666666667</c:v>
                </c:pt>
                <c:pt idx="6353">
                  <c:v>105.8833333333333</c:v>
                </c:pt>
                <c:pt idx="6354">
                  <c:v>105.9</c:v>
                </c:pt>
                <c:pt idx="6355">
                  <c:v>105.9166666666667</c:v>
                </c:pt>
                <c:pt idx="6356">
                  <c:v>105.93333333333329</c:v>
                </c:pt>
                <c:pt idx="6357">
                  <c:v>105.95</c:v>
                </c:pt>
                <c:pt idx="6358">
                  <c:v>105.9666666666667</c:v>
                </c:pt>
                <c:pt idx="6359">
                  <c:v>105.98333333333331</c:v>
                </c:pt>
                <c:pt idx="6360">
                  <c:v>106</c:v>
                </c:pt>
                <c:pt idx="6361">
                  <c:v>106.01666666666669</c:v>
                </c:pt>
                <c:pt idx="6362">
                  <c:v>106.0333333333333</c:v>
                </c:pt>
                <c:pt idx="6363">
                  <c:v>106.05</c:v>
                </c:pt>
                <c:pt idx="6364">
                  <c:v>106.06666666666671</c:v>
                </c:pt>
                <c:pt idx="6365">
                  <c:v>106.0833333333333</c:v>
                </c:pt>
                <c:pt idx="6366">
                  <c:v>106.1</c:v>
                </c:pt>
                <c:pt idx="6367">
                  <c:v>106.1166666666667</c:v>
                </c:pt>
                <c:pt idx="6368">
                  <c:v>106.1333333333333</c:v>
                </c:pt>
                <c:pt idx="6369">
                  <c:v>106.15</c:v>
                </c:pt>
                <c:pt idx="6370">
                  <c:v>106.1666666666667</c:v>
                </c:pt>
                <c:pt idx="6371">
                  <c:v>106.18333333333329</c:v>
                </c:pt>
                <c:pt idx="6372">
                  <c:v>106.2</c:v>
                </c:pt>
                <c:pt idx="6373">
                  <c:v>106.2166666666667</c:v>
                </c:pt>
                <c:pt idx="6374">
                  <c:v>106.23333333333331</c:v>
                </c:pt>
                <c:pt idx="6375">
                  <c:v>106.25</c:v>
                </c:pt>
                <c:pt idx="6376">
                  <c:v>106.26666666666669</c:v>
                </c:pt>
                <c:pt idx="6377">
                  <c:v>106.2833333333333</c:v>
                </c:pt>
                <c:pt idx="6378">
                  <c:v>106.3</c:v>
                </c:pt>
                <c:pt idx="6379">
                  <c:v>106.31666666666671</c:v>
                </c:pt>
                <c:pt idx="6380">
                  <c:v>106.3333333333333</c:v>
                </c:pt>
                <c:pt idx="6381">
                  <c:v>106.35</c:v>
                </c:pt>
                <c:pt idx="6382">
                  <c:v>106.3666666666667</c:v>
                </c:pt>
                <c:pt idx="6383">
                  <c:v>106.3833333333333</c:v>
                </c:pt>
                <c:pt idx="6384">
                  <c:v>106.4</c:v>
                </c:pt>
                <c:pt idx="6385">
                  <c:v>106.4166666666667</c:v>
                </c:pt>
                <c:pt idx="6386">
                  <c:v>106.43333333333329</c:v>
                </c:pt>
                <c:pt idx="6387">
                  <c:v>106.45</c:v>
                </c:pt>
                <c:pt idx="6388">
                  <c:v>106.4666666666667</c:v>
                </c:pt>
                <c:pt idx="6389">
                  <c:v>106.48333333333331</c:v>
                </c:pt>
                <c:pt idx="6390">
                  <c:v>106.5</c:v>
                </c:pt>
                <c:pt idx="6391">
                  <c:v>106.51666666666669</c:v>
                </c:pt>
                <c:pt idx="6392">
                  <c:v>106.5333333333333</c:v>
                </c:pt>
                <c:pt idx="6393">
                  <c:v>106.55</c:v>
                </c:pt>
                <c:pt idx="6394">
                  <c:v>106.56666666666671</c:v>
                </c:pt>
                <c:pt idx="6395">
                  <c:v>106.5833333333333</c:v>
                </c:pt>
                <c:pt idx="6396">
                  <c:v>106.6</c:v>
                </c:pt>
                <c:pt idx="6397">
                  <c:v>106.6166666666667</c:v>
                </c:pt>
                <c:pt idx="6398">
                  <c:v>106.6333333333333</c:v>
                </c:pt>
                <c:pt idx="6399">
                  <c:v>106.65</c:v>
                </c:pt>
                <c:pt idx="6400">
                  <c:v>106.6666666666667</c:v>
                </c:pt>
                <c:pt idx="6401">
                  <c:v>106.68333333333329</c:v>
                </c:pt>
                <c:pt idx="6402">
                  <c:v>106.7</c:v>
                </c:pt>
                <c:pt idx="6403">
                  <c:v>106.7166666666667</c:v>
                </c:pt>
                <c:pt idx="6404">
                  <c:v>106.73333333333331</c:v>
                </c:pt>
                <c:pt idx="6405">
                  <c:v>106.75</c:v>
                </c:pt>
                <c:pt idx="6406">
                  <c:v>106.76666666666669</c:v>
                </c:pt>
                <c:pt idx="6407">
                  <c:v>106.7833333333333</c:v>
                </c:pt>
                <c:pt idx="6408">
                  <c:v>106.8</c:v>
                </c:pt>
                <c:pt idx="6409">
                  <c:v>106.81666666666671</c:v>
                </c:pt>
                <c:pt idx="6410">
                  <c:v>106.8333333333333</c:v>
                </c:pt>
                <c:pt idx="6411">
                  <c:v>106.85</c:v>
                </c:pt>
                <c:pt idx="6412">
                  <c:v>106.8666666666667</c:v>
                </c:pt>
                <c:pt idx="6413">
                  <c:v>106.8833333333333</c:v>
                </c:pt>
                <c:pt idx="6414">
                  <c:v>106.9</c:v>
                </c:pt>
                <c:pt idx="6415">
                  <c:v>106.9166666666667</c:v>
                </c:pt>
                <c:pt idx="6416">
                  <c:v>106.93333333333329</c:v>
                </c:pt>
                <c:pt idx="6417">
                  <c:v>106.95</c:v>
                </c:pt>
                <c:pt idx="6418">
                  <c:v>106.9666666666667</c:v>
                </c:pt>
                <c:pt idx="6419">
                  <c:v>106.98333333333331</c:v>
                </c:pt>
                <c:pt idx="6420">
                  <c:v>107</c:v>
                </c:pt>
                <c:pt idx="6421">
                  <c:v>107.01666666666669</c:v>
                </c:pt>
                <c:pt idx="6422">
                  <c:v>107.0333333333333</c:v>
                </c:pt>
                <c:pt idx="6423">
                  <c:v>107.05</c:v>
                </c:pt>
                <c:pt idx="6424">
                  <c:v>107.06666666666671</c:v>
                </c:pt>
                <c:pt idx="6425">
                  <c:v>107.0833333333333</c:v>
                </c:pt>
                <c:pt idx="6426">
                  <c:v>107.1</c:v>
                </c:pt>
                <c:pt idx="6427">
                  <c:v>107.1166666666667</c:v>
                </c:pt>
                <c:pt idx="6428">
                  <c:v>107.1333333333333</c:v>
                </c:pt>
                <c:pt idx="6429">
                  <c:v>107.15</c:v>
                </c:pt>
                <c:pt idx="6430">
                  <c:v>107.1666666666667</c:v>
                </c:pt>
                <c:pt idx="6431">
                  <c:v>107.18333333333329</c:v>
                </c:pt>
                <c:pt idx="6432">
                  <c:v>107.2</c:v>
                </c:pt>
                <c:pt idx="6433">
                  <c:v>107.2166666666667</c:v>
                </c:pt>
                <c:pt idx="6434">
                  <c:v>107.23333333333331</c:v>
                </c:pt>
                <c:pt idx="6435">
                  <c:v>107.25</c:v>
                </c:pt>
                <c:pt idx="6436">
                  <c:v>107.26666666666669</c:v>
                </c:pt>
                <c:pt idx="6437">
                  <c:v>107.2833333333333</c:v>
                </c:pt>
                <c:pt idx="6438">
                  <c:v>107.3</c:v>
                </c:pt>
                <c:pt idx="6439">
                  <c:v>107.31666666666671</c:v>
                </c:pt>
                <c:pt idx="6440">
                  <c:v>107.3333333333333</c:v>
                </c:pt>
                <c:pt idx="6441">
                  <c:v>107.35</c:v>
                </c:pt>
                <c:pt idx="6442">
                  <c:v>107.3666666666667</c:v>
                </c:pt>
                <c:pt idx="6443">
                  <c:v>107.3833333333333</c:v>
                </c:pt>
                <c:pt idx="6444">
                  <c:v>107.4</c:v>
                </c:pt>
                <c:pt idx="6445">
                  <c:v>107.4166666666667</c:v>
                </c:pt>
                <c:pt idx="6446">
                  <c:v>107.43333333333329</c:v>
                </c:pt>
                <c:pt idx="6447">
                  <c:v>107.45</c:v>
                </c:pt>
                <c:pt idx="6448">
                  <c:v>107.4666666666667</c:v>
                </c:pt>
                <c:pt idx="6449">
                  <c:v>107.48333333333331</c:v>
                </c:pt>
                <c:pt idx="6450">
                  <c:v>107.5</c:v>
                </c:pt>
                <c:pt idx="6451">
                  <c:v>107.51666666666669</c:v>
                </c:pt>
                <c:pt idx="6452">
                  <c:v>107.5333333333333</c:v>
                </c:pt>
                <c:pt idx="6453">
                  <c:v>107.55</c:v>
                </c:pt>
                <c:pt idx="6454">
                  <c:v>107.56666666666671</c:v>
                </c:pt>
                <c:pt idx="6455">
                  <c:v>107.5833333333333</c:v>
                </c:pt>
                <c:pt idx="6456">
                  <c:v>107.6</c:v>
                </c:pt>
                <c:pt idx="6457">
                  <c:v>107.6166666666667</c:v>
                </c:pt>
                <c:pt idx="6458">
                  <c:v>107.6333333333333</c:v>
                </c:pt>
                <c:pt idx="6459">
                  <c:v>107.65</c:v>
                </c:pt>
                <c:pt idx="6460">
                  <c:v>107.6666666666667</c:v>
                </c:pt>
                <c:pt idx="6461">
                  <c:v>107.68333333333329</c:v>
                </c:pt>
                <c:pt idx="6462">
                  <c:v>107.7</c:v>
                </c:pt>
                <c:pt idx="6463">
                  <c:v>107.7166666666667</c:v>
                </c:pt>
                <c:pt idx="6464">
                  <c:v>107.73333333333331</c:v>
                </c:pt>
                <c:pt idx="6465">
                  <c:v>107.75</c:v>
                </c:pt>
                <c:pt idx="6466">
                  <c:v>107.76666666666669</c:v>
                </c:pt>
                <c:pt idx="6467">
                  <c:v>107.7833333333333</c:v>
                </c:pt>
                <c:pt idx="6468">
                  <c:v>107.8</c:v>
                </c:pt>
                <c:pt idx="6469">
                  <c:v>107.81666666666671</c:v>
                </c:pt>
                <c:pt idx="6470">
                  <c:v>107.8333333333333</c:v>
                </c:pt>
                <c:pt idx="6471">
                  <c:v>107.85</c:v>
                </c:pt>
                <c:pt idx="6472">
                  <c:v>107.8666666666667</c:v>
                </c:pt>
                <c:pt idx="6473">
                  <c:v>107.8833333333333</c:v>
                </c:pt>
                <c:pt idx="6474">
                  <c:v>107.9</c:v>
                </c:pt>
                <c:pt idx="6475">
                  <c:v>107.9166666666667</c:v>
                </c:pt>
                <c:pt idx="6476">
                  <c:v>107.93333333333329</c:v>
                </c:pt>
                <c:pt idx="6477">
                  <c:v>107.95</c:v>
                </c:pt>
                <c:pt idx="6478">
                  <c:v>107.9666666666667</c:v>
                </c:pt>
                <c:pt idx="6479">
                  <c:v>107.98333333333331</c:v>
                </c:pt>
                <c:pt idx="6480">
                  <c:v>108</c:v>
                </c:pt>
                <c:pt idx="6481">
                  <c:v>108.01666666666669</c:v>
                </c:pt>
                <c:pt idx="6482">
                  <c:v>108.0333333333333</c:v>
                </c:pt>
                <c:pt idx="6483">
                  <c:v>108.05</c:v>
                </c:pt>
                <c:pt idx="6484">
                  <c:v>108.06666666666671</c:v>
                </c:pt>
                <c:pt idx="6485">
                  <c:v>108.0833333333333</c:v>
                </c:pt>
                <c:pt idx="6486">
                  <c:v>108.1</c:v>
                </c:pt>
                <c:pt idx="6487">
                  <c:v>108.1166666666667</c:v>
                </c:pt>
                <c:pt idx="6488">
                  <c:v>108.1333333333333</c:v>
                </c:pt>
                <c:pt idx="6489">
                  <c:v>108.15</c:v>
                </c:pt>
                <c:pt idx="6490">
                  <c:v>108.1666666666667</c:v>
                </c:pt>
                <c:pt idx="6491">
                  <c:v>108.18333333333329</c:v>
                </c:pt>
                <c:pt idx="6492">
                  <c:v>108.2</c:v>
                </c:pt>
                <c:pt idx="6493">
                  <c:v>108.2166666666667</c:v>
                </c:pt>
                <c:pt idx="6494">
                  <c:v>108.23333333333331</c:v>
                </c:pt>
                <c:pt idx="6495">
                  <c:v>108.25</c:v>
                </c:pt>
                <c:pt idx="6496">
                  <c:v>108.26666666666669</c:v>
                </c:pt>
                <c:pt idx="6497">
                  <c:v>108.2833333333333</c:v>
                </c:pt>
                <c:pt idx="6498">
                  <c:v>108.3</c:v>
                </c:pt>
                <c:pt idx="6499">
                  <c:v>108.31666666666671</c:v>
                </c:pt>
                <c:pt idx="6500">
                  <c:v>108.3333333333333</c:v>
                </c:pt>
                <c:pt idx="6501">
                  <c:v>108.35</c:v>
                </c:pt>
                <c:pt idx="6502">
                  <c:v>108.3666666666667</c:v>
                </c:pt>
                <c:pt idx="6503">
                  <c:v>108.3833333333333</c:v>
                </c:pt>
                <c:pt idx="6504">
                  <c:v>108.4</c:v>
                </c:pt>
                <c:pt idx="6505">
                  <c:v>108.4166666666667</c:v>
                </c:pt>
                <c:pt idx="6506">
                  <c:v>108.43333333333329</c:v>
                </c:pt>
                <c:pt idx="6507">
                  <c:v>108.45</c:v>
                </c:pt>
                <c:pt idx="6508">
                  <c:v>108.4666666666667</c:v>
                </c:pt>
                <c:pt idx="6509">
                  <c:v>108.48333333333331</c:v>
                </c:pt>
                <c:pt idx="6510">
                  <c:v>108.5</c:v>
                </c:pt>
                <c:pt idx="6511">
                  <c:v>108.51666666666669</c:v>
                </c:pt>
                <c:pt idx="6512">
                  <c:v>108.5333333333333</c:v>
                </c:pt>
                <c:pt idx="6513">
                  <c:v>108.55</c:v>
                </c:pt>
                <c:pt idx="6514">
                  <c:v>108.56666666666671</c:v>
                </c:pt>
                <c:pt idx="6515">
                  <c:v>108.5833333333333</c:v>
                </c:pt>
                <c:pt idx="6516">
                  <c:v>108.6</c:v>
                </c:pt>
                <c:pt idx="6517">
                  <c:v>108.6166666666667</c:v>
                </c:pt>
                <c:pt idx="6518">
                  <c:v>108.6333333333333</c:v>
                </c:pt>
                <c:pt idx="6519">
                  <c:v>108.65</c:v>
                </c:pt>
                <c:pt idx="6520">
                  <c:v>108.6666666666667</c:v>
                </c:pt>
                <c:pt idx="6521">
                  <c:v>108.68333333333329</c:v>
                </c:pt>
                <c:pt idx="6522">
                  <c:v>108.7</c:v>
                </c:pt>
                <c:pt idx="6523">
                  <c:v>108.7166666666667</c:v>
                </c:pt>
                <c:pt idx="6524">
                  <c:v>108.73333333333331</c:v>
                </c:pt>
                <c:pt idx="6525">
                  <c:v>108.75</c:v>
                </c:pt>
                <c:pt idx="6526">
                  <c:v>108.76666666666669</c:v>
                </c:pt>
                <c:pt idx="6527">
                  <c:v>108.7833333333333</c:v>
                </c:pt>
                <c:pt idx="6528">
                  <c:v>108.8</c:v>
                </c:pt>
                <c:pt idx="6529">
                  <c:v>108.81666666666671</c:v>
                </c:pt>
                <c:pt idx="6530">
                  <c:v>108.8333333333333</c:v>
                </c:pt>
                <c:pt idx="6531">
                  <c:v>108.85</c:v>
                </c:pt>
                <c:pt idx="6532">
                  <c:v>108.8666666666667</c:v>
                </c:pt>
                <c:pt idx="6533">
                  <c:v>108.8833333333333</c:v>
                </c:pt>
                <c:pt idx="6534">
                  <c:v>108.9</c:v>
                </c:pt>
                <c:pt idx="6535">
                  <c:v>108.9166666666667</c:v>
                </c:pt>
                <c:pt idx="6536">
                  <c:v>108.93333333333329</c:v>
                </c:pt>
                <c:pt idx="6537">
                  <c:v>108.95</c:v>
                </c:pt>
                <c:pt idx="6538">
                  <c:v>108.9666666666667</c:v>
                </c:pt>
                <c:pt idx="6539">
                  <c:v>108.98333333333331</c:v>
                </c:pt>
                <c:pt idx="6540">
                  <c:v>109</c:v>
                </c:pt>
                <c:pt idx="6541">
                  <c:v>109.01666666666669</c:v>
                </c:pt>
                <c:pt idx="6542">
                  <c:v>109.0333333333333</c:v>
                </c:pt>
                <c:pt idx="6543">
                  <c:v>109.05</c:v>
                </c:pt>
                <c:pt idx="6544">
                  <c:v>109.06666666666671</c:v>
                </c:pt>
                <c:pt idx="6545">
                  <c:v>109.0833333333333</c:v>
                </c:pt>
                <c:pt idx="6546">
                  <c:v>109.1</c:v>
                </c:pt>
                <c:pt idx="6547">
                  <c:v>109.1166666666667</c:v>
                </c:pt>
                <c:pt idx="6548">
                  <c:v>109.1333333333333</c:v>
                </c:pt>
                <c:pt idx="6549">
                  <c:v>109.15</c:v>
                </c:pt>
                <c:pt idx="6550">
                  <c:v>109.1666666666667</c:v>
                </c:pt>
                <c:pt idx="6551">
                  <c:v>109.18333333333329</c:v>
                </c:pt>
                <c:pt idx="6552">
                  <c:v>109.2</c:v>
                </c:pt>
                <c:pt idx="6553">
                  <c:v>109.2166666666667</c:v>
                </c:pt>
                <c:pt idx="6554">
                  <c:v>109.23333333333331</c:v>
                </c:pt>
                <c:pt idx="6555">
                  <c:v>109.25</c:v>
                </c:pt>
                <c:pt idx="6556">
                  <c:v>109.26666666666669</c:v>
                </c:pt>
                <c:pt idx="6557">
                  <c:v>109.2833333333333</c:v>
                </c:pt>
                <c:pt idx="6558">
                  <c:v>109.3</c:v>
                </c:pt>
                <c:pt idx="6559">
                  <c:v>109.31666666666671</c:v>
                </c:pt>
                <c:pt idx="6560">
                  <c:v>109.3333333333333</c:v>
                </c:pt>
                <c:pt idx="6561">
                  <c:v>109.35</c:v>
                </c:pt>
                <c:pt idx="6562">
                  <c:v>109.3666666666667</c:v>
                </c:pt>
                <c:pt idx="6563">
                  <c:v>109.3833333333333</c:v>
                </c:pt>
                <c:pt idx="6564">
                  <c:v>109.4</c:v>
                </c:pt>
                <c:pt idx="6565">
                  <c:v>109.4166666666667</c:v>
                </c:pt>
                <c:pt idx="6566">
                  <c:v>109.43333333333329</c:v>
                </c:pt>
                <c:pt idx="6567">
                  <c:v>109.45</c:v>
                </c:pt>
                <c:pt idx="6568">
                  <c:v>109.4666666666667</c:v>
                </c:pt>
                <c:pt idx="6569">
                  <c:v>109.48333333333331</c:v>
                </c:pt>
                <c:pt idx="6570">
                  <c:v>109.5</c:v>
                </c:pt>
                <c:pt idx="6571">
                  <c:v>109.51666666666669</c:v>
                </c:pt>
                <c:pt idx="6572">
                  <c:v>109.5333333333333</c:v>
                </c:pt>
                <c:pt idx="6573">
                  <c:v>109.55</c:v>
                </c:pt>
                <c:pt idx="6574">
                  <c:v>109.56666666666671</c:v>
                </c:pt>
                <c:pt idx="6575">
                  <c:v>109.5833333333333</c:v>
                </c:pt>
                <c:pt idx="6576">
                  <c:v>109.6</c:v>
                </c:pt>
                <c:pt idx="6577">
                  <c:v>109.6166666666667</c:v>
                </c:pt>
                <c:pt idx="6578">
                  <c:v>109.6333333333333</c:v>
                </c:pt>
                <c:pt idx="6579">
                  <c:v>109.65</c:v>
                </c:pt>
                <c:pt idx="6580">
                  <c:v>109.6666666666667</c:v>
                </c:pt>
                <c:pt idx="6581">
                  <c:v>109.68333333333329</c:v>
                </c:pt>
                <c:pt idx="6582">
                  <c:v>109.7</c:v>
                </c:pt>
                <c:pt idx="6583">
                  <c:v>109.7166666666667</c:v>
                </c:pt>
                <c:pt idx="6584">
                  <c:v>109.73333333333331</c:v>
                </c:pt>
                <c:pt idx="6585">
                  <c:v>109.75</c:v>
                </c:pt>
                <c:pt idx="6586">
                  <c:v>109.76666666666669</c:v>
                </c:pt>
                <c:pt idx="6587">
                  <c:v>109.7833333333333</c:v>
                </c:pt>
                <c:pt idx="6588">
                  <c:v>109.8</c:v>
                </c:pt>
                <c:pt idx="6589">
                  <c:v>109.81666666666671</c:v>
                </c:pt>
                <c:pt idx="6590">
                  <c:v>109.8333333333333</c:v>
                </c:pt>
                <c:pt idx="6591">
                  <c:v>109.85</c:v>
                </c:pt>
                <c:pt idx="6592">
                  <c:v>109.8666666666667</c:v>
                </c:pt>
                <c:pt idx="6593">
                  <c:v>109.8833333333333</c:v>
                </c:pt>
                <c:pt idx="6594">
                  <c:v>109.9</c:v>
                </c:pt>
                <c:pt idx="6595">
                  <c:v>109.9166666666667</c:v>
                </c:pt>
                <c:pt idx="6596">
                  <c:v>109.93333333333329</c:v>
                </c:pt>
                <c:pt idx="6597">
                  <c:v>109.95</c:v>
                </c:pt>
                <c:pt idx="6598">
                  <c:v>109.9666666666667</c:v>
                </c:pt>
                <c:pt idx="6599">
                  <c:v>109.98333333333331</c:v>
                </c:pt>
                <c:pt idx="6600">
                  <c:v>110</c:v>
                </c:pt>
                <c:pt idx="6601">
                  <c:v>110.01666666666669</c:v>
                </c:pt>
                <c:pt idx="6602">
                  <c:v>110.0333333333333</c:v>
                </c:pt>
                <c:pt idx="6603">
                  <c:v>110.05</c:v>
                </c:pt>
                <c:pt idx="6604">
                  <c:v>110.06666666666671</c:v>
                </c:pt>
                <c:pt idx="6605">
                  <c:v>110.0833333333333</c:v>
                </c:pt>
                <c:pt idx="6606">
                  <c:v>110.1</c:v>
                </c:pt>
                <c:pt idx="6607">
                  <c:v>110.1166666666667</c:v>
                </c:pt>
                <c:pt idx="6608">
                  <c:v>110.1333333333333</c:v>
                </c:pt>
                <c:pt idx="6609">
                  <c:v>110.15</c:v>
                </c:pt>
                <c:pt idx="6610">
                  <c:v>110.1666666666667</c:v>
                </c:pt>
                <c:pt idx="6611">
                  <c:v>110.18333333333329</c:v>
                </c:pt>
                <c:pt idx="6612">
                  <c:v>110.2</c:v>
                </c:pt>
                <c:pt idx="6613">
                  <c:v>110.2166666666667</c:v>
                </c:pt>
                <c:pt idx="6614">
                  <c:v>110.23333333333331</c:v>
                </c:pt>
                <c:pt idx="6615">
                  <c:v>110.25</c:v>
                </c:pt>
                <c:pt idx="6616">
                  <c:v>110.26666666666669</c:v>
                </c:pt>
                <c:pt idx="6617">
                  <c:v>110.2833333333333</c:v>
                </c:pt>
                <c:pt idx="6618">
                  <c:v>110.3</c:v>
                </c:pt>
                <c:pt idx="6619">
                  <c:v>110.31666666666671</c:v>
                </c:pt>
                <c:pt idx="6620">
                  <c:v>110.3333333333333</c:v>
                </c:pt>
                <c:pt idx="6621">
                  <c:v>110.35</c:v>
                </c:pt>
                <c:pt idx="6622">
                  <c:v>110.3666666666667</c:v>
                </c:pt>
                <c:pt idx="6623">
                  <c:v>110.3833333333333</c:v>
                </c:pt>
                <c:pt idx="6624">
                  <c:v>110.4</c:v>
                </c:pt>
                <c:pt idx="6625">
                  <c:v>110.4166666666667</c:v>
                </c:pt>
                <c:pt idx="6626">
                  <c:v>110.43333333333329</c:v>
                </c:pt>
                <c:pt idx="6627">
                  <c:v>110.45</c:v>
                </c:pt>
                <c:pt idx="6628">
                  <c:v>110.4666666666667</c:v>
                </c:pt>
                <c:pt idx="6629">
                  <c:v>110.48333333333331</c:v>
                </c:pt>
                <c:pt idx="6630">
                  <c:v>110.5</c:v>
                </c:pt>
                <c:pt idx="6631">
                  <c:v>110.51666666666669</c:v>
                </c:pt>
                <c:pt idx="6632">
                  <c:v>110.5333333333333</c:v>
                </c:pt>
                <c:pt idx="6633">
                  <c:v>110.55</c:v>
                </c:pt>
                <c:pt idx="6634">
                  <c:v>110.56666666666671</c:v>
                </c:pt>
                <c:pt idx="6635">
                  <c:v>110.5833333333333</c:v>
                </c:pt>
                <c:pt idx="6636">
                  <c:v>110.6</c:v>
                </c:pt>
                <c:pt idx="6637">
                  <c:v>110.6166666666667</c:v>
                </c:pt>
                <c:pt idx="6638">
                  <c:v>110.6333333333333</c:v>
                </c:pt>
                <c:pt idx="6639">
                  <c:v>110.65</c:v>
                </c:pt>
                <c:pt idx="6640">
                  <c:v>110.6666666666667</c:v>
                </c:pt>
                <c:pt idx="6641">
                  <c:v>110.68333333333329</c:v>
                </c:pt>
                <c:pt idx="6642">
                  <c:v>110.7</c:v>
                </c:pt>
                <c:pt idx="6643">
                  <c:v>110.7166666666667</c:v>
                </c:pt>
                <c:pt idx="6644">
                  <c:v>110.73333333333331</c:v>
                </c:pt>
                <c:pt idx="6645">
                  <c:v>110.75</c:v>
                </c:pt>
                <c:pt idx="6646">
                  <c:v>110.76666666666669</c:v>
                </c:pt>
                <c:pt idx="6647">
                  <c:v>110.7833333333333</c:v>
                </c:pt>
                <c:pt idx="6648">
                  <c:v>110.8</c:v>
                </c:pt>
                <c:pt idx="6649">
                  <c:v>110.81666666666671</c:v>
                </c:pt>
                <c:pt idx="6650">
                  <c:v>110.8333333333333</c:v>
                </c:pt>
                <c:pt idx="6651">
                  <c:v>110.85</c:v>
                </c:pt>
                <c:pt idx="6652">
                  <c:v>110.8666666666667</c:v>
                </c:pt>
                <c:pt idx="6653">
                  <c:v>110.8833333333333</c:v>
                </c:pt>
                <c:pt idx="6654">
                  <c:v>110.9</c:v>
                </c:pt>
                <c:pt idx="6655">
                  <c:v>110.9166666666667</c:v>
                </c:pt>
                <c:pt idx="6656">
                  <c:v>110.93333333333329</c:v>
                </c:pt>
                <c:pt idx="6657">
                  <c:v>110.95</c:v>
                </c:pt>
                <c:pt idx="6658">
                  <c:v>110.9666666666667</c:v>
                </c:pt>
                <c:pt idx="6659">
                  <c:v>110.98333333333331</c:v>
                </c:pt>
                <c:pt idx="6660">
                  <c:v>111</c:v>
                </c:pt>
                <c:pt idx="6661">
                  <c:v>111.01666666666669</c:v>
                </c:pt>
                <c:pt idx="6662">
                  <c:v>111.0333333333333</c:v>
                </c:pt>
                <c:pt idx="6663">
                  <c:v>111.05</c:v>
                </c:pt>
                <c:pt idx="6664">
                  <c:v>111.06666666666671</c:v>
                </c:pt>
                <c:pt idx="6665">
                  <c:v>111.0833333333333</c:v>
                </c:pt>
                <c:pt idx="6666">
                  <c:v>111.1</c:v>
                </c:pt>
                <c:pt idx="6667">
                  <c:v>111.1166666666667</c:v>
                </c:pt>
                <c:pt idx="6668">
                  <c:v>111.1333333333333</c:v>
                </c:pt>
                <c:pt idx="6669">
                  <c:v>111.15</c:v>
                </c:pt>
                <c:pt idx="6670">
                  <c:v>111.1666666666667</c:v>
                </c:pt>
                <c:pt idx="6671">
                  <c:v>111.18333333333329</c:v>
                </c:pt>
                <c:pt idx="6672">
                  <c:v>111.2</c:v>
                </c:pt>
                <c:pt idx="6673">
                  <c:v>111.2166666666667</c:v>
                </c:pt>
                <c:pt idx="6674">
                  <c:v>111.23333333333331</c:v>
                </c:pt>
                <c:pt idx="6675">
                  <c:v>111.25</c:v>
                </c:pt>
                <c:pt idx="6676">
                  <c:v>111.26666666666669</c:v>
                </c:pt>
                <c:pt idx="6677">
                  <c:v>111.2833333333333</c:v>
                </c:pt>
                <c:pt idx="6678">
                  <c:v>111.3</c:v>
                </c:pt>
                <c:pt idx="6679">
                  <c:v>111.31666666666671</c:v>
                </c:pt>
                <c:pt idx="6680">
                  <c:v>111.3333333333333</c:v>
                </c:pt>
                <c:pt idx="6681">
                  <c:v>111.35</c:v>
                </c:pt>
                <c:pt idx="6682">
                  <c:v>111.3666666666667</c:v>
                </c:pt>
                <c:pt idx="6683">
                  <c:v>111.3833333333333</c:v>
                </c:pt>
                <c:pt idx="6684">
                  <c:v>111.4</c:v>
                </c:pt>
                <c:pt idx="6685">
                  <c:v>111.4166666666667</c:v>
                </c:pt>
                <c:pt idx="6686">
                  <c:v>111.43333333333329</c:v>
                </c:pt>
                <c:pt idx="6687">
                  <c:v>111.45</c:v>
                </c:pt>
                <c:pt idx="6688">
                  <c:v>111.4666666666667</c:v>
                </c:pt>
                <c:pt idx="6689">
                  <c:v>111.48333333333331</c:v>
                </c:pt>
                <c:pt idx="6690">
                  <c:v>111.5</c:v>
                </c:pt>
                <c:pt idx="6691">
                  <c:v>111.51666666666669</c:v>
                </c:pt>
                <c:pt idx="6692">
                  <c:v>111.5333333333333</c:v>
                </c:pt>
                <c:pt idx="6693">
                  <c:v>111.55</c:v>
                </c:pt>
                <c:pt idx="6694">
                  <c:v>111.56666666666671</c:v>
                </c:pt>
                <c:pt idx="6695">
                  <c:v>111.5833333333333</c:v>
                </c:pt>
                <c:pt idx="6696">
                  <c:v>111.6</c:v>
                </c:pt>
                <c:pt idx="6697">
                  <c:v>111.6166666666667</c:v>
                </c:pt>
                <c:pt idx="6698">
                  <c:v>111.6333333333333</c:v>
                </c:pt>
                <c:pt idx="6699">
                  <c:v>111.65</c:v>
                </c:pt>
                <c:pt idx="6700">
                  <c:v>111.6666666666667</c:v>
                </c:pt>
                <c:pt idx="6701">
                  <c:v>111.68333333333329</c:v>
                </c:pt>
                <c:pt idx="6702">
                  <c:v>111.7</c:v>
                </c:pt>
                <c:pt idx="6703">
                  <c:v>111.7166666666667</c:v>
                </c:pt>
                <c:pt idx="6704">
                  <c:v>111.73333333333331</c:v>
                </c:pt>
                <c:pt idx="6705">
                  <c:v>111.75</c:v>
                </c:pt>
                <c:pt idx="6706">
                  <c:v>111.76666666666669</c:v>
                </c:pt>
                <c:pt idx="6707">
                  <c:v>111.7833333333333</c:v>
                </c:pt>
                <c:pt idx="6708">
                  <c:v>111.8</c:v>
                </c:pt>
                <c:pt idx="6709">
                  <c:v>111.81666666666671</c:v>
                </c:pt>
                <c:pt idx="6710">
                  <c:v>111.8333333333333</c:v>
                </c:pt>
                <c:pt idx="6711">
                  <c:v>111.85</c:v>
                </c:pt>
                <c:pt idx="6712">
                  <c:v>111.9166666666667</c:v>
                </c:pt>
                <c:pt idx="6713">
                  <c:v>111.93333333333329</c:v>
                </c:pt>
                <c:pt idx="6714">
                  <c:v>111.95</c:v>
                </c:pt>
                <c:pt idx="6715">
                  <c:v>111.9666666666667</c:v>
                </c:pt>
                <c:pt idx="6716">
                  <c:v>111.98333333333331</c:v>
                </c:pt>
                <c:pt idx="6717">
                  <c:v>112</c:v>
                </c:pt>
                <c:pt idx="6718">
                  <c:v>112.01666666666669</c:v>
                </c:pt>
                <c:pt idx="6719">
                  <c:v>112.0333333333333</c:v>
                </c:pt>
                <c:pt idx="6720">
                  <c:v>112.05</c:v>
                </c:pt>
                <c:pt idx="6721">
                  <c:v>112.06666666666671</c:v>
                </c:pt>
                <c:pt idx="6722">
                  <c:v>112.0833333333333</c:v>
                </c:pt>
                <c:pt idx="6723">
                  <c:v>112.1</c:v>
                </c:pt>
                <c:pt idx="6724">
                  <c:v>112.1166666666667</c:v>
                </c:pt>
                <c:pt idx="6725">
                  <c:v>112.1333333333333</c:v>
                </c:pt>
                <c:pt idx="6726">
                  <c:v>112.15</c:v>
                </c:pt>
                <c:pt idx="6727">
                  <c:v>112.1666666666667</c:v>
                </c:pt>
                <c:pt idx="6728">
                  <c:v>112.18333333333329</c:v>
                </c:pt>
                <c:pt idx="6729">
                  <c:v>112.2</c:v>
                </c:pt>
                <c:pt idx="6730">
                  <c:v>112.2166666666667</c:v>
                </c:pt>
                <c:pt idx="6731">
                  <c:v>112.23333333333331</c:v>
                </c:pt>
                <c:pt idx="6732">
                  <c:v>112.25</c:v>
                </c:pt>
                <c:pt idx="6733">
                  <c:v>112.26666666666669</c:v>
                </c:pt>
                <c:pt idx="6734">
                  <c:v>112.2833333333333</c:v>
                </c:pt>
                <c:pt idx="6735">
                  <c:v>112.3</c:v>
                </c:pt>
                <c:pt idx="6736">
                  <c:v>112.31666666666671</c:v>
                </c:pt>
                <c:pt idx="6737">
                  <c:v>112.3333333333333</c:v>
                </c:pt>
                <c:pt idx="6738">
                  <c:v>112.35</c:v>
                </c:pt>
                <c:pt idx="6739">
                  <c:v>112.3666666666667</c:v>
                </c:pt>
                <c:pt idx="6740">
                  <c:v>112.3833333333333</c:v>
                </c:pt>
                <c:pt idx="6741">
                  <c:v>112.4</c:v>
                </c:pt>
                <c:pt idx="6742">
                  <c:v>112.4166666666667</c:v>
                </c:pt>
                <c:pt idx="6743">
                  <c:v>112.43333333333329</c:v>
                </c:pt>
                <c:pt idx="6744">
                  <c:v>112.45</c:v>
                </c:pt>
                <c:pt idx="6745">
                  <c:v>112.4666666666667</c:v>
                </c:pt>
                <c:pt idx="6746">
                  <c:v>112.48333333333331</c:v>
                </c:pt>
                <c:pt idx="6747">
                  <c:v>112.5</c:v>
                </c:pt>
                <c:pt idx="6748">
                  <c:v>112.51666666666669</c:v>
                </c:pt>
                <c:pt idx="6749">
                  <c:v>112.5333333333333</c:v>
                </c:pt>
                <c:pt idx="6750">
                  <c:v>112.55</c:v>
                </c:pt>
                <c:pt idx="6751">
                  <c:v>112.56666666666671</c:v>
                </c:pt>
                <c:pt idx="6752">
                  <c:v>112.5833333333333</c:v>
                </c:pt>
                <c:pt idx="6753">
                  <c:v>112.6</c:v>
                </c:pt>
                <c:pt idx="6754">
                  <c:v>112.6166666666667</c:v>
                </c:pt>
                <c:pt idx="6755">
                  <c:v>112.6333333333333</c:v>
                </c:pt>
                <c:pt idx="6756">
                  <c:v>112.65</c:v>
                </c:pt>
                <c:pt idx="6757">
                  <c:v>112.6666666666667</c:v>
                </c:pt>
                <c:pt idx="6758">
                  <c:v>112.68333333333329</c:v>
                </c:pt>
                <c:pt idx="6759">
                  <c:v>112.7</c:v>
                </c:pt>
                <c:pt idx="6760">
                  <c:v>112.7166666666667</c:v>
                </c:pt>
                <c:pt idx="6761">
                  <c:v>112.73333333333331</c:v>
                </c:pt>
                <c:pt idx="6762">
                  <c:v>112.75</c:v>
                </c:pt>
                <c:pt idx="6763">
                  <c:v>112.76666666666669</c:v>
                </c:pt>
                <c:pt idx="6764">
                  <c:v>112.7833333333333</c:v>
                </c:pt>
                <c:pt idx="6765">
                  <c:v>112.8</c:v>
                </c:pt>
                <c:pt idx="6766">
                  <c:v>112.81666666666671</c:v>
                </c:pt>
                <c:pt idx="6767">
                  <c:v>112.8333333333333</c:v>
                </c:pt>
                <c:pt idx="6768">
                  <c:v>112.85</c:v>
                </c:pt>
                <c:pt idx="6769">
                  <c:v>112.8666666666667</c:v>
                </c:pt>
                <c:pt idx="6770">
                  <c:v>112.8833333333333</c:v>
                </c:pt>
                <c:pt idx="6771">
                  <c:v>112.9</c:v>
                </c:pt>
                <c:pt idx="6772">
                  <c:v>112.9166666666667</c:v>
                </c:pt>
                <c:pt idx="6773">
                  <c:v>112.93333333333329</c:v>
                </c:pt>
                <c:pt idx="6774">
                  <c:v>112.95</c:v>
                </c:pt>
                <c:pt idx="6775">
                  <c:v>112.9666666666667</c:v>
                </c:pt>
                <c:pt idx="6776">
                  <c:v>112.98333333333331</c:v>
                </c:pt>
                <c:pt idx="6777">
                  <c:v>113</c:v>
                </c:pt>
                <c:pt idx="6778">
                  <c:v>113.01666666666669</c:v>
                </c:pt>
                <c:pt idx="6779">
                  <c:v>113.0333333333333</c:v>
                </c:pt>
                <c:pt idx="6780">
                  <c:v>113.05</c:v>
                </c:pt>
                <c:pt idx="6781">
                  <c:v>113.06666666666671</c:v>
                </c:pt>
                <c:pt idx="6782">
                  <c:v>113.0833333333333</c:v>
                </c:pt>
                <c:pt idx="6783">
                  <c:v>113.1</c:v>
                </c:pt>
                <c:pt idx="6784">
                  <c:v>113.1166666666667</c:v>
                </c:pt>
                <c:pt idx="6785">
                  <c:v>113.1333333333333</c:v>
                </c:pt>
                <c:pt idx="6786">
                  <c:v>113.15</c:v>
                </c:pt>
                <c:pt idx="6787">
                  <c:v>113.1666666666667</c:v>
                </c:pt>
                <c:pt idx="6788">
                  <c:v>113.18333333333329</c:v>
                </c:pt>
                <c:pt idx="6789">
                  <c:v>113.2</c:v>
                </c:pt>
                <c:pt idx="6790">
                  <c:v>113.2166666666667</c:v>
                </c:pt>
                <c:pt idx="6791">
                  <c:v>113.23333333333331</c:v>
                </c:pt>
                <c:pt idx="6792">
                  <c:v>113.25</c:v>
                </c:pt>
                <c:pt idx="6793">
                  <c:v>113.26666666666669</c:v>
                </c:pt>
                <c:pt idx="6794">
                  <c:v>113.2833333333333</c:v>
                </c:pt>
                <c:pt idx="6795">
                  <c:v>113.3</c:v>
                </c:pt>
                <c:pt idx="6796">
                  <c:v>113.31666666666671</c:v>
                </c:pt>
                <c:pt idx="6797">
                  <c:v>113.3333333333333</c:v>
                </c:pt>
                <c:pt idx="6798">
                  <c:v>113.35</c:v>
                </c:pt>
                <c:pt idx="6799">
                  <c:v>113.3666666666667</c:v>
                </c:pt>
                <c:pt idx="6800">
                  <c:v>113.3833333333333</c:v>
                </c:pt>
                <c:pt idx="6801">
                  <c:v>113.4</c:v>
                </c:pt>
                <c:pt idx="6802">
                  <c:v>113.4166666666667</c:v>
                </c:pt>
                <c:pt idx="6803">
                  <c:v>113.43333333333329</c:v>
                </c:pt>
                <c:pt idx="6804">
                  <c:v>113.45</c:v>
                </c:pt>
                <c:pt idx="6805">
                  <c:v>113.4666666666667</c:v>
                </c:pt>
                <c:pt idx="6806">
                  <c:v>113.48333333333331</c:v>
                </c:pt>
                <c:pt idx="6807">
                  <c:v>113.5</c:v>
                </c:pt>
                <c:pt idx="6808">
                  <c:v>113.51666666666669</c:v>
                </c:pt>
                <c:pt idx="6809">
                  <c:v>113.5333333333333</c:v>
                </c:pt>
                <c:pt idx="6810">
                  <c:v>113.55</c:v>
                </c:pt>
                <c:pt idx="6811">
                  <c:v>113.56666666666671</c:v>
                </c:pt>
                <c:pt idx="6812">
                  <c:v>113.6166666666667</c:v>
                </c:pt>
                <c:pt idx="6813">
                  <c:v>113.6333333333333</c:v>
                </c:pt>
                <c:pt idx="6814">
                  <c:v>113.65</c:v>
                </c:pt>
                <c:pt idx="6815">
                  <c:v>113.6666666666667</c:v>
                </c:pt>
                <c:pt idx="6816">
                  <c:v>113.68333333333329</c:v>
                </c:pt>
                <c:pt idx="6817">
                  <c:v>113.7</c:v>
                </c:pt>
                <c:pt idx="6818">
                  <c:v>113.7166666666667</c:v>
                </c:pt>
                <c:pt idx="6819">
                  <c:v>113.73333333333331</c:v>
                </c:pt>
                <c:pt idx="6820">
                  <c:v>113.75</c:v>
                </c:pt>
                <c:pt idx="6821">
                  <c:v>113.76666666666669</c:v>
                </c:pt>
                <c:pt idx="6822">
                  <c:v>113.7833333333333</c:v>
                </c:pt>
                <c:pt idx="6823">
                  <c:v>113.8</c:v>
                </c:pt>
                <c:pt idx="6824">
                  <c:v>113.81666666666671</c:v>
                </c:pt>
                <c:pt idx="6825">
                  <c:v>113.8333333333333</c:v>
                </c:pt>
                <c:pt idx="6826">
                  <c:v>113.85</c:v>
                </c:pt>
                <c:pt idx="6827">
                  <c:v>113.8666666666667</c:v>
                </c:pt>
                <c:pt idx="6828">
                  <c:v>113.8833333333333</c:v>
                </c:pt>
                <c:pt idx="6829">
                  <c:v>113.9166666666667</c:v>
                </c:pt>
                <c:pt idx="6830">
                  <c:v>113.93333333333329</c:v>
                </c:pt>
                <c:pt idx="6831">
                  <c:v>113.95</c:v>
                </c:pt>
                <c:pt idx="6832">
                  <c:v>113.9666666666667</c:v>
                </c:pt>
                <c:pt idx="6833">
                  <c:v>113.98333333333331</c:v>
                </c:pt>
                <c:pt idx="6834">
                  <c:v>114</c:v>
                </c:pt>
                <c:pt idx="6835">
                  <c:v>114.01666666666669</c:v>
                </c:pt>
                <c:pt idx="6836">
                  <c:v>114.0333333333333</c:v>
                </c:pt>
                <c:pt idx="6837">
                  <c:v>114.05</c:v>
                </c:pt>
                <c:pt idx="6838">
                  <c:v>114.06666666666671</c:v>
                </c:pt>
                <c:pt idx="6839">
                  <c:v>114.0833333333333</c:v>
                </c:pt>
                <c:pt idx="6840">
                  <c:v>114.1</c:v>
                </c:pt>
                <c:pt idx="6841">
                  <c:v>114.1166666666667</c:v>
                </c:pt>
                <c:pt idx="6842">
                  <c:v>114.1333333333333</c:v>
                </c:pt>
                <c:pt idx="6843">
                  <c:v>114.15</c:v>
                </c:pt>
                <c:pt idx="6844">
                  <c:v>114.1666666666667</c:v>
                </c:pt>
                <c:pt idx="6845">
                  <c:v>114.18333333333329</c:v>
                </c:pt>
                <c:pt idx="6846">
                  <c:v>114.2</c:v>
                </c:pt>
                <c:pt idx="6847">
                  <c:v>114.2166666666667</c:v>
                </c:pt>
                <c:pt idx="6848">
                  <c:v>114.23333333333331</c:v>
                </c:pt>
                <c:pt idx="6849">
                  <c:v>114.25</c:v>
                </c:pt>
                <c:pt idx="6850">
                  <c:v>114.26666666666669</c:v>
                </c:pt>
                <c:pt idx="6851">
                  <c:v>114.2833333333333</c:v>
                </c:pt>
                <c:pt idx="6852">
                  <c:v>114.3</c:v>
                </c:pt>
                <c:pt idx="6853">
                  <c:v>114.31666666666671</c:v>
                </c:pt>
                <c:pt idx="6854">
                  <c:v>114.3333333333333</c:v>
                </c:pt>
                <c:pt idx="6855">
                  <c:v>114.35</c:v>
                </c:pt>
                <c:pt idx="6856">
                  <c:v>114.3666666666667</c:v>
                </c:pt>
                <c:pt idx="6857">
                  <c:v>114.3833333333333</c:v>
                </c:pt>
                <c:pt idx="6858">
                  <c:v>114.4</c:v>
                </c:pt>
                <c:pt idx="6859">
                  <c:v>114.4166666666667</c:v>
                </c:pt>
                <c:pt idx="6860">
                  <c:v>114.43333333333329</c:v>
                </c:pt>
                <c:pt idx="6861">
                  <c:v>114.45</c:v>
                </c:pt>
                <c:pt idx="6862">
                  <c:v>114.4666666666667</c:v>
                </c:pt>
                <c:pt idx="6863">
                  <c:v>114.48333333333331</c:v>
                </c:pt>
                <c:pt idx="6864">
                  <c:v>114.5</c:v>
                </c:pt>
                <c:pt idx="6865">
                  <c:v>114.51666666666669</c:v>
                </c:pt>
                <c:pt idx="6866">
                  <c:v>114.5333333333333</c:v>
                </c:pt>
                <c:pt idx="6867">
                  <c:v>114.55</c:v>
                </c:pt>
                <c:pt idx="6868">
                  <c:v>114.56666666666671</c:v>
                </c:pt>
                <c:pt idx="6869">
                  <c:v>114.5833333333333</c:v>
                </c:pt>
                <c:pt idx="6870">
                  <c:v>114.6</c:v>
                </c:pt>
                <c:pt idx="6871">
                  <c:v>114.6166666666667</c:v>
                </c:pt>
                <c:pt idx="6872">
                  <c:v>114.6333333333333</c:v>
                </c:pt>
                <c:pt idx="6873">
                  <c:v>114.65</c:v>
                </c:pt>
                <c:pt idx="6874">
                  <c:v>114.6666666666667</c:v>
                </c:pt>
                <c:pt idx="6875">
                  <c:v>114.68333333333329</c:v>
                </c:pt>
                <c:pt idx="6876">
                  <c:v>114.7</c:v>
                </c:pt>
                <c:pt idx="6877">
                  <c:v>114.7166666666667</c:v>
                </c:pt>
                <c:pt idx="6878">
                  <c:v>114.73333333333331</c:v>
                </c:pt>
                <c:pt idx="6879">
                  <c:v>114.75</c:v>
                </c:pt>
                <c:pt idx="6880">
                  <c:v>114.76666666666669</c:v>
                </c:pt>
                <c:pt idx="6881">
                  <c:v>114.7833333333333</c:v>
                </c:pt>
                <c:pt idx="6882">
                  <c:v>114.8</c:v>
                </c:pt>
                <c:pt idx="6883">
                  <c:v>114.81666666666671</c:v>
                </c:pt>
                <c:pt idx="6884">
                  <c:v>114.8333333333333</c:v>
                </c:pt>
                <c:pt idx="6885">
                  <c:v>114.85</c:v>
                </c:pt>
                <c:pt idx="6886">
                  <c:v>114.8666666666667</c:v>
                </c:pt>
                <c:pt idx="6887">
                  <c:v>114.8833333333333</c:v>
                </c:pt>
                <c:pt idx="6888">
                  <c:v>114.9</c:v>
                </c:pt>
                <c:pt idx="6889">
                  <c:v>114.9166666666667</c:v>
                </c:pt>
                <c:pt idx="6890">
                  <c:v>114.93333333333329</c:v>
                </c:pt>
                <c:pt idx="6891">
                  <c:v>114.95</c:v>
                </c:pt>
                <c:pt idx="6892">
                  <c:v>114.9666666666667</c:v>
                </c:pt>
                <c:pt idx="6893">
                  <c:v>114.98333333333331</c:v>
                </c:pt>
                <c:pt idx="6894">
                  <c:v>115</c:v>
                </c:pt>
                <c:pt idx="6895">
                  <c:v>115.01666666666669</c:v>
                </c:pt>
                <c:pt idx="6896">
                  <c:v>115.0333333333333</c:v>
                </c:pt>
                <c:pt idx="6897">
                  <c:v>115.05</c:v>
                </c:pt>
                <c:pt idx="6898">
                  <c:v>115.06666666666671</c:v>
                </c:pt>
                <c:pt idx="6899">
                  <c:v>115.0833333333333</c:v>
                </c:pt>
                <c:pt idx="6900">
                  <c:v>115.1</c:v>
                </c:pt>
                <c:pt idx="6901">
                  <c:v>115.1166666666667</c:v>
                </c:pt>
                <c:pt idx="6902">
                  <c:v>115.1333333333333</c:v>
                </c:pt>
                <c:pt idx="6903">
                  <c:v>115.15</c:v>
                </c:pt>
                <c:pt idx="6904">
                  <c:v>115.1666666666667</c:v>
                </c:pt>
                <c:pt idx="6905">
                  <c:v>115.18333333333329</c:v>
                </c:pt>
                <c:pt idx="6906">
                  <c:v>115.2</c:v>
                </c:pt>
                <c:pt idx="6907">
                  <c:v>115.2166666666667</c:v>
                </c:pt>
                <c:pt idx="6908">
                  <c:v>115.23333333333331</c:v>
                </c:pt>
                <c:pt idx="6909">
                  <c:v>115.25</c:v>
                </c:pt>
                <c:pt idx="6910">
                  <c:v>115.26666666666669</c:v>
                </c:pt>
                <c:pt idx="6911">
                  <c:v>115.2833333333333</c:v>
                </c:pt>
                <c:pt idx="6912">
                  <c:v>115.3</c:v>
                </c:pt>
                <c:pt idx="6913">
                  <c:v>115.31666666666671</c:v>
                </c:pt>
                <c:pt idx="6914">
                  <c:v>115.3333333333333</c:v>
                </c:pt>
                <c:pt idx="6915">
                  <c:v>115.35</c:v>
                </c:pt>
                <c:pt idx="6916">
                  <c:v>115.3666666666667</c:v>
                </c:pt>
                <c:pt idx="6917">
                  <c:v>115.3833333333333</c:v>
                </c:pt>
                <c:pt idx="6918">
                  <c:v>115.4</c:v>
                </c:pt>
                <c:pt idx="6919">
                  <c:v>115.4166666666667</c:v>
                </c:pt>
                <c:pt idx="6920">
                  <c:v>115.43333333333329</c:v>
                </c:pt>
                <c:pt idx="6921">
                  <c:v>115.45</c:v>
                </c:pt>
                <c:pt idx="6922">
                  <c:v>115.4666666666667</c:v>
                </c:pt>
                <c:pt idx="6923">
                  <c:v>115.48333333333331</c:v>
                </c:pt>
                <c:pt idx="6924">
                  <c:v>115.5</c:v>
                </c:pt>
                <c:pt idx="6925">
                  <c:v>115.51666666666669</c:v>
                </c:pt>
                <c:pt idx="6926">
                  <c:v>115.5333333333333</c:v>
                </c:pt>
                <c:pt idx="6927">
                  <c:v>115.55</c:v>
                </c:pt>
                <c:pt idx="6928">
                  <c:v>115.56666666666671</c:v>
                </c:pt>
                <c:pt idx="6929">
                  <c:v>115.5833333333333</c:v>
                </c:pt>
                <c:pt idx="6930">
                  <c:v>115.6</c:v>
                </c:pt>
                <c:pt idx="6931">
                  <c:v>115.6166666666667</c:v>
                </c:pt>
                <c:pt idx="6932">
                  <c:v>115.6333333333333</c:v>
                </c:pt>
                <c:pt idx="6933">
                  <c:v>115.65</c:v>
                </c:pt>
                <c:pt idx="6934">
                  <c:v>115.6666666666667</c:v>
                </c:pt>
                <c:pt idx="6935">
                  <c:v>115.68333333333329</c:v>
                </c:pt>
                <c:pt idx="6936">
                  <c:v>115.7</c:v>
                </c:pt>
                <c:pt idx="6937">
                  <c:v>115.7166666666667</c:v>
                </c:pt>
                <c:pt idx="6938">
                  <c:v>115.73333333333331</c:v>
                </c:pt>
                <c:pt idx="6939">
                  <c:v>115.75</c:v>
                </c:pt>
                <c:pt idx="6940">
                  <c:v>115.76666666666669</c:v>
                </c:pt>
                <c:pt idx="6941">
                  <c:v>115.7833333333333</c:v>
                </c:pt>
                <c:pt idx="6942">
                  <c:v>115.8</c:v>
                </c:pt>
                <c:pt idx="6943">
                  <c:v>115.81666666666671</c:v>
                </c:pt>
                <c:pt idx="6944">
                  <c:v>115.8333333333333</c:v>
                </c:pt>
                <c:pt idx="6945">
                  <c:v>115.85</c:v>
                </c:pt>
                <c:pt idx="6946">
                  <c:v>115.8666666666667</c:v>
                </c:pt>
                <c:pt idx="6947">
                  <c:v>115.8833333333333</c:v>
                </c:pt>
                <c:pt idx="6948">
                  <c:v>115.9</c:v>
                </c:pt>
                <c:pt idx="6949">
                  <c:v>115.9166666666667</c:v>
                </c:pt>
                <c:pt idx="6950">
                  <c:v>115.93333333333329</c:v>
                </c:pt>
                <c:pt idx="6951">
                  <c:v>115.95</c:v>
                </c:pt>
                <c:pt idx="6952">
                  <c:v>115.9666666666667</c:v>
                </c:pt>
                <c:pt idx="6953">
                  <c:v>115.98333333333331</c:v>
                </c:pt>
                <c:pt idx="6954">
                  <c:v>116</c:v>
                </c:pt>
                <c:pt idx="6955">
                  <c:v>116.01666666666669</c:v>
                </c:pt>
                <c:pt idx="6956">
                  <c:v>116.0333333333333</c:v>
                </c:pt>
                <c:pt idx="6957">
                  <c:v>116.05</c:v>
                </c:pt>
                <c:pt idx="6958">
                  <c:v>116.06666666666671</c:v>
                </c:pt>
                <c:pt idx="6959">
                  <c:v>116.0833333333333</c:v>
                </c:pt>
                <c:pt idx="6960">
                  <c:v>116.1</c:v>
                </c:pt>
                <c:pt idx="6961">
                  <c:v>116.1166666666667</c:v>
                </c:pt>
                <c:pt idx="6962">
                  <c:v>116.1333333333333</c:v>
                </c:pt>
                <c:pt idx="6963">
                  <c:v>116.15</c:v>
                </c:pt>
                <c:pt idx="6964">
                  <c:v>116.1666666666667</c:v>
                </c:pt>
                <c:pt idx="6965">
                  <c:v>116.18333333333329</c:v>
                </c:pt>
                <c:pt idx="6966">
                  <c:v>116.2</c:v>
                </c:pt>
                <c:pt idx="6967">
                  <c:v>116.2166666666667</c:v>
                </c:pt>
                <c:pt idx="6968">
                  <c:v>116.23333333333331</c:v>
                </c:pt>
                <c:pt idx="6969">
                  <c:v>116.25</c:v>
                </c:pt>
                <c:pt idx="6970">
                  <c:v>116.26666666666669</c:v>
                </c:pt>
                <c:pt idx="6971">
                  <c:v>116.2833333333333</c:v>
                </c:pt>
                <c:pt idx="6972">
                  <c:v>116.3</c:v>
                </c:pt>
                <c:pt idx="6973">
                  <c:v>116.31666666666671</c:v>
                </c:pt>
                <c:pt idx="6974">
                  <c:v>116.3333333333333</c:v>
                </c:pt>
                <c:pt idx="6975">
                  <c:v>116.35</c:v>
                </c:pt>
                <c:pt idx="6976">
                  <c:v>116.3666666666667</c:v>
                </c:pt>
                <c:pt idx="6977">
                  <c:v>116.3833333333333</c:v>
                </c:pt>
                <c:pt idx="6978">
                  <c:v>116.4</c:v>
                </c:pt>
                <c:pt idx="6979">
                  <c:v>116.4166666666667</c:v>
                </c:pt>
                <c:pt idx="6980">
                  <c:v>116.43333333333329</c:v>
                </c:pt>
                <c:pt idx="6981">
                  <c:v>116.45</c:v>
                </c:pt>
                <c:pt idx="6982">
                  <c:v>116.4666666666667</c:v>
                </c:pt>
                <c:pt idx="6983">
                  <c:v>116.48333333333331</c:v>
                </c:pt>
                <c:pt idx="6984">
                  <c:v>116.5</c:v>
                </c:pt>
                <c:pt idx="6985">
                  <c:v>116.51666666666669</c:v>
                </c:pt>
                <c:pt idx="6986">
                  <c:v>116.5333333333333</c:v>
                </c:pt>
                <c:pt idx="6987">
                  <c:v>116.55</c:v>
                </c:pt>
                <c:pt idx="6988">
                  <c:v>116.56666666666671</c:v>
                </c:pt>
                <c:pt idx="6989">
                  <c:v>116.5833333333333</c:v>
                </c:pt>
                <c:pt idx="6990">
                  <c:v>116.6</c:v>
                </c:pt>
                <c:pt idx="6991">
                  <c:v>116.6166666666667</c:v>
                </c:pt>
                <c:pt idx="6992">
                  <c:v>116.6333333333333</c:v>
                </c:pt>
                <c:pt idx="6993">
                  <c:v>116.65</c:v>
                </c:pt>
                <c:pt idx="6994">
                  <c:v>116.6666666666667</c:v>
                </c:pt>
                <c:pt idx="6995">
                  <c:v>116.68333333333329</c:v>
                </c:pt>
                <c:pt idx="6996">
                  <c:v>116.7</c:v>
                </c:pt>
                <c:pt idx="6997">
                  <c:v>116.7166666666667</c:v>
                </c:pt>
                <c:pt idx="6998">
                  <c:v>116.73333333333331</c:v>
                </c:pt>
                <c:pt idx="6999">
                  <c:v>116.75</c:v>
                </c:pt>
                <c:pt idx="7000">
                  <c:v>116.76666666666669</c:v>
                </c:pt>
                <c:pt idx="7001">
                  <c:v>116.7833333333333</c:v>
                </c:pt>
                <c:pt idx="7002">
                  <c:v>116.8</c:v>
                </c:pt>
                <c:pt idx="7003">
                  <c:v>116.81666666666671</c:v>
                </c:pt>
                <c:pt idx="7004">
                  <c:v>116.8333333333333</c:v>
                </c:pt>
                <c:pt idx="7005">
                  <c:v>116.85</c:v>
                </c:pt>
                <c:pt idx="7006">
                  <c:v>116.8666666666667</c:v>
                </c:pt>
                <c:pt idx="7007">
                  <c:v>116.8833333333333</c:v>
                </c:pt>
                <c:pt idx="7008">
                  <c:v>116.9</c:v>
                </c:pt>
                <c:pt idx="7009">
                  <c:v>116.9166666666667</c:v>
                </c:pt>
                <c:pt idx="7010">
                  <c:v>116.93333333333329</c:v>
                </c:pt>
                <c:pt idx="7011">
                  <c:v>116.95</c:v>
                </c:pt>
                <c:pt idx="7012">
                  <c:v>116.9666666666667</c:v>
                </c:pt>
                <c:pt idx="7013">
                  <c:v>116.98333333333331</c:v>
                </c:pt>
                <c:pt idx="7014">
                  <c:v>117</c:v>
                </c:pt>
                <c:pt idx="7015">
                  <c:v>117.01666666666669</c:v>
                </c:pt>
                <c:pt idx="7016">
                  <c:v>117.0333333333333</c:v>
                </c:pt>
                <c:pt idx="7017">
                  <c:v>117.05</c:v>
                </c:pt>
                <c:pt idx="7018">
                  <c:v>117.06666666666671</c:v>
                </c:pt>
                <c:pt idx="7019">
                  <c:v>117.0833333333333</c:v>
                </c:pt>
                <c:pt idx="7020">
                  <c:v>117.1</c:v>
                </c:pt>
                <c:pt idx="7021">
                  <c:v>117.1166666666667</c:v>
                </c:pt>
                <c:pt idx="7022">
                  <c:v>117.1333333333333</c:v>
                </c:pt>
                <c:pt idx="7023">
                  <c:v>117.15</c:v>
                </c:pt>
                <c:pt idx="7024">
                  <c:v>117.1666666666667</c:v>
                </c:pt>
                <c:pt idx="7025">
                  <c:v>117.18333333333329</c:v>
                </c:pt>
                <c:pt idx="7026">
                  <c:v>117.2</c:v>
                </c:pt>
                <c:pt idx="7027">
                  <c:v>117.2166666666667</c:v>
                </c:pt>
                <c:pt idx="7028">
                  <c:v>117.23333333333331</c:v>
                </c:pt>
                <c:pt idx="7029">
                  <c:v>117.25</c:v>
                </c:pt>
                <c:pt idx="7030">
                  <c:v>117.26666666666669</c:v>
                </c:pt>
                <c:pt idx="7031">
                  <c:v>117.2833333333333</c:v>
                </c:pt>
                <c:pt idx="7032">
                  <c:v>117.3</c:v>
                </c:pt>
                <c:pt idx="7033">
                  <c:v>117.31666666666671</c:v>
                </c:pt>
                <c:pt idx="7034">
                  <c:v>117.3333333333333</c:v>
                </c:pt>
                <c:pt idx="7035">
                  <c:v>117.35</c:v>
                </c:pt>
                <c:pt idx="7036">
                  <c:v>117.3666666666667</c:v>
                </c:pt>
                <c:pt idx="7037">
                  <c:v>117.3833333333333</c:v>
                </c:pt>
                <c:pt idx="7038">
                  <c:v>117.4</c:v>
                </c:pt>
                <c:pt idx="7039">
                  <c:v>117.4166666666667</c:v>
                </c:pt>
                <c:pt idx="7040">
                  <c:v>117.43333333333329</c:v>
                </c:pt>
                <c:pt idx="7041">
                  <c:v>117.45</c:v>
                </c:pt>
                <c:pt idx="7042">
                  <c:v>117.4666666666667</c:v>
                </c:pt>
                <c:pt idx="7043">
                  <c:v>117.48333333333331</c:v>
                </c:pt>
                <c:pt idx="7044">
                  <c:v>117.5</c:v>
                </c:pt>
                <c:pt idx="7045">
                  <c:v>117.51666666666669</c:v>
                </c:pt>
                <c:pt idx="7046">
                  <c:v>117.5333333333333</c:v>
                </c:pt>
                <c:pt idx="7047">
                  <c:v>117.55</c:v>
                </c:pt>
                <c:pt idx="7048">
                  <c:v>117.56666666666671</c:v>
                </c:pt>
                <c:pt idx="7049">
                  <c:v>117.5833333333333</c:v>
                </c:pt>
                <c:pt idx="7050">
                  <c:v>117.6</c:v>
                </c:pt>
                <c:pt idx="7051">
                  <c:v>117.6166666666667</c:v>
                </c:pt>
                <c:pt idx="7052">
                  <c:v>117.6333333333333</c:v>
                </c:pt>
                <c:pt idx="7053">
                  <c:v>117.65</c:v>
                </c:pt>
                <c:pt idx="7054">
                  <c:v>117.6666666666667</c:v>
                </c:pt>
                <c:pt idx="7055">
                  <c:v>117.68333333333329</c:v>
                </c:pt>
                <c:pt idx="7056">
                  <c:v>117.7</c:v>
                </c:pt>
                <c:pt idx="7057">
                  <c:v>117.7166666666667</c:v>
                </c:pt>
                <c:pt idx="7058">
                  <c:v>117.73333333333331</c:v>
                </c:pt>
                <c:pt idx="7059">
                  <c:v>117.75</c:v>
                </c:pt>
                <c:pt idx="7060">
                  <c:v>117.76666666666669</c:v>
                </c:pt>
                <c:pt idx="7061">
                  <c:v>117.7833333333333</c:v>
                </c:pt>
                <c:pt idx="7062">
                  <c:v>117.8</c:v>
                </c:pt>
                <c:pt idx="7063">
                  <c:v>117.81666666666671</c:v>
                </c:pt>
                <c:pt idx="7064">
                  <c:v>117.8333333333333</c:v>
                </c:pt>
                <c:pt idx="7065">
                  <c:v>117.85</c:v>
                </c:pt>
                <c:pt idx="7066">
                  <c:v>117.8666666666667</c:v>
                </c:pt>
                <c:pt idx="7067">
                  <c:v>117.8833333333333</c:v>
                </c:pt>
                <c:pt idx="7068">
                  <c:v>117.9</c:v>
                </c:pt>
                <c:pt idx="7069">
                  <c:v>117.9166666666667</c:v>
                </c:pt>
                <c:pt idx="7070">
                  <c:v>117.93333333333329</c:v>
                </c:pt>
                <c:pt idx="7071">
                  <c:v>117.95</c:v>
                </c:pt>
                <c:pt idx="7072">
                  <c:v>117.9666666666667</c:v>
                </c:pt>
                <c:pt idx="7073">
                  <c:v>117.98333333333331</c:v>
                </c:pt>
                <c:pt idx="7074">
                  <c:v>118</c:v>
                </c:pt>
                <c:pt idx="7075">
                  <c:v>118.01666666666669</c:v>
                </c:pt>
                <c:pt idx="7076">
                  <c:v>118.0333333333333</c:v>
                </c:pt>
                <c:pt idx="7077">
                  <c:v>118.05</c:v>
                </c:pt>
                <c:pt idx="7078">
                  <c:v>118.06666666666671</c:v>
                </c:pt>
                <c:pt idx="7079">
                  <c:v>118.0833333333333</c:v>
                </c:pt>
                <c:pt idx="7080">
                  <c:v>118.1</c:v>
                </c:pt>
                <c:pt idx="7081">
                  <c:v>118.1166666666667</c:v>
                </c:pt>
                <c:pt idx="7082">
                  <c:v>118.1333333333333</c:v>
                </c:pt>
                <c:pt idx="7083">
                  <c:v>118.15</c:v>
                </c:pt>
                <c:pt idx="7084">
                  <c:v>118.1666666666667</c:v>
                </c:pt>
                <c:pt idx="7085">
                  <c:v>118.18333333333329</c:v>
                </c:pt>
                <c:pt idx="7086">
                  <c:v>118.2</c:v>
                </c:pt>
                <c:pt idx="7087">
                  <c:v>118.2166666666667</c:v>
                </c:pt>
                <c:pt idx="7088">
                  <c:v>118.23333333333331</c:v>
                </c:pt>
                <c:pt idx="7089">
                  <c:v>118.25</c:v>
                </c:pt>
                <c:pt idx="7090">
                  <c:v>118.26666666666669</c:v>
                </c:pt>
                <c:pt idx="7091">
                  <c:v>118.2833333333333</c:v>
                </c:pt>
                <c:pt idx="7092">
                  <c:v>118.3</c:v>
                </c:pt>
                <c:pt idx="7093">
                  <c:v>118.31666666666671</c:v>
                </c:pt>
                <c:pt idx="7094">
                  <c:v>118.3333333333333</c:v>
                </c:pt>
                <c:pt idx="7095">
                  <c:v>118.35</c:v>
                </c:pt>
                <c:pt idx="7096">
                  <c:v>118.3666666666667</c:v>
                </c:pt>
                <c:pt idx="7097">
                  <c:v>118.3833333333333</c:v>
                </c:pt>
                <c:pt idx="7098">
                  <c:v>118.4</c:v>
                </c:pt>
                <c:pt idx="7099">
                  <c:v>118.4166666666667</c:v>
                </c:pt>
                <c:pt idx="7100">
                  <c:v>118.43333333333329</c:v>
                </c:pt>
                <c:pt idx="7101">
                  <c:v>118.45</c:v>
                </c:pt>
                <c:pt idx="7102">
                  <c:v>118.4666666666667</c:v>
                </c:pt>
                <c:pt idx="7103">
                  <c:v>118.48333333333331</c:v>
                </c:pt>
                <c:pt idx="7104">
                  <c:v>118.5</c:v>
                </c:pt>
                <c:pt idx="7105">
                  <c:v>118.51666666666669</c:v>
                </c:pt>
                <c:pt idx="7106">
                  <c:v>118.5333333333333</c:v>
                </c:pt>
                <c:pt idx="7107">
                  <c:v>118.55</c:v>
                </c:pt>
                <c:pt idx="7108">
                  <c:v>118.56666666666671</c:v>
                </c:pt>
                <c:pt idx="7109">
                  <c:v>118.5833333333333</c:v>
                </c:pt>
                <c:pt idx="7110">
                  <c:v>118.6</c:v>
                </c:pt>
                <c:pt idx="7111">
                  <c:v>118.6166666666667</c:v>
                </c:pt>
                <c:pt idx="7112">
                  <c:v>118.6333333333333</c:v>
                </c:pt>
                <c:pt idx="7113">
                  <c:v>118.65</c:v>
                </c:pt>
                <c:pt idx="7114">
                  <c:v>118.6666666666667</c:v>
                </c:pt>
                <c:pt idx="7115">
                  <c:v>118.68333333333329</c:v>
                </c:pt>
                <c:pt idx="7116">
                  <c:v>118.7</c:v>
                </c:pt>
                <c:pt idx="7117">
                  <c:v>118.7166666666667</c:v>
                </c:pt>
                <c:pt idx="7118">
                  <c:v>118.73333333333331</c:v>
                </c:pt>
                <c:pt idx="7119">
                  <c:v>118.75</c:v>
                </c:pt>
                <c:pt idx="7120">
                  <c:v>118.76666666666669</c:v>
                </c:pt>
                <c:pt idx="7121">
                  <c:v>118.7833333333333</c:v>
                </c:pt>
                <c:pt idx="7122">
                  <c:v>118.8</c:v>
                </c:pt>
                <c:pt idx="7123">
                  <c:v>118.81666666666671</c:v>
                </c:pt>
                <c:pt idx="7124">
                  <c:v>118.8333333333333</c:v>
                </c:pt>
                <c:pt idx="7125">
                  <c:v>118.85</c:v>
                </c:pt>
                <c:pt idx="7126">
                  <c:v>118.8666666666667</c:v>
                </c:pt>
                <c:pt idx="7127">
                  <c:v>118.8833333333333</c:v>
                </c:pt>
                <c:pt idx="7128">
                  <c:v>118.9</c:v>
                </c:pt>
                <c:pt idx="7129">
                  <c:v>118.9166666666667</c:v>
                </c:pt>
                <c:pt idx="7130">
                  <c:v>118.93333333333329</c:v>
                </c:pt>
                <c:pt idx="7131">
                  <c:v>118.95</c:v>
                </c:pt>
                <c:pt idx="7132">
                  <c:v>118.9666666666667</c:v>
                </c:pt>
                <c:pt idx="7133">
                  <c:v>118.98333333333331</c:v>
                </c:pt>
                <c:pt idx="7134">
                  <c:v>119</c:v>
                </c:pt>
                <c:pt idx="7135">
                  <c:v>119.01666666666669</c:v>
                </c:pt>
                <c:pt idx="7136">
                  <c:v>119.0333333333333</c:v>
                </c:pt>
                <c:pt idx="7137">
                  <c:v>119.05</c:v>
                </c:pt>
                <c:pt idx="7138">
                  <c:v>119.06666666666671</c:v>
                </c:pt>
                <c:pt idx="7139">
                  <c:v>119.0833333333333</c:v>
                </c:pt>
                <c:pt idx="7140">
                  <c:v>119.1</c:v>
                </c:pt>
                <c:pt idx="7141">
                  <c:v>119.1166666666667</c:v>
                </c:pt>
                <c:pt idx="7142">
                  <c:v>119.1333333333333</c:v>
                </c:pt>
                <c:pt idx="7143">
                  <c:v>119.15</c:v>
                </c:pt>
                <c:pt idx="7144">
                  <c:v>119.1666666666667</c:v>
                </c:pt>
                <c:pt idx="7145">
                  <c:v>119.18333333333329</c:v>
                </c:pt>
                <c:pt idx="7146">
                  <c:v>119.2</c:v>
                </c:pt>
                <c:pt idx="7147">
                  <c:v>119.2166666666667</c:v>
                </c:pt>
                <c:pt idx="7148">
                  <c:v>119.23333333333331</c:v>
                </c:pt>
                <c:pt idx="7149">
                  <c:v>119.25</c:v>
                </c:pt>
                <c:pt idx="7150">
                  <c:v>119.26666666666669</c:v>
                </c:pt>
                <c:pt idx="7151">
                  <c:v>119.2833333333333</c:v>
                </c:pt>
                <c:pt idx="7152">
                  <c:v>119.3</c:v>
                </c:pt>
                <c:pt idx="7153">
                  <c:v>119.31666666666671</c:v>
                </c:pt>
                <c:pt idx="7154">
                  <c:v>119.3333333333333</c:v>
                </c:pt>
                <c:pt idx="7155">
                  <c:v>119.35</c:v>
                </c:pt>
                <c:pt idx="7156">
                  <c:v>119.3666666666667</c:v>
                </c:pt>
                <c:pt idx="7157">
                  <c:v>119.3833333333333</c:v>
                </c:pt>
                <c:pt idx="7158">
                  <c:v>119.4</c:v>
                </c:pt>
                <c:pt idx="7159">
                  <c:v>119.4166666666667</c:v>
                </c:pt>
                <c:pt idx="7160">
                  <c:v>119.43333333333329</c:v>
                </c:pt>
                <c:pt idx="7161">
                  <c:v>119.45</c:v>
                </c:pt>
                <c:pt idx="7162">
                  <c:v>119.4666666666667</c:v>
                </c:pt>
                <c:pt idx="7163">
                  <c:v>119.48333333333331</c:v>
                </c:pt>
                <c:pt idx="7164">
                  <c:v>119.5</c:v>
                </c:pt>
                <c:pt idx="7165">
                  <c:v>119.51666666666669</c:v>
                </c:pt>
                <c:pt idx="7166">
                  <c:v>119.5333333333333</c:v>
                </c:pt>
                <c:pt idx="7167">
                  <c:v>119.55</c:v>
                </c:pt>
                <c:pt idx="7168">
                  <c:v>119.56666666666671</c:v>
                </c:pt>
                <c:pt idx="7169">
                  <c:v>119.5833333333333</c:v>
                </c:pt>
                <c:pt idx="7170">
                  <c:v>119.6</c:v>
                </c:pt>
                <c:pt idx="7171">
                  <c:v>119.6166666666667</c:v>
                </c:pt>
                <c:pt idx="7172">
                  <c:v>119.6333333333333</c:v>
                </c:pt>
                <c:pt idx="7173">
                  <c:v>119.65</c:v>
                </c:pt>
                <c:pt idx="7174">
                  <c:v>119.6666666666667</c:v>
                </c:pt>
                <c:pt idx="7175">
                  <c:v>119.68333333333329</c:v>
                </c:pt>
                <c:pt idx="7176">
                  <c:v>119.7</c:v>
                </c:pt>
                <c:pt idx="7177">
                  <c:v>119.7166666666667</c:v>
                </c:pt>
                <c:pt idx="7178">
                  <c:v>119.73333333333331</c:v>
                </c:pt>
                <c:pt idx="7179">
                  <c:v>119.75</c:v>
                </c:pt>
                <c:pt idx="7180">
                  <c:v>119.76666666666669</c:v>
                </c:pt>
                <c:pt idx="7181">
                  <c:v>119.7833333333333</c:v>
                </c:pt>
                <c:pt idx="7182">
                  <c:v>119.8</c:v>
                </c:pt>
                <c:pt idx="7183">
                  <c:v>119.81666666666671</c:v>
                </c:pt>
                <c:pt idx="7184">
                  <c:v>119.8333333333333</c:v>
                </c:pt>
                <c:pt idx="7185">
                  <c:v>119.85</c:v>
                </c:pt>
                <c:pt idx="7186">
                  <c:v>119.8666666666667</c:v>
                </c:pt>
                <c:pt idx="7187">
                  <c:v>119.8833333333333</c:v>
                </c:pt>
                <c:pt idx="7188">
                  <c:v>119.9</c:v>
                </c:pt>
                <c:pt idx="7189">
                  <c:v>119.9166666666667</c:v>
                </c:pt>
                <c:pt idx="7190">
                  <c:v>119.93333333333329</c:v>
                </c:pt>
                <c:pt idx="7191">
                  <c:v>119.95</c:v>
                </c:pt>
                <c:pt idx="7192">
                  <c:v>119.9666666666667</c:v>
                </c:pt>
                <c:pt idx="7193">
                  <c:v>119.98333333333331</c:v>
                </c:pt>
                <c:pt idx="7194">
                  <c:v>120</c:v>
                </c:pt>
                <c:pt idx="7195">
                  <c:v>120.01666666666669</c:v>
                </c:pt>
                <c:pt idx="7196">
                  <c:v>120.0333333333333</c:v>
                </c:pt>
                <c:pt idx="7197">
                  <c:v>120.05</c:v>
                </c:pt>
                <c:pt idx="7198">
                  <c:v>120.06666666666671</c:v>
                </c:pt>
                <c:pt idx="7199">
                  <c:v>120.0833333333333</c:v>
                </c:pt>
                <c:pt idx="7200">
                  <c:v>120.1</c:v>
                </c:pt>
                <c:pt idx="7201">
                  <c:v>120.1166666666667</c:v>
                </c:pt>
                <c:pt idx="7202">
                  <c:v>120.1333333333333</c:v>
                </c:pt>
                <c:pt idx="7203">
                  <c:v>120.15</c:v>
                </c:pt>
                <c:pt idx="7204">
                  <c:v>120.1666666666667</c:v>
                </c:pt>
                <c:pt idx="7205">
                  <c:v>120.18333333333329</c:v>
                </c:pt>
                <c:pt idx="7206">
                  <c:v>120.2</c:v>
                </c:pt>
                <c:pt idx="7207">
                  <c:v>120.2166666666667</c:v>
                </c:pt>
                <c:pt idx="7208">
                  <c:v>120.23333333333331</c:v>
                </c:pt>
                <c:pt idx="7209">
                  <c:v>120.25</c:v>
                </c:pt>
                <c:pt idx="7210">
                  <c:v>120.26666666666669</c:v>
                </c:pt>
                <c:pt idx="7211">
                  <c:v>120.2833333333333</c:v>
                </c:pt>
                <c:pt idx="7212">
                  <c:v>120.3</c:v>
                </c:pt>
                <c:pt idx="7213">
                  <c:v>120.31666666666671</c:v>
                </c:pt>
                <c:pt idx="7214">
                  <c:v>120.3333333333333</c:v>
                </c:pt>
                <c:pt idx="7215">
                  <c:v>120.35</c:v>
                </c:pt>
                <c:pt idx="7216">
                  <c:v>120.3666666666667</c:v>
                </c:pt>
                <c:pt idx="7217">
                  <c:v>120.3833333333333</c:v>
                </c:pt>
                <c:pt idx="7218">
                  <c:v>120.4</c:v>
                </c:pt>
                <c:pt idx="7219">
                  <c:v>120.4166666666667</c:v>
                </c:pt>
                <c:pt idx="7220">
                  <c:v>120.43333333333329</c:v>
                </c:pt>
                <c:pt idx="7221">
                  <c:v>120.45</c:v>
                </c:pt>
                <c:pt idx="7222">
                  <c:v>120.4666666666667</c:v>
                </c:pt>
                <c:pt idx="7223">
                  <c:v>120.48333333333331</c:v>
                </c:pt>
                <c:pt idx="7224">
                  <c:v>120.5</c:v>
                </c:pt>
                <c:pt idx="7225">
                  <c:v>120.51666666666669</c:v>
                </c:pt>
                <c:pt idx="7226">
                  <c:v>120.5333333333333</c:v>
                </c:pt>
                <c:pt idx="7227">
                  <c:v>120.55</c:v>
                </c:pt>
                <c:pt idx="7228">
                  <c:v>120.56666666666671</c:v>
                </c:pt>
                <c:pt idx="7229">
                  <c:v>120.5833333333333</c:v>
                </c:pt>
                <c:pt idx="7230">
                  <c:v>120.6</c:v>
                </c:pt>
                <c:pt idx="7231">
                  <c:v>120.6166666666667</c:v>
                </c:pt>
                <c:pt idx="7232">
                  <c:v>120.6333333333333</c:v>
                </c:pt>
                <c:pt idx="7233">
                  <c:v>120.65</c:v>
                </c:pt>
                <c:pt idx="7234">
                  <c:v>120.6666666666667</c:v>
                </c:pt>
                <c:pt idx="7235">
                  <c:v>120.68333333333329</c:v>
                </c:pt>
                <c:pt idx="7236">
                  <c:v>120.7</c:v>
                </c:pt>
                <c:pt idx="7237">
                  <c:v>120.7166666666667</c:v>
                </c:pt>
                <c:pt idx="7238">
                  <c:v>120.73333333333331</c:v>
                </c:pt>
                <c:pt idx="7239">
                  <c:v>120.75</c:v>
                </c:pt>
                <c:pt idx="7240">
                  <c:v>120.76666666666669</c:v>
                </c:pt>
                <c:pt idx="7241">
                  <c:v>120.7833333333333</c:v>
                </c:pt>
                <c:pt idx="7242">
                  <c:v>120.8</c:v>
                </c:pt>
                <c:pt idx="7243">
                  <c:v>120.81666666666671</c:v>
                </c:pt>
                <c:pt idx="7244">
                  <c:v>120.8333333333333</c:v>
                </c:pt>
                <c:pt idx="7245">
                  <c:v>120.85</c:v>
                </c:pt>
                <c:pt idx="7246">
                  <c:v>120.8666666666667</c:v>
                </c:pt>
                <c:pt idx="7247">
                  <c:v>120.8833333333333</c:v>
                </c:pt>
                <c:pt idx="7248">
                  <c:v>120.9</c:v>
                </c:pt>
                <c:pt idx="7249">
                  <c:v>120.9166666666667</c:v>
                </c:pt>
                <c:pt idx="7250">
                  <c:v>120.93333333333329</c:v>
                </c:pt>
                <c:pt idx="7251">
                  <c:v>120.95</c:v>
                </c:pt>
                <c:pt idx="7252">
                  <c:v>120.9666666666667</c:v>
                </c:pt>
                <c:pt idx="7253">
                  <c:v>120.98333333333331</c:v>
                </c:pt>
                <c:pt idx="7254">
                  <c:v>121</c:v>
                </c:pt>
                <c:pt idx="7255">
                  <c:v>121.01666666666669</c:v>
                </c:pt>
                <c:pt idx="7256">
                  <c:v>121.0333333333333</c:v>
                </c:pt>
                <c:pt idx="7257">
                  <c:v>121.05</c:v>
                </c:pt>
                <c:pt idx="7258">
                  <c:v>121.06666666666671</c:v>
                </c:pt>
                <c:pt idx="7259">
                  <c:v>121.0833333333333</c:v>
                </c:pt>
                <c:pt idx="7260">
                  <c:v>121.1</c:v>
                </c:pt>
                <c:pt idx="7261">
                  <c:v>121.1166666666667</c:v>
                </c:pt>
                <c:pt idx="7262">
                  <c:v>121.1333333333333</c:v>
                </c:pt>
                <c:pt idx="7263">
                  <c:v>121.15</c:v>
                </c:pt>
                <c:pt idx="7264">
                  <c:v>121.1666666666667</c:v>
                </c:pt>
                <c:pt idx="7265">
                  <c:v>121.18333333333329</c:v>
                </c:pt>
                <c:pt idx="7266">
                  <c:v>121.2</c:v>
                </c:pt>
                <c:pt idx="7267">
                  <c:v>121.2166666666667</c:v>
                </c:pt>
                <c:pt idx="7268">
                  <c:v>121.23333333333331</c:v>
                </c:pt>
                <c:pt idx="7269">
                  <c:v>121.25</c:v>
                </c:pt>
                <c:pt idx="7270">
                  <c:v>121.26666666666669</c:v>
                </c:pt>
                <c:pt idx="7271">
                  <c:v>121.2833333333333</c:v>
                </c:pt>
                <c:pt idx="7272">
                  <c:v>121.3</c:v>
                </c:pt>
                <c:pt idx="7273">
                  <c:v>121.31666666666671</c:v>
                </c:pt>
                <c:pt idx="7274">
                  <c:v>121.3333333333333</c:v>
                </c:pt>
                <c:pt idx="7275">
                  <c:v>121.35</c:v>
                </c:pt>
                <c:pt idx="7276">
                  <c:v>121.3666666666667</c:v>
                </c:pt>
                <c:pt idx="7277">
                  <c:v>121.3833333333333</c:v>
                </c:pt>
                <c:pt idx="7278">
                  <c:v>121.4</c:v>
                </c:pt>
                <c:pt idx="7279">
                  <c:v>121.4166666666667</c:v>
                </c:pt>
                <c:pt idx="7280">
                  <c:v>121.43333333333329</c:v>
                </c:pt>
                <c:pt idx="7281">
                  <c:v>121.45</c:v>
                </c:pt>
                <c:pt idx="7282">
                  <c:v>121.4666666666667</c:v>
                </c:pt>
                <c:pt idx="7283">
                  <c:v>121.48333333333331</c:v>
                </c:pt>
                <c:pt idx="7284">
                  <c:v>121.5</c:v>
                </c:pt>
                <c:pt idx="7285">
                  <c:v>121.51666666666669</c:v>
                </c:pt>
                <c:pt idx="7286">
                  <c:v>121.5333333333333</c:v>
                </c:pt>
                <c:pt idx="7287">
                  <c:v>121.55</c:v>
                </c:pt>
                <c:pt idx="7288">
                  <c:v>121.56666666666671</c:v>
                </c:pt>
                <c:pt idx="7289">
                  <c:v>121.5833333333333</c:v>
                </c:pt>
                <c:pt idx="7290">
                  <c:v>121.6</c:v>
                </c:pt>
                <c:pt idx="7291">
                  <c:v>121.6166666666667</c:v>
                </c:pt>
                <c:pt idx="7292">
                  <c:v>121.6333333333333</c:v>
                </c:pt>
                <c:pt idx="7293">
                  <c:v>121.65</c:v>
                </c:pt>
                <c:pt idx="7294">
                  <c:v>121.6666666666667</c:v>
                </c:pt>
                <c:pt idx="7295">
                  <c:v>121.68333333333329</c:v>
                </c:pt>
                <c:pt idx="7296">
                  <c:v>121.7</c:v>
                </c:pt>
                <c:pt idx="7297">
                  <c:v>121.7166666666667</c:v>
                </c:pt>
                <c:pt idx="7298">
                  <c:v>121.73333333333331</c:v>
                </c:pt>
                <c:pt idx="7299">
                  <c:v>121.75</c:v>
                </c:pt>
                <c:pt idx="7300">
                  <c:v>121.76666666666669</c:v>
                </c:pt>
                <c:pt idx="7301">
                  <c:v>121.7833333333333</c:v>
                </c:pt>
                <c:pt idx="7302">
                  <c:v>121.8</c:v>
                </c:pt>
                <c:pt idx="7303">
                  <c:v>121.81666666666671</c:v>
                </c:pt>
                <c:pt idx="7304">
                  <c:v>121.8333333333333</c:v>
                </c:pt>
                <c:pt idx="7305">
                  <c:v>121.85</c:v>
                </c:pt>
                <c:pt idx="7306">
                  <c:v>121.8666666666667</c:v>
                </c:pt>
                <c:pt idx="7307">
                  <c:v>121.8833333333333</c:v>
                </c:pt>
                <c:pt idx="7308">
                  <c:v>121.9</c:v>
                </c:pt>
                <c:pt idx="7309">
                  <c:v>121.9166666666667</c:v>
                </c:pt>
                <c:pt idx="7310">
                  <c:v>121.93333333333329</c:v>
                </c:pt>
                <c:pt idx="7311">
                  <c:v>121.95</c:v>
                </c:pt>
                <c:pt idx="7312">
                  <c:v>121.9666666666667</c:v>
                </c:pt>
                <c:pt idx="7313">
                  <c:v>121.98333333333331</c:v>
                </c:pt>
                <c:pt idx="7314">
                  <c:v>122</c:v>
                </c:pt>
                <c:pt idx="7315">
                  <c:v>122.01666666666669</c:v>
                </c:pt>
                <c:pt idx="7316">
                  <c:v>122.0333333333333</c:v>
                </c:pt>
                <c:pt idx="7317">
                  <c:v>122.05</c:v>
                </c:pt>
                <c:pt idx="7318">
                  <c:v>122.06666666666671</c:v>
                </c:pt>
                <c:pt idx="7319">
                  <c:v>122.0833333333333</c:v>
                </c:pt>
                <c:pt idx="7320">
                  <c:v>122.1</c:v>
                </c:pt>
                <c:pt idx="7321">
                  <c:v>122.1166666666667</c:v>
                </c:pt>
                <c:pt idx="7322">
                  <c:v>122.1333333333333</c:v>
                </c:pt>
                <c:pt idx="7323">
                  <c:v>122.15</c:v>
                </c:pt>
                <c:pt idx="7324">
                  <c:v>122.1666666666667</c:v>
                </c:pt>
                <c:pt idx="7325">
                  <c:v>122.18333333333329</c:v>
                </c:pt>
                <c:pt idx="7326">
                  <c:v>122.2</c:v>
                </c:pt>
                <c:pt idx="7327">
                  <c:v>122.2166666666667</c:v>
                </c:pt>
                <c:pt idx="7328">
                  <c:v>122.23333333333331</c:v>
                </c:pt>
                <c:pt idx="7329">
                  <c:v>122.25</c:v>
                </c:pt>
                <c:pt idx="7330">
                  <c:v>122.26666666666669</c:v>
                </c:pt>
                <c:pt idx="7331">
                  <c:v>122.2833333333333</c:v>
                </c:pt>
                <c:pt idx="7332">
                  <c:v>122.3</c:v>
                </c:pt>
                <c:pt idx="7333">
                  <c:v>122.31666666666671</c:v>
                </c:pt>
                <c:pt idx="7334">
                  <c:v>122.3333333333333</c:v>
                </c:pt>
                <c:pt idx="7335">
                  <c:v>122.35</c:v>
                </c:pt>
                <c:pt idx="7336">
                  <c:v>122.3666666666667</c:v>
                </c:pt>
                <c:pt idx="7337">
                  <c:v>122.3833333333333</c:v>
                </c:pt>
                <c:pt idx="7338">
                  <c:v>122.4</c:v>
                </c:pt>
                <c:pt idx="7339">
                  <c:v>122.4166666666667</c:v>
                </c:pt>
                <c:pt idx="7340">
                  <c:v>122.43333333333329</c:v>
                </c:pt>
                <c:pt idx="7341">
                  <c:v>122.45</c:v>
                </c:pt>
                <c:pt idx="7342">
                  <c:v>122.4666666666667</c:v>
                </c:pt>
                <c:pt idx="7343">
                  <c:v>122.48333333333331</c:v>
                </c:pt>
                <c:pt idx="7344">
                  <c:v>122.5</c:v>
                </c:pt>
                <c:pt idx="7345">
                  <c:v>122.51666666666669</c:v>
                </c:pt>
                <c:pt idx="7346">
                  <c:v>122.5333333333333</c:v>
                </c:pt>
                <c:pt idx="7347">
                  <c:v>122.55</c:v>
                </c:pt>
                <c:pt idx="7348">
                  <c:v>122.56666666666671</c:v>
                </c:pt>
                <c:pt idx="7349">
                  <c:v>122.5833333333333</c:v>
                </c:pt>
                <c:pt idx="7350">
                  <c:v>122.6</c:v>
                </c:pt>
                <c:pt idx="7351">
                  <c:v>122.6166666666667</c:v>
                </c:pt>
                <c:pt idx="7352">
                  <c:v>122.6333333333333</c:v>
                </c:pt>
                <c:pt idx="7353">
                  <c:v>122.65</c:v>
                </c:pt>
                <c:pt idx="7354">
                  <c:v>122.6666666666667</c:v>
                </c:pt>
                <c:pt idx="7355">
                  <c:v>122.68333333333329</c:v>
                </c:pt>
                <c:pt idx="7356">
                  <c:v>122.7</c:v>
                </c:pt>
                <c:pt idx="7357">
                  <c:v>122.7166666666667</c:v>
                </c:pt>
                <c:pt idx="7358">
                  <c:v>122.73333333333331</c:v>
                </c:pt>
                <c:pt idx="7359">
                  <c:v>122.75</c:v>
                </c:pt>
                <c:pt idx="7360">
                  <c:v>122.76666666666669</c:v>
                </c:pt>
                <c:pt idx="7361">
                  <c:v>122.7833333333333</c:v>
                </c:pt>
                <c:pt idx="7362">
                  <c:v>122.8</c:v>
                </c:pt>
                <c:pt idx="7363">
                  <c:v>122.81666666666671</c:v>
                </c:pt>
                <c:pt idx="7364">
                  <c:v>122.8333333333333</c:v>
                </c:pt>
                <c:pt idx="7365">
                  <c:v>122.85</c:v>
                </c:pt>
                <c:pt idx="7366">
                  <c:v>122.8666666666667</c:v>
                </c:pt>
                <c:pt idx="7367">
                  <c:v>122.8833333333333</c:v>
                </c:pt>
                <c:pt idx="7368">
                  <c:v>122.9</c:v>
                </c:pt>
                <c:pt idx="7369">
                  <c:v>122.9166666666667</c:v>
                </c:pt>
                <c:pt idx="7370">
                  <c:v>122.93333333333329</c:v>
                </c:pt>
                <c:pt idx="7371">
                  <c:v>122.95</c:v>
                </c:pt>
                <c:pt idx="7372">
                  <c:v>122.9666666666667</c:v>
                </c:pt>
                <c:pt idx="7373">
                  <c:v>122.98333333333331</c:v>
                </c:pt>
                <c:pt idx="7374">
                  <c:v>123</c:v>
                </c:pt>
                <c:pt idx="7375">
                  <c:v>123.01666666666669</c:v>
                </c:pt>
                <c:pt idx="7376">
                  <c:v>123.0333333333333</c:v>
                </c:pt>
                <c:pt idx="7377">
                  <c:v>123.05</c:v>
                </c:pt>
                <c:pt idx="7378">
                  <c:v>123.06666666666671</c:v>
                </c:pt>
                <c:pt idx="7379">
                  <c:v>123.0833333333333</c:v>
                </c:pt>
                <c:pt idx="7380">
                  <c:v>123.1</c:v>
                </c:pt>
                <c:pt idx="7381">
                  <c:v>123.1166666666667</c:v>
                </c:pt>
                <c:pt idx="7382">
                  <c:v>123.1333333333333</c:v>
                </c:pt>
                <c:pt idx="7383">
                  <c:v>123.15</c:v>
                </c:pt>
                <c:pt idx="7384">
                  <c:v>123.1666666666667</c:v>
                </c:pt>
                <c:pt idx="7385">
                  <c:v>123.18333333333329</c:v>
                </c:pt>
                <c:pt idx="7386">
                  <c:v>123.2</c:v>
                </c:pt>
                <c:pt idx="7387">
                  <c:v>123.2166666666667</c:v>
                </c:pt>
                <c:pt idx="7388">
                  <c:v>123.23333333333331</c:v>
                </c:pt>
                <c:pt idx="7389">
                  <c:v>123.25</c:v>
                </c:pt>
                <c:pt idx="7390">
                  <c:v>123.26666666666669</c:v>
                </c:pt>
                <c:pt idx="7391">
                  <c:v>123.2833333333333</c:v>
                </c:pt>
                <c:pt idx="7392">
                  <c:v>123.3</c:v>
                </c:pt>
                <c:pt idx="7393">
                  <c:v>123.31666666666671</c:v>
                </c:pt>
                <c:pt idx="7394">
                  <c:v>123.3333333333333</c:v>
                </c:pt>
                <c:pt idx="7395">
                  <c:v>123.35</c:v>
                </c:pt>
                <c:pt idx="7396">
                  <c:v>123.3666666666667</c:v>
                </c:pt>
                <c:pt idx="7397">
                  <c:v>123.3833333333333</c:v>
                </c:pt>
                <c:pt idx="7398">
                  <c:v>123.4</c:v>
                </c:pt>
                <c:pt idx="7399">
                  <c:v>123.4166666666667</c:v>
                </c:pt>
                <c:pt idx="7400">
                  <c:v>123.43333333333329</c:v>
                </c:pt>
                <c:pt idx="7401">
                  <c:v>123.45</c:v>
                </c:pt>
                <c:pt idx="7402">
                  <c:v>123.4666666666667</c:v>
                </c:pt>
                <c:pt idx="7403">
                  <c:v>123.48333333333331</c:v>
                </c:pt>
                <c:pt idx="7404">
                  <c:v>123.5</c:v>
                </c:pt>
                <c:pt idx="7405">
                  <c:v>123.51666666666669</c:v>
                </c:pt>
                <c:pt idx="7406">
                  <c:v>123.5333333333333</c:v>
                </c:pt>
                <c:pt idx="7407">
                  <c:v>123.55</c:v>
                </c:pt>
                <c:pt idx="7408">
                  <c:v>123.56666666666671</c:v>
                </c:pt>
                <c:pt idx="7409">
                  <c:v>123.5833333333333</c:v>
                </c:pt>
                <c:pt idx="7410">
                  <c:v>123.6</c:v>
                </c:pt>
                <c:pt idx="7411">
                  <c:v>123.6166666666667</c:v>
                </c:pt>
                <c:pt idx="7412">
                  <c:v>123.6333333333333</c:v>
                </c:pt>
                <c:pt idx="7413">
                  <c:v>123.65</c:v>
                </c:pt>
                <c:pt idx="7414">
                  <c:v>123.6666666666667</c:v>
                </c:pt>
                <c:pt idx="7415">
                  <c:v>123.68333333333329</c:v>
                </c:pt>
                <c:pt idx="7416">
                  <c:v>123.7</c:v>
                </c:pt>
                <c:pt idx="7417">
                  <c:v>123.7166666666667</c:v>
                </c:pt>
                <c:pt idx="7418">
                  <c:v>123.73333333333331</c:v>
                </c:pt>
                <c:pt idx="7419">
                  <c:v>123.75</c:v>
                </c:pt>
                <c:pt idx="7420">
                  <c:v>123.76666666666669</c:v>
                </c:pt>
                <c:pt idx="7421">
                  <c:v>123.7833333333333</c:v>
                </c:pt>
                <c:pt idx="7422">
                  <c:v>123.8</c:v>
                </c:pt>
                <c:pt idx="7423">
                  <c:v>123.81666666666671</c:v>
                </c:pt>
                <c:pt idx="7424">
                  <c:v>123.8333333333333</c:v>
                </c:pt>
                <c:pt idx="7425">
                  <c:v>123.85</c:v>
                </c:pt>
                <c:pt idx="7426">
                  <c:v>123.8666666666667</c:v>
                </c:pt>
                <c:pt idx="7427">
                  <c:v>123.8833333333333</c:v>
                </c:pt>
                <c:pt idx="7428">
                  <c:v>123.9</c:v>
                </c:pt>
                <c:pt idx="7429">
                  <c:v>123.9166666666667</c:v>
                </c:pt>
                <c:pt idx="7430">
                  <c:v>123.93333333333329</c:v>
                </c:pt>
                <c:pt idx="7431">
                  <c:v>123.95</c:v>
                </c:pt>
                <c:pt idx="7432">
                  <c:v>123.9666666666667</c:v>
                </c:pt>
                <c:pt idx="7433">
                  <c:v>123.98333333333331</c:v>
                </c:pt>
                <c:pt idx="7434">
                  <c:v>124</c:v>
                </c:pt>
                <c:pt idx="7435">
                  <c:v>124.01666666666669</c:v>
                </c:pt>
                <c:pt idx="7436">
                  <c:v>124.0333333333333</c:v>
                </c:pt>
                <c:pt idx="7437">
                  <c:v>124.05</c:v>
                </c:pt>
                <c:pt idx="7438">
                  <c:v>124.06666666666671</c:v>
                </c:pt>
                <c:pt idx="7439">
                  <c:v>124.0833333333333</c:v>
                </c:pt>
                <c:pt idx="7440">
                  <c:v>124.1</c:v>
                </c:pt>
                <c:pt idx="7441">
                  <c:v>124.1166666666667</c:v>
                </c:pt>
                <c:pt idx="7442">
                  <c:v>124.1333333333333</c:v>
                </c:pt>
                <c:pt idx="7443">
                  <c:v>124.15</c:v>
                </c:pt>
                <c:pt idx="7444">
                  <c:v>124.1666666666667</c:v>
                </c:pt>
                <c:pt idx="7445">
                  <c:v>124.18333333333329</c:v>
                </c:pt>
                <c:pt idx="7446">
                  <c:v>124.2</c:v>
                </c:pt>
                <c:pt idx="7447">
                  <c:v>124.2166666666667</c:v>
                </c:pt>
                <c:pt idx="7448">
                  <c:v>124.23333333333331</c:v>
                </c:pt>
                <c:pt idx="7449">
                  <c:v>124.25</c:v>
                </c:pt>
                <c:pt idx="7450">
                  <c:v>124.26666666666669</c:v>
                </c:pt>
                <c:pt idx="7451">
                  <c:v>124.2833333333333</c:v>
                </c:pt>
                <c:pt idx="7452">
                  <c:v>124.3</c:v>
                </c:pt>
                <c:pt idx="7453">
                  <c:v>124.31666666666671</c:v>
                </c:pt>
                <c:pt idx="7454">
                  <c:v>124.3333333333333</c:v>
                </c:pt>
                <c:pt idx="7455">
                  <c:v>124.35</c:v>
                </c:pt>
                <c:pt idx="7456">
                  <c:v>124.3666666666667</c:v>
                </c:pt>
                <c:pt idx="7457">
                  <c:v>124.3833333333333</c:v>
                </c:pt>
                <c:pt idx="7458">
                  <c:v>124.4</c:v>
                </c:pt>
                <c:pt idx="7459">
                  <c:v>124.4166666666667</c:v>
                </c:pt>
                <c:pt idx="7460">
                  <c:v>124.43333333333329</c:v>
                </c:pt>
                <c:pt idx="7461">
                  <c:v>124.45</c:v>
                </c:pt>
                <c:pt idx="7462">
                  <c:v>124.4666666666667</c:v>
                </c:pt>
                <c:pt idx="7463">
                  <c:v>124.48333333333331</c:v>
                </c:pt>
                <c:pt idx="7464">
                  <c:v>124.5</c:v>
                </c:pt>
                <c:pt idx="7465">
                  <c:v>124.51666666666669</c:v>
                </c:pt>
                <c:pt idx="7466">
                  <c:v>124.5333333333333</c:v>
                </c:pt>
                <c:pt idx="7467">
                  <c:v>124.55</c:v>
                </c:pt>
                <c:pt idx="7468">
                  <c:v>124.56666666666671</c:v>
                </c:pt>
                <c:pt idx="7469">
                  <c:v>124.5833333333333</c:v>
                </c:pt>
                <c:pt idx="7470">
                  <c:v>124.6</c:v>
                </c:pt>
                <c:pt idx="7471">
                  <c:v>124.6166666666667</c:v>
                </c:pt>
                <c:pt idx="7472">
                  <c:v>124.6333333333333</c:v>
                </c:pt>
                <c:pt idx="7473">
                  <c:v>124.65</c:v>
                </c:pt>
                <c:pt idx="7474">
                  <c:v>124.6666666666667</c:v>
                </c:pt>
                <c:pt idx="7475">
                  <c:v>124.68333333333329</c:v>
                </c:pt>
                <c:pt idx="7476">
                  <c:v>124.7</c:v>
                </c:pt>
                <c:pt idx="7477">
                  <c:v>124.7166666666667</c:v>
                </c:pt>
                <c:pt idx="7478">
                  <c:v>124.73333333333331</c:v>
                </c:pt>
                <c:pt idx="7479">
                  <c:v>124.75</c:v>
                </c:pt>
                <c:pt idx="7480">
                  <c:v>124.76666666666669</c:v>
                </c:pt>
                <c:pt idx="7481">
                  <c:v>124.7833333333333</c:v>
                </c:pt>
                <c:pt idx="7482">
                  <c:v>124.8</c:v>
                </c:pt>
                <c:pt idx="7483">
                  <c:v>124.81666666666671</c:v>
                </c:pt>
                <c:pt idx="7484">
                  <c:v>124.8333333333333</c:v>
                </c:pt>
                <c:pt idx="7485">
                  <c:v>124.85</c:v>
                </c:pt>
                <c:pt idx="7486">
                  <c:v>124.8666666666667</c:v>
                </c:pt>
                <c:pt idx="7487">
                  <c:v>124.8833333333333</c:v>
                </c:pt>
                <c:pt idx="7488">
                  <c:v>124.9</c:v>
                </c:pt>
                <c:pt idx="7489">
                  <c:v>124.9166666666667</c:v>
                </c:pt>
                <c:pt idx="7490">
                  <c:v>124.93333333333329</c:v>
                </c:pt>
                <c:pt idx="7491">
                  <c:v>124.95</c:v>
                </c:pt>
                <c:pt idx="7492">
                  <c:v>124.9666666666667</c:v>
                </c:pt>
                <c:pt idx="7493">
                  <c:v>124.98333333333331</c:v>
                </c:pt>
                <c:pt idx="7494">
                  <c:v>125</c:v>
                </c:pt>
                <c:pt idx="7495">
                  <c:v>125.01666666666669</c:v>
                </c:pt>
                <c:pt idx="7496">
                  <c:v>125.0333333333333</c:v>
                </c:pt>
                <c:pt idx="7497">
                  <c:v>125.05</c:v>
                </c:pt>
                <c:pt idx="7498">
                  <c:v>125.06666666666671</c:v>
                </c:pt>
                <c:pt idx="7499">
                  <c:v>125.0833333333333</c:v>
                </c:pt>
                <c:pt idx="7500">
                  <c:v>125.1</c:v>
                </c:pt>
                <c:pt idx="7501">
                  <c:v>125.1166666666667</c:v>
                </c:pt>
                <c:pt idx="7502">
                  <c:v>125.1333333333333</c:v>
                </c:pt>
                <c:pt idx="7503">
                  <c:v>125.15</c:v>
                </c:pt>
                <c:pt idx="7504">
                  <c:v>125.1666666666667</c:v>
                </c:pt>
                <c:pt idx="7505">
                  <c:v>125.18333333333329</c:v>
                </c:pt>
                <c:pt idx="7506">
                  <c:v>125.2</c:v>
                </c:pt>
                <c:pt idx="7507">
                  <c:v>125.2166666666667</c:v>
                </c:pt>
                <c:pt idx="7508">
                  <c:v>125.23333333333331</c:v>
                </c:pt>
                <c:pt idx="7509">
                  <c:v>125.25</c:v>
                </c:pt>
                <c:pt idx="7510">
                  <c:v>125.26666666666669</c:v>
                </c:pt>
                <c:pt idx="7511">
                  <c:v>125.2833333333333</c:v>
                </c:pt>
                <c:pt idx="7512">
                  <c:v>125.3</c:v>
                </c:pt>
                <c:pt idx="7513">
                  <c:v>125.31666666666671</c:v>
                </c:pt>
                <c:pt idx="7514">
                  <c:v>125.3333333333333</c:v>
                </c:pt>
                <c:pt idx="7515">
                  <c:v>125.35</c:v>
                </c:pt>
                <c:pt idx="7516">
                  <c:v>125.3666666666667</c:v>
                </c:pt>
                <c:pt idx="7517">
                  <c:v>125.3833333333333</c:v>
                </c:pt>
                <c:pt idx="7518">
                  <c:v>125.4</c:v>
                </c:pt>
                <c:pt idx="7519">
                  <c:v>125.4166666666667</c:v>
                </c:pt>
                <c:pt idx="7520">
                  <c:v>125.43333333333329</c:v>
                </c:pt>
                <c:pt idx="7521">
                  <c:v>125.45</c:v>
                </c:pt>
                <c:pt idx="7522">
                  <c:v>125.4666666666667</c:v>
                </c:pt>
                <c:pt idx="7523">
                  <c:v>125.48333333333331</c:v>
                </c:pt>
                <c:pt idx="7524">
                  <c:v>125.5</c:v>
                </c:pt>
                <c:pt idx="7525">
                  <c:v>125.51666666666669</c:v>
                </c:pt>
                <c:pt idx="7526">
                  <c:v>125.5333333333333</c:v>
                </c:pt>
                <c:pt idx="7527">
                  <c:v>125.55</c:v>
                </c:pt>
                <c:pt idx="7528">
                  <c:v>125.56666666666671</c:v>
                </c:pt>
                <c:pt idx="7529">
                  <c:v>125.5833333333333</c:v>
                </c:pt>
                <c:pt idx="7530">
                  <c:v>125.6</c:v>
                </c:pt>
                <c:pt idx="7531">
                  <c:v>125.6166666666667</c:v>
                </c:pt>
                <c:pt idx="7532">
                  <c:v>125.6333333333333</c:v>
                </c:pt>
                <c:pt idx="7533">
                  <c:v>125.65</c:v>
                </c:pt>
                <c:pt idx="7534">
                  <c:v>125.6666666666667</c:v>
                </c:pt>
                <c:pt idx="7535">
                  <c:v>125.68333333333329</c:v>
                </c:pt>
                <c:pt idx="7536">
                  <c:v>125.7</c:v>
                </c:pt>
                <c:pt idx="7537">
                  <c:v>125.7166666666667</c:v>
                </c:pt>
                <c:pt idx="7538">
                  <c:v>125.73333333333331</c:v>
                </c:pt>
                <c:pt idx="7539">
                  <c:v>125.75</c:v>
                </c:pt>
                <c:pt idx="7540">
                  <c:v>125.76666666666669</c:v>
                </c:pt>
                <c:pt idx="7541">
                  <c:v>125.7833333333333</c:v>
                </c:pt>
                <c:pt idx="7542">
                  <c:v>125.8</c:v>
                </c:pt>
                <c:pt idx="7543">
                  <c:v>125.81666666666671</c:v>
                </c:pt>
                <c:pt idx="7544">
                  <c:v>125.8333333333333</c:v>
                </c:pt>
                <c:pt idx="7545">
                  <c:v>125.85</c:v>
                </c:pt>
                <c:pt idx="7546">
                  <c:v>125.8666666666667</c:v>
                </c:pt>
                <c:pt idx="7547">
                  <c:v>125.8833333333333</c:v>
                </c:pt>
                <c:pt idx="7548">
                  <c:v>125.9</c:v>
                </c:pt>
                <c:pt idx="7549">
                  <c:v>125.9166666666667</c:v>
                </c:pt>
                <c:pt idx="7550">
                  <c:v>125.93333333333329</c:v>
                </c:pt>
                <c:pt idx="7551">
                  <c:v>125.95</c:v>
                </c:pt>
                <c:pt idx="7552">
                  <c:v>125.9666666666667</c:v>
                </c:pt>
                <c:pt idx="7553">
                  <c:v>125.98333333333331</c:v>
                </c:pt>
                <c:pt idx="7554">
                  <c:v>126</c:v>
                </c:pt>
                <c:pt idx="7555">
                  <c:v>126.01666666666669</c:v>
                </c:pt>
                <c:pt idx="7556">
                  <c:v>126.0333333333333</c:v>
                </c:pt>
                <c:pt idx="7557">
                  <c:v>126.05</c:v>
                </c:pt>
                <c:pt idx="7558">
                  <c:v>126.06666666666671</c:v>
                </c:pt>
                <c:pt idx="7559">
                  <c:v>126.0833333333333</c:v>
                </c:pt>
                <c:pt idx="7560">
                  <c:v>126.1</c:v>
                </c:pt>
                <c:pt idx="7561">
                  <c:v>126.1166666666667</c:v>
                </c:pt>
                <c:pt idx="7562">
                  <c:v>126.1333333333333</c:v>
                </c:pt>
                <c:pt idx="7563">
                  <c:v>126.15</c:v>
                </c:pt>
                <c:pt idx="7564">
                  <c:v>126.1666666666667</c:v>
                </c:pt>
                <c:pt idx="7565">
                  <c:v>126.18333333333329</c:v>
                </c:pt>
                <c:pt idx="7566">
                  <c:v>126.2</c:v>
                </c:pt>
                <c:pt idx="7567">
                  <c:v>126.2166666666667</c:v>
                </c:pt>
                <c:pt idx="7568">
                  <c:v>126.23333333333331</c:v>
                </c:pt>
                <c:pt idx="7569">
                  <c:v>126.25</c:v>
                </c:pt>
                <c:pt idx="7570">
                  <c:v>126.26666666666669</c:v>
                </c:pt>
                <c:pt idx="7571">
                  <c:v>126.2833333333333</c:v>
                </c:pt>
                <c:pt idx="7572">
                  <c:v>126.3</c:v>
                </c:pt>
                <c:pt idx="7573">
                  <c:v>126.31666666666671</c:v>
                </c:pt>
                <c:pt idx="7574">
                  <c:v>126.3333333333333</c:v>
                </c:pt>
                <c:pt idx="7575">
                  <c:v>126.35</c:v>
                </c:pt>
                <c:pt idx="7576">
                  <c:v>126.3666666666667</c:v>
                </c:pt>
                <c:pt idx="7577">
                  <c:v>126.3833333333333</c:v>
                </c:pt>
                <c:pt idx="7578">
                  <c:v>126.4</c:v>
                </c:pt>
                <c:pt idx="7579">
                  <c:v>126.4166666666667</c:v>
                </c:pt>
                <c:pt idx="7580">
                  <c:v>126.43333333333329</c:v>
                </c:pt>
                <c:pt idx="7581">
                  <c:v>126.45</c:v>
                </c:pt>
                <c:pt idx="7582">
                  <c:v>126.4666666666667</c:v>
                </c:pt>
                <c:pt idx="7583">
                  <c:v>126.48333333333331</c:v>
                </c:pt>
                <c:pt idx="7584">
                  <c:v>126.5</c:v>
                </c:pt>
                <c:pt idx="7585">
                  <c:v>126.51666666666669</c:v>
                </c:pt>
                <c:pt idx="7586">
                  <c:v>126.5333333333333</c:v>
                </c:pt>
                <c:pt idx="7587">
                  <c:v>126.55</c:v>
                </c:pt>
                <c:pt idx="7588">
                  <c:v>126.56666666666671</c:v>
                </c:pt>
                <c:pt idx="7589">
                  <c:v>126.5833333333333</c:v>
                </c:pt>
                <c:pt idx="7590">
                  <c:v>126.6</c:v>
                </c:pt>
                <c:pt idx="7591">
                  <c:v>126.6166666666667</c:v>
                </c:pt>
                <c:pt idx="7592">
                  <c:v>126.6333333333333</c:v>
                </c:pt>
                <c:pt idx="7593">
                  <c:v>126.65</c:v>
                </c:pt>
                <c:pt idx="7594">
                  <c:v>126.6666666666667</c:v>
                </c:pt>
                <c:pt idx="7595">
                  <c:v>126.68333333333329</c:v>
                </c:pt>
                <c:pt idx="7596">
                  <c:v>126.7</c:v>
                </c:pt>
                <c:pt idx="7597">
                  <c:v>126.7166666666667</c:v>
                </c:pt>
                <c:pt idx="7598">
                  <c:v>126.73333333333331</c:v>
                </c:pt>
                <c:pt idx="7599">
                  <c:v>126.75</c:v>
                </c:pt>
                <c:pt idx="7600">
                  <c:v>126.76666666666669</c:v>
                </c:pt>
                <c:pt idx="7601">
                  <c:v>126.7833333333333</c:v>
                </c:pt>
                <c:pt idx="7602">
                  <c:v>126.8</c:v>
                </c:pt>
                <c:pt idx="7603">
                  <c:v>126.81666666666671</c:v>
                </c:pt>
                <c:pt idx="7604">
                  <c:v>126.8333333333333</c:v>
                </c:pt>
                <c:pt idx="7605">
                  <c:v>126.85</c:v>
                </c:pt>
                <c:pt idx="7606">
                  <c:v>126.8666666666667</c:v>
                </c:pt>
                <c:pt idx="7607">
                  <c:v>126.8833333333333</c:v>
                </c:pt>
                <c:pt idx="7608">
                  <c:v>126.9</c:v>
                </c:pt>
                <c:pt idx="7609">
                  <c:v>126.9166666666667</c:v>
                </c:pt>
                <c:pt idx="7610">
                  <c:v>126.93333333333329</c:v>
                </c:pt>
                <c:pt idx="7611">
                  <c:v>126.95</c:v>
                </c:pt>
                <c:pt idx="7612">
                  <c:v>126.9666666666667</c:v>
                </c:pt>
                <c:pt idx="7613">
                  <c:v>126.98333333333331</c:v>
                </c:pt>
                <c:pt idx="7614">
                  <c:v>127</c:v>
                </c:pt>
                <c:pt idx="7615">
                  <c:v>127.01666666666669</c:v>
                </c:pt>
                <c:pt idx="7616">
                  <c:v>127.0333333333333</c:v>
                </c:pt>
                <c:pt idx="7617">
                  <c:v>127.05</c:v>
                </c:pt>
                <c:pt idx="7618">
                  <c:v>127.06666666666671</c:v>
                </c:pt>
                <c:pt idx="7619">
                  <c:v>127.0833333333333</c:v>
                </c:pt>
                <c:pt idx="7620">
                  <c:v>127.1</c:v>
                </c:pt>
                <c:pt idx="7621">
                  <c:v>127.1166666666667</c:v>
                </c:pt>
                <c:pt idx="7622">
                  <c:v>127.1333333333333</c:v>
                </c:pt>
                <c:pt idx="7623">
                  <c:v>127.15</c:v>
                </c:pt>
                <c:pt idx="7624">
                  <c:v>127.1666666666667</c:v>
                </c:pt>
                <c:pt idx="7625">
                  <c:v>127.18333333333329</c:v>
                </c:pt>
                <c:pt idx="7626">
                  <c:v>127.2</c:v>
                </c:pt>
                <c:pt idx="7627">
                  <c:v>127.2166666666667</c:v>
                </c:pt>
                <c:pt idx="7628">
                  <c:v>127.23333333333331</c:v>
                </c:pt>
                <c:pt idx="7629">
                  <c:v>127.25</c:v>
                </c:pt>
                <c:pt idx="7630">
                  <c:v>127.26666666666669</c:v>
                </c:pt>
                <c:pt idx="7631">
                  <c:v>127.2833333333333</c:v>
                </c:pt>
                <c:pt idx="7632">
                  <c:v>127.3</c:v>
                </c:pt>
                <c:pt idx="7633">
                  <c:v>127.31666666666671</c:v>
                </c:pt>
                <c:pt idx="7634">
                  <c:v>127.3333333333333</c:v>
                </c:pt>
                <c:pt idx="7635">
                  <c:v>127.35</c:v>
                </c:pt>
                <c:pt idx="7636">
                  <c:v>127.3666666666667</c:v>
                </c:pt>
                <c:pt idx="7637">
                  <c:v>127.3833333333333</c:v>
                </c:pt>
                <c:pt idx="7638">
                  <c:v>127.4</c:v>
                </c:pt>
                <c:pt idx="7639">
                  <c:v>127.4166666666667</c:v>
                </c:pt>
                <c:pt idx="7640">
                  <c:v>127.43333333333329</c:v>
                </c:pt>
                <c:pt idx="7641">
                  <c:v>127.45</c:v>
                </c:pt>
                <c:pt idx="7642">
                  <c:v>127.4666666666667</c:v>
                </c:pt>
                <c:pt idx="7643">
                  <c:v>127.48333333333331</c:v>
                </c:pt>
                <c:pt idx="7644">
                  <c:v>127.5</c:v>
                </c:pt>
                <c:pt idx="7645">
                  <c:v>127.51666666666669</c:v>
                </c:pt>
                <c:pt idx="7646">
                  <c:v>127.5333333333333</c:v>
                </c:pt>
                <c:pt idx="7647">
                  <c:v>127.55</c:v>
                </c:pt>
                <c:pt idx="7648">
                  <c:v>127.56666666666671</c:v>
                </c:pt>
                <c:pt idx="7649">
                  <c:v>127.5833333333333</c:v>
                </c:pt>
                <c:pt idx="7650">
                  <c:v>127.6</c:v>
                </c:pt>
                <c:pt idx="7651">
                  <c:v>127.6166666666667</c:v>
                </c:pt>
                <c:pt idx="7652">
                  <c:v>127.6333333333333</c:v>
                </c:pt>
                <c:pt idx="7653">
                  <c:v>127.65</c:v>
                </c:pt>
                <c:pt idx="7654">
                  <c:v>127.6666666666667</c:v>
                </c:pt>
                <c:pt idx="7655">
                  <c:v>127.68333333333329</c:v>
                </c:pt>
                <c:pt idx="7656">
                  <c:v>127.7</c:v>
                </c:pt>
                <c:pt idx="7657">
                  <c:v>127.7166666666667</c:v>
                </c:pt>
                <c:pt idx="7658">
                  <c:v>127.73333333333331</c:v>
                </c:pt>
                <c:pt idx="7659">
                  <c:v>127.75</c:v>
                </c:pt>
                <c:pt idx="7660">
                  <c:v>127.76666666666669</c:v>
                </c:pt>
                <c:pt idx="7661">
                  <c:v>127.7833333333333</c:v>
                </c:pt>
                <c:pt idx="7662">
                  <c:v>127.8</c:v>
                </c:pt>
                <c:pt idx="7663">
                  <c:v>127.81666666666671</c:v>
                </c:pt>
                <c:pt idx="7664">
                  <c:v>127.8333333333333</c:v>
                </c:pt>
                <c:pt idx="7665">
                  <c:v>127.85</c:v>
                </c:pt>
                <c:pt idx="7666">
                  <c:v>127.8666666666667</c:v>
                </c:pt>
                <c:pt idx="7667">
                  <c:v>127.8833333333333</c:v>
                </c:pt>
                <c:pt idx="7668">
                  <c:v>127.9</c:v>
                </c:pt>
                <c:pt idx="7669">
                  <c:v>127.9166666666667</c:v>
                </c:pt>
                <c:pt idx="7670">
                  <c:v>127.93333333333329</c:v>
                </c:pt>
                <c:pt idx="7671">
                  <c:v>127.95</c:v>
                </c:pt>
                <c:pt idx="7672">
                  <c:v>127.9666666666667</c:v>
                </c:pt>
                <c:pt idx="7673">
                  <c:v>127.98333333333331</c:v>
                </c:pt>
                <c:pt idx="7674">
                  <c:v>128</c:v>
                </c:pt>
                <c:pt idx="7675">
                  <c:v>128.01666666666671</c:v>
                </c:pt>
                <c:pt idx="7676">
                  <c:v>128.0333333333333</c:v>
                </c:pt>
                <c:pt idx="7677">
                  <c:v>128.05000000000001</c:v>
                </c:pt>
                <c:pt idx="7678">
                  <c:v>128.06666666666669</c:v>
                </c:pt>
                <c:pt idx="7679">
                  <c:v>128.08333333333329</c:v>
                </c:pt>
                <c:pt idx="7680">
                  <c:v>128.1</c:v>
                </c:pt>
                <c:pt idx="7681">
                  <c:v>128.1166666666667</c:v>
                </c:pt>
                <c:pt idx="7682">
                  <c:v>128.1333333333333</c:v>
                </c:pt>
                <c:pt idx="7683">
                  <c:v>128.15</c:v>
                </c:pt>
                <c:pt idx="7684">
                  <c:v>128.16666666666671</c:v>
                </c:pt>
                <c:pt idx="7685">
                  <c:v>128.18333333333331</c:v>
                </c:pt>
                <c:pt idx="7686">
                  <c:v>128.19999999999999</c:v>
                </c:pt>
                <c:pt idx="7687">
                  <c:v>128.2166666666667</c:v>
                </c:pt>
                <c:pt idx="7688">
                  <c:v>128.23333333333329</c:v>
                </c:pt>
                <c:pt idx="7689">
                  <c:v>128.25</c:v>
                </c:pt>
                <c:pt idx="7690">
                  <c:v>128.26666666666671</c:v>
                </c:pt>
                <c:pt idx="7691">
                  <c:v>128.2833333333333</c:v>
                </c:pt>
                <c:pt idx="7692">
                  <c:v>128.30000000000001</c:v>
                </c:pt>
                <c:pt idx="7693">
                  <c:v>128.31666666666669</c:v>
                </c:pt>
                <c:pt idx="7694">
                  <c:v>128.33333333333329</c:v>
                </c:pt>
                <c:pt idx="7695">
                  <c:v>128.35</c:v>
                </c:pt>
                <c:pt idx="7696">
                  <c:v>128.3666666666667</c:v>
                </c:pt>
                <c:pt idx="7697">
                  <c:v>128.3833333333333</c:v>
                </c:pt>
                <c:pt idx="7698">
                  <c:v>128.4</c:v>
                </c:pt>
                <c:pt idx="7699">
                  <c:v>128.41666666666671</c:v>
                </c:pt>
                <c:pt idx="7700">
                  <c:v>128.43333333333331</c:v>
                </c:pt>
                <c:pt idx="7701">
                  <c:v>128.44999999999999</c:v>
                </c:pt>
                <c:pt idx="7702">
                  <c:v>128.4666666666667</c:v>
                </c:pt>
                <c:pt idx="7703">
                  <c:v>128.48333333333329</c:v>
                </c:pt>
                <c:pt idx="7704">
                  <c:v>128.5</c:v>
                </c:pt>
                <c:pt idx="7705">
                  <c:v>128.51666666666671</c:v>
                </c:pt>
                <c:pt idx="7706">
                  <c:v>128.5333333333333</c:v>
                </c:pt>
                <c:pt idx="7707">
                  <c:v>128.55000000000001</c:v>
                </c:pt>
                <c:pt idx="7708">
                  <c:v>128.56666666666669</c:v>
                </c:pt>
                <c:pt idx="7709">
                  <c:v>128.58333333333329</c:v>
                </c:pt>
                <c:pt idx="7710">
                  <c:v>128.6</c:v>
                </c:pt>
                <c:pt idx="7711">
                  <c:v>128.6166666666667</c:v>
                </c:pt>
                <c:pt idx="7712">
                  <c:v>128.6333333333333</c:v>
                </c:pt>
                <c:pt idx="7713">
                  <c:v>128.65</c:v>
                </c:pt>
                <c:pt idx="7714">
                  <c:v>128.66666666666671</c:v>
                </c:pt>
                <c:pt idx="7715">
                  <c:v>128.68333333333331</c:v>
                </c:pt>
                <c:pt idx="7716">
                  <c:v>128.69999999999999</c:v>
                </c:pt>
                <c:pt idx="7717">
                  <c:v>128.7166666666667</c:v>
                </c:pt>
                <c:pt idx="7718">
                  <c:v>128.73333333333329</c:v>
                </c:pt>
                <c:pt idx="7719">
                  <c:v>128.75</c:v>
                </c:pt>
                <c:pt idx="7720">
                  <c:v>128.76666666666671</c:v>
                </c:pt>
                <c:pt idx="7721">
                  <c:v>128.7833333333333</c:v>
                </c:pt>
                <c:pt idx="7722">
                  <c:v>128.80000000000001</c:v>
                </c:pt>
                <c:pt idx="7723">
                  <c:v>128.81666666666669</c:v>
                </c:pt>
                <c:pt idx="7724">
                  <c:v>128.83333333333329</c:v>
                </c:pt>
                <c:pt idx="7725">
                  <c:v>128.85</c:v>
                </c:pt>
                <c:pt idx="7726">
                  <c:v>128.8666666666667</c:v>
                </c:pt>
                <c:pt idx="7727">
                  <c:v>128.8833333333333</c:v>
                </c:pt>
                <c:pt idx="7728">
                  <c:v>128.9</c:v>
                </c:pt>
                <c:pt idx="7729">
                  <c:v>128.91666666666671</c:v>
                </c:pt>
                <c:pt idx="7730">
                  <c:v>128.93333333333331</c:v>
                </c:pt>
                <c:pt idx="7731">
                  <c:v>128.94999999999999</c:v>
                </c:pt>
                <c:pt idx="7732">
                  <c:v>128.9666666666667</c:v>
                </c:pt>
                <c:pt idx="7733">
                  <c:v>128.98333333333329</c:v>
                </c:pt>
                <c:pt idx="7734">
                  <c:v>129</c:v>
                </c:pt>
                <c:pt idx="7735">
                  <c:v>129.01666666666671</c:v>
                </c:pt>
                <c:pt idx="7736">
                  <c:v>129.0333333333333</c:v>
                </c:pt>
                <c:pt idx="7737">
                  <c:v>129.05000000000001</c:v>
                </c:pt>
                <c:pt idx="7738">
                  <c:v>129.06666666666669</c:v>
                </c:pt>
                <c:pt idx="7739">
                  <c:v>129.08333333333329</c:v>
                </c:pt>
                <c:pt idx="7740">
                  <c:v>129.1</c:v>
                </c:pt>
                <c:pt idx="7741">
                  <c:v>129.1166666666667</c:v>
                </c:pt>
                <c:pt idx="7742">
                  <c:v>129.1333333333333</c:v>
                </c:pt>
                <c:pt idx="7743">
                  <c:v>129.15</c:v>
                </c:pt>
                <c:pt idx="7744">
                  <c:v>129.16666666666671</c:v>
                </c:pt>
                <c:pt idx="7745">
                  <c:v>129.18333333333331</c:v>
                </c:pt>
                <c:pt idx="7746">
                  <c:v>129.19999999999999</c:v>
                </c:pt>
                <c:pt idx="7747">
                  <c:v>129.2166666666667</c:v>
                </c:pt>
                <c:pt idx="7748">
                  <c:v>129.23333333333329</c:v>
                </c:pt>
                <c:pt idx="7749">
                  <c:v>129.25</c:v>
                </c:pt>
                <c:pt idx="7750">
                  <c:v>129.26666666666671</c:v>
                </c:pt>
                <c:pt idx="7751">
                  <c:v>129.2833333333333</c:v>
                </c:pt>
                <c:pt idx="7752">
                  <c:v>129.30000000000001</c:v>
                </c:pt>
                <c:pt idx="7753">
                  <c:v>129.31666666666669</c:v>
                </c:pt>
                <c:pt idx="7754">
                  <c:v>129.33333333333329</c:v>
                </c:pt>
                <c:pt idx="7755">
                  <c:v>129.35</c:v>
                </c:pt>
                <c:pt idx="7756">
                  <c:v>129.3666666666667</c:v>
                </c:pt>
                <c:pt idx="7757">
                  <c:v>129.3833333333333</c:v>
                </c:pt>
                <c:pt idx="7758">
                  <c:v>129.4</c:v>
                </c:pt>
                <c:pt idx="7759">
                  <c:v>129.41666666666671</c:v>
                </c:pt>
                <c:pt idx="7760">
                  <c:v>129.43333333333331</c:v>
                </c:pt>
                <c:pt idx="7761">
                  <c:v>129.44999999999999</c:v>
                </c:pt>
                <c:pt idx="7762">
                  <c:v>129.4666666666667</c:v>
                </c:pt>
                <c:pt idx="7763">
                  <c:v>129.48333333333329</c:v>
                </c:pt>
                <c:pt idx="7764">
                  <c:v>129.5</c:v>
                </c:pt>
                <c:pt idx="7765">
                  <c:v>129.51666666666671</c:v>
                </c:pt>
                <c:pt idx="7766">
                  <c:v>129.5333333333333</c:v>
                </c:pt>
                <c:pt idx="7767">
                  <c:v>129.55000000000001</c:v>
                </c:pt>
                <c:pt idx="7768">
                  <c:v>129.56666666666669</c:v>
                </c:pt>
                <c:pt idx="7769">
                  <c:v>129.58333333333329</c:v>
                </c:pt>
                <c:pt idx="7770">
                  <c:v>129.6</c:v>
                </c:pt>
                <c:pt idx="7771">
                  <c:v>129.6166666666667</c:v>
                </c:pt>
                <c:pt idx="7772">
                  <c:v>129.6333333333333</c:v>
                </c:pt>
                <c:pt idx="7773">
                  <c:v>129.65</c:v>
                </c:pt>
                <c:pt idx="7774">
                  <c:v>129.66666666666671</c:v>
                </c:pt>
                <c:pt idx="7775">
                  <c:v>129.68333333333331</c:v>
                </c:pt>
                <c:pt idx="7776">
                  <c:v>129.69999999999999</c:v>
                </c:pt>
                <c:pt idx="7777">
                  <c:v>129.7166666666667</c:v>
                </c:pt>
                <c:pt idx="7778">
                  <c:v>129.73333333333329</c:v>
                </c:pt>
                <c:pt idx="7779">
                  <c:v>129.75</c:v>
                </c:pt>
                <c:pt idx="7780">
                  <c:v>129.76666666666671</c:v>
                </c:pt>
                <c:pt idx="7781">
                  <c:v>129.7833333333333</c:v>
                </c:pt>
                <c:pt idx="7782">
                  <c:v>129.80000000000001</c:v>
                </c:pt>
                <c:pt idx="7783">
                  <c:v>129.81666666666669</c:v>
                </c:pt>
                <c:pt idx="7784">
                  <c:v>129.83333333333329</c:v>
                </c:pt>
                <c:pt idx="7785">
                  <c:v>129.85</c:v>
                </c:pt>
                <c:pt idx="7786">
                  <c:v>129.8666666666667</c:v>
                </c:pt>
                <c:pt idx="7787">
                  <c:v>129.8833333333333</c:v>
                </c:pt>
                <c:pt idx="7788">
                  <c:v>129.9</c:v>
                </c:pt>
                <c:pt idx="7789">
                  <c:v>129.91666666666671</c:v>
                </c:pt>
                <c:pt idx="7790">
                  <c:v>129.93333333333331</c:v>
                </c:pt>
                <c:pt idx="7791">
                  <c:v>129.94999999999999</c:v>
                </c:pt>
                <c:pt idx="7792">
                  <c:v>129.9666666666667</c:v>
                </c:pt>
                <c:pt idx="7793">
                  <c:v>129.98333333333329</c:v>
                </c:pt>
                <c:pt idx="7794">
                  <c:v>130</c:v>
                </c:pt>
                <c:pt idx="7795">
                  <c:v>130.01666666666671</c:v>
                </c:pt>
                <c:pt idx="7796">
                  <c:v>130.0333333333333</c:v>
                </c:pt>
                <c:pt idx="7797">
                  <c:v>130.05000000000001</c:v>
                </c:pt>
                <c:pt idx="7798">
                  <c:v>130.06666666666669</c:v>
                </c:pt>
                <c:pt idx="7799">
                  <c:v>130.08333333333329</c:v>
                </c:pt>
                <c:pt idx="7800">
                  <c:v>130.1</c:v>
                </c:pt>
                <c:pt idx="7801">
                  <c:v>130.1166666666667</c:v>
                </c:pt>
                <c:pt idx="7802">
                  <c:v>130.1333333333333</c:v>
                </c:pt>
                <c:pt idx="7803">
                  <c:v>130.15</c:v>
                </c:pt>
                <c:pt idx="7804">
                  <c:v>130.16666666666671</c:v>
                </c:pt>
                <c:pt idx="7805">
                  <c:v>130.18333333333331</c:v>
                </c:pt>
                <c:pt idx="7806">
                  <c:v>130.19999999999999</c:v>
                </c:pt>
                <c:pt idx="7807">
                  <c:v>130.2166666666667</c:v>
                </c:pt>
                <c:pt idx="7808">
                  <c:v>130.23333333333329</c:v>
                </c:pt>
                <c:pt idx="7809">
                  <c:v>130.25</c:v>
                </c:pt>
                <c:pt idx="7810">
                  <c:v>130.26666666666671</c:v>
                </c:pt>
                <c:pt idx="7811">
                  <c:v>130.2833333333333</c:v>
                </c:pt>
                <c:pt idx="7812">
                  <c:v>130.30000000000001</c:v>
                </c:pt>
                <c:pt idx="7813">
                  <c:v>130.31666666666669</c:v>
                </c:pt>
                <c:pt idx="7814">
                  <c:v>130.33333333333329</c:v>
                </c:pt>
                <c:pt idx="7815">
                  <c:v>130.35</c:v>
                </c:pt>
                <c:pt idx="7816">
                  <c:v>130.3666666666667</c:v>
                </c:pt>
                <c:pt idx="7817">
                  <c:v>130.3833333333333</c:v>
                </c:pt>
                <c:pt idx="7818">
                  <c:v>130.4</c:v>
                </c:pt>
                <c:pt idx="7819">
                  <c:v>130.41666666666671</c:v>
                </c:pt>
                <c:pt idx="7820">
                  <c:v>130.43333333333331</c:v>
                </c:pt>
                <c:pt idx="7821">
                  <c:v>130.44999999999999</c:v>
                </c:pt>
                <c:pt idx="7822">
                  <c:v>130.4666666666667</c:v>
                </c:pt>
                <c:pt idx="7823">
                  <c:v>130.48333333333329</c:v>
                </c:pt>
                <c:pt idx="7824">
                  <c:v>130.5</c:v>
                </c:pt>
                <c:pt idx="7825">
                  <c:v>130.51666666666671</c:v>
                </c:pt>
                <c:pt idx="7826">
                  <c:v>130.5333333333333</c:v>
                </c:pt>
                <c:pt idx="7827">
                  <c:v>130.55000000000001</c:v>
                </c:pt>
                <c:pt idx="7828">
                  <c:v>130.56666666666669</c:v>
                </c:pt>
                <c:pt idx="7829">
                  <c:v>130.58333333333329</c:v>
                </c:pt>
                <c:pt idx="7830">
                  <c:v>130.6</c:v>
                </c:pt>
                <c:pt idx="7831">
                  <c:v>130.6166666666667</c:v>
                </c:pt>
                <c:pt idx="7832">
                  <c:v>130.6333333333333</c:v>
                </c:pt>
                <c:pt idx="7833">
                  <c:v>130.65</c:v>
                </c:pt>
                <c:pt idx="7834">
                  <c:v>130.66666666666671</c:v>
                </c:pt>
                <c:pt idx="7835">
                  <c:v>130.68333333333331</c:v>
                </c:pt>
                <c:pt idx="7836">
                  <c:v>130.69999999999999</c:v>
                </c:pt>
                <c:pt idx="7837">
                  <c:v>130.7166666666667</c:v>
                </c:pt>
                <c:pt idx="7838">
                  <c:v>130.73333333333329</c:v>
                </c:pt>
                <c:pt idx="7839">
                  <c:v>130.75</c:v>
                </c:pt>
                <c:pt idx="7840">
                  <c:v>130.76666666666671</c:v>
                </c:pt>
                <c:pt idx="7841">
                  <c:v>130.7833333333333</c:v>
                </c:pt>
                <c:pt idx="7842">
                  <c:v>130.80000000000001</c:v>
                </c:pt>
                <c:pt idx="7843">
                  <c:v>130.81666666666669</c:v>
                </c:pt>
                <c:pt idx="7844">
                  <c:v>130.83333333333329</c:v>
                </c:pt>
                <c:pt idx="7845">
                  <c:v>130.85</c:v>
                </c:pt>
                <c:pt idx="7846">
                  <c:v>130.8666666666667</c:v>
                </c:pt>
                <c:pt idx="7847">
                  <c:v>130.8833333333333</c:v>
                </c:pt>
                <c:pt idx="7848">
                  <c:v>130.9</c:v>
                </c:pt>
                <c:pt idx="7849">
                  <c:v>130.91666666666671</c:v>
                </c:pt>
                <c:pt idx="7850">
                  <c:v>130.93333333333331</c:v>
                </c:pt>
                <c:pt idx="7851">
                  <c:v>130.94999999999999</c:v>
                </c:pt>
                <c:pt idx="7852">
                  <c:v>130.9666666666667</c:v>
                </c:pt>
                <c:pt idx="7853">
                  <c:v>130.98333333333329</c:v>
                </c:pt>
                <c:pt idx="7854">
                  <c:v>131</c:v>
                </c:pt>
                <c:pt idx="7855">
                  <c:v>131.01666666666671</c:v>
                </c:pt>
                <c:pt idx="7856">
                  <c:v>131.0333333333333</c:v>
                </c:pt>
                <c:pt idx="7857">
                  <c:v>131.05000000000001</c:v>
                </c:pt>
                <c:pt idx="7858">
                  <c:v>131.06666666666669</c:v>
                </c:pt>
                <c:pt idx="7859">
                  <c:v>131.08333333333329</c:v>
                </c:pt>
                <c:pt idx="7860">
                  <c:v>131.1</c:v>
                </c:pt>
                <c:pt idx="7861">
                  <c:v>131.1166666666667</c:v>
                </c:pt>
                <c:pt idx="7862">
                  <c:v>131.1333333333333</c:v>
                </c:pt>
                <c:pt idx="7863">
                  <c:v>131.15</c:v>
                </c:pt>
                <c:pt idx="7864">
                  <c:v>131.16666666666671</c:v>
                </c:pt>
                <c:pt idx="7865">
                  <c:v>131.18333333333331</c:v>
                </c:pt>
                <c:pt idx="7866">
                  <c:v>131.19999999999999</c:v>
                </c:pt>
                <c:pt idx="7867">
                  <c:v>131.2166666666667</c:v>
                </c:pt>
                <c:pt idx="7868">
                  <c:v>131.23333333333329</c:v>
                </c:pt>
                <c:pt idx="7869">
                  <c:v>131.25</c:v>
                </c:pt>
                <c:pt idx="7870">
                  <c:v>131.26666666666671</c:v>
                </c:pt>
                <c:pt idx="7871">
                  <c:v>131.2833333333333</c:v>
                </c:pt>
                <c:pt idx="7872">
                  <c:v>131.30000000000001</c:v>
                </c:pt>
                <c:pt idx="7873">
                  <c:v>131.31666666666669</c:v>
                </c:pt>
                <c:pt idx="7874">
                  <c:v>131.33333333333329</c:v>
                </c:pt>
                <c:pt idx="7875">
                  <c:v>131.35</c:v>
                </c:pt>
                <c:pt idx="7876">
                  <c:v>131.3666666666667</c:v>
                </c:pt>
                <c:pt idx="7877">
                  <c:v>131.3833333333333</c:v>
                </c:pt>
                <c:pt idx="7878">
                  <c:v>131.4</c:v>
                </c:pt>
                <c:pt idx="7879">
                  <c:v>131.41666666666671</c:v>
                </c:pt>
                <c:pt idx="7880">
                  <c:v>131.43333333333331</c:v>
                </c:pt>
                <c:pt idx="7881">
                  <c:v>131.44999999999999</c:v>
                </c:pt>
                <c:pt idx="7882">
                  <c:v>131.4666666666667</c:v>
                </c:pt>
                <c:pt idx="7883">
                  <c:v>131.48333333333329</c:v>
                </c:pt>
                <c:pt idx="7884">
                  <c:v>131.5</c:v>
                </c:pt>
                <c:pt idx="7885">
                  <c:v>131.51666666666671</c:v>
                </c:pt>
                <c:pt idx="7886">
                  <c:v>131.5333333333333</c:v>
                </c:pt>
                <c:pt idx="7887">
                  <c:v>131.55000000000001</c:v>
                </c:pt>
                <c:pt idx="7888">
                  <c:v>131.56666666666669</c:v>
                </c:pt>
                <c:pt idx="7889">
                  <c:v>131.58333333333329</c:v>
                </c:pt>
                <c:pt idx="7890">
                  <c:v>131.6</c:v>
                </c:pt>
                <c:pt idx="7891">
                  <c:v>131.6166666666667</c:v>
                </c:pt>
                <c:pt idx="7892">
                  <c:v>131.6333333333333</c:v>
                </c:pt>
                <c:pt idx="7893">
                  <c:v>131.65</c:v>
                </c:pt>
                <c:pt idx="7894">
                  <c:v>131.66666666666671</c:v>
                </c:pt>
                <c:pt idx="7895">
                  <c:v>131.68333333333331</c:v>
                </c:pt>
                <c:pt idx="7896">
                  <c:v>131.69999999999999</c:v>
                </c:pt>
                <c:pt idx="7897">
                  <c:v>131.7166666666667</c:v>
                </c:pt>
                <c:pt idx="7898">
                  <c:v>131.73333333333329</c:v>
                </c:pt>
                <c:pt idx="7899">
                  <c:v>131.75</c:v>
                </c:pt>
                <c:pt idx="7900">
                  <c:v>131.76666666666671</c:v>
                </c:pt>
                <c:pt idx="7901">
                  <c:v>131.7833333333333</c:v>
                </c:pt>
                <c:pt idx="7902">
                  <c:v>131.80000000000001</c:v>
                </c:pt>
                <c:pt idx="7903">
                  <c:v>131.81666666666669</c:v>
                </c:pt>
                <c:pt idx="7904">
                  <c:v>131.83333333333329</c:v>
                </c:pt>
                <c:pt idx="7905">
                  <c:v>131.85</c:v>
                </c:pt>
                <c:pt idx="7906">
                  <c:v>131.8666666666667</c:v>
                </c:pt>
                <c:pt idx="7907">
                  <c:v>131.8833333333333</c:v>
                </c:pt>
                <c:pt idx="7908">
                  <c:v>131.9</c:v>
                </c:pt>
                <c:pt idx="7909">
                  <c:v>131.91666666666671</c:v>
                </c:pt>
                <c:pt idx="7910">
                  <c:v>131.93333333333331</c:v>
                </c:pt>
                <c:pt idx="7911">
                  <c:v>131.94999999999999</c:v>
                </c:pt>
                <c:pt idx="7912">
                  <c:v>131.9666666666667</c:v>
                </c:pt>
                <c:pt idx="7913">
                  <c:v>131.98333333333329</c:v>
                </c:pt>
                <c:pt idx="7914">
                  <c:v>132</c:v>
                </c:pt>
                <c:pt idx="7915">
                  <c:v>132.01666666666671</c:v>
                </c:pt>
                <c:pt idx="7916">
                  <c:v>132.0333333333333</c:v>
                </c:pt>
                <c:pt idx="7917">
                  <c:v>132.05000000000001</c:v>
                </c:pt>
                <c:pt idx="7918">
                  <c:v>132.06666666666669</c:v>
                </c:pt>
                <c:pt idx="7919">
                  <c:v>132.08333333333329</c:v>
                </c:pt>
                <c:pt idx="7920">
                  <c:v>132.1</c:v>
                </c:pt>
                <c:pt idx="7921">
                  <c:v>132.1166666666667</c:v>
                </c:pt>
                <c:pt idx="7922">
                  <c:v>132.1333333333333</c:v>
                </c:pt>
                <c:pt idx="7923">
                  <c:v>132.15</c:v>
                </c:pt>
                <c:pt idx="7924">
                  <c:v>132.16666666666671</c:v>
                </c:pt>
                <c:pt idx="7925">
                  <c:v>132.18333333333331</c:v>
                </c:pt>
                <c:pt idx="7926">
                  <c:v>132.19999999999999</c:v>
                </c:pt>
                <c:pt idx="7927">
                  <c:v>132.2166666666667</c:v>
                </c:pt>
                <c:pt idx="7928">
                  <c:v>132.23333333333329</c:v>
                </c:pt>
                <c:pt idx="7929">
                  <c:v>132.25</c:v>
                </c:pt>
                <c:pt idx="7930">
                  <c:v>132.26666666666671</c:v>
                </c:pt>
                <c:pt idx="7931">
                  <c:v>132.2833333333333</c:v>
                </c:pt>
                <c:pt idx="7932">
                  <c:v>132.30000000000001</c:v>
                </c:pt>
                <c:pt idx="7933">
                  <c:v>132.31666666666669</c:v>
                </c:pt>
                <c:pt idx="7934">
                  <c:v>132.33333333333329</c:v>
                </c:pt>
                <c:pt idx="7935">
                  <c:v>132.35</c:v>
                </c:pt>
                <c:pt idx="7936">
                  <c:v>132.3666666666667</c:v>
                </c:pt>
                <c:pt idx="7937">
                  <c:v>132.3833333333333</c:v>
                </c:pt>
                <c:pt idx="7938">
                  <c:v>132.4</c:v>
                </c:pt>
                <c:pt idx="7939">
                  <c:v>132.41666666666671</c:v>
                </c:pt>
                <c:pt idx="7940">
                  <c:v>132.43333333333331</c:v>
                </c:pt>
                <c:pt idx="7941">
                  <c:v>132.44999999999999</c:v>
                </c:pt>
                <c:pt idx="7942">
                  <c:v>132.4666666666667</c:v>
                </c:pt>
                <c:pt idx="7943">
                  <c:v>132.48333333333329</c:v>
                </c:pt>
                <c:pt idx="7944">
                  <c:v>132.5</c:v>
                </c:pt>
                <c:pt idx="7945">
                  <c:v>132.51666666666671</c:v>
                </c:pt>
                <c:pt idx="7946">
                  <c:v>132.5333333333333</c:v>
                </c:pt>
                <c:pt idx="7947">
                  <c:v>132.55000000000001</c:v>
                </c:pt>
                <c:pt idx="7948">
                  <c:v>132.56666666666669</c:v>
                </c:pt>
                <c:pt idx="7949">
                  <c:v>132.58333333333329</c:v>
                </c:pt>
                <c:pt idx="7950">
                  <c:v>132.6</c:v>
                </c:pt>
                <c:pt idx="7951">
                  <c:v>132.6166666666667</c:v>
                </c:pt>
                <c:pt idx="7952">
                  <c:v>132.6333333333333</c:v>
                </c:pt>
                <c:pt idx="7953">
                  <c:v>132.65</c:v>
                </c:pt>
                <c:pt idx="7954">
                  <c:v>132.66666666666671</c:v>
                </c:pt>
                <c:pt idx="7955">
                  <c:v>132.68333333333331</c:v>
                </c:pt>
                <c:pt idx="7956">
                  <c:v>132.69999999999999</c:v>
                </c:pt>
                <c:pt idx="7957">
                  <c:v>132.7166666666667</c:v>
                </c:pt>
                <c:pt idx="7958">
                  <c:v>132.73333333333329</c:v>
                </c:pt>
                <c:pt idx="7959">
                  <c:v>132.75</c:v>
                </c:pt>
                <c:pt idx="7960">
                  <c:v>132.76666666666671</c:v>
                </c:pt>
                <c:pt idx="7961">
                  <c:v>132.7833333333333</c:v>
                </c:pt>
                <c:pt idx="7962">
                  <c:v>132.80000000000001</c:v>
                </c:pt>
                <c:pt idx="7963">
                  <c:v>132.81666666666669</c:v>
                </c:pt>
                <c:pt idx="7964">
                  <c:v>132.83333333333329</c:v>
                </c:pt>
                <c:pt idx="7965">
                  <c:v>132.85</c:v>
                </c:pt>
                <c:pt idx="7966">
                  <c:v>132.8666666666667</c:v>
                </c:pt>
                <c:pt idx="7967">
                  <c:v>132.8833333333333</c:v>
                </c:pt>
                <c:pt idx="7968">
                  <c:v>132.9</c:v>
                </c:pt>
                <c:pt idx="7969">
                  <c:v>132.91666666666671</c:v>
                </c:pt>
                <c:pt idx="7970">
                  <c:v>132.93333333333331</c:v>
                </c:pt>
                <c:pt idx="7971">
                  <c:v>132.94999999999999</c:v>
                </c:pt>
                <c:pt idx="7972">
                  <c:v>132.9666666666667</c:v>
                </c:pt>
                <c:pt idx="7973">
                  <c:v>132.98333333333329</c:v>
                </c:pt>
                <c:pt idx="7974">
                  <c:v>133</c:v>
                </c:pt>
                <c:pt idx="7975">
                  <c:v>133.01666666666671</c:v>
                </c:pt>
                <c:pt idx="7976">
                  <c:v>133.0333333333333</c:v>
                </c:pt>
                <c:pt idx="7977">
                  <c:v>133.05000000000001</c:v>
                </c:pt>
                <c:pt idx="7978">
                  <c:v>133.06666666666669</c:v>
                </c:pt>
                <c:pt idx="7979">
                  <c:v>133.08333333333329</c:v>
                </c:pt>
                <c:pt idx="7980">
                  <c:v>133.1</c:v>
                </c:pt>
                <c:pt idx="7981">
                  <c:v>133.1166666666667</c:v>
                </c:pt>
                <c:pt idx="7982">
                  <c:v>133.1333333333333</c:v>
                </c:pt>
                <c:pt idx="7983">
                  <c:v>133.15</c:v>
                </c:pt>
                <c:pt idx="7984">
                  <c:v>133.16666666666671</c:v>
                </c:pt>
                <c:pt idx="7985">
                  <c:v>133.18333333333331</c:v>
                </c:pt>
                <c:pt idx="7986">
                  <c:v>133.19999999999999</c:v>
                </c:pt>
                <c:pt idx="7987">
                  <c:v>133.2166666666667</c:v>
                </c:pt>
                <c:pt idx="7988">
                  <c:v>133.23333333333329</c:v>
                </c:pt>
                <c:pt idx="7989">
                  <c:v>133.25</c:v>
                </c:pt>
                <c:pt idx="7990">
                  <c:v>133.26666666666671</c:v>
                </c:pt>
                <c:pt idx="7991">
                  <c:v>133.2833333333333</c:v>
                </c:pt>
                <c:pt idx="7992">
                  <c:v>133.30000000000001</c:v>
                </c:pt>
                <c:pt idx="7993">
                  <c:v>133.31666666666669</c:v>
                </c:pt>
                <c:pt idx="7994">
                  <c:v>133.33333333333329</c:v>
                </c:pt>
                <c:pt idx="7995">
                  <c:v>133.35</c:v>
                </c:pt>
                <c:pt idx="7996">
                  <c:v>133.3666666666667</c:v>
                </c:pt>
                <c:pt idx="7997">
                  <c:v>133.3833333333333</c:v>
                </c:pt>
                <c:pt idx="7998">
                  <c:v>133.4</c:v>
                </c:pt>
                <c:pt idx="7999">
                  <c:v>133.41666666666671</c:v>
                </c:pt>
                <c:pt idx="8000">
                  <c:v>133.43333333333331</c:v>
                </c:pt>
                <c:pt idx="8001">
                  <c:v>133.44999999999999</c:v>
                </c:pt>
                <c:pt idx="8002">
                  <c:v>133.4666666666667</c:v>
                </c:pt>
                <c:pt idx="8003">
                  <c:v>133.48333333333329</c:v>
                </c:pt>
                <c:pt idx="8004">
                  <c:v>133.5</c:v>
                </c:pt>
                <c:pt idx="8005">
                  <c:v>133.51666666666671</c:v>
                </c:pt>
                <c:pt idx="8006">
                  <c:v>133.5333333333333</c:v>
                </c:pt>
                <c:pt idx="8007">
                  <c:v>133.55000000000001</c:v>
                </c:pt>
                <c:pt idx="8008">
                  <c:v>133.56666666666669</c:v>
                </c:pt>
                <c:pt idx="8009">
                  <c:v>133.58333333333329</c:v>
                </c:pt>
                <c:pt idx="8010">
                  <c:v>133.6</c:v>
                </c:pt>
                <c:pt idx="8011">
                  <c:v>133.6166666666667</c:v>
                </c:pt>
                <c:pt idx="8012">
                  <c:v>133.6333333333333</c:v>
                </c:pt>
                <c:pt idx="8013">
                  <c:v>133.65</c:v>
                </c:pt>
                <c:pt idx="8014">
                  <c:v>133.66666666666671</c:v>
                </c:pt>
                <c:pt idx="8015">
                  <c:v>133.68333333333331</c:v>
                </c:pt>
                <c:pt idx="8016">
                  <c:v>133.69999999999999</c:v>
                </c:pt>
                <c:pt idx="8017">
                  <c:v>133.7166666666667</c:v>
                </c:pt>
                <c:pt idx="8018">
                  <c:v>133.73333333333329</c:v>
                </c:pt>
                <c:pt idx="8019">
                  <c:v>133.75</c:v>
                </c:pt>
                <c:pt idx="8020">
                  <c:v>133.76666666666671</c:v>
                </c:pt>
                <c:pt idx="8021">
                  <c:v>133.7833333333333</c:v>
                </c:pt>
                <c:pt idx="8022">
                  <c:v>133.80000000000001</c:v>
                </c:pt>
                <c:pt idx="8023">
                  <c:v>133.81666666666669</c:v>
                </c:pt>
                <c:pt idx="8024">
                  <c:v>133.83333333333329</c:v>
                </c:pt>
                <c:pt idx="8025">
                  <c:v>133.85</c:v>
                </c:pt>
                <c:pt idx="8026">
                  <c:v>133.8666666666667</c:v>
                </c:pt>
                <c:pt idx="8027">
                  <c:v>133.8833333333333</c:v>
                </c:pt>
                <c:pt idx="8028">
                  <c:v>133.9</c:v>
                </c:pt>
                <c:pt idx="8029">
                  <c:v>133.91666666666671</c:v>
                </c:pt>
                <c:pt idx="8030">
                  <c:v>133.93333333333331</c:v>
                </c:pt>
                <c:pt idx="8031">
                  <c:v>133.94999999999999</c:v>
                </c:pt>
                <c:pt idx="8032">
                  <c:v>133.9666666666667</c:v>
                </c:pt>
                <c:pt idx="8033">
                  <c:v>133.98333333333329</c:v>
                </c:pt>
                <c:pt idx="8034">
                  <c:v>134</c:v>
                </c:pt>
                <c:pt idx="8035">
                  <c:v>134.01666666666671</c:v>
                </c:pt>
                <c:pt idx="8036">
                  <c:v>134.0333333333333</c:v>
                </c:pt>
                <c:pt idx="8037">
                  <c:v>134.05000000000001</c:v>
                </c:pt>
                <c:pt idx="8038">
                  <c:v>134.06666666666669</c:v>
                </c:pt>
                <c:pt idx="8039">
                  <c:v>134.08333333333329</c:v>
                </c:pt>
                <c:pt idx="8040">
                  <c:v>134.1</c:v>
                </c:pt>
                <c:pt idx="8041">
                  <c:v>134.1166666666667</c:v>
                </c:pt>
                <c:pt idx="8042">
                  <c:v>134.1333333333333</c:v>
                </c:pt>
                <c:pt idx="8043">
                  <c:v>134.15</c:v>
                </c:pt>
                <c:pt idx="8044">
                  <c:v>134.16666666666671</c:v>
                </c:pt>
                <c:pt idx="8045">
                  <c:v>134.18333333333331</c:v>
                </c:pt>
                <c:pt idx="8046">
                  <c:v>134.19999999999999</c:v>
                </c:pt>
                <c:pt idx="8047">
                  <c:v>134.2166666666667</c:v>
                </c:pt>
                <c:pt idx="8048">
                  <c:v>134.23333333333329</c:v>
                </c:pt>
                <c:pt idx="8049">
                  <c:v>134.25</c:v>
                </c:pt>
                <c:pt idx="8050">
                  <c:v>134.26666666666671</c:v>
                </c:pt>
                <c:pt idx="8051">
                  <c:v>134.2833333333333</c:v>
                </c:pt>
                <c:pt idx="8052">
                  <c:v>134.30000000000001</c:v>
                </c:pt>
                <c:pt idx="8053">
                  <c:v>134.31666666666669</c:v>
                </c:pt>
                <c:pt idx="8054">
                  <c:v>134.33333333333329</c:v>
                </c:pt>
                <c:pt idx="8055">
                  <c:v>134.35</c:v>
                </c:pt>
                <c:pt idx="8056">
                  <c:v>134.3666666666667</c:v>
                </c:pt>
                <c:pt idx="8057">
                  <c:v>134.3833333333333</c:v>
                </c:pt>
                <c:pt idx="8058">
                  <c:v>134.4</c:v>
                </c:pt>
                <c:pt idx="8059">
                  <c:v>134.41666666666671</c:v>
                </c:pt>
                <c:pt idx="8060">
                  <c:v>134.43333333333331</c:v>
                </c:pt>
                <c:pt idx="8061">
                  <c:v>134.44999999999999</c:v>
                </c:pt>
                <c:pt idx="8062">
                  <c:v>134.4666666666667</c:v>
                </c:pt>
                <c:pt idx="8063">
                  <c:v>134.48333333333329</c:v>
                </c:pt>
                <c:pt idx="8064">
                  <c:v>134.5</c:v>
                </c:pt>
                <c:pt idx="8065">
                  <c:v>134.51666666666671</c:v>
                </c:pt>
                <c:pt idx="8066">
                  <c:v>134.5333333333333</c:v>
                </c:pt>
                <c:pt idx="8067">
                  <c:v>134.55000000000001</c:v>
                </c:pt>
                <c:pt idx="8068">
                  <c:v>134.56666666666669</c:v>
                </c:pt>
                <c:pt idx="8069">
                  <c:v>134.58333333333329</c:v>
                </c:pt>
                <c:pt idx="8070">
                  <c:v>134.6</c:v>
                </c:pt>
                <c:pt idx="8071">
                  <c:v>134.6166666666667</c:v>
                </c:pt>
                <c:pt idx="8072">
                  <c:v>134.6333333333333</c:v>
                </c:pt>
                <c:pt idx="8073">
                  <c:v>134.65</c:v>
                </c:pt>
                <c:pt idx="8074">
                  <c:v>134.66666666666671</c:v>
                </c:pt>
                <c:pt idx="8075">
                  <c:v>134.68333333333331</c:v>
                </c:pt>
                <c:pt idx="8076">
                  <c:v>134.69999999999999</c:v>
                </c:pt>
                <c:pt idx="8077">
                  <c:v>134.7166666666667</c:v>
                </c:pt>
                <c:pt idx="8078">
                  <c:v>134.73333333333329</c:v>
                </c:pt>
                <c:pt idx="8079">
                  <c:v>134.75</c:v>
                </c:pt>
                <c:pt idx="8080">
                  <c:v>134.76666666666671</c:v>
                </c:pt>
                <c:pt idx="8081">
                  <c:v>134.7833333333333</c:v>
                </c:pt>
                <c:pt idx="8082">
                  <c:v>134.80000000000001</c:v>
                </c:pt>
                <c:pt idx="8083">
                  <c:v>134.81666666666669</c:v>
                </c:pt>
                <c:pt idx="8084">
                  <c:v>134.83333333333329</c:v>
                </c:pt>
                <c:pt idx="8085">
                  <c:v>134.85</c:v>
                </c:pt>
                <c:pt idx="8086">
                  <c:v>134.8666666666667</c:v>
                </c:pt>
                <c:pt idx="8087">
                  <c:v>134.8833333333333</c:v>
                </c:pt>
                <c:pt idx="8088">
                  <c:v>134.9</c:v>
                </c:pt>
                <c:pt idx="8089">
                  <c:v>134.91666666666671</c:v>
                </c:pt>
                <c:pt idx="8090">
                  <c:v>134.93333333333331</c:v>
                </c:pt>
                <c:pt idx="8091">
                  <c:v>134.94999999999999</c:v>
                </c:pt>
                <c:pt idx="8092">
                  <c:v>134.9666666666667</c:v>
                </c:pt>
                <c:pt idx="8093">
                  <c:v>134.98333333333329</c:v>
                </c:pt>
                <c:pt idx="8094">
                  <c:v>135</c:v>
                </c:pt>
                <c:pt idx="8095">
                  <c:v>135.01666666666671</c:v>
                </c:pt>
                <c:pt idx="8096">
                  <c:v>135.0333333333333</c:v>
                </c:pt>
                <c:pt idx="8097">
                  <c:v>135.05000000000001</c:v>
                </c:pt>
                <c:pt idx="8098">
                  <c:v>135.06666666666669</c:v>
                </c:pt>
                <c:pt idx="8099">
                  <c:v>135.08333333333329</c:v>
                </c:pt>
                <c:pt idx="8100">
                  <c:v>135.1</c:v>
                </c:pt>
                <c:pt idx="8101">
                  <c:v>135.1166666666667</c:v>
                </c:pt>
                <c:pt idx="8102">
                  <c:v>135.1333333333333</c:v>
                </c:pt>
                <c:pt idx="8103">
                  <c:v>135.15</c:v>
                </c:pt>
                <c:pt idx="8104">
                  <c:v>135.16666666666671</c:v>
                </c:pt>
                <c:pt idx="8105">
                  <c:v>135.18333333333331</c:v>
                </c:pt>
                <c:pt idx="8106">
                  <c:v>135.19999999999999</c:v>
                </c:pt>
                <c:pt idx="8107">
                  <c:v>135.2166666666667</c:v>
                </c:pt>
                <c:pt idx="8108">
                  <c:v>135.23333333333329</c:v>
                </c:pt>
                <c:pt idx="8109">
                  <c:v>135.25</c:v>
                </c:pt>
                <c:pt idx="8110">
                  <c:v>135.26666666666671</c:v>
                </c:pt>
                <c:pt idx="8111">
                  <c:v>135.2833333333333</c:v>
                </c:pt>
                <c:pt idx="8112">
                  <c:v>135.30000000000001</c:v>
                </c:pt>
                <c:pt idx="8113">
                  <c:v>135.31666666666669</c:v>
                </c:pt>
                <c:pt idx="8114">
                  <c:v>135.33333333333329</c:v>
                </c:pt>
                <c:pt idx="8115">
                  <c:v>135.35</c:v>
                </c:pt>
                <c:pt idx="8116">
                  <c:v>135.3666666666667</c:v>
                </c:pt>
                <c:pt idx="8117">
                  <c:v>135.3833333333333</c:v>
                </c:pt>
                <c:pt idx="8118">
                  <c:v>135.4</c:v>
                </c:pt>
                <c:pt idx="8119">
                  <c:v>135.41666666666671</c:v>
                </c:pt>
                <c:pt idx="8120">
                  <c:v>135.43333333333331</c:v>
                </c:pt>
                <c:pt idx="8121">
                  <c:v>135.44999999999999</c:v>
                </c:pt>
                <c:pt idx="8122">
                  <c:v>135.4666666666667</c:v>
                </c:pt>
                <c:pt idx="8123">
                  <c:v>135.48333333333329</c:v>
                </c:pt>
                <c:pt idx="8124">
                  <c:v>135.5</c:v>
                </c:pt>
                <c:pt idx="8125">
                  <c:v>135.51666666666671</c:v>
                </c:pt>
                <c:pt idx="8126">
                  <c:v>135.5333333333333</c:v>
                </c:pt>
                <c:pt idx="8127">
                  <c:v>135.55000000000001</c:v>
                </c:pt>
                <c:pt idx="8128">
                  <c:v>135.56666666666669</c:v>
                </c:pt>
                <c:pt idx="8129">
                  <c:v>135.58333333333329</c:v>
                </c:pt>
                <c:pt idx="8130">
                  <c:v>135.6</c:v>
                </c:pt>
                <c:pt idx="8131">
                  <c:v>135.6166666666667</c:v>
                </c:pt>
                <c:pt idx="8132">
                  <c:v>135.6333333333333</c:v>
                </c:pt>
                <c:pt idx="8133">
                  <c:v>135.65</c:v>
                </c:pt>
                <c:pt idx="8134">
                  <c:v>135.66666666666671</c:v>
                </c:pt>
                <c:pt idx="8135">
                  <c:v>135.68333333333331</c:v>
                </c:pt>
                <c:pt idx="8136">
                  <c:v>135.69999999999999</c:v>
                </c:pt>
                <c:pt idx="8137">
                  <c:v>135.7166666666667</c:v>
                </c:pt>
                <c:pt idx="8138">
                  <c:v>135.73333333333329</c:v>
                </c:pt>
                <c:pt idx="8139">
                  <c:v>135.75</c:v>
                </c:pt>
                <c:pt idx="8140">
                  <c:v>135.76666666666671</c:v>
                </c:pt>
                <c:pt idx="8141">
                  <c:v>135.7833333333333</c:v>
                </c:pt>
                <c:pt idx="8142">
                  <c:v>135.80000000000001</c:v>
                </c:pt>
                <c:pt idx="8143">
                  <c:v>135.81666666666669</c:v>
                </c:pt>
                <c:pt idx="8144">
                  <c:v>135.83333333333329</c:v>
                </c:pt>
                <c:pt idx="8145">
                  <c:v>135.85</c:v>
                </c:pt>
                <c:pt idx="8146">
                  <c:v>135.8666666666667</c:v>
                </c:pt>
                <c:pt idx="8147">
                  <c:v>135.8833333333333</c:v>
                </c:pt>
                <c:pt idx="8148">
                  <c:v>135.9</c:v>
                </c:pt>
                <c:pt idx="8149">
                  <c:v>135.91666666666671</c:v>
                </c:pt>
                <c:pt idx="8150">
                  <c:v>135.93333333333331</c:v>
                </c:pt>
                <c:pt idx="8151">
                  <c:v>135.94999999999999</c:v>
                </c:pt>
                <c:pt idx="8152">
                  <c:v>135.9666666666667</c:v>
                </c:pt>
                <c:pt idx="8153">
                  <c:v>135.98333333333329</c:v>
                </c:pt>
                <c:pt idx="8154">
                  <c:v>136</c:v>
                </c:pt>
                <c:pt idx="8155">
                  <c:v>136.01666666666671</c:v>
                </c:pt>
                <c:pt idx="8156">
                  <c:v>136.0333333333333</c:v>
                </c:pt>
                <c:pt idx="8157">
                  <c:v>136.05000000000001</c:v>
                </c:pt>
                <c:pt idx="8158">
                  <c:v>136.06666666666669</c:v>
                </c:pt>
                <c:pt idx="8159">
                  <c:v>136.08333333333329</c:v>
                </c:pt>
                <c:pt idx="8160">
                  <c:v>136.1</c:v>
                </c:pt>
                <c:pt idx="8161">
                  <c:v>136.1166666666667</c:v>
                </c:pt>
                <c:pt idx="8162">
                  <c:v>136.1333333333333</c:v>
                </c:pt>
                <c:pt idx="8163">
                  <c:v>136.15</c:v>
                </c:pt>
                <c:pt idx="8164">
                  <c:v>136.16666666666671</c:v>
                </c:pt>
                <c:pt idx="8165">
                  <c:v>136.18333333333331</c:v>
                </c:pt>
                <c:pt idx="8166">
                  <c:v>136.19999999999999</c:v>
                </c:pt>
                <c:pt idx="8167">
                  <c:v>136.2166666666667</c:v>
                </c:pt>
                <c:pt idx="8168">
                  <c:v>136.23333333333329</c:v>
                </c:pt>
                <c:pt idx="8169">
                  <c:v>136.25</c:v>
                </c:pt>
                <c:pt idx="8170">
                  <c:v>136.26666666666671</c:v>
                </c:pt>
                <c:pt idx="8171">
                  <c:v>136.2833333333333</c:v>
                </c:pt>
                <c:pt idx="8172">
                  <c:v>136.30000000000001</c:v>
                </c:pt>
                <c:pt idx="8173">
                  <c:v>136.31666666666669</c:v>
                </c:pt>
                <c:pt idx="8174">
                  <c:v>136.33333333333329</c:v>
                </c:pt>
                <c:pt idx="8175">
                  <c:v>136.35</c:v>
                </c:pt>
                <c:pt idx="8176">
                  <c:v>136.3666666666667</c:v>
                </c:pt>
                <c:pt idx="8177">
                  <c:v>136.3833333333333</c:v>
                </c:pt>
                <c:pt idx="8178">
                  <c:v>136.4</c:v>
                </c:pt>
                <c:pt idx="8179">
                  <c:v>136.41666666666671</c:v>
                </c:pt>
                <c:pt idx="8180">
                  <c:v>136.43333333333331</c:v>
                </c:pt>
                <c:pt idx="8181">
                  <c:v>136.44999999999999</c:v>
                </c:pt>
                <c:pt idx="8182">
                  <c:v>136.4666666666667</c:v>
                </c:pt>
                <c:pt idx="8183">
                  <c:v>136.48333333333329</c:v>
                </c:pt>
                <c:pt idx="8184">
                  <c:v>136.5</c:v>
                </c:pt>
                <c:pt idx="8185">
                  <c:v>136.51666666666671</c:v>
                </c:pt>
                <c:pt idx="8186">
                  <c:v>136.5333333333333</c:v>
                </c:pt>
                <c:pt idx="8187">
                  <c:v>136.55000000000001</c:v>
                </c:pt>
                <c:pt idx="8188">
                  <c:v>136.56666666666669</c:v>
                </c:pt>
                <c:pt idx="8189">
                  <c:v>136.58333333333329</c:v>
                </c:pt>
                <c:pt idx="8190">
                  <c:v>136.6</c:v>
                </c:pt>
                <c:pt idx="8191">
                  <c:v>136.6166666666667</c:v>
                </c:pt>
                <c:pt idx="8192">
                  <c:v>136.6333333333333</c:v>
                </c:pt>
                <c:pt idx="8193">
                  <c:v>136.65</c:v>
                </c:pt>
                <c:pt idx="8194">
                  <c:v>136.66666666666671</c:v>
                </c:pt>
                <c:pt idx="8195">
                  <c:v>136.68333333333331</c:v>
                </c:pt>
                <c:pt idx="8196">
                  <c:v>136.69999999999999</c:v>
                </c:pt>
                <c:pt idx="8197">
                  <c:v>136.7166666666667</c:v>
                </c:pt>
                <c:pt idx="8198">
                  <c:v>136.73333333333329</c:v>
                </c:pt>
                <c:pt idx="8199">
                  <c:v>136.75</c:v>
                </c:pt>
                <c:pt idx="8200">
                  <c:v>136.76666666666671</c:v>
                </c:pt>
                <c:pt idx="8201">
                  <c:v>136.7833333333333</c:v>
                </c:pt>
                <c:pt idx="8202">
                  <c:v>136.80000000000001</c:v>
                </c:pt>
                <c:pt idx="8203">
                  <c:v>136.81666666666669</c:v>
                </c:pt>
                <c:pt idx="8204">
                  <c:v>136.83333333333329</c:v>
                </c:pt>
                <c:pt idx="8205">
                  <c:v>136.85</c:v>
                </c:pt>
                <c:pt idx="8206">
                  <c:v>136.8666666666667</c:v>
                </c:pt>
                <c:pt idx="8207">
                  <c:v>136.8833333333333</c:v>
                </c:pt>
                <c:pt idx="8208">
                  <c:v>136.9</c:v>
                </c:pt>
                <c:pt idx="8209">
                  <c:v>136.91666666666671</c:v>
                </c:pt>
                <c:pt idx="8210">
                  <c:v>136.93333333333331</c:v>
                </c:pt>
                <c:pt idx="8211">
                  <c:v>136.94999999999999</c:v>
                </c:pt>
                <c:pt idx="8212">
                  <c:v>136.9666666666667</c:v>
                </c:pt>
                <c:pt idx="8213">
                  <c:v>136.98333333333329</c:v>
                </c:pt>
                <c:pt idx="8214">
                  <c:v>137</c:v>
                </c:pt>
                <c:pt idx="8215">
                  <c:v>137.01666666666671</c:v>
                </c:pt>
                <c:pt idx="8216">
                  <c:v>137.0333333333333</c:v>
                </c:pt>
                <c:pt idx="8217">
                  <c:v>137.05000000000001</c:v>
                </c:pt>
                <c:pt idx="8218">
                  <c:v>137.06666666666669</c:v>
                </c:pt>
                <c:pt idx="8219">
                  <c:v>137.08333333333329</c:v>
                </c:pt>
                <c:pt idx="8220">
                  <c:v>137.1</c:v>
                </c:pt>
                <c:pt idx="8221">
                  <c:v>137.1166666666667</c:v>
                </c:pt>
                <c:pt idx="8222">
                  <c:v>137.1333333333333</c:v>
                </c:pt>
                <c:pt idx="8223">
                  <c:v>137.15</c:v>
                </c:pt>
                <c:pt idx="8224">
                  <c:v>137.16666666666671</c:v>
                </c:pt>
                <c:pt idx="8225">
                  <c:v>137.18333333333331</c:v>
                </c:pt>
                <c:pt idx="8226">
                  <c:v>137.19999999999999</c:v>
                </c:pt>
                <c:pt idx="8227">
                  <c:v>137.2166666666667</c:v>
                </c:pt>
                <c:pt idx="8228">
                  <c:v>137.23333333333329</c:v>
                </c:pt>
                <c:pt idx="8229">
                  <c:v>137.25</c:v>
                </c:pt>
                <c:pt idx="8230">
                  <c:v>137.26666666666671</c:v>
                </c:pt>
                <c:pt idx="8231">
                  <c:v>137.2833333333333</c:v>
                </c:pt>
                <c:pt idx="8232">
                  <c:v>137.30000000000001</c:v>
                </c:pt>
                <c:pt idx="8233">
                  <c:v>137.31666666666669</c:v>
                </c:pt>
                <c:pt idx="8234">
                  <c:v>137.33333333333329</c:v>
                </c:pt>
                <c:pt idx="8235">
                  <c:v>137.35</c:v>
                </c:pt>
                <c:pt idx="8236">
                  <c:v>137.3666666666667</c:v>
                </c:pt>
                <c:pt idx="8237">
                  <c:v>137.3833333333333</c:v>
                </c:pt>
                <c:pt idx="8238">
                  <c:v>137.4</c:v>
                </c:pt>
                <c:pt idx="8239">
                  <c:v>137.41666666666671</c:v>
                </c:pt>
                <c:pt idx="8240">
                  <c:v>137.43333333333331</c:v>
                </c:pt>
                <c:pt idx="8241">
                  <c:v>137.44999999999999</c:v>
                </c:pt>
                <c:pt idx="8242">
                  <c:v>137.4666666666667</c:v>
                </c:pt>
                <c:pt idx="8243">
                  <c:v>137.48333333333329</c:v>
                </c:pt>
                <c:pt idx="8244">
                  <c:v>137.5</c:v>
                </c:pt>
                <c:pt idx="8245">
                  <c:v>137.51666666666671</c:v>
                </c:pt>
                <c:pt idx="8246">
                  <c:v>137.5333333333333</c:v>
                </c:pt>
                <c:pt idx="8247">
                  <c:v>137.55000000000001</c:v>
                </c:pt>
                <c:pt idx="8248">
                  <c:v>137.56666666666669</c:v>
                </c:pt>
                <c:pt idx="8249">
                  <c:v>137.58333333333329</c:v>
                </c:pt>
                <c:pt idx="8250">
                  <c:v>137.6</c:v>
                </c:pt>
                <c:pt idx="8251">
                  <c:v>137.6166666666667</c:v>
                </c:pt>
                <c:pt idx="8252">
                  <c:v>137.6333333333333</c:v>
                </c:pt>
                <c:pt idx="8253">
                  <c:v>137.65</c:v>
                </c:pt>
                <c:pt idx="8254">
                  <c:v>137.66666666666671</c:v>
                </c:pt>
                <c:pt idx="8255">
                  <c:v>137.68333333333331</c:v>
                </c:pt>
                <c:pt idx="8256">
                  <c:v>137.69999999999999</c:v>
                </c:pt>
                <c:pt idx="8257">
                  <c:v>137.7166666666667</c:v>
                </c:pt>
                <c:pt idx="8258">
                  <c:v>137.73333333333329</c:v>
                </c:pt>
                <c:pt idx="8259">
                  <c:v>137.75</c:v>
                </c:pt>
                <c:pt idx="8260">
                  <c:v>137.76666666666671</c:v>
                </c:pt>
                <c:pt idx="8261">
                  <c:v>137.7833333333333</c:v>
                </c:pt>
                <c:pt idx="8262">
                  <c:v>137.80000000000001</c:v>
                </c:pt>
                <c:pt idx="8263">
                  <c:v>137.81666666666669</c:v>
                </c:pt>
                <c:pt idx="8264">
                  <c:v>137.83333333333329</c:v>
                </c:pt>
                <c:pt idx="8265">
                  <c:v>137.85</c:v>
                </c:pt>
                <c:pt idx="8266">
                  <c:v>137.8666666666667</c:v>
                </c:pt>
                <c:pt idx="8267">
                  <c:v>137.8833333333333</c:v>
                </c:pt>
                <c:pt idx="8268">
                  <c:v>137.9</c:v>
                </c:pt>
                <c:pt idx="8269">
                  <c:v>137.91666666666671</c:v>
                </c:pt>
                <c:pt idx="8270">
                  <c:v>137.93333333333331</c:v>
                </c:pt>
                <c:pt idx="8271">
                  <c:v>137.94999999999999</c:v>
                </c:pt>
                <c:pt idx="8272">
                  <c:v>137.9666666666667</c:v>
                </c:pt>
                <c:pt idx="8273">
                  <c:v>137.98333333333329</c:v>
                </c:pt>
                <c:pt idx="8274">
                  <c:v>138</c:v>
                </c:pt>
                <c:pt idx="8275">
                  <c:v>138.01666666666671</c:v>
                </c:pt>
                <c:pt idx="8276">
                  <c:v>138.0333333333333</c:v>
                </c:pt>
                <c:pt idx="8277">
                  <c:v>138.05000000000001</c:v>
                </c:pt>
                <c:pt idx="8278">
                  <c:v>138.06666666666669</c:v>
                </c:pt>
                <c:pt idx="8279">
                  <c:v>138.08333333333329</c:v>
                </c:pt>
                <c:pt idx="8280">
                  <c:v>138.1</c:v>
                </c:pt>
                <c:pt idx="8281">
                  <c:v>138.1166666666667</c:v>
                </c:pt>
                <c:pt idx="8282">
                  <c:v>138.1333333333333</c:v>
                </c:pt>
                <c:pt idx="8283">
                  <c:v>138.15</c:v>
                </c:pt>
                <c:pt idx="8284">
                  <c:v>138.16666666666671</c:v>
                </c:pt>
                <c:pt idx="8285">
                  <c:v>138.18333333333331</c:v>
                </c:pt>
                <c:pt idx="8286">
                  <c:v>138.19999999999999</c:v>
                </c:pt>
                <c:pt idx="8287">
                  <c:v>138.2166666666667</c:v>
                </c:pt>
                <c:pt idx="8288">
                  <c:v>138.23333333333329</c:v>
                </c:pt>
                <c:pt idx="8289">
                  <c:v>138.25</c:v>
                </c:pt>
                <c:pt idx="8290">
                  <c:v>138.26666666666671</c:v>
                </c:pt>
                <c:pt idx="8291">
                  <c:v>138.2833333333333</c:v>
                </c:pt>
                <c:pt idx="8292">
                  <c:v>138.30000000000001</c:v>
                </c:pt>
                <c:pt idx="8293">
                  <c:v>138.31666666666669</c:v>
                </c:pt>
                <c:pt idx="8294">
                  <c:v>138.33333333333329</c:v>
                </c:pt>
                <c:pt idx="8295">
                  <c:v>138.35</c:v>
                </c:pt>
                <c:pt idx="8296">
                  <c:v>138.3666666666667</c:v>
                </c:pt>
                <c:pt idx="8297">
                  <c:v>138.3833333333333</c:v>
                </c:pt>
                <c:pt idx="8298">
                  <c:v>138.4</c:v>
                </c:pt>
                <c:pt idx="8299">
                  <c:v>138.41666666666671</c:v>
                </c:pt>
                <c:pt idx="8300">
                  <c:v>138.43333333333331</c:v>
                </c:pt>
                <c:pt idx="8301">
                  <c:v>138.44999999999999</c:v>
                </c:pt>
                <c:pt idx="8302">
                  <c:v>138.4666666666667</c:v>
                </c:pt>
                <c:pt idx="8303">
                  <c:v>138.48333333333329</c:v>
                </c:pt>
                <c:pt idx="8304">
                  <c:v>138.5</c:v>
                </c:pt>
                <c:pt idx="8305">
                  <c:v>138.51666666666671</c:v>
                </c:pt>
                <c:pt idx="8306">
                  <c:v>138.5333333333333</c:v>
                </c:pt>
                <c:pt idx="8307">
                  <c:v>138.55000000000001</c:v>
                </c:pt>
                <c:pt idx="8308">
                  <c:v>138.56666666666669</c:v>
                </c:pt>
                <c:pt idx="8309">
                  <c:v>138.58333333333329</c:v>
                </c:pt>
                <c:pt idx="8310">
                  <c:v>138.6</c:v>
                </c:pt>
                <c:pt idx="8311">
                  <c:v>138.6166666666667</c:v>
                </c:pt>
                <c:pt idx="8312">
                  <c:v>138.6333333333333</c:v>
                </c:pt>
                <c:pt idx="8313">
                  <c:v>138.65</c:v>
                </c:pt>
                <c:pt idx="8314">
                  <c:v>138.66666666666671</c:v>
                </c:pt>
                <c:pt idx="8315">
                  <c:v>138.68333333333331</c:v>
                </c:pt>
                <c:pt idx="8316">
                  <c:v>138.69999999999999</c:v>
                </c:pt>
                <c:pt idx="8317">
                  <c:v>138.7166666666667</c:v>
                </c:pt>
                <c:pt idx="8318">
                  <c:v>138.73333333333329</c:v>
                </c:pt>
                <c:pt idx="8319">
                  <c:v>138.75</c:v>
                </c:pt>
                <c:pt idx="8320">
                  <c:v>138.76666666666671</c:v>
                </c:pt>
                <c:pt idx="8321">
                  <c:v>138.7833333333333</c:v>
                </c:pt>
                <c:pt idx="8322">
                  <c:v>138.80000000000001</c:v>
                </c:pt>
                <c:pt idx="8323">
                  <c:v>138.81666666666669</c:v>
                </c:pt>
                <c:pt idx="8324">
                  <c:v>138.83333333333329</c:v>
                </c:pt>
                <c:pt idx="8325">
                  <c:v>138.85</c:v>
                </c:pt>
                <c:pt idx="8326">
                  <c:v>138.8666666666667</c:v>
                </c:pt>
                <c:pt idx="8327">
                  <c:v>138.8833333333333</c:v>
                </c:pt>
                <c:pt idx="8328">
                  <c:v>138.9</c:v>
                </c:pt>
                <c:pt idx="8329">
                  <c:v>138.91666666666671</c:v>
                </c:pt>
                <c:pt idx="8330">
                  <c:v>138.93333333333331</c:v>
                </c:pt>
                <c:pt idx="8331">
                  <c:v>138.94999999999999</c:v>
                </c:pt>
                <c:pt idx="8332">
                  <c:v>138.9666666666667</c:v>
                </c:pt>
                <c:pt idx="8333">
                  <c:v>138.98333333333329</c:v>
                </c:pt>
                <c:pt idx="8334">
                  <c:v>139</c:v>
                </c:pt>
                <c:pt idx="8335">
                  <c:v>139.01666666666671</c:v>
                </c:pt>
                <c:pt idx="8336">
                  <c:v>139.0333333333333</c:v>
                </c:pt>
                <c:pt idx="8337">
                  <c:v>139.05000000000001</c:v>
                </c:pt>
                <c:pt idx="8338">
                  <c:v>139.06666666666669</c:v>
                </c:pt>
                <c:pt idx="8339">
                  <c:v>139.08333333333329</c:v>
                </c:pt>
                <c:pt idx="8340">
                  <c:v>139.1</c:v>
                </c:pt>
                <c:pt idx="8341">
                  <c:v>139.1166666666667</c:v>
                </c:pt>
                <c:pt idx="8342">
                  <c:v>139.1333333333333</c:v>
                </c:pt>
                <c:pt idx="8343">
                  <c:v>139.15</c:v>
                </c:pt>
                <c:pt idx="8344">
                  <c:v>139.16666666666671</c:v>
                </c:pt>
                <c:pt idx="8345">
                  <c:v>139.18333333333331</c:v>
                </c:pt>
                <c:pt idx="8346">
                  <c:v>139.19999999999999</c:v>
                </c:pt>
                <c:pt idx="8347">
                  <c:v>139.2166666666667</c:v>
                </c:pt>
                <c:pt idx="8348">
                  <c:v>139.23333333333329</c:v>
                </c:pt>
                <c:pt idx="8349">
                  <c:v>139.25</c:v>
                </c:pt>
                <c:pt idx="8350">
                  <c:v>139.26666666666671</c:v>
                </c:pt>
                <c:pt idx="8351">
                  <c:v>139.2833333333333</c:v>
                </c:pt>
                <c:pt idx="8352">
                  <c:v>139.30000000000001</c:v>
                </c:pt>
                <c:pt idx="8353">
                  <c:v>139.31666666666669</c:v>
                </c:pt>
                <c:pt idx="8354">
                  <c:v>139.33333333333329</c:v>
                </c:pt>
                <c:pt idx="8355">
                  <c:v>139.35</c:v>
                </c:pt>
                <c:pt idx="8356">
                  <c:v>139.3666666666667</c:v>
                </c:pt>
                <c:pt idx="8357">
                  <c:v>139.3833333333333</c:v>
                </c:pt>
                <c:pt idx="8358">
                  <c:v>139.4</c:v>
                </c:pt>
                <c:pt idx="8359">
                  <c:v>139.41666666666671</c:v>
                </c:pt>
                <c:pt idx="8360">
                  <c:v>139.43333333333331</c:v>
                </c:pt>
                <c:pt idx="8361">
                  <c:v>139.44999999999999</c:v>
                </c:pt>
                <c:pt idx="8362">
                  <c:v>139.4666666666667</c:v>
                </c:pt>
                <c:pt idx="8363">
                  <c:v>139.48333333333329</c:v>
                </c:pt>
                <c:pt idx="8364">
                  <c:v>139.5</c:v>
                </c:pt>
                <c:pt idx="8365">
                  <c:v>139.51666666666671</c:v>
                </c:pt>
                <c:pt idx="8366">
                  <c:v>139.5333333333333</c:v>
                </c:pt>
                <c:pt idx="8367">
                  <c:v>139.55000000000001</c:v>
                </c:pt>
                <c:pt idx="8368">
                  <c:v>139.56666666666669</c:v>
                </c:pt>
                <c:pt idx="8369">
                  <c:v>139.58333333333329</c:v>
                </c:pt>
                <c:pt idx="8370">
                  <c:v>139.6</c:v>
                </c:pt>
                <c:pt idx="8371">
                  <c:v>139.6166666666667</c:v>
                </c:pt>
                <c:pt idx="8372">
                  <c:v>139.6333333333333</c:v>
                </c:pt>
                <c:pt idx="8373">
                  <c:v>139.65</c:v>
                </c:pt>
                <c:pt idx="8374">
                  <c:v>139.66666666666671</c:v>
                </c:pt>
                <c:pt idx="8375">
                  <c:v>139.68333333333331</c:v>
                </c:pt>
                <c:pt idx="8376">
                  <c:v>139.69999999999999</c:v>
                </c:pt>
                <c:pt idx="8377">
                  <c:v>139.7166666666667</c:v>
                </c:pt>
                <c:pt idx="8378">
                  <c:v>139.73333333333329</c:v>
                </c:pt>
                <c:pt idx="8379">
                  <c:v>139.75</c:v>
                </c:pt>
                <c:pt idx="8380">
                  <c:v>139.76666666666671</c:v>
                </c:pt>
                <c:pt idx="8381">
                  <c:v>139.7833333333333</c:v>
                </c:pt>
                <c:pt idx="8382">
                  <c:v>139.80000000000001</c:v>
                </c:pt>
                <c:pt idx="8383">
                  <c:v>139.81666666666669</c:v>
                </c:pt>
                <c:pt idx="8384">
                  <c:v>139.83333333333329</c:v>
                </c:pt>
                <c:pt idx="8385">
                  <c:v>139.85</c:v>
                </c:pt>
                <c:pt idx="8386">
                  <c:v>139.8666666666667</c:v>
                </c:pt>
                <c:pt idx="8387">
                  <c:v>139.8833333333333</c:v>
                </c:pt>
                <c:pt idx="8388">
                  <c:v>139.9</c:v>
                </c:pt>
                <c:pt idx="8389">
                  <c:v>139.91666666666671</c:v>
                </c:pt>
                <c:pt idx="8390">
                  <c:v>139.93333333333331</c:v>
                </c:pt>
                <c:pt idx="8391">
                  <c:v>139.94999999999999</c:v>
                </c:pt>
                <c:pt idx="8392">
                  <c:v>139.9666666666667</c:v>
                </c:pt>
                <c:pt idx="8393">
                  <c:v>139.98333333333329</c:v>
                </c:pt>
                <c:pt idx="8394">
                  <c:v>140</c:v>
                </c:pt>
                <c:pt idx="8395">
                  <c:v>140.01666666666671</c:v>
                </c:pt>
                <c:pt idx="8396">
                  <c:v>140.0333333333333</c:v>
                </c:pt>
                <c:pt idx="8397">
                  <c:v>140.05000000000001</c:v>
                </c:pt>
                <c:pt idx="8398">
                  <c:v>140.06666666666669</c:v>
                </c:pt>
                <c:pt idx="8399">
                  <c:v>140.08333333333329</c:v>
                </c:pt>
                <c:pt idx="8400">
                  <c:v>140.1</c:v>
                </c:pt>
                <c:pt idx="8401">
                  <c:v>140.1166666666667</c:v>
                </c:pt>
                <c:pt idx="8402">
                  <c:v>140.1333333333333</c:v>
                </c:pt>
                <c:pt idx="8403">
                  <c:v>140.15</c:v>
                </c:pt>
                <c:pt idx="8404">
                  <c:v>140.16666666666671</c:v>
                </c:pt>
                <c:pt idx="8405">
                  <c:v>140.18333333333331</c:v>
                </c:pt>
                <c:pt idx="8406">
                  <c:v>140.19999999999999</c:v>
                </c:pt>
                <c:pt idx="8407">
                  <c:v>140.2166666666667</c:v>
                </c:pt>
                <c:pt idx="8408">
                  <c:v>140.23333333333329</c:v>
                </c:pt>
                <c:pt idx="8409">
                  <c:v>140.25</c:v>
                </c:pt>
                <c:pt idx="8410">
                  <c:v>140.26666666666671</c:v>
                </c:pt>
                <c:pt idx="8411">
                  <c:v>140.2833333333333</c:v>
                </c:pt>
                <c:pt idx="8412">
                  <c:v>140.30000000000001</c:v>
                </c:pt>
                <c:pt idx="8413">
                  <c:v>140.31666666666669</c:v>
                </c:pt>
                <c:pt idx="8414">
                  <c:v>140.33333333333329</c:v>
                </c:pt>
                <c:pt idx="8415">
                  <c:v>140.35</c:v>
                </c:pt>
                <c:pt idx="8416">
                  <c:v>140.3666666666667</c:v>
                </c:pt>
                <c:pt idx="8417">
                  <c:v>140.3833333333333</c:v>
                </c:pt>
                <c:pt idx="8418">
                  <c:v>140.4</c:v>
                </c:pt>
                <c:pt idx="8419">
                  <c:v>140.41666666666671</c:v>
                </c:pt>
                <c:pt idx="8420">
                  <c:v>140.43333333333331</c:v>
                </c:pt>
                <c:pt idx="8421">
                  <c:v>140.44999999999999</c:v>
                </c:pt>
                <c:pt idx="8422">
                  <c:v>140.4666666666667</c:v>
                </c:pt>
                <c:pt idx="8423">
                  <c:v>140.48333333333329</c:v>
                </c:pt>
                <c:pt idx="8424">
                  <c:v>140.5</c:v>
                </c:pt>
                <c:pt idx="8425">
                  <c:v>140.51666666666671</c:v>
                </c:pt>
                <c:pt idx="8426">
                  <c:v>140.5333333333333</c:v>
                </c:pt>
                <c:pt idx="8427">
                  <c:v>140.55000000000001</c:v>
                </c:pt>
                <c:pt idx="8428">
                  <c:v>140.56666666666669</c:v>
                </c:pt>
                <c:pt idx="8429">
                  <c:v>140.58333333333329</c:v>
                </c:pt>
                <c:pt idx="8430">
                  <c:v>140.6</c:v>
                </c:pt>
                <c:pt idx="8431">
                  <c:v>140.6166666666667</c:v>
                </c:pt>
                <c:pt idx="8432">
                  <c:v>140.6333333333333</c:v>
                </c:pt>
                <c:pt idx="8433">
                  <c:v>140.65</c:v>
                </c:pt>
                <c:pt idx="8434">
                  <c:v>140.66666666666671</c:v>
                </c:pt>
                <c:pt idx="8435">
                  <c:v>140.68333333333331</c:v>
                </c:pt>
                <c:pt idx="8436">
                  <c:v>140.69999999999999</c:v>
                </c:pt>
                <c:pt idx="8437">
                  <c:v>140.7166666666667</c:v>
                </c:pt>
                <c:pt idx="8438">
                  <c:v>140.73333333333329</c:v>
                </c:pt>
                <c:pt idx="8439">
                  <c:v>140.75</c:v>
                </c:pt>
                <c:pt idx="8440">
                  <c:v>140.76666666666671</c:v>
                </c:pt>
                <c:pt idx="8441">
                  <c:v>140.7833333333333</c:v>
                </c:pt>
                <c:pt idx="8442">
                  <c:v>140.80000000000001</c:v>
                </c:pt>
                <c:pt idx="8443">
                  <c:v>140.81666666666669</c:v>
                </c:pt>
                <c:pt idx="8444">
                  <c:v>140.83333333333329</c:v>
                </c:pt>
                <c:pt idx="8445">
                  <c:v>140.85</c:v>
                </c:pt>
                <c:pt idx="8446">
                  <c:v>140.8666666666667</c:v>
                </c:pt>
                <c:pt idx="8447">
                  <c:v>140.8833333333333</c:v>
                </c:pt>
                <c:pt idx="8448">
                  <c:v>140.9</c:v>
                </c:pt>
                <c:pt idx="8449">
                  <c:v>140.91666666666671</c:v>
                </c:pt>
                <c:pt idx="8450">
                  <c:v>140.93333333333331</c:v>
                </c:pt>
                <c:pt idx="8451">
                  <c:v>140.94999999999999</c:v>
                </c:pt>
                <c:pt idx="8452">
                  <c:v>140.9666666666667</c:v>
                </c:pt>
                <c:pt idx="8453">
                  <c:v>140.98333333333329</c:v>
                </c:pt>
                <c:pt idx="8454">
                  <c:v>141</c:v>
                </c:pt>
                <c:pt idx="8455">
                  <c:v>141.01666666666671</c:v>
                </c:pt>
                <c:pt idx="8456">
                  <c:v>141.0333333333333</c:v>
                </c:pt>
                <c:pt idx="8457">
                  <c:v>141.05000000000001</c:v>
                </c:pt>
                <c:pt idx="8458">
                  <c:v>141.06666666666669</c:v>
                </c:pt>
                <c:pt idx="8459">
                  <c:v>141.08333333333329</c:v>
                </c:pt>
                <c:pt idx="8460">
                  <c:v>141.1</c:v>
                </c:pt>
                <c:pt idx="8461">
                  <c:v>141.1166666666667</c:v>
                </c:pt>
                <c:pt idx="8462">
                  <c:v>141.1333333333333</c:v>
                </c:pt>
                <c:pt idx="8463">
                  <c:v>141.15</c:v>
                </c:pt>
                <c:pt idx="8464">
                  <c:v>141.16666666666671</c:v>
                </c:pt>
                <c:pt idx="8465">
                  <c:v>141.18333333333331</c:v>
                </c:pt>
                <c:pt idx="8466">
                  <c:v>141.19999999999999</c:v>
                </c:pt>
                <c:pt idx="8467">
                  <c:v>141.2166666666667</c:v>
                </c:pt>
                <c:pt idx="8468">
                  <c:v>141.23333333333329</c:v>
                </c:pt>
                <c:pt idx="8469">
                  <c:v>141.25</c:v>
                </c:pt>
                <c:pt idx="8470">
                  <c:v>141.26666666666671</c:v>
                </c:pt>
                <c:pt idx="8471">
                  <c:v>141.2833333333333</c:v>
                </c:pt>
                <c:pt idx="8472">
                  <c:v>141.30000000000001</c:v>
                </c:pt>
                <c:pt idx="8473">
                  <c:v>141.31666666666669</c:v>
                </c:pt>
                <c:pt idx="8474">
                  <c:v>141.33333333333329</c:v>
                </c:pt>
                <c:pt idx="8475">
                  <c:v>141.35</c:v>
                </c:pt>
                <c:pt idx="8476">
                  <c:v>141.3666666666667</c:v>
                </c:pt>
                <c:pt idx="8477">
                  <c:v>141.3833333333333</c:v>
                </c:pt>
                <c:pt idx="8478">
                  <c:v>141.4</c:v>
                </c:pt>
                <c:pt idx="8479">
                  <c:v>141.41666666666671</c:v>
                </c:pt>
                <c:pt idx="8480">
                  <c:v>141.43333333333331</c:v>
                </c:pt>
                <c:pt idx="8481">
                  <c:v>141.44999999999999</c:v>
                </c:pt>
                <c:pt idx="8482">
                  <c:v>141.4666666666667</c:v>
                </c:pt>
                <c:pt idx="8483">
                  <c:v>141.48333333333329</c:v>
                </c:pt>
                <c:pt idx="8484">
                  <c:v>141.5</c:v>
                </c:pt>
                <c:pt idx="8485">
                  <c:v>141.51666666666671</c:v>
                </c:pt>
                <c:pt idx="8486">
                  <c:v>141.5333333333333</c:v>
                </c:pt>
                <c:pt idx="8487">
                  <c:v>141.55000000000001</c:v>
                </c:pt>
                <c:pt idx="8488">
                  <c:v>141.56666666666669</c:v>
                </c:pt>
                <c:pt idx="8489">
                  <c:v>141.58333333333329</c:v>
                </c:pt>
                <c:pt idx="8490">
                  <c:v>141.6</c:v>
                </c:pt>
                <c:pt idx="8491">
                  <c:v>141.6166666666667</c:v>
                </c:pt>
                <c:pt idx="8492">
                  <c:v>141.6333333333333</c:v>
                </c:pt>
                <c:pt idx="8493">
                  <c:v>141.65</c:v>
                </c:pt>
                <c:pt idx="8494">
                  <c:v>141.66666666666671</c:v>
                </c:pt>
                <c:pt idx="8495">
                  <c:v>141.68333333333331</c:v>
                </c:pt>
                <c:pt idx="8496">
                  <c:v>141.69999999999999</c:v>
                </c:pt>
                <c:pt idx="8497">
                  <c:v>141.7166666666667</c:v>
                </c:pt>
                <c:pt idx="8498">
                  <c:v>141.73333333333329</c:v>
                </c:pt>
                <c:pt idx="8499">
                  <c:v>141.75</c:v>
                </c:pt>
                <c:pt idx="8500">
                  <c:v>141.76666666666671</c:v>
                </c:pt>
                <c:pt idx="8501">
                  <c:v>141.7833333333333</c:v>
                </c:pt>
                <c:pt idx="8502">
                  <c:v>141.80000000000001</c:v>
                </c:pt>
                <c:pt idx="8503">
                  <c:v>141.81666666666669</c:v>
                </c:pt>
                <c:pt idx="8504">
                  <c:v>141.83333333333329</c:v>
                </c:pt>
                <c:pt idx="8505">
                  <c:v>141.85</c:v>
                </c:pt>
                <c:pt idx="8506">
                  <c:v>141.8666666666667</c:v>
                </c:pt>
                <c:pt idx="8507">
                  <c:v>141.8833333333333</c:v>
                </c:pt>
                <c:pt idx="8508">
                  <c:v>141.9</c:v>
                </c:pt>
                <c:pt idx="8509">
                  <c:v>141.91666666666671</c:v>
                </c:pt>
                <c:pt idx="8510">
                  <c:v>141.93333333333331</c:v>
                </c:pt>
                <c:pt idx="8511">
                  <c:v>141.94999999999999</c:v>
                </c:pt>
                <c:pt idx="8512">
                  <c:v>141.9666666666667</c:v>
                </c:pt>
                <c:pt idx="8513">
                  <c:v>141.98333333333329</c:v>
                </c:pt>
                <c:pt idx="8514">
                  <c:v>142</c:v>
                </c:pt>
                <c:pt idx="8515">
                  <c:v>142.01666666666671</c:v>
                </c:pt>
                <c:pt idx="8516">
                  <c:v>142.0333333333333</c:v>
                </c:pt>
                <c:pt idx="8517">
                  <c:v>142.05000000000001</c:v>
                </c:pt>
                <c:pt idx="8518">
                  <c:v>142.06666666666669</c:v>
                </c:pt>
                <c:pt idx="8519">
                  <c:v>142.08333333333329</c:v>
                </c:pt>
                <c:pt idx="8520">
                  <c:v>142.1</c:v>
                </c:pt>
                <c:pt idx="8521">
                  <c:v>142.1166666666667</c:v>
                </c:pt>
                <c:pt idx="8522">
                  <c:v>142.1333333333333</c:v>
                </c:pt>
                <c:pt idx="8523">
                  <c:v>142.15</c:v>
                </c:pt>
                <c:pt idx="8524">
                  <c:v>142.16666666666671</c:v>
                </c:pt>
                <c:pt idx="8525">
                  <c:v>142.18333333333331</c:v>
                </c:pt>
                <c:pt idx="8526">
                  <c:v>142.19999999999999</c:v>
                </c:pt>
                <c:pt idx="8527">
                  <c:v>142.2166666666667</c:v>
                </c:pt>
                <c:pt idx="8528">
                  <c:v>142.23333333333329</c:v>
                </c:pt>
                <c:pt idx="8529">
                  <c:v>142.25</c:v>
                </c:pt>
                <c:pt idx="8530">
                  <c:v>142.26666666666671</c:v>
                </c:pt>
                <c:pt idx="8531">
                  <c:v>142.2833333333333</c:v>
                </c:pt>
                <c:pt idx="8532">
                  <c:v>142.30000000000001</c:v>
                </c:pt>
                <c:pt idx="8533">
                  <c:v>142.31666666666669</c:v>
                </c:pt>
                <c:pt idx="8534">
                  <c:v>142.33333333333329</c:v>
                </c:pt>
                <c:pt idx="8535">
                  <c:v>142.35</c:v>
                </c:pt>
                <c:pt idx="8536">
                  <c:v>142.3666666666667</c:v>
                </c:pt>
                <c:pt idx="8537">
                  <c:v>142.3833333333333</c:v>
                </c:pt>
                <c:pt idx="8538">
                  <c:v>142.4</c:v>
                </c:pt>
                <c:pt idx="8539">
                  <c:v>142.41666666666671</c:v>
                </c:pt>
                <c:pt idx="8540">
                  <c:v>142.43333333333331</c:v>
                </c:pt>
                <c:pt idx="8541">
                  <c:v>142.44999999999999</c:v>
                </c:pt>
                <c:pt idx="8542">
                  <c:v>142.4666666666667</c:v>
                </c:pt>
                <c:pt idx="8543">
                  <c:v>142.48333333333329</c:v>
                </c:pt>
                <c:pt idx="8544">
                  <c:v>142.5</c:v>
                </c:pt>
                <c:pt idx="8545">
                  <c:v>142.51666666666671</c:v>
                </c:pt>
                <c:pt idx="8546">
                  <c:v>142.5333333333333</c:v>
                </c:pt>
                <c:pt idx="8547">
                  <c:v>142.55000000000001</c:v>
                </c:pt>
                <c:pt idx="8548">
                  <c:v>142.56666666666669</c:v>
                </c:pt>
                <c:pt idx="8549">
                  <c:v>142.58333333333329</c:v>
                </c:pt>
                <c:pt idx="8550">
                  <c:v>142.6</c:v>
                </c:pt>
                <c:pt idx="8551">
                  <c:v>142.6166666666667</c:v>
                </c:pt>
                <c:pt idx="8552">
                  <c:v>142.6333333333333</c:v>
                </c:pt>
                <c:pt idx="8553">
                  <c:v>142.65</c:v>
                </c:pt>
                <c:pt idx="8554">
                  <c:v>142.66666666666671</c:v>
                </c:pt>
                <c:pt idx="8555">
                  <c:v>142.68333333333331</c:v>
                </c:pt>
                <c:pt idx="8556">
                  <c:v>142.69999999999999</c:v>
                </c:pt>
                <c:pt idx="8557">
                  <c:v>142.7166666666667</c:v>
                </c:pt>
                <c:pt idx="8558">
                  <c:v>142.73333333333329</c:v>
                </c:pt>
                <c:pt idx="8559">
                  <c:v>142.75</c:v>
                </c:pt>
                <c:pt idx="8560">
                  <c:v>142.76666666666671</c:v>
                </c:pt>
                <c:pt idx="8561">
                  <c:v>142.7833333333333</c:v>
                </c:pt>
                <c:pt idx="8562">
                  <c:v>142.80000000000001</c:v>
                </c:pt>
                <c:pt idx="8563">
                  <c:v>142.81666666666669</c:v>
                </c:pt>
                <c:pt idx="8564">
                  <c:v>142.83333333333329</c:v>
                </c:pt>
                <c:pt idx="8565">
                  <c:v>142.85</c:v>
                </c:pt>
                <c:pt idx="8566">
                  <c:v>142.8666666666667</c:v>
                </c:pt>
                <c:pt idx="8567">
                  <c:v>142.8833333333333</c:v>
                </c:pt>
                <c:pt idx="8568">
                  <c:v>142.9</c:v>
                </c:pt>
                <c:pt idx="8569">
                  <c:v>142.91666666666671</c:v>
                </c:pt>
                <c:pt idx="8570">
                  <c:v>142.93333333333331</c:v>
                </c:pt>
                <c:pt idx="8571">
                  <c:v>142.94999999999999</c:v>
                </c:pt>
                <c:pt idx="8572">
                  <c:v>142.9666666666667</c:v>
                </c:pt>
                <c:pt idx="8573">
                  <c:v>142.98333333333329</c:v>
                </c:pt>
                <c:pt idx="8574">
                  <c:v>143</c:v>
                </c:pt>
                <c:pt idx="8575">
                  <c:v>143.01666666666671</c:v>
                </c:pt>
                <c:pt idx="8576">
                  <c:v>143.0333333333333</c:v>
                </c:pt>
                <c:pt idx="8577">
                  <c:v>143.05000000000001</c:v>
                </c:pt>
                <c:pt idx="8578">
                  <c:v>143.06666666666669</c:v>
                </c:pt>
                <c:pt idx="8579">
                  <c:v>143.08333333333329</c:v>
                </c:pt>
                <c:pt idx="8580">
                  <c:v>143.1</c:v>
                </c:pt>
                <c:pt idx="8581">
                  <c:v>143.1166666666667</c:v>
                </c:pt>
                <c:pt idx="8582">
                  <c:v>143.1333333333333</c:v>
                </c:pt>
                <c:pt idx="8583">
                  <c:v>143.15</c:v>
                </c:pt>
                <c:pt idx="8584">
                  <c:v>143.16666666666671</c:v>
                </c:pt>
                <c:pt idx="8585">
                  <c:v>143.18333333333331</c:v>
                </c:pt>
                <c:pt idx="8586">
                  <c:v>143.19999999999999</c:v>
                </c:pt>
                <c:pt idx="8587">
                  <c:v>143.2166666666667</c:v>
                </c:pt>
                <c:pt idx="8588">
                  <c:v>143.23333333333329</c:v>
                </c:pt>
                <c:pt idx="8589">
                  <c:v>143.25</c:v>
                </c:pt>
                <c:pt idx="8590">
                  <c:v>143.26666666666671</c:v>
                </c:pt>
                <c:pt idx="8591">
                  <c:v>143.2833333333333</c:v>
                </c:pt>
                <c:pt idx="8592">
                  <c:v>143.30000000000001</c:v>
                </c:pt>
                <c:pt idx="8593">
                  <c:v>143.31666666666669</c:v>
                </c:pt>
                <c:pt idx="8594">
                  <c:v>143.33333333333329</c:v>
                </c:pt>
                <c:pt idx="8595">
                  <c:v>143.35</c:v>
                </c:pt>
                <c:pt idx="8596">
                  <c:v>143.3666666666667</c:v>
                </c:pt>
                <c:pt idx="8597">
                  <c:v>143.3833333333333</c:v>
                </c:pt>
                <c:pt idx="8598">
                  <c:v>143.4</c:v>
                </c:pt>
                <c:pt idx="8599">
                  <c:v>143.41666666666671</c:v>
                </c:pt>
                <c:pt idx="8600">
                  <c:v>143.43333333333331</c:v>
                </c:pt>
                <c:pt idx="8601">
                  <c:v>143.44999999999999</c:v>
                </c:pt>
                <c:pt idx="8602">
                  <c:v>143.4666666666667</c:v>
                </c:pt>
                <c:pt idx="8603">
                  <c:v>143.48333333333329</c:v>
                </c:pt>
                <c:pt idx="8604">
                  <c:v>143.5</c:v>
                </c:pt>
                <c:pt idx="8605">
                  <c:v>143.51666666666671</c:v>
                </c:pt>
                <c:pt idx="8606">
                  <c:v>143.5333333333333</c:v>
                </c:pt>
                <c:pt idx="8607">
                  <c:v>143.55000000000001</c:v>
                </c:pt>
                <c:pt idx="8608">
                  <c:v>143.56666666666669</c:v>
                </c:pt>
                <c:pt idx="8609">
                  <c:v>143.58333333333329</c:v>
                </c:pt>
                <c:pt idx="8610">
                  <c:v>143.6</c:v>
                </c:pt>
                <c:pt idx="8611">
                  <c:v>143.6166666666667</c:v>
                </c:pt>
                <c:pt idx="8612">
                  <c:v>143.6333333333333</c:v>
                </c:pt>
                <c:pt idx="8613">
                  <c:v>143.65</c:v>
                </c:pt>
                <c:pt idx="8614">
                  <c:v>143.66666666666671</c:v>
                </c:pt>
                <c:pt idx="8615">
                  <c:v>143.68333333333331</c:v>
                </c:pt>
                <c:pt idx="8616">
                  <c:v>143.69999999999999</c:v>
                </c:pt>
                <c:pt idx="8617">
                  <c:v>143.7166666666667</c:v>
                </c:pt>
                <c:pt idx="8618">
                  <c:v>143.73333333333329</c:v>
                </c:pt>
                <c:pt idx="8619">
                  <c:v>143.75</c:v>
                </c:pt>
                <c:pt idx="8620">
                  <c:v>143.76666666666671</c:v>
                </c:pt>
                <c:pt idx="8621">
                  <c:v>143.7833333333333</c:v>
                </c:pt>
                <c:pt idx="8622">
                  <c:v>143.80000000000001</c:v>
                </c:pt>
                <c:pt idx="8623">
                  <c:v>143.81666666666669</c:v>
                </c:pt>
                <c:pt idx="8624">
                  <c:v>143.83333333333329</c:v>
                </c:pt>
                <c:pt idx="8625">
                  <c:v>143.85</c:v>
                </c:pt>
                <c:pt idx="8626">
                  <c:v>143.8666666666667</c:v>
                </c:pt>
                <c:pt idx="8627">
                  <c:v>143.8833333333333</c:v>
                </c:pt>
                <c:pt idx="8628">
                  <c:v>143.9</c:v>
                </c:pt>
                <c:pt idx="8629">
                  <c:v>143.91666666666671</c:v>
                </c:pt>
                <c:pt idx="8630">
                  <c:v>143.93333333333331</c:v>
                </c:pt>
                <c:pt idx="8631">
                  <c:v>143.94999999999999</c:v>
                </c:pt>
                <c:pt idx="8632">
                  <c:v>143.9666666666667</c:v>
                </c:pt>
                <c:pt idx="8633">
                  <c:v>143.98333333333329</c:v>
                </c:pt>
                <c:pt idx="8634">
                  <c:v>144</c:v>
                </c:pt>
                <c:pt idx="8635">
                  <c:v>144.01666666666671</c:v>
                </c:pt>
                <c:pt idx="8636">
                  <c:v>144.0333333333333</c:v>
                </c:pt>
                <c:pt idx="8637">
                  <c:v>144.05000000000001</c:v>
                </c:pt>
                <c:pt idx="8638">
                  <c:v>144.06666666666669</c:v>
                </c:pt>
                <c:pt idx="8639">
                  <c:v>144.08333333333329</c:v>
                </c:pt>
                <c:pt idx="8640">
                  <c:v>144.1</c:v>
                </c:pt>
                <c:pt idx="8641">
                  <c:v>144.1166666666667</c:v>
                </c:pt>
                <c:pt idx="8642">
                  <c:v>144.1333333333333</c:v>
                </c:pt>
                <c:pt idx="8643">
                  <c:v>144.15</c:v>
                </c:pt>
                <c:pt idx="8644">
                  <c:v>144.16666666666671</c:v>
                </c:pt>
                <c:pt idx="8645">
                  <c:v>144.18333333333331</c:v>
                </c:pt>
                <c:pt idx="8646">
                  <c:v>144.19999999999999</c:v>
                </c:pt>
                <c:pt idx="8647">
                  <c:v>144.2166666666667</c:v>
                </c:pt>
                <c:pt idx="8648">
                  <c:v>144.23333333333329</c:v>
                </c:pt>
                <c:pt idx="8649">
                  <c:v>144.25</c:v>
                </c:pt>
                <c:pt idx="8650">
                  <c:v>144.26666666666671</c:v>
                </c:pt>
                <c:pt idx="8651">
                  <c:v>144.2833333333333</c:v>
                </c:pt>
                <c:pt idx="8652">
                  <c:v>144.30000000000001</c:v>
                </c:pt>
                <c:pt idx="8653">
                  <c:v>144.31666666666669</c:v>
                </c:pt>
                <c:pt idx="8654">
                  <c:v>144.33333333333329</c:v>
                </c:pt>
                <c:pt idx="8655">
                  <c:v>144.35</c:v>
                </c:pt>
                <c:pt idx="8656">
                  <c:v>144.3666666666667</c:v>
                </c:pt>
                <c:pt idx="8657">
                  <c:v>144.3833333333333</c:v>
                </c:pt>
                <c:pt idx="8658">
                  <c:v>144.4</c:v>
                </c:pt>
                <c:pt idx="8659">
                  <c:v>144.41666666666671</c:v>
                </c:pt>
                <c:pt idx="8660">
                  <c:v>144.43333333333331</c:v>
                </c:pt>
                <c:pt idx="8661">
                  <c:v>144.44999999999999</c:v>
                </c:pt>
                <c:pt idx="8662">
                  <c:v>144.4666666666667</c:v>
                </c:pt>
                <c:pt idx="8663">
                  <c:v>144.48333333333329</c:v>
                </c:pt>
                <c:pt idx="8664">
                  <c:v>144.5</c:v>
                </c:pt>
                <c:pt idx="8665">
                  <c:v>144.51666666666671</c:v>
                </c:pt>
                <c:pt idx="8666">
                  <c:v>144.5333333333333</c:v>
                </c:pt>
                <c:pt idx="8667">
                  <c:v>144.55000000000001</c:v>
                </c:pt>
                <c:pt idx="8668">
                  <c:v>144.56666666666669</c:v>
                </c:pt>
                <c:pt idx="8669">
                  <c:v>144.58333333333329</c:v>
                </c:pt>
                <c:pt idx="8670">
                  <c:v>144.6</c:v>
                </c:pt>
                <c:pt idx="8671">
                  <c:v>144.6166666666667</c:v>
                </c:pt>
                <c:pt idx="8672">
                  <c:v>144.6333333333333</c:v>
                </c:pt>
                <c:pt idx="8673">
                  <c:v>144.65</c:v>
                </c:pt>
                <c:pt idx="8674">
                  <c:v>144.66666666666671</c:v>
                </c:pt>
                <c:pt idx="8675">
                  <c:v>144.68333333333331</c:v>
                </c:pt>
                <c:pt idx="8676">
                  <c:v>144.69999999999999</c:v>
                </c:pt>
                <c:pt idx="8677">
                  <c:v>144.7166666666667</c:v>
                </c:pt>
                <c:pt idx="8678">
                  <c:v>144.73333333333329</c:v>
                </c:pt>
                <c:pt idx="8679">
                  <c:v>144.75</c:v>
                </c:pt>
                <c:pt idx="8680">
                  <c:v>144.76666666666671</c:v>
                </c:pt>
                <c:pt idx="8681">
                  <c:v>144.7833333333333</c:v>
                </c:pt>
                <c:pt idx="8682">
                  <c:v>144.80000000000001</c:v>
                </c:pt>
                <c:pt idx="8683">
                  <c:v>144.81666666666669</c:v>
                </c:pt>
                <c:pt idx="8684">
                  <c:v>144.83333333333329</c:v>
                </c:pt>
                <c:pt idx="8685">
                  <c:v>144.85</c:v>
                </c:pt>
                <c:pt idx="8686">
                  <c:v>144.8666666666667</c:v>
                </c:pt>
                <c:pt idx="8687">
                  <c:v>144.8833333333333</c:v>
                </c:pt>
                <c:pt idx="8688">
                  <c:v>144.9</c:v>
                </c:pt>
                <c:pt idx="8689">
                  <c:v>144.91666666666671</c:v>
                </c:pt>
                <c:pt idx="8690">
                  <c:v>144.93333333333331</c:v>
                </c:pt>
                <c:pt idx="8691">
                  <c:v>144.94999999999999</c:v>
                </c:pt>
                <c:pt idx="8692">
                  <c:v>144.9666666666667</c:v>
                </c:pt>
                <c:pt idx="8693">
                  <c:v>144.98333333333329</c:v>
                </c:pt>
                <c:pt idx="8694">
                  <c:v>145</c:v>
                </c:pt>
                <c:pt idx="8695">
                  <c:v>145.01666666666671</c:v>
                </c:pt>
                <c:pt idx="8696">
                  <c:v>145.0333333333333</c:v>
                </c:pt>
                <c:pt idx="8697">
                  <c:v>145.05000000000001</c:v>
                </c:pt>
                <c:pt idx="8698">
                  <c:v>145.06666666666669</c:v>
                </c:pt>
                <c:pt idx="8699">
                  <c:v>145.08333333333329</c:v>
                </c:pt>
                <c:pt idx="8700">
                  <c:v>145.1</c:v>
                </c:pt>
                <c:pt idx="8701">
                  <c:v>145.1166666666667</c:v>
                </c:pt>
                <c:pt idx="8702">
                  <c:v>145.1333333333333</c:v>
                </c:pt>
                <c:pt idx="8703">
                  <c:v>145.15</c:v>
                </c:pt>
                <c:pt idx="8704">
                  <c:v>145.16666666666671</c:v>
                </c:pt>
                <c:pt idx="8705">
                  <c:v>145.18333333333331</c:v>
                </c:pt>
                <c:pt idx="8706">
                  <c:v>145.19999999999999</c:v>
                </c:pt>
                <c:pt idx="8707">
                  <c:v>145.2166666666667</c:v>
                </c:pt>
                <c:pt idx="8708">
                  <c:v>145.23333333333329</c:v>
                </c:pt>
                <c:pt idx="8709">
                  <c:v>145.25</c:v>
                </c:pt>
                <c:pt idx="8710">
                  <c:v>145.26666666666671</c:v>
                </c:pt>
                <c:pt idx="8711">
                  <c:v>145.2833333333333</c:v>
                </c:pt>
                <c:pt idx="8712">
                  <c:v>145.30000000000001</c:v>
                </c:pt>
                <c:pt idx="8713">
                  <c:v>145.31666666666669</c:v>
                </c:pt>
                <c:pt idx="8714">
                  <c:v>145.33333333333329</c:v>
                </c:pt>
                <c:pt idx="8715">
                  <c:v>145.35</c:v>
                </c:pt>
                <c:pt idx="8716">
                  <c:v>145.3666666666667</c:v>
                </c:pt>
                <c:pt idx="8717">
                  <c:v>145.3833333333333</c:v>
                </c:pt>
                <c:pt idx="8718">
                  <c:v>145.4</c:v>
                </c:pt>
                <c:pt idx="8719">
                  <c:v>145.41666666666671</c:v>
                </c:pt>
                <c:pt idx="8720">
                  <c:v>145.43333333333331</c:v>
                </c:pt>
                <c:pt idx="8721">
                  <c:v>145.44999999999999</c:v>
                </c:pt>
                <c:pt idx="8722">
                  <c:v>145.4666666666667</c:v>
                </c:pt>
                <c:pt idx="8723">
                  <c:v>145.48333333333329</c:v>
                </c:pt>
                <c:pt idx="8724">
                  <c:v>145.5</c:v>
                </c:pt>
                <c:pt idx="8725">
                  <c:v>145.51666666666671</c:v>
                </c:pt>
                <c:pt idx="8726">
                  <c:v>145.5333333333333</c:v>
                </c:pt>
                <c:pt idx="8727">
                  <c:v>145.55000000000001</c:v>
                </c:pt>
                <c:pt idx="8728">
                  <c:v>145.56666666666669</c:v>
                </c:pt>
                <c:pt idx="8729">
                  <c:v>145.58333333333329</c:v>
                </c:pt>
                <c:pt idx="8730">
                  <c:v>145.6</c:v>
                </c:pt>
                <c:pt idx="8731">
                  <c:v>145.6166666666667</c:v>
                </c:pt>
                <c:pt idx="8732">
                  <c:v>145.6333333333333</c:v>
                </c:pt>
                <c:pt idx="8733">
                  <c:v>145.65</c:v>
                </c:pt>
                <c:pt idx="8734">
                  <c:v>145.66666666666671</c:v>
                </c:pt>
                <c:pt idx="8735">
                  <c:v>145.68333333333331</c:v>
                </c:pt>
                <c:pt idx="8736">
                  <c:v>145.69999999999999</c:v>
                </c:pt>
                <c:pt idx="8737">
                  <c:v>145.7166666666667</c:v>
                </c:pt>
                <c:pt idx="8738">
                  <c:v>145.73333333333329</c:v>
                </c:pt>
                <c:pt idx="8739">
                  <c:v>145.75</c:v>
                </c:pt>
                <c:pt idx="8740">
                  <c:v>145.76666666666671</c:v>
                </c:pt>
                <c:pt idx="8741">
                  <c:v>145.7833333333333</c:v>
                </c:pt>
                <c:pt idx="8742">
                  <c:v>145.80000000000001</c:v>
                </c:pt>
                <c:pt idx="8743">
                  <c:v>145.81666666666669</c:v>
                </c:pt>
                <c:pt idx="8744">
                  <c:v>145.83333333333329</c:v>
                </c:pt>
                <c:pt idx="8745">
                  <c:v>145.85</c:v>
                </c:pt>
                <c:pt idx="8746">
                  <c:v>145.8666666666667</c:v>
                </c:pt>
                <c:pt idx="8747">
                  <c:v>145.8833333333333</c:v>
                </c:pt>
                <c:pt idx="8748">
                  <c:v>145.9</c:v>
                </c:pt>
                <c:pt idx="8749">
                  <c:v>145.91666666666671</c:v>
                </c:pt>
                <c:pt idx="8750">
                  <c:v>145.93333333333331</c:v>
                </c:pt>
                <c:pt idx="8751">
                  <c:v>145.94999999999999</c:v>
                </c:pt>
                <c:pt idx="8752">
                  <c:v>145.9666666666667</c:v>
                </c:pt>
                <c:pt idx="8753">
                  <c:v>145.98333333333329</c:v>
                </c:pt>
                <c:pt idx="8754">
                  <c:v>146</c:v>
                </c:pt>
                <c:pt idx="8755">
                  <c:v>146.01666666666671</c:v>
                </c:pt>
                <c:pt idx="8756">
                  <c:v>146.0333333333333</c:v>
                </c:pt>
                <c:pt idx="8757">
                  <c:v>146.05000000000001</c:v>
                </c:pt>
                <c:pt idx="8758">
                  <c:v>146.06666666666669</c:v>
                </c:pt>
                <c:pt idx="8759">
                  <c:v>146.08333333333329</c:v>
                </c:pt>
                <c:pt idx="8760">
                  <c:v>146.1</c:v>
                </c:pt>
                <c:pt idx="8761">
                  <c:v>146.1166666666667</c:v>
                </c:pt>
                <c:pt idx="8762">
                  <c:v>146.1333333333333</c:v>
                </c:pt>
                <c:pt idx="8763">
                  <c:v>146.15</c:v>
                </c:pt>
                <c:pt idx="8764">
                  <c:v>146.16666666666671</c:v>
                </c:pt>
                <c:pt idx="8765">
                  <c:v>146.18333333333331</c:v>
                </c:pt>
                <c:pt idx="8766">
                  <c:v>146.19999999999999</c:v>
                </c:pt>
                <c:pt idx="8767">
                  <c:v>146.2166666666667</c:v>
                </c:pt>
                <c:pt idx="8768">
                  <c:v>146.23333333333329</c:v>
                </c:pt>
                <c:pt idx="8769">
                  <c:v>146.25</c:v>
                </c:pt>
                <c:pt idx="8770">
                  <c:v>146.26666666666671</c:v>
                </c:pt>
                <c:pt idx="8771">
                  <c:v>146.2833333333333</c:v>
                </c:pt>
                <c:pt idx="8772">
                  <c:v>146.30000000000001</c:v>
                </c:pt>
                <c:pt idx="8773">
                  <c:v>146.31666666666669</c:v>
                </c:pt>
                <c:pt idx="8774">
                  <c:v>146.33333333333329</c:v>
                </c:pt>
                <c:pt idx="8775">
                  <c:v>146.35</c:v>
                </c:pt>
                <c:pt idx="8776">
                  <c:v>146.3666666666667</c:v>
                </c:pt>
                <c:pt idx="8777">
                  <c:v>146.3833333333333</c:v>
                </c:pt>
                <c:pt idx="8778">
                  <c:v>146.4</c:v>
                </c:pt>
                <c:pt idx="8779">
                  <c:v>146.41666666666671</c:v>
                </c:pt>
                <c:pt idx="8780">
                  <c:v>146.43333333333331</c:v>
                </c:pt>
                <c:pt idx="8781">
                  <c:v>146.44999999999999</c:v>
                </c:pt>
                <c:pt idx="8782">
                  <c:v>146.4666666666667</c:v>
                </c:pt>
                <c:pt idx="8783">
                  <c:v>146.48333333333329</c:v>
                </c:pt>
                <c:pt idx="8784">
                  <c:v>146.5</c:v>
                </c:pt>
                <c:pt idx="8785">
                  <c:v>146.51666666666671</c:v>
                </c:pt>
                <c:pt idx="8786">
                  <c:v>146.5333333333333</c:v>
                </c:pt>
                <c:pt idx="8787">
                  <c:v>146.55000000000001</c:v>
                </c:pt>
                <c:pt idx="8788">
                  <c:v>146.56666666666669</c:v>
                </c:pt>
                <c:pt idx="8789">
                  <c:v>146.58333333333329</c:v>
                </c:pt>
                <c:pt idx="8790">
                  <c:v>146.6</c:v>
                </c:pt>
                <c:pt idx="8791">
                  <c:v>146.6166666666667</c:v>
                </c:pt>
                <c:pt idx="8792">
                  <c:v>146.6333333333333</c:v>
                </c:pt>
                <c:pt idx="8793">
                  <c:v>146.65</c:v>
                </c:pt>
                <c:pt idx="8794">
                  <c:v>146.66666666666671</c:v>
                </c:pt>
                <c:pt idx="8795">
                  <c:v>146.68333333333331</c:v>
                </c:pt>
                <c:pt idx="8796">
                  <c:v>146.69999999999999</c:v>
                </c:pt>
                <c:pt idx="8797">
                  <c:v>146.7166666666667</c:v>
                </c:pt>
                <c:pt idx="8798">
                  <c:v>146.73333333333329</c:v>
                </c:pt>
                <c:pt idx="8799">
                  <c:v>146.75</c:v>
                </c:pt>
                <c:pt idx="8800">
                  <c:v>146.76666666666671</c:v>
                </c:pt>
                <c:pt idx="8801">
                  <c:v>146.7833333333333</c:v>
                </c:pt>
                <c:pt idx="8802">
                  <c:v>146.80000000000001</c:v>
                </c:pt>
                <c:pt idx="8803">
                  <c:v>146.81666666666669</c:v>
                </c:pt>
                <c:pt idx="8804">
                  <c:v>146.83333333333329</c:v>
                </c:pt>
                <c:pt idx="8805">
                  <c:v>146.85</c:v>
                </c:pt>
                <c:pt idx="8806">
                  <c:v>146.8666666666667</c:v>
                </c:pt>
                <c:pt idx="8807">
                  <c:v>146.8833333333333</c:v>
                </c:pt>
                <c:pt idx="8808">
                  <c:v>146.9</c:v>
                </c:pt>
                <c:pt idx="8809">
                  <c:v>146.91666666666671</c:v>
                </c:pt>
                <c:pt idx="8810">
                  <c:v>146.93333333333331</c:v>
                </c:pt>
                <c:pt idx="8811">
                  <c:v>146.94999999999999</c:v>
                </c:pt>
                <c:pt idx="8812">
                  <c:v>146.9666666666667</c:v>
                </c:pt>
                <c:pt idx="8813">
                  <c:v>146.98333333333329</c:v>
                </c:pt>
                <c:pt idx="8814">
                  <c:v>147</c:v>
                </c:pt>
                <c:pt idx="8815">
                  <c:v>147.01666666666671</c:v>
                </c:pt>
                <c:pt idx="8816">
                  <c:v>147.0333333333333</c:v>
                </c:pt>
                <c:pt idx="8817">
                  <c:v>147.05000000000001</c:v>
                </c:pt>
                <c:pt idx="8818">
                  <c:v>147.06666666666669</c:v>
                </c:pt>
                <c:pt idx="8819">
                  <c:v>147.08333333333329</c:v>
                </c:pt>
                <c:pt idx="8820">
                  <c:v>147.1</c:v>
                </c:pt>
                <c:pt idx="8821">
                  <c:v>147.1166666666667</c:v>
                </c:pt>
                <c:pt idx="8822">
                  <c:v>147.1333333333333</c:v>
                </c:pt>
                <c:pt idx="8823">
                  <c:v>147.15</c:v>
                </c:pt>
                <c:pt idx="8824">
                  <c:v>147.16666666666671</c:v>
                </c:pt>
                <c:pt idx="8825">
                  <c:v>147.18333333333331</c:v>
                </c:pt>
                <c:pt idx="8826">
                  <c:v>147.19999999999999</c:v>
                </c:pt>
                <c:pt idx="8827">
                  <c:v>147.2166666666667</c:v>
                </c:pt>
                <c:pt idx="8828">
                  <c:v>147.23333333333329</c:v>
                </c:pt>
                <c:pt idx="8829">
                  <c:v>147.25</c:v>
                </c:pt>
                <c:pt idx="8830">
                  <c:v>147.26666666666671</c:v>
                </c:pt>
                <c:pt idx="8831">
                  <c:v>147.2833333333333</c:v>
                </c:pt>
                <c:pt idx="8832">
                  <c:v>147.30000000000001</c:v>
                </c:pt>
                <c:pt idx="8833">
                  <c:v>147.31666666666669</c:v>
                </c:pt>
                <c:pt idx="8834">
                  <c:v>147.33333333333329</c:v>
                </c:pt>
                <c:pt idx="8835">
                  <c:v>147.35</c:v>
                </c:pt>
                <c:pt idx="8836">
                  <c:v>147.3666666666667</c:v>
                </c:pt>
                <c:pt idx="8837">
                  <c:v>147.3833333333333</c:v>
                </c:pt>
                <c:pt idx="8838">
                  <c:v>147.4</c:v>
                </c:pt>
                <c:pt idx="8839">
                  <c:v>147.41666666666671</c:v>
                </c:pt>
                <c:pt idx="8840">
                  <c:v>147.43333333333331</c:v>
                </c:pt>
                <c:pt idx="8841">
                  <c:v>147.44999999999999</c:v>
                </c:pt>
                <c:pt idx="8842">
                  <c:v>147.4666666666667</c:v>
                </c:pt>
                <c:pt idx="8843">
                  <c:v>147.48333333333329</c:v>
                </c:pt>
                <c:pt idx="8844">
                  <c:v>147.5</c:v>
                </c:pt>
                <c:pt idx="8845">
                  <c:v>147.51666666666671</c:v>
                </c:pt>
                <c:pt idx="8846">
                  <c:v>147.5333333333333</c:v>
                </c:pt>
                <c:pt idx="8847">
                  <c:v>147.55000000000001</c:v>
                </c:pt>
                <c:pt idx="8848">
                  <c:v>147.56666666666669</c:v>
                </c:pt>
                <c:pt idx="8849">
                  <c:v>147.58333333333329</c:v>
                </c:pt>
                <c:pt idx="8850">
                  <c:v>147.6</c:v>
                </c:pt>
                <c:pt idx="8851">
                  <c:v>147.6166666666667</c:v>
                </c:pt>
                <c:pt idx="8852">
                  <c:v>147.6333333333333</c:v>
                </c:pt>
                <c:pt idx="8853">
                  <c:v>147.65</c:v>
                </c:pt>
                <c:pt idx="8854">
                  <c:v>147.66666666666671</c:v>
                </c:pt>
                <c:pt idx="8855">
                  <c:v>147.68333333333331</c:v>
                </c:pt>
                <c:pt idx="8856">
                  <c:v>147.69999999999999</c:v>
                </c:pt>
                <c:pt idx="8857">
                  <c:v>147.7166666666667</c:v>
                </c:pt>
                <c:pt idx="8858">
                  <c:v>147.73333333333329</c:v>
                </c:pt>
                <c:pt idx="8859">
                  <c:v>147.75</c:v>
                </c:pt>
                <c:pt idx="8860">
                  <c:v>147.76666666666671</c:v>
                </c:pt>
                <c:pt idx="8861">
                  <c:v>147.7833333333333</c:v>
                </c:pt>
                <c:pt idx="8862">
                  <c:v>147.80000000000001</c:v>
                </c:pt>
                <c:pt idx="8863">
                  <c:v>147.81666666666669</c:v>
                </c:pt>
                <c:pt idx="8864">
                  <c:v>147.83333333333329</c:v>
                </c:pt>
                <c:pt idx="8865">
                  <c:v>147.85</c:v>
                </c:pt>
                <c:pt idx="8866">
                  <c:v>147.8666666666667</c:v>
                </c:pt>
                <c:pt idx="8867">
                  <c:v>147.8833333333333</c:v>
                </c:pt>
                <c:pt idx="8868">
                  <c:v>147.9</c:v>
                </c:pt>
                <c:pt idx="8869">
                  <c:v>147.91666666666671</c:v>
                </c:pt>
                <c:pt idx="8870">
                  <c:v>147.93333333333331</c:v>
                </c:pt>
                <c:pt idx="8871">
                  <c:v>147.94999999999999</c:v>
                </c:pt>
                <c:pt idx="8872">
                  <c:v>147.9666666666667</c:v>
                </c:pt>
                <c:pt idx="8873">
                  <c:v>147.98333333333329</c:v>
                </c:pt>
                <c:pt idx="8874">
                  <c:v>148</c:v>
                </c:pt>
                <c:pt idx="8875">
                  <c:v>148.01666666666671</c:v>
                </c:pt>
                <c:pt idx="8876">
                  <c:v>148.0333333333333</c:v>
                </c:pt>
                <c:pt idx="8877">
                  <c:v>148.05000000000001</c:v>
                </c:pt>
                <c:pt idx="8878">
                  <c:v>148.06666666666669</c:v>
                </c:pt>
                <c:pt idx="8879">
                  <c:v>148.08333333333329</c:v>
                </c:pt>
                <c:pt idx="8880">
                  <c:v>148.1</c:v>
                </c:pt>
                <c:pt idx="8881">
                  <c:v>148.1166666666667</c:v>
                </c:pt>
                <c:pt idx="8882">
                  <c:v>148.1333333333333</c:v>
                </c:pt>
                <c:pt idx="8883">
                  <c:v>148.15</c:v>
                </c:pt>
                <c:pt idx="8884">
                  <c:v>148.16666666666671</c:v>
                </c:pt>
                <c:pt idx="8885">
                  <c:v>148.18333333333331</c:v>
                </c:pt>
                <c:pt idx="8886">
                  <c:v>148.19999999999999</c:v>
                </c:pt>
                <c:pt idx="8887">
                  <c:v>148.2166666666667</c:v>
                </c:pt>
                <c:pt idx="8888">
                  <c:v>148.23333333333329</c:v>
                </c:pt>
                <c:pt idx="8889">
                  <c:v>148.25</c:v>
                </c:pt>
                <c:pt idx="8890">
                  <c:v>148.26666666666671</c:v>
                </c:pt>
                <c:pt idx="8891">
                  <c:v>148.2833333333333</c:v>
                </c:pt>
                <c:pt idx="8892">
                  <c:v>148.30000000000001</c:v>
                </c:pt>
                <c:pt idx="8893">
                  <c:v>148.31666666666669</c:v>
                </c:pt>
                <c:pt idx="8894">
                  <c:v>148.33333333333329</c:v>
                </c:pt>
                <c:pt idx="8895">
                  <c:v>148.35</c:v>
                </c:pt>
                <c:pt idx="8896">
                  <c:v>148.3666666666667</c:v>
                </c:pt>
                <c:pt idx="8897">
                  <c:v>148.3833333333333</c:v>
                </c:pt>
                <c:pt idx="8898">
                  <c:v>148.4</c:v>
                </c:pt>
                <c:pt idx="8899">
                  <c:v>148.41666666666671</c:v>
                </c:pt>
                <c:pt idx="8900">
                  <c:v>148.43333333333331</c:v>
                </c:pt>
                <c:pt idx="8901">
                  <c:v>148.44999999999999</c:v>
                </c:pt>
                <c:pt idx="8902">
                  <c:v>148.4666666666667</c:v>
                </c:pt>
                <c:pt idx="8903">
                  <c:v>148.48333333333329</c:v>
                </c:pt>
                <c:pt idx="8904">
                  <c:v>148.5</c:v>
                </c:pt>
                <c:pt idx="8905">
                  <c:v>148.51666666666671</c:v>
                </c:pt>
                <c:pt idx="8906">
                  <c:v>148.5333333333333</c:v>
                </c:pt>
                <c:pt idx="8907">
                  <c:v>148.55000000000001</c:v>
                </c:pt>
                <c:pt idx="8908">
                  <c:v>148.56666666666669</c:v>
                </c:pt>
                <c:pt idx="8909">
                  <c:v>148.58333333333329</c:v>
                </c:pt>
                <c:pt idx="8910">
                  <c:v>148.6</c:v>
                </c:pt>
                <c:pt idx="8911">
                  <c:v>148.6166666666667</c:v>
                </c:pt>
                <c:pt idx="8912">
                  <c:v>148.6333333333333</c:v>
                </c:pt>
                <c:pt idx="8913">
                  <c:v>148.65</c:v>
                </c:pt>
                <c:pt idx="8914">
                  <c:v>148.66666666666671</c:v>
                </c:pt>
                <c:pt idx="8915">
                  <c:v>148.68333333333331</c:v>
                </c:pt>
                <c:pt idx="8916">
                  <c:v>148.69999999999999</c:v>
                </c:pt>
                <c:pt idx="8917">
                  <c:v>148.7166666666667</c:v>
                </c:pt>
                <c:pt idx="8918">
                  <c:v>148.73333333333329</c:v>
                </c:pt>
                <c:pt idx="8919">
                  <c:v>148.75</c:v>
                </c:pt>
                <c:pt idx="8920">
                  <c:v>148.76666666666671</c:v>
                </c:pt>
                <c:pt idx="8921">
                  <c:v>148.7833333333333</c:v>
                </c:pt>
                <c:pt idx="8922">
                  <c:v>148.80000000000001</c:v>
                </c:pt>
                <c:pt idx="8923">
                  <c:v>148.81666666666669</c:v>
                </c:pt>
                <c:pt idx="8924">
                  <c:v>148.83333333333329</c:v>
                </c:pt>
                <c:pt idx="8925">
                  <c:v>148.85</c:v>
                </c:pt>
                <c:pt idx="8926">
                  <c:v>148.8666666666667</c:v>
                </c:pt>
                <c:pt idx="8927">
                  <c:v>148.8833333333333</c:v>
                </c:pt>
                <c:pt idx="8928">
                  <c:v>148.9</c:v>
                </c:pt>
                <c:pt idx="8929">
                  <c:v>148.91666666666671</c:v>
                </c:pt>
                <c:pt idx="8930">
                  <c:v>148.93333333333331</c:v>
                </c:pt>
                <c:pt idx="8931">
                  <c:v>148.94999999999999</c:v>
                </c:pt>
                <c:pt idx="8932">
                  <c:v>148.9666666666667</c:v>
                </c:pt>
                <c:pt idx="8933">
                  <c:v>148.98333333333329</c:v>
                </c:pt>
                <c:pt idx="8934">
                  <c:v>149</c:v>
                </c:pt>
                <c:pt idx="8935">
                  <c:v>149.01666666666671</c:v>
                </c:pt>
                <c:pt idx="8936">
                  <c:v>149.0333333333333</c:v>
                </c:pt>
                <c:pt idx="8937">
                  <c:v>149.05000000000001</c:v>
                </c:pt>
                <c:pt idx="8938">
                  <c:v>149.06666666666669</c:v>
                </c:pt>
                <c:pt idx="8939">
                  <c:v>149.08333333333329</c:v>
                </c:pt>
                <c:pt idx="8940">
                  <c:v>149.1</c:v>
                </c:pt>
                <c:pt idx="8941">
                  <c:v>149.1166666666667</c:v>
                </c:pt>
                <c:pt idx="8942">
                  <c:v>149.1333333333333</c:v>
                </c:pt>
                <c:pt idx="8943">
                  <c:v>149.15</c:v>
                </c:pt>
                <c:pt idx="8944">
                  <c:v>149.16666666666671</c:v>
                </c:pt>
                <c:pt idx="8945">
                  <c:v>149.18333333333331</c:v>
                </c:pt>
                <c:pt idx="8946">
                  <c:v>149.19999999999999</c:v>
                </c:pt>
                <c:pt idx="8947">
                  <c:v>149.2166666666667</c:v>
                </c:pt>
                <c:pt idx="8948">
                  <c:v>149.23333333333329</c:v>
                </c:pt>
                <c:pt idx="8949">
                  <c:v>149.25</c:v>
                </c:pt>
                <c:pt idx="8950">
                  <c:v>149.26666666666671</c:v>
                </c:pt>
                <c:pt idx="8951">
                  <c:v>149.2833333333333</c:v>
                </c:pt>
                <c:pt idx="8952">
                  <c:v>149.30000000000001</c:v>
                </c:pt>
                <c:pt idx="8953">
                  <c:v>149.31666666666669</c:v>
                </c:pt>
                <c:pt idx="8954">
                  <c:v>149.33333333333329</c:v>
                </c:pt>
                <c:pt idx="8955">
                  <c:v>149.35</c:v>
                </c:pt>
                <c:pt idx="8956">
                  <c:v>149.3666666666667</c:v>
                </c:pt>
                <c:pt idx="8957">
                  <c:v>149.3833333333333</c:v>
                </c:pt>
                <c:pt idx="8958">
                  <c:v>149.4</c:v>
                </c:pt>
                <c:pt idx="8959">
                  <c:v>149.41666666666671</c:v>
                </c:pt>
                <c:pt idx="8960">
                  <c:v>149.43333333333331</c:v>
                </c:pt>
                <c:pt idx="8961">
                  <c:v>149.44999999999999</c:v>
                </c:pt>
                <c:pt idx="8962">
                  <c:v>149.4666666666667</c:v>
                </c:pt>
                <c:pt idx="8963">
                  <c:v>149.48333333333329</c:v>
                </c:pt>
                <c:pt idx="8964">
                  <c:v>149.5</c:v>
                </c:pt>
                <c:pt idx="8965">
                  <c:v>149.51666666666671</c:v>
                </c:pt>
                <c:pt idx="8966">
                  <c:v>149.5333333333333</c:v>
                </c:pt>
                <c:pt idx="8967">
                  <c:v>149.55000000000001</c:v>
                </c:pt>
                <c:pt idx="8968">
                  <c:v>149.56666666666669</c:v>
                </c:pt>
                <c:pt idx="8969">
                  <c:v>149.58333333333329</c:v>
                </c:pt>
                <c:pt idx="8970">
                  <c:v>149.6</c:v>
                </c:pt>
                <c:pt idx="8971">
                  <c:v>149.6166666666667</c:v>
                </c:pt>
                <c:pt idx="8972">
                  <c:v>149.6333333333333</c:v>
                </c:pt>
                <c:pt idx="8973">
                  <c:v>149.65</c:v>
                </c:pt>
                <c:pt idx="8974">
                  <c:v>149.66666666666671</c:v>
                </c:pt>
                <c:pt idx="8975">
                  <c:v>149.68333333333331</c:v>
                </c:pt>
                <c:pt idx="8976">
                  <c:v>149.69999999999999</c:v>
                </c:pt>
                <c:pt idx="8977">
                  <c:v>149.7166666666667</c:v>
                </c:pt>
                <c:pt idx="8978">
                  <c:v>149.73333333333329</c:v>
                </c:pt>
                <c:pt idx="8979">
                  <c:v>149.75</c:v>
                </c:pt>
                <c:pt idx="8980">
                  <c:v>149.76666666666671</c:v>
                </c:pt>
                <c:pt idx="8981">
                  <c:v>149.7833333333333</c:v>
                </c:pt>
                <c:pt idx="8982">
                  <c:v>149.80000000000001</c:v>
                </c:pt>
                <c:pt idx="8983">
                  <c:v>149.81666666666669</c:v>
                </c:pt>
                <c:pt idx="8984">
                  <c:v>149.83333333333329</c:v>
                </c:pt>
                <c:pt idx="8985">
                  <c:v>149.85</c:v>
                </c:pt>
                <c:pt idx="8986">
                  <c:v>149.8666666666667</c:v>
                </c:pt>
                <c:pt idx="8987">
                  <c:v>149.8833333333333</c:v>
                </c:pt>
                <c:pt idx="8988">
                  <c:v>149.9</c:v>
                </c:pt>
                <c:pt idx="8989">
                  <c:v>149.91666666666671</c:v>
                </c:pt>
                <c:pt idx="8990">
                  <c:v>149.93333333333331</c:v>
                </c:pt>
                <c:pt idx="8991">
                  <c:v>149.94999999999999</c:v>
                </c:pt>
                <c:pt idx="8992">
                  <c:v>149.9666666666667</c:v>
                </c:pt>
                <c:pt idx="8993">
                  <c:v>149.98333333333329</c:v>
                </c:pt>
                <c:pt idx="8994">
                  <c:v>150</c:v>
                </c:pt>
                <c:pt idx="8995">
                  <c:v>150.01666666666671</c:v>
                </c:pt>
                <c:pt idx="8996">
                  <c:v>150.0333333333333</c:v>
                </c:pt>
                <c:pt idx="8997">
                  <c:v>150.05000000000001</c:v>
                </c:pt>
                <c:pt idx="8998">
                  <c:v>150.06666666666669</c:v>
                </c:pt>
                <c:pt idx="8999">
                  <c:v>150.08333333333329</c:v>
                </c:pt>
                <c:pt idx="9000">
                  <c:v>150.1</c:v>
                </c:pt>
                <c:pt idx="9001">
                  <c:v>150.1166666666667</c:v>
                </c:pt>
                <c:pt idx="9002">
                  <c:v>150.1333333333333</c:v>
                </c:pt>
                <c:pt idx="9003">
                  <c:v>150.15</c:v>
                </c:pt>
                <c:pt idx="9004">
                  <c:v>150.16666666666671</c:v>
                </c:pt>
                <c:pt idx="9005">
                  <c:v>150.18333333333331</c:v>
                </c:pt>
                <c:pt idx="9006">
                  <c:v>150.19999999999999</c:v>
                </c:pt>
                <c:pt idx="9007">
                  <c:v>150.2166666666667</c:v>
                </c:pt>
                <c:pt idx="9008">
                  <c:v>150.23333333333329</c:v>
                </c:pt>
                <c:pt idx="9009">
                  <c:v>150.25</c:v>
                </c:pt>
                <c:pt idx="9010">
                  <c:v>150.26666666666671</c:v>
                </c:pt>
                <c:pt idx="9011">
                  <c:v>150.2833333333333</c:v>
                </c:pt>
                <c:pt idx="9012">
                  <c:v>150.30000000000001</c:v>
                </c:pt>
                <c:pt idx="9013">
                  <c:v>150.31666666666669</c:v>
                </c:pt>
                <c:pt idx="9014">
                  <c:v>150.33333333333329</c:v>
                </c:pt>
                <c:pt idx="9015">
                  <c:v>150.35</c:v>
                </c:pt>
                <c:pt idx="9016">
                  <c:v>150.3666666666667</c:v>
                </c:pt>
                <c:pt idx="9017">
                  <c:v>150.3833333333333</c:v>
                </c:pt>
                <c:pt idx="9018">
                  <c:v>150.4</c:v>
                </c:pt>
                <c:pt idx="9019">
                  <c:v>150.41666666666671</c:v>
                </c:pt>
                <c:pt idx="9020">
                  <c:v>150.43333333333331</c:v>
                </c:pt>
                <c:pt idx="9021">
                  <c:v>150.44999999999999</c:v>
                </c:pt>
                <c:pt idx="9022">
                  <c:v>150.4666666666667</c:v>
                </c:pt>
                <c:pt idx="9023">
                  <c:v>150.48333333333329</c:v>
                </c:pt>
                <c:pt idx="9024">
                  <c:v>150.5</c:v>
                </c:pt>
                <c:pt idx="9025">
                  <c:v>150.51666666666671</c:v>
                </c:pt>
                <c:pt idx="9026">
                  <c:v>150.5333333333333</c:v>
                </c:pt>
                <c:pt idx="9027">
                  <c:v>150.55000000000001</c:v>
                </c:pt>
                <c:pt idx="9028">
                  <c:v>150.56666666666669</c:v>
                </c:pt>
                <c:pt idx="9029">
                  <c:v>150.58333333333329</c:v>
                </c:pt>
                <c:pt idx="9030">
                  <c:v>150.6</c:v>
                </c:pt>
                <c:pt idx="9031">
                  <c:v>150.6166666666667</c:v>
                </c:pt>
                <c:pt idx="9032">
                  <c:v>150.6333333333333</c:v>
                </c:pt>
                <c:pt idx="9033">
                  <c:v>150.65</c:v>
                </c:pt>
                <c:pt idx="9034">
                  <c:v>150.66666666666671</c:v>
                </c:pt>
                <c:pt idx="9035">
                  <c:v>150.68333333333331</c:v>
                </c:pt>
                <c:pt idx="9036">
                  <c:v>150.69999999999999</c:v>
                </c:pt>
                <c:pt idx="9037">
                  <c:v>150.7166666666667</c:v>
                </c:pt>
                <c:pt idx="9038">
                  <c:v>150.73333333333329</c:v>
                </c:pt>
                <c:pt idx="9039">
                  <c:v>150.75</c:v>
                </c:pt>
                <c:pt idx="9040">
                  <c:v>150.76666666666671</c:v>
                </c:pt>
                <c:pt idx="9041">
                  <c:v>150.7833333333333</c:v>
                </c:pt>
                <c:pt idx="9042">
                  <c:v>150.80000000000001</c:v>
                </c:pt>
                <c:pt idx="9043">
                  <c:v>150.81666666666669</c:v>
                </c:pt>
                <c:pt idx="9044">
                  <c:v>150.83333333333329</c:v>
                </c:pt>
                <c:pt idx="9045">
                  <c:v>150.85</c:v>
                </c:pt>
                <c:pt idx="9046">
                  <c:v>150.8666666666667</c:v>
                </c:pt>
                <c:pt idx="9047">
                  <c:v>150.8833333333333</c:v>
                </c:pt>
                <c:pt idx="9048">
                  <c:v>150.9</c:v>
                </c:pt>
                <c:pt idx="9049">
                  <c:v>150.91666666666671</c:v>
                </c:pt>
                <c:pt idx="9050">
                  <c:v>150.93333333333331</c:v>
                </c:pt>
                <c:pt idx="9051">
                  <c:v>150.94999999999999</c:v>
                </c:pt>
                <c:pt idx="9052">
                  <c:v>150.9666666666667</c:v>
                </c:pt>
                <c:pt idx="9053">
                  <c:v>150.98333333333329</c:v>
                </c:pt>
                <c:pt idx="9054">
                  <c:v>151</c:v>
                </c:pt>
                <c:pt idx="9055">
                  <c:v>151.01666666666671</c:v>
                </c:pt>
                <c:pt idx="9056">
                  <c:v>151.0333333333333</c:v>
                </c:pt>
                <c:pt idx="9057">
                  <c:v>151.05000000000001</c:v>
                </c:pt>
                <c:pt idx="9058">
                  <c:v>151.06666666666669</c:v>
                </c:pt>
                <c:pt idx="9059">
                  <c:v>151.08333333333329</c:v>
                </c:pt>
                <c:pt idx="9060">
                  <c:v>151.1</c:v>
                </c:pt>
                <c:pt idx="9061">
                  <c:v>151.1166666666667</c:v>
                </c:pt>
                <c:pt idx="9062">
                  <c:v>151.1333333333333</c:v>
                </c:pt>
                <c:pt idx="9063">
                  <c:v>151.15</c:v>
                </c:pt>
                <c:pt idx="9064">
                  <c:v>151.16666666666671</c:v>
                </c:pt>
                <c:pt idx="9065">
                  <c:v>151.18333333333331</c:v>
                </c:pt>
                <c:pt idx="9066">
                  <c:v>151.19999999999999</c:v>
                </c:pt>
                <c:pt idx="9067">
                  <c:v>151.2166666666667</c:v>
                </c:pt>
                <c:pt idx="9068">
                  <c:v>151.23333333333329</c:v>
                </c:pt>
                <c:pt idx="9069">
                  <c:v>151.25</c:v>
                </c:pt>
                <c:pt idx="9070">
                  <c:v>151.26666666666671</c:v>
                </c:pt>
                <c:pt idx="9071">
                  <c:v>151.2833333333333</c:v>
                </c:pt>
                <c:pt idx="9072">
                  <c:v>151.30000000000001</c:v>
                </c:pt>
                <c:pt idx="9073">
                  <c:v>151.31666666666669</c:v>
                </c:pt>
                <c:pt idx="9074">
                  <c:v>151.33333333333329</c:v>
                </c:pt>
                <c:pt idx="9075">
                  <c:v>151.35</c:v>
                </c:pt>
                <c:pt idx="9076">
                  <c:v>151.3666666666667</c:v>
                </c:pt>
                <c:pt idx="9077">
                  <c:v>151.3833333333333</c:v>
                </c:pt>
                <c:pt idx="9078">
                  <c:v>151.4</c:v>
                </c:pt>
                <c:pt idx="9079">
                  <c:v>151.41666666666671</c:v>
                </c:pt>
                <c:pt idx="9080">
                  <c:v>151.43333333333331</c:v>
                </c:pt>
                <c:pt idx="9081">
                  <c:v>151.44999999999999</c:v>
                </c:pt>
                <c:pt idx="9082">
                  <c:v>151.4666666666667</c:v>
                </c:pt>
              </c:numCache>
            </c:numRef>
          </c:xVal>
          <c:yVal>
            <c:numRef>
              <c:f>Sheet1!$F$1:$F$9083</c:f>
              <c:numCache>
                <c:formatCode>General</c:formatCode>
                <c:ptCount val="9083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1.25</c:v>
                </c:pt>
                <c:pt idx="6">
                  <c:v>5.6</c:v>
                </c:pt>
                <c:pt idx="7">
                  <c:v>7.85</c:v>
                </c:pt>
                <c:pt idx="8">
                  <c:v>15.25</c:v>
                </c:pt>
                <c:pt idx="9">
                  <c:v>16.25</c:v>
                </c:pt>
                <c:pt idx="10">
                  <c:v>14.9</c:v>
                </c:pt>
                <c:pt idx="11">
                  <c:v>18.05</c:v>
                </c:pt>
                <c:pt idx="12">
                  <c:v>15.95</c:v>
                </c:pt>
                <c:pt idx="13">
                  <c:v>17.399999999999999</c:v>
                </c:pt>
                <c:pt idx="14">
                  <c:v>16.5</c:v>
                </c:pt>
                <c:pt idx="15">
                  <c:v>18.649999999999999</c:v>
                </c:pt>
                <c:pt idx="16">
                  <c:v>15.25</c:v>
                </c:pt>
                <c:pt idx="17">
                  <c:v>16.600000000000001</c:v>
                </c:pt>
                <c:pt idx="18">
                  <c:v>17.149999999999999</c:v>
                </c:pt>
                <c:pt idx="19">
                  <c:v>25.55</c:v>
                </c:pt>
                <c:pt idx="20">
                  <c:v>23.8</c:v>
                </c:pt>
                <c:pt idx="21">
                  <c:v>54.9</c:v>
                </c:pt>
                <c:pt idx="22">
                  <c:v>54.2</c:v>
                </c:pt>
                <c:pt idx="23">
                  <c:v>33.9</c:v>
                </c:pt>
                <c:pt idx="24">
                  <c:v>31.1</c:v>
                </c:pt>
                <c:pt idx="25">
                  <c:v>29.7</c:v>
                </c:pt>
                <c:pt idx="26">
                  <c:v>28.85</c:v>
                </c:pt>
                <c:pt idx="27">
                  <c:v>26.4</c:v>
                </c:pt>
                <c:pt idx="28">
                  <c:v>31.1</c:v>
                </c:pt>
                <c:pt idx="29">
                  <c:v>27.85</c:v>
                </c:pt>
                <c:pt idx="30">
                  <c:v>35.1</c:v>
                </c:pt>
                <c:pt idx="31">
                  <c:v>25.95</c:v>
                </c:pt>
                <c:pt idx="32">
                  <c:v>30.45</c:v>
                </c:pt>
                <c:pt idx="33">
                  <c:v>36.200000000000003</c:v>
                </c:pt>
                <c:pt idx="34">
                  <c:v>37.9</c:v>
                </c:pt>
                <c:pt idx="35">
                  <c:v>34.799999999999997</c:v>
                </c:pt>
                <c:pt idx="36">
                  <c:v>30.85</c:v>
                </c:pt>
                <c:pt idx="37">
                  <c:v>31.05</c:v>
                </c:pt>
                <c:pt idx="38">
                  <c:v>30.3</c:v>
                </c:pt>
                <c:pt idx="39">
                  <c:v>33.5</c:v>
                </c:pt>
                <c:pt idx="40">
                  <c:v>32.799999999999997</c:v>
                </c:pt>
                <c:pt idx="41">
                  <c:v>31.1</c:v>
                </c:pt>
                <c:pt idx="42">
                  <c:v>32.6</c:v>
                </c:pt>
                <c:pt idx="43">
                  <c:v>31.6</c:v>
                </c:pt>
                <c:pt idx="44">
                  <c:v>33.15</c:v>
                </c:pt>
                <c:pt idx="45">
                  <c:v>56.05</c:v>
                </c:pt>
                <c:pt idx="46">
                  <c:v>37.6</c:v>
                </c:pt>
                <c:pt idx="47">
                  <c:v>36.549999999999997</c:v>
                </c:pt>
                <c:pt idx="48">
                  <c:v>40.049999999999997</c:v>
                </c:pt>
                <c:pt idx="49">
                  <c:v>39.049999999999997</c:v>
                </c:pt>
                <c:pt idx="50">
                  <c:v>37.85</c:v>
                </c:pt>
                <c:pt idx="51">
                  <c:v>43.35</c:v>
                </c:pt>
                <c:pt idx="52">
                  <c:v>41.5</c:v>
                </c:pt>
                <c:pt idx="53">
                  <c:v>40.049999999999997</c:v>
                </c:pt>
                <c:pt idx="54">
                  <c:v>41.6</c:v>
                </c:pt>
                <c:pt idx="55">
                  <c:v>43.65</c:v>
                </c:pt>
                <c:pt idx="56">
                  <c:v>41.75</c:v>
                </c:pt>
                <c:pt idx="57">
                  <c:v>17.95</c:v>
                </c:pt>
                <c:pt idx="58">
                  <c:v>15.95</c:v>
                </c:pt>
                <c:pt idx="59">
                  <c:v>17.649999999999999</c:v>
                </c:pt>
                <c:pt idx="60">
                  <c:v>21.55</c:v>
                </c:pt>
                <c:pt idx="61">
                  <c:v>24.55</c:v>
                </c:pt>
                <c:pt idx="62">
                  <c:v>25</c:v>
                </c:pt>
                <c:pt idx="63">
                  <c:v>22.95</c:v>
                </c:pt>
                <c:pt idx="64">
                  <c:v>0.35</c:v>
                </c:pt>
                <c:pt idx="65">
                  <c:v>0.35</c:v>
                </c:pt>
                <c:pt idx="66">
                  <c:v>0.35</c:v>
                </c:pt>
                <c:pt idx="67">
                  <c:v>0.35</c:v>
                </c:pt>
                <c:pt idx="68">
                  <c:v>0.35</c:v>
                </c:pt>
                <c:pt idx="69">
                  <c:v>2.4500000000000002</c:v>
                </c:pt>
                <c:pt idx="70">
                  <c:v>6.9</c:v>
                </c:pt>
                <c:pt idx="71">
                  <c:v>12.9</c:v>
                </c:pt>
                <c:pt idx="72">
                  <c:v>22.85</c:v>
                </c:pt>
                <c:pt idx="73">
                  <c:v>21.8</c:v>
                </c:pt>
                <c:pt idx="74">
                  <c:v>23.85</c:v>
                </c:pt>
                <c:pt idx="75">
                  <c:v>23.5</c:v>
                </c:pt>
                <c:pt idx="76">
                  <c:v>23.55</c:v>
                </c:pt>
                <c:pt idx="77">
                  <c:v>23.2</c:v>
                </c:pt>
                <c:pt idx="78">
                  <c:v>25.5</c:v>
                </c:pt>
                <c:pt idx="79">
                  <c:v>23.15</c:v>
                </c:pt>
                <c:pt idx="80">
                  <c:v>22.8</c:v>
                </c:pt>
                <c:pt idx="81">
                  <c:v>23.9</c:v>
                </c:pt>
                <c:pt idx="82">
                  <c:v>22.2</c:v>
                </c:pt>
                <c:pt idx="83">
                  <c:v>20.65</c:v>
                </c:pt>
                <c:pt idx="84">
                  <c:v>21.3</c:v>
                </c:pt>
                <c:pt idx="85">
                  <c:v>23.9</c:v>
                </c:pt>
                <c:pt idx="86">
                  <c:v>20.350000000000001</c:v>
                </c:pt>
                <c:pt idx="87">
                  <c:v>23.45</c:v>
                </c:pt>
                <c:pt idx="88">
                  <c:v>25.2</c:v>
                </c:pt>
                <c:pt idx="89">
                  <c:v>40.200000000000003</c:v>
                </c:pt>
                <c:pt idx="90">
                  <c:v>55.35</c:v>
                </c:pt>
                <c:pt idx="91">
                  <c:v>54.2</c:v>
                </c:pt>
                <c:pt idx="92">
                  <c:v>51.2</c:v>
                </c:pt>
                <c:pt idx="93">
                  <c:v>53.65</c:v>
                </c:pt>
                <c:pt idx="94">
                  <c:v>64.95</c:v>
                </c:pt>
                <c:pt idx="95">
                  <c:v>47.85</c:v>
                </c:pt>
                <c:pt idx="96">
                  <c:v>52.8</c:v>
                </c:pt>
                <c:pt idx="97">
                  <c:v>54.85</c:v>
                </c:pt>
                <c:pt idx="98">
                  <c:v>79.55</c:v>
                </c:pt>
                <c:pt idx="99">
                  <c:v>75.45</c:v>
                </c:pt>
                <c:pt idx="100">
                  <c:v>77.5</c:v>
                </c:pt>
                <c:pt idx="101">
                  <c:v>84.9</c:v>
                </c:pt>
                <c:pt idx="102">
                  <c:v>80.900000000000006</c:v>
                </c:pt>
                <c:pt idx="103">
                  <c:v>90.7</c:v>
                </c:pt>
                <c:pt idx="104">
                  <c:v>126.65</c:v>
                </c:pt>
                <c:pt idx="105">
                  <c:v>116.8</c:v>
                </c:pt>
                <c:pt idx="106">
                  <c:v>117.75</c:v>
                </c:pt>
                <c:pt idx="107">
                  <c:v>96.1</c:v>
                </c:pt>
                <c:pt idx="108">
                  <c:v>108.6</c:v>
                </c:pt>
                <c:pt idx="109">
                  <c:v>115.95</c:v>
                </c:pt>
                <c:pt idx="110">
                  <c:v>90.15</c:v>
                </c:pt>
                <c:pt idx="111">
                  <c:v>95.45</c:v>
                </c:pt>
                <c:pt idx="112">
                  <c:v>152.65</c:v>
                </c:pt>
                <c:pt idx="113">
                  <c:v>179.9</c:v>
                </c:pt>
                <c:pt idx="114">
                  <c:v>186.4</c:v>
                </c:pt>
                <c:pt idx="115">
                  <c:v>181.8</c:v>
                </c:pt>
                <c:pt idx="116">
                  <c:v>188.35</c:v>
                </c:pt>
                <c:pt idx="117">
                  <c:v>190.35</c:v>
                </c:pt>
                <c:pt idx="118">
                  <c:v>193.3</c:v>
                </c:pt>
                <c:pt idx="119">
                  <c:v>189.05</c:v>
                </c:pt>
                <c:pt idx="120">
                  <c:v>191.45</c:v>
                </c:pt>
                <c:pt idx="121">
                  <c:v>182.25</c:v>
                </c:pt>
                <c:pt idx="122">
                  <c:v>179.95</c:v>
                </c:pt>
                <c:pt idx="123">
                  <c:v>202.75</c:v>
                </c:pt>
                <c:pt idx="124">
                  <c:v>192.1</c:v>
                </c:pt>
                <c:pt idx="125">
                  <c:v>253.9</c:v>
                </c:pt>
                <c:pt idx="126">
                  <c:v>209.7</c:v>
                </c:pt>
                <c:pt idx="127">
                  <c:v>147</c:v>
                </c:pt>
                <c:pt idx="128">
                  <c:v>136.35</c:v>
                </c:pt>
                <c:pt idx="129">
                  <c:v>87.7</c:v>
                </c:pt>
                <c:pt idx="130">
                  <c:v>87.75</c:v>
                </c:pt>
                <c:pt idx="131">
                  <c:v>100.75</c:v>
                </c:pt>
                <c:pt idx="132">
                  <c:v>90.85</c:v>
                </c:pt>
                <c:pt idx="133">
                  <c:v>2690.3</c:v>
                </c:pt>
                <c:pt idx="134">
                  <c:v>3814.65</c:v>
                </c:pt>
                <c:pt idx="135">
                  <c:v>3144.75</c:v>
                </c:pt>
                <c:pt idx="136">
                  <c:v>2582.6</c:v>
                </c:pt>
                <c:pt idx="137">
                  <c:v>2148.6</c:v>
                </c:pt>
                <c:pt idx="138">
                  <c:v>1718.95</c:v>
                </c:pt>
                <c:pt idx="139">
                  <c:v>1031.95</c:v>
                </c:pt>
                <c:pt idx="140">
                  <c:v>496.65</c:v>
                </c:pt>
                <c:pt idx="141">
                  <c:v>464.5</c:v>
                </c:pt>
                <c:pt idx="142">
                  <c:v>0.9</c:v>
                </c:pt>
                <c:pt idx="143">
                  <c:v>352.75</c:v>
                </c:pt>
                <c:pt idx="144">
                  <c:v>207</c:v>
                </c:pt>
                <c:pt idx="145">
                  <c:v>185.9</c:v>
                </c:pt>
                <c:pt idx="146">
                  <c:v>163.75</c:v>
                </c:pt>
                <c:pt idx="147">
                  <c:v>148.69999999999999</c:v>
                </c:pt>
                <c:pt idx="148">
                  <c:v>130.9</c:v>
                </c:pt>
                <c:pt idx="149">
                  <c:v>121.1</c:v>
                </c:pt>
                <c:pt idx="150">
                  <c:v>4.75</c:v>
                </c:pt>
                <c:pt idx="151">
                  <c:v>126.7</c:v>
                </c:pt>
                <c:pt idx="152">
                  <c:v>138</c:v>
                </c:pt>
                <c:pt idx="153">
                  <c:v>126.8</c:v>
                </c:pt>
                <c:pt idx="154">
                  <c:v>117.1</c:v>
                </c:pt>
                <c:pt idx="155">
                  <c:v>115.7</c:v>
                </c:pt>
                <c:pt idx="156">
                  <c:v>108.85</c:v>
                </c:pt>
                <c:pt idx="157">
                  <c:v>103.05</c:v>
                </c:pt>
                <c:pt idx="158">
                  <c:v>104.4</c:v>
                </c:pt>
                <c:pt idx="159">
                  <c:v>105.95</c:v>
                </c:pt>
                <c:pt idx="160">
                  <c:v>104.85</c:v>
                </c:pt>
                <c:pt idx="161">
                  <c:v>100.6</c:v>
                </c:pt>
                <c:pt idx="162">
                  <c:v>118.9</c:v>
                </c:pt>
                <c:pt idx="163">
                  <c:v>115.5</c:v>
                </c:pt>
                <c:pt idx="164">
                  <c:v>112.2</c:v>
                </c:pt>
                <c:pt idx="165">
                  <c:v>109.1</c:v>
                </c:pt>
                <c:pt idx="166">
                  <c:v>45.25</c:v>
                </c:pt>
                <c:pt idx="167">
                  <c:v>130.85</c:v>
                </c:pt>
                <c:pt idx="168">
                  <c:v>113.7</c:v>
                </c:pt>
                <c:pt idx="169">
                  <c:v>108.8</c:v>
                </c:pt>
                <c:pt idx="170">
                  <c:v>118.2</c:v>
                </c:pt>
                <c:pt idx="171">
                  <c:v>111.2</c:v>
                </c:pt>
                <c:pt idx="172">
                  <c:v>107.05</c:v>
                </c:pt>
                <c:pt idx="173">
                  <c:v>102.7</c:v>
                </c:pt>
                <c:pt idx="174">
                  <c:v>98.6</c:v>
                </c:pt>
                <c:pt idx="175">
                  <c:v>97.95</c:v>
                </c:pt>
                <c:pt idx="176">
                  <c:v>97.8</c:v>
                </c:pt>
                <c:pt idx="177">
                  <c:v>88.6</c:v>
                </c:pt>
                <c:pt idx="178">
                  <c:v>118.55</c:v>
                </c:pt>
                <c:pt idx="179">
                  <c:v>118</c:v>
                </c:pt>
                <c:pt idx="180">
                  <c:v>104.55</c:v>
                </c:pt>
                <c:pt idx="181">
                  <c:v>106.2</c:v>
                </c:pt>
                <c:pt idx="182">
                  <c:v>104.45</c:v>
                </c:pt>
                <c:pt idx="183">
                  <c:v>98.25</c:v>
                </c:pt>
                <c:pt idx="184">
                  <c:v>104.95</c:v>
                </c:pt>
                <c:pt idx="185">
                  <c:v>100.05</c:v>
                </c:pt>
                <c:pt idx="186">
                  <c:v>91.1</c:v>
                </c:pt>
                <c:pt idx="187">
                  <c:v>95.9</c:v>
                </c:pt>
                <c:pt idx="188">
                  <c:v>84.9</c:v>
                </c:pt>
                <c:pt idx="189">
                  <c:v>102.9</c:v>
                </c:pt>
                <c:pt idx="190">
                  <c:v>103.05</c:v>
                </c:pt>
                <c:pt idx="191">
                  <c:v>100.4</c:v>
                </c:pt>
                <c:pt idx="192">
                  <c:v>97.1</c:v>
                </c:pt>
                <c:pt idx="193">
                  <c:v>94.95</c:v>
                </c:pt>
                <c:pt idx="194">
                  <c:v>95.65</c:v>
                </c:pt>
                <c:pt idx="195">
                  <c:v>89.25</c:v>
                </c:pt>
                <c:pt idx="196">
                  <c:v>96.1</c:v>
                </c:pt>
                <c:pt idx="197">
                  <c:v>75.55</c:v>
                </c:pt>
                <c:pt idx="198">
                  <c:v>79.099999999999994</c:v>
                </c:pt>
                <c:pt idx="199">
                  <c:v>77.2</c:v>
                </c:pt>
                <c:pt idx="200">
                  <c:v>81.25</c:v>
                </c:pt>
                <c:pt idx="201">
                  <c:v>71.95</c:v>
                </c:pt>
                <c:pt idx="202">
                  <c:v>103.8</c:v>
                </c:pt>
                <c:pt idx="203">
                  <c:v>89.3</c:v>
                </c:pt>
                <c:pt idx="204">
                  <c:v>79.900000000000006</c:v>
                </c:pt>
                <c:pt idx="205">
                  <c:v>79.8</c:v>
                </c:pt>
                <c:pt idx="206">
                  <c:v>77.099999999999994</c:v>
                </c:pt>
                <c:pt idx="207">
                  <c:v>71.150000000000006</c:v>
                </c:pt>
                <c:pt idx="208">
                  <c:v>80.05</c:v>
                </c:pt>
                <c:pt idx="209">
                  <c:v>74.099999999999994</c:v>
                </c:pt>
                <c:pt idx="210">
                  <c:v>73.75</c:v>
                </c:pt>
                <c:pt idx="211">
                  <c:v>70.400000000000006</c:v>
                </c:pt>
                <c:pt idx="212">
                  <c:v>69.95</c:v>
                </c:pt>
                <c:pt idx="213">
                  <c:v>65.599999999999994</c:v>
                </c:pt>
                <c:pt idx="214">
                  <c:v>59.1</c:v>
                </c:pt>
                <c:pt idx="215">
                  <c:v>85.35</c:v>
                </c:pt>
                <c:pt idx="216">
                  <c:v>82.65</c:v>
                </c:pt>
                <c:pt idx="217">
                  <c:v>77.599999999999994</c:v>
                </c:pt>
                <c:pt idx="218">
                  <c:v>73.849999999999994</c:v>
                </c:pt>
                <c:pt idx="219">
                  <c:v>72.3</c:v>
                </c:pt>
                <c:pt idx="220">
                  <c:v>67.650000000000006</c:v>
                </c:pt>
                <c:pt idx="221">
                  <c:v>70.3</c:v>
                </c:pt>
                <c:pt idx="222">
                  <c:v>67.5</c:v>
                </c:pt>
                <c:pt idx="223">
                  <c:v>64.349999999999994</c:v>
                </c:pt>
                <c:pt idx="224">
                  <c:v>64.900000000000006</c:v>
                </c:pt>
                <c:pt idx="225">
                  <c:v>59.6</c:v>
                </c:pt>
                <c:pt idx="226">
                  <c:v>64.95</c:v>
                </c:pt>
                <c:pt idx="227">
                  <c:v>60.25</c:v>
                </c:pt>
                <c:pt idx="228">
                  <c:v>74.650000000000006</c:v>
                </c:pt>
                <c:pt idx="229">
                  <c:v>71.349999999999994</c:v>
                </c:pt>
                <c:pt idx="230">
                  <c:v>69.45</c:v>
                </c:pt>
                <c:pt idx="231">
                  <c:v>61.55</c:v>
                </c:pt>
                <c:pt idx="232">
                  <c:v>62</c:v>
                </c:pt>
                <c:pt idx="233">
                  <c:v>69.7</c:v>
                </c:pt>
                <c:pt idx="234">
                  <c:v>57.7</c:v>
                </c:pt>
                <c:pt idx="235">
                  <c:v>51.1</c:v>
                </c:pt>
                <c:pt idx="236">
                  <c:v>59.8</c:v>
                </c:pt>
                <c:pt idx="237">
                  <c:v>55.85</c:v>
                </c:pt>
                <c:pt idx="238">
                  <c:v>59.6</c:v>
                </c:pt>
                <c:pt idx="239">
                  <c:v>56.9</c:v>
                </c:pt>
                <c:pt idx="240">
                  <c:v>61.75</c:v>
                </c:pt>
                <c:pt idx="241">
                  <c:v>74.25</c:v>
                </c:pt>
                <c:pt idx="242">
                  <c:v>49.95</c:v>
                </c:pt>
                <c:pt idx="243">
                  <c:v>62.65</c:v>
                </c:pt>
                <c:pt idx="244">
                  <c:v>57</c:v>
                </c:pt>
                <c:pt idx="245">
                  <c:v>58.9</c:v>
                </c:pt>
                <c:pt idx="246">
                  <c:v>60.5</c:v>
                </c:pt>
                <c:pt idx="247">
                  <c:v>56.45</c:v>
                </c:pt>
                <c:pt idx="248">
                  <c:v>61.15</c:v>
                </c:pt>
                <c:pt idx="249">
                  <c:v>54.4</c:v>
                </c:pt>
                <c:pt idx="250">
                  <c:v>72</c:v>
                </c:pt>
                <c:pt idx="251">
                  <c:v>60.9</c:v>
                </c:pt>
                <c:pt idx="252">
                  <c:v>63.75</c:v>
                </c:pt>
                <c:pt idx="253">
                  <c:v>61.75</c:v>
                </c:pt>
                <c:pt idx="254">
                  <c:v>63.3</c:v>
                </c:pt>
                <c:pt idx="255">
                  <c:v>54.1</c:v>
                </c:pt>
                <c:pt idx="256">
                  <c:v>60.45</c:v>
                </c:pt>
                <c:pt idx="257">
                  <c:v>66.75</c:v>
                </c:pt>
                <c:pt idx="258">
                  <c:v>18.75</c:v>
                </c:pt>
                <c:pt idx="259">
                  <c:v>17.2</c:v>
                </c:pt>
                <c:pt idx="260">
                  <c:v>23.2</c:v>
                </c:pt>
                <c:pt idx="261">
                  <c:v>25.7</c:v>
                </c:pt>
                <c:pt idx="262">
                  <c:v>29.8</c:v>
                </c:pt>
                <c:pt idx="263">
                  <c:v>35.25</c:v>
                </c:pt>
                <c:pt idx="264">
                  <c:v>45.6</c:v>
                </c:pt>
                <c:pt idx="265">
                  <c:v>22.8</c:v>
                </c:pt>
                <c:pt idx="266">
                  <c:v>25.4</c:v>
                </c:pt>
                <c:pt idx="267">
                  <c:v>47.1</c:v>
                </c:pt>
                <c:pt idx="268">
                  <c:v>54.4</c:v>
                </c:pt>
                <c:pt idx="269">
                  <c:v>61.2</c:v>
                </c:pt>
                <c:pt idx="270">
                  <c:v>56.95</c:v>
                </c:pt>
                <c:pt idx="271">
                  <c:v>58.4</c:v>
                </c:pt>
                <c:pt idx="272">
                  <c:v>56.4</c:v>
                </c:pt>
                <c:pt idx="273">
                  <c:v>73.900000000000006</c:v>
                </c:pt>
                <c:pt idx="274">
                  <c:v>62.9</c:v>
                </c:pt>
                <c:pt idx="275">
                  <c:v>79.55</c:v>
                </c:pt>
                <c:pt idx="276">
                  <c:v>61.4</c:v>
                </c:pt>
                <c:pt idx="277">
                  <c:v>67.05</c:v>
                </c:pt>
                <c:pt idx="278">
                  <c:v>64.599999999999994</c:v>
                </c:pt>
                <c:pt idx="279">
                  <c:v>85.65</c:v>
                </c:pt>
                <c:pt idx="280">
                  <c:v>72.45</c:v>
                </c:pt>
                <c:pt idx="281">
                  <c:v>75.900000000000006</c:v>
                </c:pt>
                <c:pt idx="282">
                  <c:v>76.150000000000006</c:v>
                </c:pt>
                <c:pt idx="283">
                  <c:v>71.25</c:v>
                </c:pt>
                <c:pt idx="284">
                  <c:v>65.05</c:v>
                </c:pt>
                <c:pt idx="285">
                  <c:v>66.7</c:v>
                </c:pt>
                <c:pt idx="286">
                  <c:v>77.55</c:v>
                </c:pt>
                <c:pt idx="287">
                  <c:v>65.55</c:v>
                </c:pt>
                <c:pt idx="288">
                  <c:v>64.05</c:v>
                </c:pt>
                <c:pt idx="289">
                  <c:v>56</c:v>
                </c:pt>
                <c:pt idx="290">
                  <c:v>63.4</c:v>
                </c:pt>
                <c:pt idx="291">
                  <c:v>59.2</c:v>
                </c:pt>
                <c:pt idx="292">
                  <c:v>64.8</c:v>
                </c:pt>
                <c:pt idx="293">
                  <c:v>65.05</c:v>
                </c:pt>
                <c:pt idx="294">
                  <c:v>21.75</c:v>
                </c:pt>
                <c:pt idx="295">
                  <c:v>68.349999999999994</c:v>
                </c:pt>
                <c:pt idx="296">
                  <c:v>38.950000000000003</c:v>
                </c:pt>
                <c:pt idx="297">
                  <c:v>66</c:v>
                </c:pt>
                <c:pt idx="298">
                  <c:v>53</c:v>
                </c:pt>
                <c:pt idx="299">
                  <c:v>62.1</c:v>
                </c:pt>
                <c:pt idx="300">
                  <c:v>58.45</c:v>
                </c:pt>
                <c:pt idx="301">
                  <c:v>67.099999999999994</c:v>
                </c:pt>
                <c:pt idx="302">
                  <c:v>63.65</c:v>
                </c:pt>
                <c:pt idx="303">
                  <c:v>89.65</c:v>
                </c:pt>
                <c:pt idx="304">
                  <c:v>70.849999999999994</c:v>
                </c:pt>
                <c:pt idx="305">
                  <c:v>69.75</c:v>
                </c:pt>
                <c:pt idx="306">
                  <c:v>70.75</c:v>
                </c:pt>
                <c:pt idx="307">
                  <c:v>69.400000000000006</c:v>
                </c:pt>
                <c:pt idx="308">
                  <c:v>66.95</c:v>
                </c:pt>
                <c:pt idx="309">
                  <c:v>75.25</c:v>
                </c:pt>
                <c:pt idx="310">
                  <c:v>80.599999999999994</c:v>
                </c:pt>
                <c:pt idx="311">
                  <c:v>86.1</c:v>
                </c:pt>
                <c:pt idx="312">
                  <c:v>54.6</c:v>
                </c:pt>
                <c:pt idx="313">
                  <c:v>67.900000000000006</c:v>
                </c:pt>
                <c:pt idx="314">
                  <c:v>46.85</c:v>
                </c:pt>
                <c:pt idx="315">
                  <c:v>28.35</c:v>
                </c:pt>
                <c:pt idx="316">
                  <c:v>41.85</c:v>
                </c:pt>
                <c:pt idx="317">
                  <c:v>39.35</c:v>
                </c:pt>
                <c:pt idx="318">
                  <c:v>39.549999999999997</c:v>
                </c:pt>
                <c:pt idx="319">
                  <c:v>51.05</c:v>
                </c:pt>
                <c:pt idx="320">
                  <c:v>53.5</c:v>
                </c:pt>
                <c:pt idx="321">
                  <c:v>56.6</c:v>
                </c:pt>
                <c:pt idx="322">
                  <c:v>45.75</c:v>
                </c:pt>
                <c:pt idx="323">
                  <c:v>169.55</c:v>
                </c:pt>
                <c:pt idx="324">
                  <c:v>119.85</c:v>
                </c:pt>
                <c:pt idx="325">
                  <c:v>45.05</c:v>
                </c:pt>
                <c:pt idx="326">
                  <c:v>41.5</c:v>
                </c:pt>
                <c:pt idx="327">
                  <c:v>49.5</c:v>
                </c:pt>
                <c:pt idx="328">
                  <c:v>70.849999999999994</c:v>
                </c:pt>
                <c:pt idx="329">
                  <c:v>75.349999999999994</c:v>
                </c:pt>
                <c:pt idx="330">
                  <c:v>72.599999999999994</c:v>
                </c:pt>
                <c:pt idx="331">
                  <c:v>71.25</c:v>
                </c:pt>
                <c:pt idx="332">
                  <c:v>64.650000000000006</c:v>
                </c:pt>
                <c:pt idx="333">
                  <c:v>73.2</c:v>
                </c:pt>
                <c:pt idx="334">
                  <c:v>70.05</c:v>
                </c:pt>
                <c:pt idx="335">
                  <c:v>84.6</c:v>
                </c:pt>
                <c:pt idx="336">
                  <c:v>65.7</c:v>
                </c:pt>
                <c:pt idx="337">
                  <c:v>69.900000000000006</c:v>
                </c:pt>
                <c:pt idx="338">
                  <c:v>68.150000000000006</c:v>
                </c:pt>
                <c:pt idx="339">
                  <c:v>68.55</c:v>
                </c:pt>
                <c:pt idx="340">
                  <c:v>77.05</c:v>
                </c:pt>
                <c:pt idx="341">
                  <c:v>76.150000000000006</c:v>
                </c:pt>
                <c:pt idx="342">
                  <c:v>66</c:v>
                </c:pt>
                <c:pt idx="343">
                  <c:v>63.7</c:v>
                </c:pt>
                <c:pt idx="344">
                  <c:v>70.5</c:v>
                </c:pt>
                <c:pt idx="345">
                  <c:v>73.5</c:v>
                </c:pt>
                <c:pt idx="346">
                  <c:v>59.5</c:v>
                </c:pt>
                <c:pt idx="347">
                  <c:v>38.9</c:v>
                </c:pt>
                <c:pt idx="348">
                  <c:v>34.25</c:v>
                </c:pt>
                <c:pt idx="349">
                  <c:v>37.049999999999997</c:v>
                </c:pt>
                <c:pt idx="350">
                  <c:v>33.950000000000003</c:v>
                </c:pt>
                <c:pt idx="351">
                  <c:v>38.9</c:v>
                </c:pt>
                <c:pt idx="352">
                  <c:v>39.6</c:v>
                </c:pt>
                <c:pt idx="353">
                  <c:v>47.1</c:v>
                </c:pt>
                <c:pt idx="354">
                  <c:v>46.4</c:v>
                </c:pt>
                <c:pt idx="355">
                  <c:v>46</c:v>
                </c:pt>
                <c:pt idx="356">
                  <c:v>42.1</c:v>
                </c:pt>
                <c:pt idx="357">
                  <c:v>42.7</c:v>
                </c:pt>
                <c:pt idx="358">
                  <c:v>45.5</c:v>
                </c:pt>
                <c:pt idx="359">
                  <c:v>44.6</c:v>
                </c:pt>
                <c:pt idx="360">
                  <c:v>39.450000000000003</c:v>
                </c:pt>
                <c:pt idx="361">
                  <c:v>40.5</c:v>
                </c:pt>
                <c:pt idx="362">
                  <c:v>42.15</c:v>
                </c:pt>
                <c:pt idx="363">
                  <c:v>38.75</c:v>
                </c:pt>
                <c:pt idx="364">
                  <c:v>38.15</c:v>
                </c:pt>
                <c:pt idx="365">
                  <c:v>37.15</c:v>
                </c:pt>
                <c:pt idx="366">
                  <c:v>35.549999999999997</c:v>
                </c:pt>
                <c:pt idx="367">
                  <c:v>37.85</c:v>
                </c:pt>
                <c:pt idx="368">
                  <c:v>47.9</c:v>
                </c:pt>
                <c:pt idx="369">
                  <c:v>49.75</c:v>
                </c:pt>
                <c:pt idx="370">
                  <c:v>43</c:v>
                </c:pt>
                <c:pt idx="371">
                  <c:v>46.75</c:v>
                </c:pt>
                <c:pt idx="372">
                  <c:v>50</c:v>
                </c:pt>
                <c:pt idx="373">
                  <c:v>47.8</c:v>
                </c:pt>
                <c:pt idx="374">
                  <c:v>43.65</c:v>
                </c:pt>
                <c:pt idx="375">
                  <c:v>44.65</c:v>
                </c:pt>
                <c:pt idx="376">
                  <c:v>37.5</c:v>
                </c:pt>
                <c:pt idx="377">
                  <c:v>40.549999999999997</c:v>
                </c:pt>
                <c:pt idx="378">
                  <c:v>36.25</c:v>
                </c:pt>
                <c:pt idx="379">
                  <c:v>38.049999999999997</c:v>
                </c:pt>
                <c:pt idx="380">
                  <c:v>38.799999999999997</c:v>
                </c:pt>
                <c:pt idx="381">
                  <c:v>36.25</c:v>
                </c:pt>
                <c:pt idx="382">
                  <c:v>38.85</c:v>
                </c:pt>
                <c:pt idx="383">
                  <c:v>38</c:v>
                </c:pt>
                <c:pt idx="384">
                  <c:v>47.8</c:v>
                </c:pt>
                <c:pt idx="385">
                  <c:v>66.75</c:v>
                </c:pt>
                <c:pt idx="386">
                  <c:v>52.65</c:v>
                </c:pt>
                <c:pt idx="387">
                  <c:v>51.3</c:v>
                </c:pt>
                <c:pt idx="388">
                  <c:v>46.35</c:v>
                </c:pt>
                <c:pt idx="389">
                  <c:v>42.85</c:v>
                </c:pt>
                <c:pt idx="390">
                  <c:v>42.8</c:v>
                </c:pt>
                <c:pt idx="391">
                  <c:v>41.95</c:v>
                </c:pt>
                <c:pt idx="392">
                  <c:v>45.9</c:v>
                </c:pt>
                <c:pt idx="393">
                  <c:v>37.450000000000003</c:v>
                </c:pt>
                <c:pt idx="394">
                  <c:v>36.200000000000003</c:v>
                </c:pt>
                <c:pt idx="395">
                  <c:v>41.2</c:v>
                </c:pt>
                <c:pt idx="396">
                  <c:v>36.4</c:v>
                </c:pt>
                <c:pt idx="397">
                  <c:v>35.700000000000003</c:v>
                </c:pt>
                <c:pt idx="398">
                  <c:v>38.9</c:v>
                </c:pt>
                <c:pt idx="399">
                  <c:v>73.05</c:v>
                </c:pt>
                <c:pt idx="400">
                  <c:v>63.85</c:v>
                </c:pt>
                <c:pt idx="401">
                  <c:v>61.75</c:v>
                </c:pt>
                <c:pt idx="402">
                  <c:v>49.1</c:v>
                </c:pt>
                <c:pt idx="403">
                  <c:v>40.75</c:v>
                </c:pt>
                <c:pt idx="404">
                  <c:v>37.950000000000003</c:v>
                </c:pt>
                <c:pt idx="405">
                  <c:v>37.4</c:v>
                </c:pt>
                <c:pt idx="406">
                  <c:v>38.049999999999997</c:v>
                </c:pt>
                <c:pt idx="407">
                  <c:v>36.049999999999997</c:v>
                </c:pt>
                <c:pt idx="408">
                  <c:v>35.85</c:v>
                </c:pt>
                <c:pt idx="409">
                  <c:v>37.549999999999997</c:v>
                </c:pt>
                <c:pt idx="410">
                  <c:v>33.15</c:v>
                </c:pt>
                <c:pt idx="411">
                  <c:v>37.15</c:v>
                </c:pt>
                <c:pt idx="412">
                  <c:v>36.450000000000003</c:v>
                </c:pt>
                <c:pt idx="413">
                  <c:v>36.950000000000003</c:v>
                </c:pt>
                <c:pt idx="414">
                  <c:v>36.450000000000003</c:v>
                </c:pt>
                <c:pt idx="415">
                  <c:v>45.05</c:v>
                </c:pt>
                <c:pt idx="416">
                  <c:v>63.7</c:v>
                </c:pt>
                <c:pt idx="417">
                  <c:v>62.4</c:v>
                </c:pt>
                <c:pt idx="418">
                  <c:v>40.4</c:v>
                </c:pt>
                <c:pt idx="419">
                  <c:v>38.35</c:v>
                </c:pt>
                <c:pt idx="420">
                  <c:v>37.25</c:v>
                </c:pt>
                <c:pt idx="421">
                  <c:v>35.450000000000003</c:v>
                </c:pt>
                <c:pt idx="422">
                  <c:v>35.65</c:v>
                </c:pt>
                <c:pt idx="423">
                  <c:v>37.25</c:v>
                </c:pt>
                <c:pt idx="424">
                  <c:v>32.15</c:v>
                </c:pt>
                <c:pt idx="425">
                  <c:v>32.35</c:v>
                </c:pt>
                <c:pt idx="426">
                  <c:v>32.950000000000003</c:v>
                </c:pt>
                <c:pt idx="427">
                  <c:v>36.1</c:v>
                </c:pt>
                <c:pt idx="428">
                  <c:v>33.6</c:v>
                </c:pt>
                <c:pt idx="429">
                  <c:v>29.55</c:v>
                </c:pt>
                <c:pt idx="430">
                  <c:v>33.950000000000003</c:v>
                </c:pt>
                <c:pt idx="431">
                  <c:v>30.5</c:v>
                </c:pt>
                <c:pt idx="432">
                  <c:v>32.450000000000003</c:v>
                </c:pt>
                <c:pt idx="433">
                  <c:v>35.200000000000003</c:v>
                </c:pt>
                <c:pt idx="434">
                  <c:v>32.549999999999997</c:v>
                </c:pt>
                <c:pt idx="435">
                  <c:v>28.1</c:v>
                </c:pt>
                <c:pt idx="436">
                  <c:v>30.5</c:v>
                </c:pt>
                <c:pt idx="437">
                  <c:v>31.9</c:v>
                </c:pt>
                <c:pt idx="438">
                  <c:v>39.4</c:v>
                </c:pt>
                <c:pt idx="439">
                  <c:v>31.85</c:v>
                </c:pt>
                <c:pt idx="440">
                  <c:v>31.3</c:v>
                </c:pt>
                <c:pt idx="441">
                  <c:v>0.3</c:v>
                </c:pt>
                <c:pt idx="442">
                  <c:v>0.2</c:v>
                </c:pt>
                <c:pt idx="443">
                  <c:v>0.2</c:v>
                </c:pt>
                <c:pt idx="444">
                  <c:v>0.2</c:v>
                </c:pt>
                <c:pt idx="445">
                  <c:v>0.2</c:v>
                </c:pt>
                <c:pt idx="446">
                  <c:v>0.2</c:v>
                </c:pt>
                <c:pt idx="447">
                  <c:v>0.2</c:v>
                </c:pt>
                <c:pt idx="448">
                  <c:v>0.2</c:v>
                </c:pt>
                <c:pt idx="449">
                  <c:v>0.2</c:v>
                </c:pt>
                <c:pt idx="450">
                  <c:v>0.2</c:v>
                </c:pt>
                <c:pt idx="451">
                  <c:v>0.2</c:v>
                </c:pt>
                <c:pt idx="452">
                  <c:v>0.2</c:v>
                </c:pt>
                <c:pt idx="453">
                  <c:v>0.2</c:v>
                </c:pt>
                <c:pt idx="454">
                  <c:v>0.2</c:v>
                </c:pt>
                <c:pt idx="455">
                  <c:v>0.2</c:v>
                </c:pt>
                <c:pt idx="456">
                  <c:v>0.2</c:v>
                </c:pt>
                <c:pt idx="457">
                  <c:v>0.2</c:v>
                </c:pt>
                <c:pt idx="458">
                  <c:v>0.2</c:v>
                </c:pt>
                <c:pt idx="459">
                  <c:v>0.2</c:v>
                </c:pt>
                <c:pt idx="460">
                  <c:v>1.55</c:v>
                </c:pt>
                <c:pt idx="461">
                  <c:v>7.45</c:v>
                </c:pt>
                <c:pt idx="462">
                  <c:v>21.6</c:v>
                </c:pt>
                <c:pt idx="463">
                  <c:v>22.75</c:v>
                </c:pt>
                <c:pt idx="464">
                  <c:v>25.75</c:v>
                </c:pt>
                <c:pt idx="465">
                  <c:v>26.8</c:v>
                </c:pt>
                <c:pt idx="466">
                  <c:v>29.95</c:v>
                </c:pt>
                <c:pt idx="467">
                  <c:v>28.6</c:v>
                </c:pt>
                <c:pt idx="468">
                  <c:v>30.45</c:v>
                </c:pt>
                <c:pt idx="469">
                  <c:v>39.9</c:v>
                </c:pt>
                <c:pt idx="470">
                  <c:v>42.25</c:v>
                </c:pt>
                <c:pt idx="471">
                  <c:v>37</c:v>
                </c:pt>
                <c:pt idx="472">
                  <c:v>36.15</c:v>
                </c:pt>
                <c:pt idx="473">
                  <c:v>39.049999999999997</c:v>
                </c:pt>
                <c:pt idx="474">
                  <c:v>44.55</c:v>
                </c:pt>
                <c:pt idx="475">
                  <c:v>12.8</c:v>
                </c:pt>
                <c:pt idx="476">
                  <c:v>49.8</c:v>
                </c:pt>
                <c:pt idx="477">
                  <c:v>28.65</c:v>
                </c:pt>
                <c:pt idx="478">
                  <c:v>30.2</c:v>
                </c:pt>
                <c:pt idx="479">
                  <c:v>31.55</c:v>
                </c:pt>
                <c:pt idx="480">
                  <c:v>35.200000000000003</c:v>
                </c:pt>
                <c:pt idx="481">
                  <c:v>38.9</c:v>
                </c:pt>
                <c:pt idx="482">
                  <c:v>37.75</c:v>
                </c:pt>
                <c:pt idx="483">
                  <c:v>35.200000000000003</c:v>
                </c:pt>
                <c:pt idx="484">
                  <c:v>37.75</c:v>
                </c:pt>
                <c:pt idx="485">
                  <c:v>45.9</c:v>
                </c:pt>
                <c:pt idx="486">
                  <c:v>40.65</c:v>
                </c:pt>
                <c:pt idx="487">
                  <c:v>31.1</c:v>
                </c:pt>
                <c:pt idx="488">
                  <c:v>37.1</c:v>
                </c:pt>
                <c:pt idx="489">
                  <c:v>40</c:v>
                </c:pt>
                <c:pt idx="490">
                  <c:v>16.55</c:v>
                </c:pt>
                <c:pt idx="491">
                  <c:v>0.15</c:v>
                </c:pt>
                <c:pt idx="492">
                  <c:v>19.5</c:v>
                </c:pt>
                <c:pt idx="493">
                  <c:v>27.2</c:v>
                </c:pt>
                <c:pt idx="494">
                  <c:v>29.45</c:v>
                </c:pt>
                <c:pt idx="495">
                  <c:v>37.65</c:v>
                </c:pt>
                <c:pt idx="496">
                  <c:v>46.3</c:v>
                </c:pt>
                <c:pt idx="497">
                  <c:v>39.25</c:v>
                </c:pt>
                <c:pt idx="498">
                  <c:v>36.549999999999997</c:v>
                </c:pt>
                <c:pt idx="499">
                  <c:v>37.5</c:v>
                </c:pt>
                <c:pt idx="500">
                  <c:v>39.200000000000003</c:v>
                </c:pt>
                <c:pt idx="501">
                  <c:v>45.35</c:v>
                </c:pt>
                <c:pt idx="502">
                  <c:v>44.55</c:v>
                </c:pt>
                <c:pt idx="503">
                  <c:v>34.6</c:v>
                </c:pt>
                <c:pt idx="504">
                  <c:v>44.8</c:v>
                </c:pt>
                <c:pt idx="505">
                  <c:v>39.700000000000003</c:v>
                </c:pt>
                <c:pt idx="506">
                  <c:v>31.75</c:v>
                </c:pt>
                <c:pt idx="507">
                  <c:v>31.35</c:v>
                </c:pt>
                <c:pt idx="508">
                  <c:v>30.25</c:v>
                </c:pt>
                <c:pt idx="509">
                  <c:v>32</c:v>
                </c:pt>
                <c:pt idx="510">
                  <c:v>35</c:v>
                </c:pt>
                <c:pt idx="511">
                  <c:v>41.35</c:v>
                </c:pt>
                <c:pt idx="512">
                  <c:v>62.4</c:v>
                </c:pt>
                <c:pt idx="513">
                  <c:v>40.700000000000003</c:v>
                </c:pt>
                <c:pt idx="514">
                  <c:v>38.35</c:v>
                </c:pt>
                <c:pt idx="515">
                  <c:v>32.950000000000003</c:v>
                </c:pt>
                <c:pt idx="516">
                  <c:v>24.1</c:v>
                </c:pt>
                <c:pt idx="517">
                  <c:v>31</c:v>
                </c:pt>
                <c:pt idx="518">
                  <c:v>24.65</c:v>
                </c:pt>
                <c:pt idx="519">
                  <c:v>30.1</c:v>
                </c:pt>
                <c:pt idx="520">
                  <c:v>25.9</c:v>
                </c:pt>
                <c:pt idx="521">
                  <c:v>27</c:v>
                </c:pt>
                <c:pt idx="522">
                  <c:v>30.55</c:v>
                </c:pt>
                <c:pt idx="523">
                  <c:v>31.15</c:v>
                </c:pt>
                <c:pt idx="524">
                  <c:v>34</c:v>
                </c:pt>
                <c:pt idx="525">
                  <c:v>39.049999999999997</c:v>
                </c:pt>
                <c:pt idx="526">
                  <c:v>36</c:v>
                </c:pt>
                <c:pt idx="527">
                  <c:v>33.4</c:v>
                </c:pt>
                <c:pt idx="528">
                  <c:v>31.6</c:v>
                </c:pt>
                <c:pt idx="529">
                  <c:v>30.1</c:v>
                </c:pt>
                <c:pt idx="530">
                  <c:v>29.2</c:v>
                </c:pt>
                <c:pt idx="531">
                  <c:v>28.5</c:v>
                </c:pt>
                <c:pt idx="532">
                  <c:v>29.05</c:v>
                </c:pt>
                <c:pt idx="533">
                  <c:v>27.8</c:v>
                </c:pt>
                <c:pt idx="534">
                  <c:v>29.3</c:v>
                </c:pt>
                <c:pt idx="535">
                  <c:v>42.55</c:v>
                </c:pt>
                <c:pt idx="536">
                  <c:v>39.25</c:v>
                </c:pt>
                <c:pt idx="537">
                  <c:v>32.049999999999997</c:v>
                </c:pt>
                <c:pt idx="538">
                  <c:v>33.35</c:v>
                </c:pt>
                <c:pt idx="539">
                  <c:v>30.95</c:v>
                </c:pt>
                <c:pt idx="540">
                  <c:v>28</c:v>
                </c:pt>
                <c:pt idx="541">
                  <c:v>28.3</c:v>
                </c:pt>
                <c:pt idx="542">
                  <c:v>33.25</c:v>
                </c:pt>
                <c:pt idx="543">
                  <c:v>29.6</c:v>
                </c:pt>
                <c:pt idx="544">
                  <c:v>29.15</c:v>
                </c:pt>
                <c:pt idx="545">
                  <c:v>26.7</c:v>
                </c:pt>
                <c:pt idx="546">
                  <c:v>30</c:v>
                </c:pt>
                <c:pt idx="547">
                  <c:v>33.299999999999997</c:v>
                </c:pt>
                <c:pt idx="548">
                  <c:v>28.85</c:v>
                </c:pt>
                <c:pt idx="549">
                  <c:v>29.2</c:v>
                </c:pt>
                <c:pt idx="550">
                  <c:v>26.3</c:v>
                </c:pt>
                <c:pt idx="551">
                  <c:v>33.049999999999997</c:v>
                </c:pt>
                <c:pt idx="552">
                  <c:v>28.5</c:v>
                </c:pt>
                <c:pt idx="553">
                  <c:v>32.049999999999997</c:v>
                </c:pt>
                <c:pt idx="554">
                  <c:v>26.5</c:v>
                </c:pt>
                <c:pt idx="555">
                  <c:v>30.55</c:v>
                </c:pt>
                <c:pt idx="556">
                  <c:v>30.55</c:v>
                </c:pt>
                <c:pt idx="557">
                  <c:v>32.200000000000003</c:v>
                </c:pt>
                <c:pt idx="558">
                  <c:v>29.15</c:v>
                </c:pt>
                <c:pt idx="559">
                  <c:v>32.450000000000003</c:v>
                </c:pt>
                <c:pt idx="560">
                  <c:v>0.1</c:v>
                </c:pt>
                <c:pt idx="561">
                  <c:v>34.549999999999997</c:v>
                </c:pt>
                <c:pt idx="562">
                  <c:v>31</c:v>
                </c:pt>
                <c:pt idx="563">
                  <c:v>25.5</c:v>
                </c:pt>
                <c:pt idx="564">
                  <c:v>25.4</c:v>
                </c:pt>
                <c:pt idx="565">
                  <c:v>28.35</c:v>
                </c:pt>
                <c:pt idx="566">
                  <c:v>28</c:v>
                </c:pt>
                <c:pt idx="567">
                  <c:v>22.55</c:v>
                </c:pt>
                <c:pt idx="568">
                  <c:v>25.05</c:v>
                </c:pt>
                <c:pt idx="569">
                  <c:v>32.950000000000003</c:v>
                </c:pt>
                <c:pt idx="570">
                  <c:v>30.2</c:v>
                </c:pt>
                <c:pt idx="571">
                  <c:v>26.45</c:v>
                </c:pt>
                <c:pt idx="572">
                  <c:v>24.7</c:v>
                </c:pt>
                <c:pt idx="573">
                  <c:v>30.35</c:v>
                </c:pt>
                <c:pt idx="574">
                  <c:v>26.65</c:v>
                </c:pt>
                <c:pt idx="575">
                  <c:v>29.2</c:v>
                </c:pt>
                <c:pt idx="576">
                  <c:v>33.5</c:v>
                </c:pt>
                <c:pt idx="577">
                  <c:v>30.3</c:v>
                </c:pt>
                <c:pt idx="578">
                  <c:v>32.35</c:v>
                </c:pt>
                <c:pt idx="579">
                  <c:v>32.549999999999997</c:v>
                </c:pt>
                <c:pt idx="580">
                  <c:v>28.8</c:v>
                </c:pt>
                <c:pt idx="581">
                  <c:v>29.3</c:v>
                </c:pt>
                <c:pt idx="582">
                  <c:v>31.85</c:v>
                </c:pt>
                <c:pt idx="583">
                  <c:v>34.049999999999997</c:v>
                </c:pt>
                <c:pt idx="584">
                  <c:v>32.4</c:v>
                </c:pt>
                <c:pt idx="585">
                  <c:v>45.5</c:v>
                </c:pt>
                <c:pt idx="586">
                  <c:v>43.1</c:v>
                </c:pt>
                <c:pt idx="587">
                  <c:v>39.6</c:v>
                </c:pt>
                <c:pt idx="588">
                  <c:v>40.6</c:v>
                </c:pt>
                <c:pt idx="589">
                  <c:v>38.299999999999997</c:v>
                </c:pt>
                <c:pt idx="590">
                  <c:v>50.4</c:v>
                </c:pt>
                <c:pt idx="591">
                  <c:v>43.95</c:v>
                </c:pt>
                <c:pt idx="592">
                  <c:v>45.25</c:v>
                </c:pt>
                <c:pt idx="593">
                  <c:v>54.6</c:v>
                </c:pt>
                <c:pt idx="594">
                  <c:v>4321.4000000000005</c:v>
                </c:pt>
                <c:pt idx="595">
                  <c:v>3644.65</c:v>
                </c:pt>
                <c:pt idx="596">
                  <c:v>2968.15</c:v>
                </c:pt>
                <c:pt idx="597">
                  <c:v>1293.95</c:v>
                </c:pt>
                <c:pt idx="598">
                  <c:v>338.45</c:v>
                </c:pt>
                <c:pt idx="599">
                  <c:v>295.60000000000002</c:v>
                </c:pt>
                <c:pt idx="600">
                  <c:v>245.1</c:v>
                </c:pt>
                <c:pt idx="601">
                  <c:v>60.7</c:v>
                </c:pt>
                <c:pt idx="602">
                  <c:v>39.35</c:v>
                </c:pt>
                <c:pt idx="603">
                  <c:v>46.25</c:v>
                </c:pt>
                <c:pt idx="604">
                  <c:v>61.45</c:v>
                </c:pt>
                <c:pt idx="605">
                  <c:v>92.1</c:v>
                </c:pt>
                <c:pt idx="606">
                  <c:v>122.95</c:v>
                </c:pt>
                <c:pt idx="607">
                  <c:v>120.35</c:v>
                </c:pt>
                <c:pt idx="608">
                  <c:v>122.95</c:v>
                </c:pt>
                <c:pt idx="609">
                  <c:v>116.4</c:v>
                </c:pt>
                <c:pt idx="610">
                  <c:v>10.85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0.15</c:v>
                </c:pt>
                <c:pt idx="823">
                  <c:v>8.35</c:v>
                </c:pt>
                <c:pt idx="824">
                  <c:v>18.75</c:v>
                </c:pt>
                <c:pt idx="825">
                  <c:v>18.95</c:v>
                </c:pt>
                <c:pt idx="826">
                  <c:v>21.7</c:v>
                </c:pt>
                <c:pt idx="827">
                  <c:v>25.75</c:v>
                </c:pt>
                <c:pt idx="828">
                  <c:v>27.45</c:v>
                </c:pt>
                <c:pt idx="829">
                  <c:v>23.9</c:v>
                </c:pt>
                <c:pt idx="830">
                  <c:v>21.25</c:v>
                </c:pt>
                <c:pt idx="831">
                  <c:v>26.1</c:v>
                </c:pt>
                <c:pt idx="832">
                  <c:v>28.85</c:v>
                </c:pt>
                <c:pt idx="833">
                  <c:v>31.35</c:v>
                </c:pt>
                <c:pt idx="834">
                  <c:v>37.1</c:v>
                </c:pt>
                <c:pt idx="835">
                  <c:v>43.9</c:v>
                </c:pt>
                <c:pt idx="836">
                  <c:v>38.200000000000003</c:v>
                </c:pt>
                <c:pt idx="837">
                  <c:v>23.2</c:v>
                </c:pt>
                <c:pt idx="838">
                  <c:v>30.9</c:v>
                </c:pt>
                <c:pt idx="839">
                  <c:v>34.700000000000003</c:v>
                </c:pt>
                <c:pt idx="840">
                  <c:v>30.85</c:v>
                </c:pt>
                <c:pt idx="841">
                  <c:v>40.5</c:v>
                </c:pt>
                <c:pt idx="842">
                  <c:v>31.3</c:v>
                </c:pt>
                <c:pt idx="843">
                  <c:v>28.6</c:v>
                </c:pt>
                <c:pt idx="844">
                  <c:v>26.9</c:v>
                </c:pt>
                <c:pt idx="845">
                  <c:v>28.75</c:v>
                </c:pt>
                <c:pt idx="846">
                  <c:v>38.299999999999997</c:v>
                </c:pt>
                <c:pt idx="847">
                  <c:v>36.549999999999997</c:v>
                </c:pt>
                <c:pt idx="848">
                  <c:v>34</c:v>
                </c:pt>
                <c:pt idx="849">
                  <c:v>35.6</c:v>
                </c:pt>
                <c:pt idx="850">
                  <c:v>27.2</c:v>
                </c:pt>
                <c:pt idx="851">
                  <c:v>24.3</c:v>
                </c:pt>
                <c:pt idx="852">
                  <c:v>28.4</c:v>
                </c:pt>
                <c:pt idx="853">
                  <c:v>45.7</c:v>
                </c:pt>
                <c:pt idx="854">
                  <c:v>47.3</c:v>
                </c:pt>
                <c:pt idx="855">
                  <c:v>41.2</c:v>
                </c:pt>
                <c:pt idx="856">
                  <c:v>26.7</c:v>
                </c:pt>
                <c:pt idx="857">
                  <c:v>29.1</c:v>
                </c:pt>
                <c:pt idx="858">
                  <c:v>29.95</c:v>
                </c:pt>
                <c:pt idx="859">
                  <c:v>20.7</c:v>
                </c:pt>
                <c:pt idx="860">
                  <c:v>29</c:v>
                </c:pt>
                <c:pt idx="861">
                  <c:v>22.15</c:v>
                </c:pt>
                <c:pt idx="862">
                  <c:v>25.95</c:v>
                </c:pt>
                <c:pt idx="863">
                  <c:v>40</c:v>
                </c:pt>
                <c:pt idx="864">
                  <c:v>41.9</c:v>
                </c:pt>
                <c:pt idx="865">
                  <c:v>43.95</c:v>
                </c:pt>
                <c:pt idx="866">
                  <c:v>28.25</c:v>
                </c:pt>
                <c:pt idx="867">
                  <c:v>29.5</c:v>
                </c:pt>
                <c:pt idx="868">
                  <c:v>30.4</c:v>
                </c:pt>
                <c:pt idx="869">
                  <c:v>31.5</c:v>
                </c:pt>
                <c:pt idx="870">
                  <c:v>23</c:v>
                </c:pt>
                <c:pt idx="871">
                  <c:v>26.05</c:v>
                </c:pt>
                <c:pt idx="872">
                  <c:v>29.8</c:v>
                </c:pt>
                <c:pt idx="873">
                  <c:v>26.1</c:v>
                </c:pt>
                <c:pt idx="874">
                  <c:v>39.25</c:v>
                </c:pt>
                <c:pt idx="875">
                  <c:v>33.4</c:v>
                </c:pt>
                <c:pt idx="876">
                  <c:v>27.9</c:v>
                </c:pt>
                <c:pt idx="877">
                  <c:v>35.700000000000003</c:v>
                </c:pt>
                <c:pt idx="878">
                  <c:v>34.049999999999997</c:v>
                </c:pt>
                <c:pt idx="879">
                  <c:v>30.55</c:v>
                </c:pt>
                <c:pt idx="880">
                  <c:v>40.450000000000003</c:v>
                </c:pt>
                <c:pt idx="881">
                  <c:v>46.4</c:v>
                </c:pt>
                <c:pt idx="882">
                  <c:v>56.2</c:v>
                </c:pt>
                <c:pt idx="883">
                  <c:v>36.799999999999997</c:v>
                </c:pt>
                <c:pt idx="884">
                  <c:v>31.15</c:v>
                </c:pt>
                <c:pt idx="885">
                  <c:v>36.75</c:v>
                </c:pt>
                <c:pt idx="886">
                  <c:v>27.1</c:v>
                </c:pt>
                <c:pt idx="887">
                  <c:v>33</c:v>
                </c:pt>
                <c:pt idx="888">
                  <c:v>30.5</c:v>
                </c:pt>
                <c:pt idx="889">
                  <c:v>30.65</c:v>
                </c:pt>
                <c:pt idx="890">
                  <c:v>40.1</c:v>
                </c:pt>
                <c:pt idx="891">
                  <c:v>28.7</c:v>
                </c:pt>
                <c:pt idx="892">
                  <c:v>37.85</c:v>
                </c:pt>
                <c:pt idx="893">
                  <c:v>33.299999999999997</c:v>
                </c:pt>
                <c:pt idx="894">
                  <c:v>39.25</c:v>
                </c:pt>
                <c:pt idx="895">
                  <c:v>29.5</c:v>
                </c:pt>
                <c:pt idx="896">
                  <c:v>35.4</c:v>
                </c:pt>
                <c:pt idx="897">
                  <c:v>32.25</c:v>
                </c:pt>
                <c:pt idx="898">
                  <c:v>23.8</c:v>
                </c:pt>
                <c:pt idx="899">
                  <c:v>30.9</c:v>
                </c:pt>
                <c:pt idx="900">
                  <c:v>36.950000000000003</c:v>
                </c:pt>
                <c:pt idx="901">
                  <c:v>55.15</c:v>
                </c:pt>
                <c:pt idx="902">
                  <c:v>42.15</c:v>
                </c:pt>
                <c:pt idx="903">
                  <c:v>118.9</c:v>
                </c:pt>
                <c:pt idx="904">
                  <c:v>91.8</c:v>
                </c:pt>
                <c:pt idx="905">
                  <c:v>95.6</c:v>
                </c:pt>
                <c:pt idx="906">
                  <c:v>107.85</c:v>
                </c:pt>
                <c:pt idx="907">
                  <c:v>80.400000000000006</c:v>
                </c:pt>
                <c:pt idx="908">
                  <c:v>63.15</c:v>
                </c:pt>
                <c:pt idx="909">
                  <c:v>78.2</c:v>
                </c:pt>
                <c:pt idx="910">
                  <c:v>46.2</c:v>
                </c:pt>
                <c:pt idx="911">
                  <c:v>66.75</c:v>
                </c:pt>
                <c:pt idx="912">
                  <c:v>60.45</c:v>
                </c:pt>
                <c:pt idx="913">
                  <c:v>60.55</c:v>
                </c:pt>
                <c:pt idx="914">
                  <c:v>86.65</c:v>
                </c:pt>
                <c:pt idx="915">
                  <c:v>59.15</c:v>
                </c:pt>
                <c:pt idx="916">
                  <c:v>48.3</c:v>
                </c:pt>
                <c:pt idx="917">
                  <c:v>52</c:v>
                </c:pt>
                <c:pt idx="918">
                  <c:v>61.45</c:v>
                </c:pt>
                <c:pt idx="919">
                  <c:v>59.4</c:v>
                </c:pt>
                <c:pt idx="920">
                  <c:v>67.099999999999994</c:v>
                </c:pt>
                <c:pt idx="921">
                  <c:v>46</c:v>
                </c:pt>
                <c:pt idx="922">
                  <c:v>47.5</c:v>
                </c:pt>
                <c:pt idx="923">
                  <c:v>52.45</c:v>
                </c:pt>
                <c:pt idx="924">
                  <c:v>54.4</c:v>
                </c:pt>
                <c:pt idx="925">
                  <c:v>41.3</c:v>
                </c:pt>
                <c:pt idx="926">
                  <c:v>50.55</c:v>
                </c:pt>
                <c:pt idx="927">
                  <c:v>51.7</c:v>
                </c:pt>
                <c:pt idx="928">
                  <c:v>37.950000000000003</c:v>
                </c:pt>
                <c:pt idx="929">
                  <c:v>39.75</c:v>
                </c:pt>
                <c:pt idx="930">
                  <c:v>42.3</c:v>
                </c:pt>
                <c:pt idx="931">
                  <c:v>35.5</c:v>
                </c:pt>
                <c:pt idx="932">
                  <c:v>50.3</c:v>
                </c:pt>
                <c:pt idx="933">
                  <c:v>50.65</c:v>
                </c:pt>
                <c:pt idx="934">
                  <c:v>50.55</c:v>
                </c:pt>
                <c:pt idx="935">
                  <c:v>55.7</c:v>
                </c:pt>
                <c:pt idx="936">
                  <c:v>77.900000000000006</c:v>
                </c:pt>
                <c:pt idx="937">
                  <c:v>51.05</c:v>
                </c:pt>
                <c:pt idx="938">
                  <c:v>54.55</c:v>
                </c:pt>
                <c:pt idx="939">
                  <c:v>50.1</c:v>
                </c:pt>
                <c:pt idx="940">
                  <c:v>42.85</c:v>
                </c:pt>
                <c:pt idx="941">
                  <c:v>63.4</c:v>
                </c:pt>
                <c:pt idx="942">
                  <c:v>69.2</c:v>
                </c:pt>
                <c:pt idx="943">
                  <c:v>52.4</c:v>
                </c:pt>
                <c:pt idx="944">
                  <c:v>46.25</c:v>
                </c:pt>
                <c:pt idx="945">
                  <c:v>47.55</c:v>
                </c:pt>
                <c:pt idx="946">
                  <c:v>51.5</c:v>
                </c:pt>
                <c:pt idx="947">
                  <c:v>47.1</c:v>
                </c:pt>
                <c:pt idx="948">
                  <c:v>66.400000000000006</c:v>
                </c:pt>
                <c:pt idx="949">
                  <c:v>55.15</c:v>
                </c:pt>
                <c:pt idx="950">
                  <c:v>60.85</c:v>
                </c:pt>
                <c:pt idx="951">
                  <c:v>40.549999999999997</c:v>
                </c:pt>
                <c:pt idx="952">
                  <c:v>60.95</c:v>
                </c:pt>
                <c:pt idx="953">
                  <c:v>44.3</c:v>
                </c:pt>
                <c:pt idx="954">
                  <c:v>3554.05</c:v>
                </c:pt>
                <c:pt idx="955">
                  <c:v>3797.85</c:v>
                </c:pt>
                <c:pt idx="956">
                  <c:v>331.4</c:v>
                </c:pt>
                <c:pt idx="957">
                  <c:v>301.89999999999992</c:v>
                </c:pt>
                <c:pt idx="958">
                  <c:v>230.75</c:v>
                </c:pt>
                <c:pt idx="959">
                  <c:v>192.3</c:v>
                </c:pt>
                <c:pt idx="960">
                  <c:v>105.15</c:v>
                </c:pt>
                <c:pt idx="961">
                  <c:v>95.75</c:v>
                </c:pt>
                <c:pt idx="962">
                  <c:v>112</c:v>
                </c:pt>
                <c:pt idx="963">
                  <c:v>82.95</c:v>
                </c:pt>
                <c:pt idx="964">
                  <c:v>195.3</c:v>
                </c:pt>
                <c:pt idx="965">
                  <c:v>161.94999999999999</c:v>
                </c:pt>
                <c:pt idx="966">
                  <c:v>102.4</c:v>
                </c:pt>
                <c:pt idx="967">
                  <c:v>133</c:v>
                </c:pt>
                <c:pt idx="968">
                  <c:v>102</c:v>
                </c:pt>
                <c:pt idx="969">
                  <c:v>106.5</c:v>
                </c:pt>
                <c:pt idx="970">
                  <c:v>114.95</c:v>
                </c:pt>
                <c:pt idx="971">
                  <c:v>102.85</c:v>
                </c:pt>
                <c:pt idx="972">
                  <c:v>104.55</c:v>
                </c:pt>
                <c:pt idx="973">
                  <c:v>109.4</c:v>
                </c:pt>
                <c:pt idx="974">
                  <c:v>112.6</c:v>
                </c:pt>
                <c:pt idx="975">
                  <c:v>97.5</c:v>
                </c:pt>
                <c:pt idx="976">
                  <c:v>101.85</c:v>
                </c:pt>
                <c:pt idx="977">
                  <c:v>96.1</c:v>
                </c:pt>
                <c:pt idx="978">
                  <c:v>83.8</c:v>
                </c:pt>
                <c:pt idx="979">
                  <c:v>86</c:v>
                </c:pt>
                <c:pt idx="980">
                  <c:v>90.05</c:v>
                </c:pt>
                <c:pt idx="981">
                  <c:v>89.1</c:v>
                </c:pt>
                <c:pt idx="982">
                  <c:v>82.35</c:v>
                </c:pt>
                <c:pt idx="983">
                  <c:v>82.5</c:v>
                </c:pt>
                <c:pt idx="984">
                  <c:v>82.35</c:v>
                </c:pt>
                <c:pt idx="985">
                  <c:v>72.25</c:v>
                </c:pt>
                <c:pt idx="986">
                  <c:v>82.2</c:v>
                </c:pt>
                <c:pt idx="987">
                  <c:v>76.55</c:v>
                </c:pt>
                <c:pt idx="988">
                  <c:v>79.05</c:v>
                </c:pt>
                <c:pt idx="989">
                  <c:v>71.7</c:v>
                </c:pt>
                <c:pt idx="990">
                  <c:v>69</c:v>
                </c:pt>
                <c:pt idx="991">
                  <c:v>74.5</c:v>
                </c:pt>
                <c:pt idx="992">
                  <c:v>66.900000000000006</c:v>
                </c:pt>
                <c:pt idx="993">
                  <c:v>68.95</c:v>
                </c:pt>
                <c:pt idx="994">
                  <c:v>64.150000000000006</c:v>
                </c:pt>
                <c:pt idx="995">
                  <c:v>61.45</c:v>
                </c:pt>
                <c:pt idx="996">
                  <c:v>56.7</c:v>
                </c:pt>
                <c:pt idx="997">
                  <c:v>55.5</c:v>
                </c:pt>
                <c:pt idx="998">
                  <c:v>61.35</c:v>
                </c:pt>
                <c:pt idx="999">
                  <c:v>88.65</c:v>
                </c:pt>
                <c:pt idx="1000">
                  <c:v>86.6</c:v>
                </c:pt>
                <c:pt idx="1001">
                  <c:v>95.65</c:v>
                </c:pt>
                <c:pt idx="1002">
                  <c:v>94.85</c:v>
                </c:pt>
                <c:pt idx="1003">
                  <c:v>83.65</c:v>
                </c:pt>
                <c:pt idx="1004">
                  <c:v>90.45</c:v>
                </c:pt>
                <c:pt idx="1005">
                  <c:v>89.85</c:v>
                </c:pt>
                <c:pt idx="1006">
                  <c:v>77.55</c:v>
                </c:pt>
                <c:pt idx="1007">
                  <c:v>68.2</c:v>
                </c:pt>
                <c:pt idx="1008">
                  <c:v>56.5</c:v>
                </c:pt>
                <c:pt idx="1009">
                  <c:v>72.900000000000006</c:v>
                </c:pt>
                <c:pt idx="1010">
                  <c:v>54.45</c:v>
                </c:pt>
                <c:pt idx="1011">
                  <c:v>71.95</c:v>
                </c:pt>
                <c:pt idx="1012">
                  <c:v>79.2</c:v>
                </c:pt>
                <c:pt idx="1013">
                  <c:v>64.5</c:v>
                </c:pt>
                <c:pt idx="1014">
                  <c:v>60.85</c:v>
                </c:pt>
                <c:pt idx="1015">
                  <c:v>74.099999999999994</c:v>
                </c:pt>
                <c:pt idx="1016">
                  <c:v>63.4</c:v>
                </c:pt>
                <c:pt idx="1017">
                  <c:v>65.900000000000006</c:v>
                </c:pt>
                <c:pt idx="1018">
                  <c:v>37.950000000000003</c:v>
                </c:pt>
                <c:pt idx="1019">
                  <c:v>41.25</c:v>
                </c:pt>
                <c:pt idx="1020">
                  <c:v>39.700000000000003</c:v>
                </c:pt>
                <c:pt idx="1021">
                  <c:v>40.85</c:v>
                </c:pt>
                <c:pt idx="1022">
                  <c:v>42.65</c:v>
                </c:pt>
                <c:pt idx="1023">
                  <c:v>38.799999999999997</c:v>
                </c:pt>
                <c:pt idx="1024">
                  <c:v>78.150000000000006</c:v>
                </c:pt>
                <c:pt idx="1025">
                  <c:v>72.7</c:v>
                </c:pt>
                <c:pt idx="1026">
                  <c:v>110.95</c:v>
                </c:pt>
                <c:pt idx="1027">
                  <c:v>0.5</c:v>
                </c:pt>
                <c:pt idx="1028">
                  <c:v>40.35</c:v>
                </c:pt>
                <c:pt idx="1029">
                  <c:v>83.7</c:v>
                </c:pt>
                <c:pt idx="1030">
                  <c:v>91.1</c:v>
                </c:pt>
                <c:pt idx="1031">
                  <c:v>75.45</c:v>
                </c:pt>
                <c:pt idx="1032">
                  <c:v>55.8</c:v>
                </c:pt>
                <c:pt idx="1033">
                  <c:v>74.25</c:v>
                </c:pt>
                <c:pt idx="1034">
                  <c:v>72.900000000000006</c:v>
                </c:pt>
                <c:pt idx="1035">
                  <c:v>74.900000000000006</c:v>
                </c:pt>
                <c:pt idx="1036">
                  <c:v>66.55</c:v>
                </c:pt>
                <c:pt idx="1037">
                  <c:v>89.05</c:v>
                </c:pt>
                <c:pt idx="1038">
                  <c:v>68.5</c:v>
                </c:pt>
                <c:pt idx="1039">
                  <c:v>68.900000000000006</c:v>
                </c:pt>
                <c:pt idx="1040">
                  <c:v>65.2</c:v>
                </c:pt>
                <c:pt idx="1041">
                  <c:v>66.55</c:v>
                </c:pt>
                <c:pt idx="1042">
                  <c:v>64.900000000000006</c:v>
                </c:pt>
                <c:pt idx="1043">
                  <c:v>79.8</c:v>
                </c:pt>
                <c:pt idx="1044">
                  <c:v>54.45</c:v>
                </c:pt>
                <c:pt idx="1045">
                  <c:v>68.95</c:v>
                </c:pt>
                <c:pt idx="1046">
                  <c:v>45.2</c:v>
                </c:pt>
                <c:pt idx="1047">
                  <c:v>60.4</c:v>
                </c:pt>
                <c:pt idx="1048">
                  <c:v>94.9</c:v>
                </c:pt>
                <c:pt idx="1049">
                  <c:v>74.349999999999994</c:v>
                </c:pt>
                <c:pt idx="1050">
                  <c:v>66.150000000000006</c:v>
                </c:pt>
                <c:pt idx="1051">
                  <c:v>64.400000000000006</c:v>
                </c:pt>
                <c:pt idx="1052">
                  <c:v>66.75</c:v>
                </c:pt>
                <c:pt idx="1053">
                  <c:v>77.8</c:v>
                </c:pt>
                <c:pt idx="1054">
                  <c:v>82.25</c:v>
                </c:pt>
                <c:pt idx="1055">
                  <c:v>82.7</c:v>
                </c:pt>
                <c:pt idx="1056">
                  <c:v>67.349999999999994</c:v>
                </c:pt>
                <c:pt idx="1057">
                  <c:v>51.85</c:v>
                </c:pt>
                <c:pt idx="1058">
                  <c:v>51.85</c:v>
                </c:pt>
                <c:pt idx="1059">
                  <c:v>114.05</c:v>
                </c:pt>
                <c:pt idx="1060">
                  <c:v>83.95</c:v>
                </c:pt>
                <c:pt idx="1061">
                  <c:v>104.6</c:v>
                </c:pt>
                <c:pt idx="1062">
                  <c:v>78.650000000000006</c:v>
                </c:pt>
                <c:pt idx="1063">
                  <c:v>66.599999999999994</c:v>
                </c:pt>
                <c:pt idx="1064">
                  <c:v>83.9</c:v>
                </c:pt>
                <c:pt idx="1065">
                  <c:v>81.95</c:v>
                </c:pt>
                <c:pt idx="1066">
                  <c:v>93.65</c:v>
                </c:pt>
                <c:pt idx="1067">
                  <c:v>86.45</c:v>
                </c:pt>
                <c:pt idx="1068">
                  <c:v>84</c:v>
                </c:pt>
                <c:pt idx="1069">
                  <c:v>86</c:v>
                </c:pt>
                <c:pt idx="1070">
                  <c:v>80.3</c:v>
                </c:pt>
                <c:pt idx="1071">
                  <c:v>135.5</c:v>
                </c:pt>
                <c:pt idx="1072">
                  <c:v>38.799999999999997</c:v>
                </c:pt>
                <c:pt idx="1073">
                  <c:v>50.4</c:v>
                </c:pt>
                <c:pt idx="1074">
                  <c:v>64.7</c:v>
                </c:pt>
                <c:pt idx="1075">
                  <c:v>82.1</c:v>
                </c:pt>
                <c:pt idx="1076">
                  <c:v>79.150000000000006</c:v>
                </c:pt>
                <c:pt idx="1077">
                  <c:v>75.7</c:v>
                </c:pt>
                <c:pt idx="1078">
                  <c:v>84.25</c:v>
                </c:pt>
                <c:pt idx="1079">
                  <c:v>56.5</c:v>
                </c:pt>
                <c:pt idx="1080">
                  <c:v>40.4</c:v>
                </c:pt>
                <c:pt idx="1081">
                  <c:v>48.35</c:v>
                </c:pt>
                <c:pt idx="1082">
                  <c:v>42.2</c:v>
                </c:pt>
                <c:pt idx="1083">
                  <c:v>48</c:v>
                </c:pt>
                <c:pt idx="1084">
                  <c:v>39.200000000000003</c:v>
                </c:pt>
                <c:pt idx="1085">
                  <c:v>36.799999999999997</c:v>
                </c:pt>
                <c:pt idx="1086">
                  <c:v>43.95</c:v>
                </c:pt>
                <c:pt idx="1087">
                  <c:v>49.3</c:v>
                </c:pt>
                <c:pt idx="1088">
                  <c:v>42.65</c:v>
                </c:pt>
                <c:pt idx="1089">
                  <c:v>40.25</c:v>
                </c:pt>
                <c:pt idx="1090">
                  <c:v>60.05</c:v>
                </c:pt>
                <c:pt idx="1091">
                  <c:v>57.05</c:v>
                </c:pt>
                <c:pt idx="1092">
                  <c:v>59.85</c:v>
                </c:pt>
                <c:pt idx="1093">
                  <c:v>54.45</c:v>
                </c:pt>
                <c:pt idx="1094">
                  <c:v>47.1</c:v>
                </c:pt>
                <c:pt idx="1095">
                  <c:v>43.55</c:v>
                </c:pt>
                <c:pt idx="1096">
                  <c:v>39.200000000000003</c:v>
                </c:pt>
                <c:pt idx="1097">
                  <c:v>42.25</c:v>
                </c:pt>
                <c:pt idx="1098">
                  <c:v>41.7</c:v>
                </c:pt>
                <c:pt idx="1099">
                  <c:v>45.3</c:v>
                </c:pt>
                <c:pt idx="1100">
                  <c:v>51.2</c:v>
                </c:pt>
                <c:pt idx="1101">
                  <c:v>52.55</c:v>
                </c:pt>
                <c:pt idx="1102">
                  <c:v>59.85</c:v>
                </c:pt>
                <c:pt idx="1103">
                  <c:v>61.55</c:v>
                </c:pt>
                <c:pt idx="1104">
                  <c:v>57.9</c:v>
                </c:pt>
                <c:pt idx="1105">
                  <c:v>60.75</c:v>
                </c:pt>
                <c:pt idx="1106">
                  <c:v>52.3</c:v>
                </c:pt>
                <c:pt idx="1107">
                  <c:v>38.049999999999997</c:v>
                </c:pt>
                <c:pt idx="1108">
                  <c:v>115.2</c:v>
                </c:pt>
                <c:pt idx="1109">
                  <c:v>113.9</c:v>
                </c:pt>
                <c:pt idx="1110">
                  <c:v>76.25</c:v>
                </c:pt>
                <c:pt idx="1111">
                  <c:v>56.05</c:v>
                </c:pt>
                <c:pt idx="1112">
                  <c:v>81.650000000000006</c:v>
                </c:pt>
                <c:pt idx="1113">
                  <c:v>57.4</c:v>
                </c:pt>
                <c:pt idx="1114">
                  <c:v>61.8</c:v>
                </c:pt>
                <c:pt idx="1115">
                  <c:v>45.65</c:v>
                </c:pt>
                <c:pt idx="1116">
                  <c:v>63.75</c:v>
                </c:pt>
                <c:pt idx="1117">
                  <c:v>49.7</c:v>
                </c:pt>
                <c:pt idx="1118">
                  <c:v>168.95</c:v>
                </c:pt>
                <c:pt idx="1119">
                  <c:v>125</c:v>
                </c:pt>
                <c:pt idx="1120">
                  <c:v>101.55</c:v>
                </c:pt>
                <c:pt idx="1121">
                  <c:v>85.7</c:v>
                </c:pt>
                <c:pt idx="1122">
                  <c:v>73.849999999999994</c:v>
                </c:pt>
                <c:pt idx="1123">
                  <c:v>73.5</c:v>
                </c:pt>
                <c:pt idx="1124">
                  <c:v>61.85</c:v>
                </c:pt>
                <c:pt idx="1125">
                  <c:v>61</c:v>
                </c:pt>
                <c:pt idx="1126">
                  <c:v>64.599999999999994</c:v>
                </c:pt>
                <c:pt idx="1127">
                  <c:v>69.900000000000006</c:v>
                </c:pt>
                <c:pt idx="1128">
                  <c:v>61.55</c:v>
                </c:pt>
                <c:pt idx="1129">
                  <c:v>78.400000000000006</c:v>
                </c:pt>
                <c:pt idx="1130">
                  <c:v>77.099999999999994</c:v>
                </c:pt>
                <c:pt idx="1131">
                  <c:v>64.650000000000006</c:v>
                </c:pt>
                <c:pt idx="1132">
                  <c:v>69.75</c:v>
                </c:pt>
                <c:pt idx="1133">
                  <c:v>61.15</c:v>
                </c:pt>
                <c:pt idx="1134">
                  <c:v>71.8</c:v>
                </c:pt>
                <c:pt idx="1135">
                  <c:v>56.4</c:v>
                </c:pt>
                <c:pt idx="1136">
                  <c:v>57.25</c:v>
                </c:pt>
                <c:pt idx="1137">
                  <c:v>57.15</c:v>
                </c:pt>
                <c:pt idx="1138">
                  <c:v>51.75</c:v>
                </c:pt>
                <c:pt idx="1139">
                  <c:v>57.25</c:v>
                </c:pt>
                <c:pt idx="1140">
                  <c:v>57.85</c:v>
                </c:pt>
                <c:pt idx="1141">
                  <c:v>53.95</c:v>
                </c:pt>
                <c:pt idx="1142">
                  <c:v>47.25</c:v>
                </c:pt>
                <c:pt idx="1143">
                  <c:v>49.65</c:v>
                </c:pt>
                <c:pt idx="1144">
                  <c:v>46.85</c:v>
                </c:pt>
                <c:pt idx="1145">
                  <c:v>53.05</c:v>
                </c:pt>
                <c:pt idx="1146">
                  <c:v>48.65</c:v>
                </c:pt>
                <c:pt idx="1147">
                  <c:v>45.2</c:v>
                </c:pt>
                <c:pt idx="1148">
                  <c:v>66.55</c:v>
                </c:pt>
                <c:pt idx="1149">
                  <c:v>62.6</c:v>
                </c:pt>
                <c:pt idx="1150">
                  <c:v>67.400000000000006</c:v>
                </c:pt>
                <c:pt idx="1151">
                  <c:v>60.1</c:v>
                </c:pt>
                <c:pt idx="1152">
                  <c:v>68.05</c:v>
                </c:pt>
                <c:pt idx="1153">
                  <c:v>47.3</c:v>
                </c:pt>
                <c:pt idx="1154">
                  <c:v>47</c:v>
                </c:pt>
                <c:pt idx="1155">
                  <c:v>47.65</c:v>
                </c:pt>
                <c:pt idx="1156">
                  <c:v>59.15</c:v>
                </c:pt>
                <c:pt idx="1157">
                  <c:v>67.05</c:v>
                </c:pt>
                <c:pt idx="1158">
                  <c:v>67.900000000000006</c:v>
                </c:pt>
                <c:pt idx="1159">
                  <c:v>494.65</c:v>
                </c:pt>
                <c:pt idx="1160">
                  <c:v>113</c:v>
                </c:pt>
                <c:pt idx="1161">
                  <c:v>101.55</c:v>
                </c:pt>
                <c:pt idx="1162">
                  <c:v>83.3</c:v>
                </c:pt>
                <c:pt idx="1163">
                  <c:v>57.85</c:v>
                </c:pt>
                <c:pt idx="1164">
                  <c:v>57.55</c:v>
                </c:pt>
                <c:pt idx="1165">
                  <c:v>60.5</c:v>
                </c:pt>
                <c:pt idx="1166">
                  <c:v>101.15</c:v>
                </c:pt>
                <c:pt idx="1167">
                  <c:v>32.75</c:v>
                </c:pt>
                <c:pt idx="1168">
                  <c:v>43.7</c:v>
                </c:pt>
                <c:pt idx="1169">
                  <c:v>31.7</c:v>
                </c:pt>
                <c:pt idx="1170">
                  <c:v>38.85</c:v>
                </c:pt>
                <c:pt idx="1171">
                  <c:v>59</c:v>
                </c:pt>
                <c:pt idx="1172">
                  <c:v>43.25</c:v>
                </c:pt>
                <c:pt idx="1173">
                  <c:v>39.450000000000003</c:v>
                </c:pt>
                <c:pt idx="1174">
                  <c:v>44.6</c:v>
                </c:pt>
                <c:pt idx="1175">
                  <c:v>55.05</c:v>
                </c:pt>
                <c:pt idx="1176">
                  <c:v>57.1</c:v>
                </c:pt>
                <c:pt idx="1177">
                  <c:v>60.15</c:v>
                </c:pt>
                <c:pt idx="1178">
                  <c:v>58.75</c:v>
                </c:pt>
                <c:pt idx="1179">
                  <c:v>49.9</c:v>
                </c:pt>
                <c:pt idx="1180">
                  <c:v>43.95</c:v>
                </c:pt>
                <c:pt idx="1181">
                  <c:v>58.5</c:v>
                </c:pt>
                <c:pt idx="1182">
                  <c:v>36.549999999999997</c:v>
                </c:pt>
                <c:pt idx="1183">
                  <c:v>68.8</c:v>
                </c:pt>
                <c:pt idx="1184">
                  <c:v>55.75</c:v>
                </c:pt>
                <c:pt idx="1185">
                  <c:v>53.6</c:v>
                </c:pt>
                <c:pt idx="1186">
                  <c:v>48.55</c:v>
                </c:pt>
                <c:pt idx="1187">
                  <c:v>49.25</c:v>
                </c:pt>
                <c:pt idx="1188">
                  <c:v>40.950000000000003</c:v>
                </c:pt>
                <c:pt idx="1189">
                  <c:v>43.7</c:v>
                </c:pt>
                <c:pt idx="1190">
                  <c:v>54.8</c:v>
                </c:pt>
                <c:pt idx="1191">
                  <c:v>49.55</c:v>
                </c:pt>
                <c:pt idx="1192">
                  <c:v>52.95</c:v>
                </c:pt>
                <c:pt idx="1193">
                  <c:v>50.3</c:v>
                </c:pt>
                <c:pt idx="1194">
                  <c:v>59.05</c:v>
                </c:pt>
                <c:pt idx="1195">
                  <c:v>50.25</c:v>
                </c:pt>
                <c:pt idx="1196">
                  <c:v>75.650000000000006</c:v>
                </c:pt>
                <c:pt idx="1197">
                  <c:v>66.55</c:v>
                </c:pt>
                <c:pt idx="1198">
                  <c:v>58.1</c:v>
                </c:pt>
                <c:pt idx="1199">
                  <c:v>60.55</c:v>
                </c:pt>
                <c:pt idx="1200">
                  <c:v>58.75</c:v>
                </c:pt>
                <c:pt idx="1201">
                  <c:v>32</c:v>
                </c:pt>
                <c:pt idx="1202">
                  <c:v>54.05</c:v>
                </c:pt>
                <c:pt idx="1203">
                  <c:v>45</c:v>
                </c:pt>
                <c:pt idx="1204">
                  <c:v>64.25</c:v>
                </c:pt>
                <c:pt idx="1205">
                  <c:v>49.55</c:v>
                </c:pt>
                <c:pt idx="1206">
                  <c:v>56.25</c:v>
                </c:pt>
                <c:pt idx="1207">
                  <c:v>49.65</c:v>
                </c:pt>
                <c:pt idx="1208">
                  <c:v>51.6</c:v>
                </c:pt>
                <c:pt idx="1209">
                  <c:v>62.1</c:v>
                </c:pt>
                <c:pt idx="1210">
                  <c:v>51.65</c:v>
                </c:pt>
                <c:pt idx="1211">
                  <c:v>3740.95</c:v>
                </c:pt>
                <c:pt idx="1212">
                  <c:v>336.75</c:v>
                </c:pt>
                <c:pt idx="1213">
                  <c:v>283.2</c:v>
                </c:pt>
                <c:pt idx="1214">
                  <c:v>205.7</c:v>
                </c:pt>
                <c:pt idx="1215">
                  <c:v>101.3</c:v>
                </c:pt>
                <c:pt idx="1216">
                  <c:v>157.69999999999999</c:v>
                </c:pt>
                <c:pt idx="1217">
                  <c:v>99.95</c:v>
                </c:pt>
                <c:pt idx="1218">
                  <c:v>103.05</c:v>
                </c:pt>
                <c:pt idx="1219">
                  <c:v>93.5</c:v>
                </c:pt>
                <c:pt idx="1220">
                  <c:v>88.85</c:v>
                </c:pt>
                <c:pt idx="1221">
                  <c:v>3255.15</c:v>
                </c:pt>
                <c:pt idx="1222">
                  <c:v>3.45</c:v>
                </c:pt>
                <c:pt idx="1223">
                  <c:v>47.95</c:v>
                </c:pt>
                <c:pt idx="1224">
                  <c:v>22.4</c:v>
                </c:pt>
                <c:pt idx="1225">
                  <c:v>28.15</c:v>
                </c:pt>
                <c:pt idx="1226">
                  <c:v>23.1</c:v>
                </c:pt>
                <c:pt idx="1227">
                  <c:v>27.5</c:v>
                </c:pt>
                <c:pt idx="1228">
                  <c:v>31.2</c:v>
                </c:pt>
                <c:pt idx="1229">
                  <c:v>47.95</c:v>
                </c:pt>
                <c:pt idx="1230">
                  <c:v>24.85</c:v>
                </c:pt>
                <c:pt idx="1231">
                  <c:v>41.25</c:v>
                </c:pt>
                <c:pt idx="1232">
                  <c:v>39.25</c:v>
                </c:pt>
                <c:pt idx="1233">
                  <c:v>41.15</c:v>
                </c:pt>
                <c:pt idx="1234">
                  <c:v>57.8</c:v>
                </c:pt>
                <c:pt idx="1235">
                  <c:v>40</c:v>
                </c:pt>
                <c:pt idx="1236">
                  <c:v>30</c:v>
                </c:pt>
                <c:pt idx="1237">
                  <c:v>30.15</c:v>
                </c:pt>
                <c:pt idx="1238">
                  <c:v>50</c:v>
                </c:pt>
                <c:pt idx="1239">
                  <c:v>42.8</c:v>
                </c:pt>
                <c:pt idx="1240">
                  <c:v>46.3</c:v>
                </c:pt>
                <c:pt idx="1241">
                  <c:v>57.45</c:v>
                </c:pt>
                <c:pt idx="1242">
                  <c:v>41.1</c:v>
                </c:pt>
                <c:pt idx="1243">
                  <c:v>50.4</c:v>
                </c:pt>
                <c:pt idx="1244">
                  <c:v>53.5</c:v>
                </c:pt>
                <c:pt idx="1245">
                  <c:v>50.85</c:v>
                </c:pt>
                <c:pt idx="1246">
                  <c:v>41.2</c:v>
                </c:pt>
                <c:pt idx="1247">
                  <c:v>41.2</c:v>
                </c:pt>
                <c:pt idx="1248">
                  <c:v>62.05</c:v>
                </c:pt>
                <c:pt idx="1249">
                  <c:v>51.15</c:v>
                </c:pt>
                <c:pt idx="1250">
                  <c:v>27.7</c:v>
                </c:pt>
                <c:pt idx="1251">
                  <c:v>46.95</c:v>
                </c:pt>
                <c:pt idx="1252">
                  <c:v>50.1</c:v>
                </c:pt>
                <c:pt idx="1253">
                  <c:v>40.5</c:v>
                </c:pt>
                <c:pt idx="1254">
                  <c:v>36.299999999999997</c:v>
                </c:pt>
                <c:pt idx="1255">
                  <c:v>42.6</c:v>
                </c:pt>
                <c:pt idx="1256">
                  <c:v>33.85</c:v>
                </c:pt>
                <c:pt idx="1257">
                  <c:v>26.2</c:v>
                </c:pt>
                <c:pt idx="1258">
                  <c:v>39.950000000000003</c:v>
                </c:pt>
                <c:pt idx="1259">
                  <c:v>40.65</c:v>
                </c:pt>
                <c:pt idx="1260">
                  <c:v>38.299999999999997</c:v>
                </c:pt>
                <c:pt idx="1261">
                  <c:v>23.8</c:v>
                </c:pt>
                <c:pt idx="1262">
                  <c:v>35.85</c:v>
                </c:pt>
                <c:pt idx="1263">
                  <c:v>1.7</c:v>
                </c:pt>
                <c:pt idx="1264">
                  <c:v>0.7</c:v>
                </c:pt>
                <c:pt idx="1265">
                  <c:v>0.3</c:v>
                </c:pt>
                <c:pt idx="1266">
                  <c:v>0.3</c:v>
                </c:pt>
                <c:pt idx="1267">
                  <c:v>0.3</c:v>
                </c:pt>
                <c:pt idx="1268">
                  <c:v>0.3</c:v>
                </c:pt>
                <c:pt idx="1269">
                  <c:v>0.3</c:v>
                </c:pt>
                <c:pt idx="1270">
                  <c:v>0.3</c:v>
                </c:pt>
                <c:pt idx="1271">
                  <c:v>1.45</c:v>
                </c:pt>
                <c:pt idx="1272">
                  <c:v>10.8</c:v>
                </c:pt>
                <c:pt idx="1273">
                  <c:v>33.799999999999997</c:v>
                </c:pt>
                <c:pt idx="1274">
                  <c:v>40.1</c:v>
                </c:pt>
                <c:pt idx="1275">
                  <c:v>27.7</c:v>
                </c:pt>
                <c:pt idx="1276">
                  <c:v>34.5</c:v>
                </c:pt>
                <c:pt idx="1277">
                  <c:v>34</c:v>
                </c:pt>
                <c:pt idx="1278">
                  <c:v>30</c:v>
                </c:pt>
                <c:pt idx="1279">
                  <c:v>58.6</c:v>
                </c:pt>
                <c:pt idx="1280">
                  <c:v>59.4</c:v>
                </c:pt>
                <c:pt idx="1281">
                  <c:v>59</c:v>
                </c:pt>
                <c:pt idx="1282">
                  <c:v>51.75</c:v>
                </c:pt>
                <c:pt idx="1283">
                  <c:v>82.05</c:v>
                </c:pt>
                <c:pt idx="1284">
                  <c:v>45.5</c:v>
                </c:pt>
                <c:pt idx="1285">
                  <c:v>34.450000000000003</c:v>
                </c:pt>
                <c:pt idx="1286">
                  <c:v>57.2</c:v>
                </c:pt>
                <c:pt idx="1287">
                  <c:v>46.15</c:v>
                </c:pt>
                <c:pt idx="1288">
                  <c:v>43.95</c:v>
                </c:pt>
                <c:pt idx="1289">
                  <c:v>39.25</c:v>
                </c:pt>
                <c:pt idx="1290">
                  <c:v>44.65</c:v>
                </c:pt>
                <c:pt idx="1291">
                  <c:v>48.35</c:v>
                </c:pt>
                <c:pt idx="1292">
                  <c:v>43.65</c:v>
                </c:pt>
                <c:pt idx="1293">
                  <c:v>45</c:v>
                </c:pt>
                <c:pt idx="1294">
                  <c:v>47.9</c:v>
                </c:pt>
                <c:pt idx="1295">
                  <c:v>35.75</c:v>
                </c:pt>
                <c:pt idx="1296">
                  <c:v>39.6</c:v>
                </c:pt>
                <c:pt idx="1297">
                  <c:v>30.85</c:v>
                </c:pt>
                <c:pt idx="1298">
                  <c:v>40.700000000000003</c:v>
                </c:pt>
                <c:pt idx="1299">
                  <c:v>42.25</c:v>
                </c:pt>
                <c:pt idx="1300">
                  <c:v>44.8</c:v>
                </c:pt>
                <c:pt idx="1301">
                  <c:v>55.4</c:v>
                </c:pt>
                <c:pt idx="1302">
                  <c:v>40.65</c:v>
                </c:pt>
                <c:pt idx="1303">
                  <c:v>42.4</c:v>
                </c:pt>
                <c:pt idx="1304">
                  <c:v>55.05</c:v>
                </c:pt>
                <c:pt idx="1305">
                  <c:v>48.75</c:v>
                </c:pt>
                <c:pt idx="1306">
                  <c:v>31.55</c:v>
                </c:pt>
                <c:pt idx="1307">
                  <c:v>43</c:v>
                </c:pt>
                <c:pt idx="1308">
                  <c:v>61.45</c:v>
                </c:pt>
                <c:pt idx="1309">
                  <c:v>51.8</c:v>
                </c:pt>
                <c:pt idx="1310">
                  <c:v>79</c:v>
                </c:pt>
                <c:pt idx="1311">
                  <c:v>89.6</c:v>
                </c:pt>
                <c:pt idx="1312">
                  <c:v>57.7</c:v>
                </c:pt>
                <c:pt idx="1313">
                  <c:v>60.55</c:v>
                </c:pt>
                <c:pt idx="1314">
                  <c:v>39.799999999999997</c:v>
                </c:pt>
                <c:pt idx="1315">
                  <c:v>53.35</c:v>
                </c:pt>
                <c:pt idx="1316">
                  <c:v>45.9</c:v>
                </c:pt>
                <c:pt idx="1317">
                  <c:v>44.3</c:v>
                </c:pt>
                <c:pt idx="1318">
                  <c:v>64.5</c:v>
                </c:pt>
                <c:pt idx="1319">
                  <c:v>2.0499999999999998</c:v>
                </c:pt>
                <c:pt idx="1320">
                  <c:v>44.75</c:v>
                </c:pt>
                <c:pt idx="1321">
                  <c:v>47.7</c:v>
                </c:pt>
                <c:pt idx="1322">
                  <c:v>41.15</c:v>
                </c:pt>
                <c:pt idx="1323">
                  <c:v>63.95</c:v>
                </c:pt>
                <c:pt idx="1324">
                  <c:v>37.950000000000003</c:v>
                </c:pt>
                <c:pt idx="1325">
                  <c:v>56.95</c:v>
                </c:pt>
                <c:pt idx="1326">
                  <c:v>57.95</c:v>
                </c:pt>
                <c:pt idx="1327">
                  <c:v>38.15</c:v>
                </c:pt>
                <c:pt idx="1328">
                  <c:v>4798.8</c:v>
                </c:pt>
                <c:pt idx="1329">
                  <c:v>2478.8000000000002</c:v>
                </c:pt>
                <c:pt idx="1330">
                  <c:v>201.5</c:v>
                </c:pt>
                <c:pt idx="1331">
                  <c:v>438.95</c:v>
                </c:pt>
                <c:pt idx="1332">
                  <c:v>5995.95</c:v>
                </c:pt>
                <c:pt idx="1333">
                  <c:v>6466.6</c:v>
                </c:pt>
                <c:pt idx="1334">
                  <c:v>6457.9</c:v>
                </c:pt>
                <c:pt idx="1335">
                  <c:v>6266.3</c:v>
                </c:pt>
                <c:pt idx="1336">
                  <c:v>5727.55</c:v>
                </c:pt>
                <c:pt idx="1337">
                  <c:v>5198.7</c:v>
                </c:pt>
                <c:pt idx="1338">
                  <c:v>5384.35</c:v>
                </c:pt>
                <c:pt idx="1339">
                  <c:v>5887.15</c:v>
                </c:pt>
                <c:pt idx="1340">
                  <c:v>6135.85</c:v>
                </c:pt>
                <c:pt idx="1341">
                  <c:v>6086.1</c:v>
                </c:pt>
                <c:pt idx="1342">
                  <c:v>6194.15</c:v>
                </c:pt>
                <c:pt idx="1343">
                  <c:v>6454.4</c:v>
                </c:pt>
                <c:pt idx="1344">
                  <c:v>6569.5</c:v>
                </c:pt>
                <c:pt idx="1345">
                  <c:v>6464.8</c:v>
                </c:pt>
                <c:pt idx="1346">
                  <c:v>6560.45</c:v>
                </c:pt>
                <c:pt idx="1347">
                  <c:v>6587</c:v>
                </c:pt>
                <c:pt idx="1348">
                  <c:v>6585.8</c:v>
                </c:pt>
                <c:pt idx="1349">
                  <c:v>6611.9</c:v>
                </c:pt>
                <c:pt idx="1350">
                  <c:v>6618.15</c:v>
                </c:pt>
                <c:pt idx="1351">
                  <c:v>6649.05</c:v>
                </c:pt>
                <c:pt idx="1352">
                  <c:v>6639.9</c:v>
                </c:pt>
                <c:pt idx="1353">
                  <c:v>6600.7</c:v>
                </c:pt>
                <c:pt idx="1354">
                  <c:v>6702.5</c:v>
                </c:pt>
                <c:pt idx="1355">
                  <c:v>6747.65</c:v>
                </c:pt>
                <c:pt idx="1356">
                  <c:v>6762.9</c:v>
                </c:pt>
                <c:pt idx="1357">
                  <c:v>6779.1</c:v>
                </c:pt>
                <c:pt idx="1358">
                  <c:v>6806.15</c:v>
                </c:pt>
                <c:pt idx="1359">
                  <c:v>6803.8</c:v>
                </c:pt>
                <c:pt idx="1360">
                  <c:v>6456.05</c:v>
                </c:pt>
                <c:pt idx="1361">
                  <c:v>6451.85</c:v>
                </c:pt>
                <c:pt idx="1362">
                  <c:v>6454.25</c:v>
                </c:pt>
                <c:pt idx="1363">
                  <c:v>4966.05</c:v>
                </c:pt>
                <c:pt idx="1364">
                  <c:v>1.05</c:v>
                </c:pt>
                <c:pt idx="1365">
                  <c:v>0.1</c:v>
                </c:pt>
                <c:pt idx="1366">
                  <c:v>0.1</c:v>
                </c:pt>
                <c:pt idx="1367">
                  <c:v>0.1</c:v>
                </c:pt>
                <c:pt idx="1368">
                  <c:v>257.85000000000002</c:v>
                </c:pt>
                <c:pt idx="1369">
                  <c:v>4418.3</c:v>
                </c:pt>
                <c:pt idx="1370">
                  <c:v>5392.75</c:v>
                </c:pt>
                <c:pt idx="1371">
                  <c:v>5574.2</c:v>
                </c:pt>
                <c:pt idx="1372">
                  <c:v>5083.6499999999996</c:v>
                </c:pt>
                <c:pt idx="1373">
                  <c:v>5086.3500000000004</c:v>
                </c:pt>
                <c:pt idx="1374">
                  <c:v>5033.75</c:v>
                </c:pt>
                <c:pt idx="1375">
                  <c:v>4768.6000000000004</c:v>
                </c:pt>
                <c:pt idx="1376">
                  <c:v>5128.05</c:v>
                </c:pt>
                <c:pt idx="1377">
                  <c:v>4356.9000000000005</c:v>
                </c:pt>
                <c:pt idx="1378">
                  <c:v>3905.5</c:v>
                </c:pt>
                <c:pt idx="1379">
                  <c:v>3921.1</c:v>
                </c:pt>
                <c:pt idx="1380">
                  <c:v>3629.65</c:v>
                </c:pt>
                <c:pt idx="1381">
                  <c:v>3943.5</c:v>
                </c:pt>
                <c:pt idx="1382">
                  <c:v>3725.7</c:v>
                </c:pt>
                <c:pt idx="1383">
                  <c:v>3705.75</c:v>
                </c:pt>
                <c:pt idx="1384">
                  <c:v>4317.95</c:v>
                </c:pt>
                <c:pt idx="1385">
                  <c:v>3456.1</c:v>
                </c:pt>
                <c:pt idx="1386">
                  <c:v>2776.55</c:v>
                </c:pt>
                <c:pt idx="1387">
                  <c:v>1897.25</c:v>
                </c:pt>
                <c:pt idx="1388">
                  <c:v>2010.9</c:v>
                </c:pt>
                <c:pt idx="1389">
                  <c:v>1853.2</c:v>
                </c:pt>
                <c:pt idx="1390">
                  <c:v>1612.55</c:v>
                </c:pt>
                <c:pt idx="1391">
                  <c:v>1985.25</c:v>
                </c:pt>
                <c:pt idx="1392">
                  <c:v>1940.2</c:v>
                </c:pt>
                <c:pt idx="1393">
                  <c:v>1981.65</c:v>
                </c:pt>
                <c:pt idx="1394">
                  <c:v>2400.25</c:v>
                </c:pt>
                <c:pt idx="1395">
                  <c:v>2473.25</c:v>
                </c:pt>
                <c:pt idx="1396">
                  <c:v>2589.1</c:v>
                </c:pt>
                <c:pt idx="1397">
                  <c:v>2345.75</c:v>
                </c:pt>
                <c:pt idx="1398">
                  <c:v>2816.5</c:v>
                </c:pt>
                <c:pt idx="1399">
                  <c:v>1945.95</c:v>
                </c:pt>
                <c:pt idx="1400">
                  <c:v>2332.6</c:v>
                </c:pt>
                <c:pt idx="1401">
                  <c:v>3029.6</c:v>
                </c:pt>
                <c:pt idx="1402">
                  <c:v>3261.7</c:v>
                </c:pt>
                <c:pt idx="1403">
                  <c:v>3048.5</c:v>
                </c:pt>
                <c:pt idx="1404">
                  <c:v>3537.1</c:v>
                </c:pt>
                <c:pt idx="1405">
                  <c:v>4059.55</c:v>
                </c:pt>
                <c:pt idx="1406">
                  <c:v>2976.1</c:v>
                </c:pt>
                <c:pt idx="1407">
                  <c:v>2654</c:v>
                </c:pt>
                <c:pt idx="1408">
                  <c:v>2632.9</c:v>
                </c:pt>
                <c:pt idx="1409">
                  <c:v>2456.35</c:v>
                </c:pt>
                <c:pt idx="1410">
                  <c:v>2507.3000000000002</c:v>
                </c:pt>
                <c:pt idx="1411">
                  <c:v>2842.95</c:v>
                </c:pt>
                <c:pt idx="1412">
                  <c:v>2295.5500000000002</c:v>
                </c:pt>
                <c:pt idx="1413">
                  <c:v>2071.85</c:v>
                </c:pt>
                <c:pt idx="1414">
                  <c:v>2408.65</c:v>
                </c:pt>
                <c:pt idx="1415">
                  <c:v>2433.25</c:v>
                </c:pt>
                <c:pt idx="1416">
                  <c:v>2356.25</c:v>
                </c:pt>
                <c:pt idx="1417">
                  <c:v>2516.65</c:v>
                </c:pt>
                <c:pt idx="1418">
                  <c:v>2230.35</c:v>
                </c:pt>
                <c:pt idx="1419">
                  <c:v>2178.8000000000002</c:v>
                </c:pt>
                <c:pt idx="1420">
                  <c:v>2393.0500000000002</c:v>
                </c:pt>
                <c:pt idx="1421">
                  <c:v>2579</c:v>
                </c:pt>
                <c:pt idx="1422">
                  <c:v>1994.4</c:v>
                </c:pt>
                <c:pt idx="1423">
                  <c:v>2020.85</c:v>
                </c:pt>
                <c:pt idx="1424">
                  <c:v>2160.15</c:v>
                </c:pt>
                <c:pt idx="1425">
                  <c:v>2017.25</c:v>
                </c:pt>
                <c:pt idx="1426">
                  <c:v>2489.0500000000002</c:v>
                </c:pt>
                <c:pt idx="1427">
                  <c:v>3445.5</c:v>
                </c:pt>
                <c:pt idx="1428">
                  <c:v>3329.3</c:v>
                </c:pt>
                <c:pt idx="1429">
                  <c:v>3180</c:v>
                </c:pt>
                <c:pt idx="1430">
                  <c:v>2850.95</c:v>
                </c:pt>
                <c:pt idx="1431">
                  <c:v>3169.6</c:v>
                </c:pt>
                <c:pt idx="1432">
                  <c:v>2937.6</c:v>
                </c:pt>
                <c:pt idx="1433">
                  <c:v>2531.15</c:v>
                </c:pt>
                <c:pt idx="1434">
                  <c:v>3047.55</c:v>
                </c:pt>
                <c:pt idx="1435">
                  <c:v>2176.9</c:v>
                </c:pt>
                <c:pt idx="1436">
                  <c:v>2318.4499999999998</c:v>
                </c:pt>
                <c:pt idx="1437">
                  <c:v>2646.1</c:v>
                </c:pt>
                <c:pt idx="1438">
                  <c:v>2732.25</c:v>
                </c:pt>
                <c:pt idx="1439">
                  <c:v>3208.8</c:v>
                </c:pt>
                <c:pt idx="1440">
                  <c:v>3259.4</c:v>
                </c:pt>
                <c:pt idx="1441">
                  <c:v>3285.6</c:v>
                </c:pt>
                <c:pt idx="1442">
                  <c:v>2827.15</c:v>
                </c:pt>
                <c:pt idx="1443">
                  <c:v>3268.05</c:v>
                </c:pt>
                <c:pt idx="1444">
                  <c:v>2812.5</c:v>
                </c:pt>
                <c:pt idx="1445">
                  <c:v>2463.8000000000002</c:v>
                </c:pt>
                <c:pt idx="1446">
                  <c:v>2493.25</c:v>
                </c:pt>
                <c:pt idx="1447">
                  <c:v>2798</c:v>
                </c:pt>
                <c:pt idx="1448">
                  <c:v>2644.45</c:v>
                </c:pt>
                <c:pt idx="1449">
                  <c:v>2429.8000000000002</c:v>
                </c:pt>
                <c:pt idx="1450">
                  <c:v>2442.4</c:v>
                </c:pt>
                <c:pt idx="1451">
                  <c:v>2618.0500000000002</c:v>
                </c:pt>
                <c:pt idx="1452">
                  <c:v>2623.35</c:v>
                </c:pt>
                <c:pt idx="1453">
                  <c:v>2316.9</c:v>
                </c:pt>
                <c:pt idx="1454">
                  <c:v>2296.15</c:v>
                </c:pt>
                <c:pt idx="1455">
                  <c:v>2253.4</c:v>
                </c:pt>
                <c:pt idx="1456">
                  <c:v>2751.85</c:v>
                </c:pt>
                <c:pt idx="1457">
                  <c:v>2198.35</c:v>
                </c:pt>
                <c:pt idx="1458">
                  <c:v>2129.65</c:v>
                </c:pt>
                <c:pt idx="1459">
                  <c:v>1547.2</c:v>
                </c:pt>
                <c:pt idx="1460">
                  <c:v>1570.45</c:v>
                </c:pt>
                <c:pt idx="1461">
                  <c:v>1636.6</c:v>
                </c:pt>
                <c:pt idx="1462">
                  <c:v>1520.75</c:v>
                </c:pt>
                <c:pt idx="1463">
                  <c:v>1530.55</c:v>
                </c:pt>
                <c:pt idx="1464">
                  <c:v>1630.65</c:v>
                </c:pt>
                <c:pt idx="1465">
                  <c:v>1535.65</c:v>
                </c:pt>
                <c:pt idx="1466">
                  <c:v>1705.5</c:v>
                </c:pt>
                <c:pt idx="1467">
                  <c:v>1612.05</c:v>
                </c:pt>
                <c:pt idx="1468">
                  <c:v>1422.55</c:v>
                </c:pt>
                <c:pt idx="1469">
                  <c:v>1768.5</c:v>
                </c:pt>
                <c:pt idx="1470">
                  <c:v>1681.35</c:v>
                </c:pt>
                <c:pt idx="1471">
                  <c:v>1636.55</c:v>
                </c:pt>
                <c:pt idx="1472">
                  <c:v>1639.2</c:v>
                </c:pt>
                <c:pt idx="1473">
                  <c:v>1705.55</c:v>
                </c:pt>
                <c:pt idx="1474">
                  <c:v>1588.2</c:v>
                </c:pt>
                <c:pt idx="1475">
                  <c:v>1708.15</c:v>
                </c:pt>
                <c:pt idx="1476">
                  <c:v>1706.95</c:v>
                </c:pt>
                <c:pt idx="1477">
                  <c:v>1640.85</c:v>
                </c:pt>
                <c:pt idx="1478">
                  <c:v>1791.55</c:v>
                </c:pt>
                <c:pt idx="1479">
                  <c:v>1754.2</c:v>
                </c:pt>
                <c:pt idx="1480">
                  <c:v>1689</c:v>
                </c:pt>
                <c:pt idx="1481">
                  <c:v>1758.8</c:v>
                </c:pt>
                <c:pt idx="1482">
                  <c:v>1740.35</c:v>
                </c:pt>
                <c:pt idx="1483">
                  <c:v>1636.25</c:v>
                </c:pt>
                <c:pt idx="1484">
                  <c:v>1761.85</c:v>
                </c:pt>
                <c:pt idx="1485">
                  <c:v>2001.2</c:v>
                </c:pt>
                <c:pt idx="1486">
                  <c:v>2067.9</c:v>
                </c:pt>
                <c:pt idx="1487">
                  <c:v>1747.55</c:v>
                </c:pt>
                <c:pt idx="1488">
                  <c:v>1874.25</c:v>
                </c:pt>
                <c:pt idx="1489">
                  <c:v>1682.45</c:v>
                </c:pt>
                <c:pt idx="1490">
                  <c:v>1539.7</c:v>
                </c:pt>
                <c:pt idx="1491">
                  <c:v>1624</c:v>
                </c:pt>
                <c:pt idx="1492">
                  <c:v>1787.2</c:v>
                </c:pt>
                <c:pt idx="1493">
                  <c:v>1847</c:v>
                </c:pt>
                <c:pt idx="1494">
                  <c:v>2049.25</c:v>
                </c:pt>
                <c:pt idx="1495">
                  <c:v>1997.85</c:v>
                </c:pt>
                <c:pt idx="1496">
                  <c:v>2109.5</c:v>
                </c:pt>
                <c:pt idx="1497">
                  <c:v>2121.3000000000002</c:v>
                </c:pt>
                <c:pt idx="1498">
                  <c:v>2044.75</c:v>
                </c:pt>
                <c:pt idx="1499">
                  <c:v>2001.85</c:v>
                </c:pt>
                <c:pt idx="1500">
                  <c:v>1849.15</c:v>
                </c:pt>
                <c:pt idx="1501">
                  <c:v>1870.8</c:v>
                </c:pt>
                <c:pt idx="1502">
                  <c:v>1881.5</c:v>
                </c:pt>
                <c:pt idx="1503">
                  <c:v>1752.4</c:v>
                </c:pt>
                <c:pt idx="1504">
                  <c:v>1829.65</c:v>
                </c:pt>
                <c:pt idx="1505">
                  <c:v>2007.3</c:v>
                </c:pt>
                <c:pt idx="1506">
                  <c:v>1825.8</c:v>
                </c:pt>
                <c:pt idx="1507">
                  <c:v>1716.2</c:v>
                </c:pt>
                <c:pt idx="1508">
                  <c:v>1745.1</c:v>
                </c:pt>
                <c:pt idx="1509">
                  <c:v>1801.7</c:v>
                </c:pt>
                <c:pt idx="1510">
                  <c:v>1649.5</c:v>
                </c:pt>
                <c:pt idx="1511">
                  <c:v>0.3</c:v>
                </c:pt>
                <c:pt idx="1512">
                  <c:v>0.3</c:v>
                </c:pt>
                <c:pt idx="1513">
                  <c:v>0.3</c:v>
                </c:pt>
                <c:pt idx="1514">
                  <c:v>0.3</c:v>
                </c:pt>
                <c:pt idx="1515">
                  <c:v>0.3</c:v>
                </c:pt>
                <c:pt idx="1516">
                  <c:v>0.3</c:v>
                </c:pt>
                <c:pt idx="1517">
                  <c:v>0.3</c:v>
                </c:pt>
                <c:pt idx="1518">
                  <c:v>0.3</c:v>
                </c:pt>
                <c:pt idx="1519">
                  <c:v>0.3</c:v>
                </c:pt>
                <c:pt idx="1520">
                  <c:v>0.3</c:v>
                </c:pt>
                <c:pt idx="1521">
                  <c:v>462.9</c:v>
                </c:pt>
                <c:pt idx="1522">
                  <c:v>100.6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4.25</c:v>
                </c:pt>
                <c:pt idx="1543">
                  <c:v>125.55</c:v>
                </c:pt>
                <c:pt idx="1544">
                  <c:v>179.4</c:v>
                </c:pt>
                <c:pt idx="1545">
                  <c:v>139</c:v>
                </c:pt>
                <c:pt idx="1546">
                  <c:v>129.44999999999999</c:v>
                </c:pt>
                <c:pt idx="1547">
                  <c:v>132.25</c:v>
                </c:pt>
                <c:pt idx="1548">
                  <c:v>107.15</c:v>
                </c:pt>
                <c:pt idx="1549">
                  <c:v>132.69999999999999</c:v>
                </c:pt>
                <c:pt idx="1550">
                  <c:v>108.25</c:v>
                </c:pt>
                <c:pt idx="1551">
                  <c:v>101.05</c:v>
                </c:pt>
                <c:pt idx="1552">
                  <c:v>101.55</c:v>
                </c:pt>
                <c:pt idx="1553">
                  <c:v>99.2</c:v>
                </c:pt>
                <c:pt idx="1554">
                  <c:v>104.45</c:v>
                </c:pt>
                <c:pt idx="1555">
                  <c:v>91.95</c:v>
                </c:pt>
                <c:pt idx="1556">
                  <c:v>113.9</c:v>
                </c:pt>
                <c:pt idx="1557">
                  <c:v>80.2</c:v>
                </c:pt>
                <c:pt idx="1558">
                  <c:v>99.45</c:v>
                </c:pt>
                <c:pt idx="1559">
                  <c:v>110.25</c:v>
                </c:pt>
                <c:pt idx="1560">
                  <c:v>82.75</c:v>
                </c:pt>
                <c:pt idx="1561">
                  <c:v>90.4</c:v>
                </c:pt>
                <c:pt idx="1562">
                  <c:v>89.8</c:v>
                </c:pt>
                <c:pt idx="1563">
                  <c:v>109.65</c:v>
                </c:pt>
                <c:pt idx="1564">
                  <c:v>0.1</c:v>
                </c:pt>
                <c:pt idx="1565">
                  <c:v>0.1</c:v>
                </c:pt>
                <c:pt idx="1566">
                  <c:v>0.1</c:v>
                </c:pt>
                <c:pt idx="1567">
                  <c:v>0.1</c:v>
                </c:pt>
                <c:pt idx="1568">
                  <c:v>0.1</c:v>
                </c:pt>
                <c:pt idx="1569">
                  <c:v>0.1</c:v>
                </c:pt>
                <c:pt idx="1570">
                  <c:v>0.1</c:v>
                </c:pt>
                <c:pt idx="1571">
                  <c:v>0.1</c:v>
                </c:pt>
                <c:pt idx="1572">
                  <c:v>0.1</c:v>
                </c:pt>
                <c:pt idx="1573">
                  <c:v>0.1</c:v>
                </c:pt>
                <c:pt idx="1574">
                  <c:v>0.1</c:v>
                </c:pt>
                <c:pt idx="1575">
                  <c:v>0.1</c:v>
                </c:pt>
                <c:pt idx="1576">
                  <c:v>0.1</c:v>
                </c:pt>
                <c:pt idx="1577">
                  <c:v>0.1</c:v>
                </c:pt>
                <c:pt idx="1578">
                  <c:v>0.1</c:v>
                </c:pt>
                <c:pt idx="1579">
                  <c:v>1.1000000000000001</c:v>
                </c:pt>
                <c:pt idx="1580">
                  <c:v>1.1000000000000001</c:v>
                </c:pt>
                <c:pt idx="1581">
                  <c:v>1.1000000000000001</c:v>
                </c:pt>
                <c:pt idx="1582">
                  <c:v>1.2</c:v>
                </c:pt>
                <c:pt idx="1583">
                  <c:v>3.05</c:v>
                </c:pt>
                <c:pt idx="1584">
                  <c:v>2.9</c:v>
                </c:pt>
                <c:pt idx="1585">
                  <c:v>5.25</c:v>
                </c:pt>
                <c:pt idx="1586">
                  <c:v>6.2</c:v>
                </c:pt>
                <c:pt idx="1587">
                  <c:v>6.5</c:v>
                </c:pt>
                <c:pt idx="1588">
                  <c:v>3.45</c:v>
                </c:pt>
                <c:pt idx="1589">
                  <c:v>6.6</c:v>
                </c:pt>
                <c:pt idx="1590">
                  <c:v>10.3</c:v>
                </c:pt>
                <c:pt idx="1591">
                  <c:v>3.35</c:v>
                </c:pt>
                <c:pt idx="1592">
                  <c:v>3.3</c:v>
                </c:pt>
                <c:pt idx="1593">
                  <c:v>2.8</c:v>
                </c:pt>
                <c:pt idx="1594">
                  <c:v>195.1</c:v>
                </c:pt>
                <c:pt idx="1595">
                  <c:v>181.3</c:v>
                </c:pt>
                <c:pt idx="1596">
                  <c:v>0.1</c:v>
                </c:pt>
                <c:pt idx="1597">
                  <c:v>0.1</c:v>
                </c:pt>
                <c:pt idx="1598">
                  <c:v>0.1</c:v>
                </c:pt>
                <c:pt idx="1599">
                  <c:v>0.1</c:v>
                </c:pt>
                <c:pt idx="1600">
                  <c:v>0.1</c:v>
                </c:pt>
                <c:pt idx="1601">
                  <c:v>0.1</c:v>
                </c:pt>
                <c:pt idx="1602">
                  <c:v>0.1</c:v>
                </c:pt>
                <c:pt idx="1603">
                  <c:v>0.1</c:v>
                </c:pt>
                <c:pt idx="1604">
                  <c:v>0.1</c:v>
                </c:pt>
                <c:pt idx="1605">
                  <c:v>0.1</c:v>
                </c:pt>
                <c:pt idx="1606">
                  <c:v>0.1</c:v>
                </c:pt>
                <c:pt idx="1607">
                  <c:v>0.1</c:v>
                </c:pt>
                <c:pt idx="1608">
                  <c:v>0.1</c:v>
                </c:pt>
                <c:pt idx="1609">
                  <c:v>0.1</c:v>
                </c:pt>
                <c:pt idx="1610">
                  <c:v>1.1000000000000001</c:v>
                </c:pt>
                <c:pt idx="1611">
                  <c:v>1.1000000000000001</c:v>
                </c:pt>
                <c:pt idx="1612">
                  <c:v>1.1000000000000001</c:v>
                </c:pt>
                <c:pt idx="1613">
                  <c:v>2.1</c:v>
                </c:pt>
                <c:pt idx="1614">
                  <c:v>0.1</c:v>
                </c:pt>
                <c:pt idx="1615">
                  <c:v>0.1</c:v>
                </c:pt>
                <c:pt idx="1616">
                  <c:v>0.1</c:v>
                </c:pt>
                <c:pt idx="1617">
                  <c:v>0.1</c:v>
                </c:pt>
                <c:pt idx="1618">
                  <c:v>0.1</c:v>
                </c:pt>
                <c:pt idx="1619">
                  <c:v>0.1</c:v>
                </c:pt>
                <c:pt idx="1620">
                  <c:v>0.1</c:v>
                </c:pt>
                <c:pt idx="1621">
                  <c:v>0.1</c:v>
                </c:pt>
                <c:pt idx="1622">
                  <c:v>0.1</c:v>
                </c:pt>
                <c:pt idx="1623">
                  <c:v>0.1</c:v>
                </c:pt>
                <c:pt idx="1624">
                  <c:v>0.1</c:v>
                </c:pt>
                <c:pt idx="1625">
                  <c:v>0.1</c:v>
                </c:pt>
                <c:pt idx="1626">
                  <c:v>0.1</c:v>
                </c:pt>
                <c:pt idx="1627">
                  <c:v>0.1</c:v>
                </c:pt>
                <c:pt idx="1628">
                  <c:v>0.1</c:v>
                </c:pt>
                <c:pt idx="1629">
                  <c:v>0.1</c:v>
                </c:pt>
                <c:pt idx="1630">
                  <c:v>0.1</c:v>
                </c:pt>
                <c:pt idx="1631">
                  <c:v>0.1</c:v>
                </c:pt>
                <c:pt idx="1632">
                  <c:v>0.1</c:v>
                </c:pt>
                <c:pt idx="1633">
                  <c:v>0.1</c:v>
                </c:pt>
                <c:pt idx="1634">
                  <c:v>0.1</c:v>
                </c:pt>
                <c:pt idx="1635">
                  <c:v>0.1</c:v>
                </c:pt>
                <c:pt idx="1636">
                  <c:v>0.1</c:v>
                </c:pt>
                <c:pt idx="1637">
                  <c:v>0.1</c:v>
                </c:pt>
                <c:pt idx="1638">
                  <c:v>0.1</c:v>
                </c:pt>
                <c:pt idx="1639">
                  <c:v>0.1</c:v>
                </c:pt>
                <c:pt idx="1640">
                  <c:v>0.1</c:v>
                </c:pt>
                <c:pt idx="1641">
                  <c:v>2.5499999999999998</c:v>
                </c:pt>
                <c:pt idx="1642">
                  <c:v>2.6</c:v>
                </c:pt>
                <c:pt idx="1643">
                  <c:v>0.25</c:v>
                </c:pt>
                <c:pt idx="1644">
                  <c:v>67.95</c:v>
                </c:pt>
                <c:pt idx="1645">
                  <c:v>25.15</c:v>
                </c:pt>
                <c:pt idx="1646">
                  <c:v>15.4</c:v>
                </c:pt>
                <c:pt idx="1647">
                  <c:v>5.95</c:v>
                </c:pt>
                <c:pt idx="1648">
                  <c:v>0.8</c:v>
                </c:pt>
                <c:pt idx="1649">
                  <c:v>0.8</c:v>
                </c:pt>
                <c:pt idx="1650">
                  <c:v>0.8</c:v>
                </c:pt>
                <c:pt idx="1651">
                  <c:v>0.8</c:v>
                </c:pt>
                <c:pt idx="1652">
                  <c:v>0.8</c:v>
                </c:pt>
                <c:pt idx="1653">
                  <c:v>0.8</c:v>
                </c:pt>
                <c:pt idx="1654">
                  <c:v>2.15</c:v>
                </c:pt>
                <c:pt idx="1655">
                  <c:v>0.3</c:v>
                </c:pt>
                <c:pt idx="1656">
                  <c:v>0.3</c:v>
                </c:pt>
                <c:pt idx="1657">
                  <c:v>0.3</c:v>
                </c:pt>
                <c:pt idx="1658">
                  <c:v>0.3</c:v>
                </c:pt>
                <c:pt idx="1659">
                  <c:v>0.3</c:v>
                </c:pt>
                <c:pt idx="1660">
                  <c:v>0.3</c:v>
                </c:pt>
                <c:pt idx="1661">
                  <c:v>0.3</c:v>
                </c:pt>
                <c:pt idx="1662">
                  <c:v>0.3</c:v>
                </c:pt>
                <c:pt idx="1663">
                  <c:v>0.3</c:v>
                </c:pt>
                <c:pt idx="1664">
                  <c:v>0.3</c:v>
                </c:pt>
                <c:pt idx="1665">
                  <c:v>0.3</c:v>
                </c:pt>
                <c:pt idx="1666">
                  <c:v>0.3</c:v>
                </c:pt>
                <c:pt idx="1667">
                  <c:v>0.3</c:v>
                </c:pt>
                <c:pt idx="1668">
                  <c:v>34.6</c:v>
                </c:pt>
                <c:pt idx="1669">
                  <c:v>7.4</c:v>
                </c:pt>
                <c:pt idx="1670">
                  <c:v>1.35</c:v>
                </c:pt>
                <c:pt idx="1671">
                  <c:v>0.35</c:v>
                </c:pt>
                <c:pt idx="1672">
                  <c:v>0.35</c:v>
                </c:pt>
                <c:pt idx="1673">
                  <c:v>0.4</c:v>
                </c:pt>
                <c:pt idx="1674">
                  <c:v>0.3</c:v>
                </c:pt>
                <c:pt idx="1675">
                  <c:v>3.45</c:v>
                </c:pt>
                <c:pt idx="1676">
                  <c:v>0.35</c:v>
                </c:pt>
                <c:pt idx="1677">
                  <c:v>2.8</c:v>
                </c:pt>
                <c:pt idx="1678">
                  <c:v>31.6</c:v>
                </c:pt>
                <c:pt idx="1679">
                  <c:v>18.850000000000001</c:v>
                </c:pt>
                <c:pt idx="1680">
                  <c:v>0.95</c:v>
                </c:pt>
                <c:pt idx="1681">
                  <c:v>0.95</c:v>
                </c:pt>
                <c:pt idx="1682">
                  <c:v>0.95</c:v>
                </c:pt>
                <c:pt idx="1683">
                  <c:v>0.95</c:v>
                </c:pt>
                <c:pt idx="1684">
                  <c:v>1.2</c:v>
                </c:pt>
                <c:pt idx="1685">
                  <c:v>0.25</c:v>
                </c:pt>
                <c:pt idx="1686">
                  <c:v>0.6</c:v>
                </c:pt>
                <c:pt idx="1687">
                  <c:v>3.45</c:v>
                </c:pt>
                <c:pt idx="1688">
                  <c:v>586.84999999999786</c:v>
                </c:pt>
                <c:pt idx="1689">
                  <c:v>0.1</c:v>
                </c:pt>
                <c:pt idx="1690">
                  <c:v>0.1</c:v>
                </c:pt>
                <c:pt idx="1691">
                  <c:v>0.1</c:v>
                </c:pt>
                <c:pt idx="1692">
                  <c:v>1.35</c:v>
                </c:pt>
                <c:pt idx="1693">
                  <c:v>9.35</c:v>
                </c:pt>
                <c:pt idx="1694">
                  <c:v>17.5</c:v>
                </c:pt>
                <c:pt idx="1695">
                  <c:v>18.100000000000001</c:v>
                </c:pt>
                <c:pt idx="1696">
                  <c:v>14.75</c:v>
                </c:pt>
                <c:pt idx="1697">
                  <c:v>19.100000000000001</c:v>
                </c:pt>
                <c:pt idx="1698">
                  <c:v>15.5</c:v>
                </c:pt>
                <c:pt idx="1699">
                  <c:v>15.7</c:v>
                </c:pt>
                <c:pt idx="1700">
                  <c:v>9.65</c:v>
                </c:pt>
                <c:pt idx="1701">
                  <c:v>7.3</c:v>
                </c:pt>
                <c:pt idx="1702">
                  <c:v>14.6</c:v>
                </c:pt>
                <c:pt idx="1703">
                  <c:v>3.85</c:v>
                </c:pt>
                <c:pt idx="1704">
                  <c:v>13.1</c:v>
                </c:pt>
                <c:pt idx="1705">
                  <c:v>8.1</c:v>
                </c:pt>
                <c:pt idx="1706">
                  <c:v>14.05</c:v>
                </c:pt>
                <c:pt idx="1707">
                  <c:v>9.3000000000000007</c:v>
                </c:pt>
                <c:pt idx="1708">
                  <c:v>12.15</c:v>
                </c:pt>
                <c:pt idx="1709">
                  <c:v>3.7</c:v>
                </c:pt>
                <c:pt idx="1710">
                  <c:v>7.45</c:v>
                </c:pt>
                <c:pt idx="1711">
                  <c:v>4.3</c:v>
                </c:pt>
                <c:pt idx="1712">
                  <c:v>268.7</c:v>
                </c:pt>
                <c:pt idx="1713">
                  <c:v>131.4</c:v>
                </c:pt>
                <c:pt idx="1714">
                  <c:v>81.599999999999994</c:v>
                </c:pt>
                <c:pt idx="1715">
                  <c:v>84.75</c:v>
                </c:pt>
                <c:pt idx="1716">
                  <c:v>74.5</c:v>
                </c:pt>
                <c:pt idx="1717">
                  <c:v>59.65</c:v>
                </c:pt>
                <c:pt idx="1718">
                  <c:v>73.25</c:v>
                </c:pt>
                <c:pt idx="1719">
                  <c:v>50.25</c:v>
                </c:pt>
                <c:pt idx="1720">
                  <c:v>59.6</c:v>
                </c:pt>
                <c:pt idx="1721">
                  <c:v>38.950000000000003</c:v>
                </c:pt>
                <c:pt idx="1722">
                  <c:v>68.05</c:v>
                </c:pt>
                <c:pt idx="1723">
                  <c:v>66.75</c:v>
                </c:pt>
                <c:pt idx="1724">
                  <c:v>62.95</c:v>
                </c:pt>
                <c:pt idx="1725">
                  <c:v>34.049999999999997</c:v>
                </c:pt>
                <c:pt idx="1726">
                  <c:v>40.35</c:v>
                </c:pt>
                <c:pt idx="1727">
                  <c:v>72.05</c:v>
                </c:pt>
                <c:pt idx="1728">
                  <c:v>86.85</c:v>
                </c:pt>
                <c:pt idx="1729">
                  <c:v>49.85</c:v>
                </c:pt>
                <c:pt idx="1730">
                  <c:v>64.95</c:v>
                </c:pt>
                <c:pt idx="1731">
                  <c:v>70.599999999999994</c:v>
                </c:pt>
                <c:pt idx="1732">
                  <c:v>59.8</c:v>
                </c:pt>
                <c:pt idx="1733">
                  <c:v>63.7</c:v>
                </c:pt>
                <c:pt idx="1734">
                  <c:v>62.35</c:v>
                </c:pt>
                <c:pt idx="1735">
                  <c:v>31.1</c:v>
                </c:pt>
                <c:pt idx="1736">
                  <c:v>28</c:v>
                </c:pt>
                <c:pt idx="1737">
                  <c:v>17.8</c:v>
                </c:pt>
                <c:pt idx="1738">
                  <c:v>31.05</c:v>
                </c:pt>
                <c:pt idx="1739">
                  <c:v>19.3</c:v>
                </c:pt>
                <c:pt idx="1740">
                  <c:v>154.35</c:v>
                </c:pt>
                <c:pt idx="1741">
                  <c:v>98.6</c:v>
                </c:pt>
                <c:pt idx="1742">
                  <c:v>67.849999999999994</c:v>
                </c:pt>
                <c:pt idx="1743">
                  <c:v>55.5</c:v>
                </c:pt>
                <c:pt idx="1744">
                  <c:v>78.5</c:v>
                </c:pt>
                <c:pt idx="1745">
                  <c:v>36.049999999999997</c:v>
                </c:pt>
                <c:pt idx="1746">
                  <c:v>28.65</c:v>
                </c:pt>
                <c:pt idx="1747">
                  <c:v>36.700000000000003</c:v>
                </c:pt>
                <c:pt idx="1748">
                  <c:v>23.4</c:v>
                </c:pt>
                <c:pt idx="1749">
                  <c:v>47.35</c:v>
                </c:pt>
                <c:pt idx="1750">
                  <c:v>17.95</c:v>
                </c:pt>
                <c:pt idx="1751">
                  <c:v>8.4499999999999993</c:v>
                </c:pt>
                <c:pt idx="1752">
                  <c:v>7.85</c:v>
                </c:pt>
                <c:pt idx="1753">
                  <c:v>0.45</c:v>
                </c:pt>
                <c:pt idx="1754">
                  <c:v>0.45</c:v>
                </c:pt>
                <c:pt idx="1755">
                  <c:v>0.45</c:v>
                </c:pt>
                <c:pt idx="1756">
                  <c:v>6.05</c:v>
                </c:pt>
                <c:pt idx="1757">
                  <c:v>7.7</c:v>
                </c:pt>
                <c:pt idx="1758">
                  <c:v>13.15</c:v>
                </c:pt>
                <c:pt idx="1759">
                  <c:v>4.8499999999999996</c:v>
                </c:pt>
                <c:pt idx="1760">
                  <c:v>0.85</c:v>
                </c:pt>
                <c:pt idx="1761">
                  <c:v>81.7</c:v>
                </c:pt>
                <c:pt idx="1762">
                  <c:v>21.95</c:v>
                </c:pt>
                <c:pt idx="1763">
                  <c:v>13.9</c:v>
                </c:pt>
                <c:pt idx="1764">
                  <c:v>16.7</c:v>
                </c:pt>
                <c:pt idx="1765">
                  <c:v>10.8</c:v>
                </c:pt>
                <c:pt idx="1766">
                  <c:v>4.4000000000000004</c:v>
                </c:pt>
                <c:pt idx="1767">
                  <c:v>9.7000000000000011</c:v>
                </c:pt>
                <c:pt idx="1768">
                  <c:v>5.1499999999999986</c:v>
                </c:pt>
                <c:pt idx="1769">
                  <c:v>5.8</c:v>
                </c:pt>
                <c:pt idx="1770">
                  <c:v>5.25</c:v>
                </c:pt>
                <c:pt idx="1771">
                  <c:v>7.45</c:v>
                </c:pt>
                <c:pt idx="1772">
                  <c:v>5.55</c:v>
                </c:pt>
                <c:pt idx="1773">
                  <c:v>10.5</c:v>
                </c:pt>
                <c:pt idx="1774">
                  <c:v>7.5</c:v>
                </c:pt>
                <c:pt idx="1775">
                  <c:v>7.1</c:v>
                </c:pt>
                <c:pt idx="1776">
                  <c:v>14.05</c:v>
                </c:pt>
                <c:pt idx="1777">
                  <c:v>18.8</c:v>
                </c:pt>
                <c:pt idx="1778">
                  <c:v>17.649999999999999</c:v>
                </c:pt>
                <c:pt idx="1779">
                  <c:v>12.1</c:v>
                </c:pt>
                <c:pt idx="1780">
                  <c:v>4.5999999999999996</c:v>
                </c:pt>
                <c:pt idx="1781">
                  <c:v>8.5500000000000007</c:v>
                </c:pt>
                <c:pt idx="1782">
                  <c:v>13.4</c:v>
                </c:pt>
                <c:pt idx="1783">
                  <c:v>5.8</c:v>
                </c:pt>
                <c:pt idx="1784">
                  <c:v>4.8499999999999996</c:v>
                </c:pt>
                <c:pt idx="1785">
                  <c:v>6.1499999999999986</c:v>
                </c:pt>
                <c:pt idx="1786">
                  <c:v>5.45</c:v>
                </c:pt>
                <c:pt idx="1787">
                  <c:v>9.5500000000000007</c:v>
                </c:pt>
                <c:pt idx="1788">
                  <c:v>7.2</c:v>
                </c:pt>
                <c:pt idx="1789">
                  <c:v>5.75</c:v>
                </c:pt>
                <c:pt idx="1790">
                  <c:v>10.050000000000001</c:v>
                </c:pt>
                <c:pt idx="1791">
                  <c:v>11.5</c:v>
                </c:pt>
                <c:pt idx="1792">
                  <c:v>12.4</c:v>
                </c:pt>
                <c:pt idx="1793">
                  <c:v>11.1</c:v>
                </c:pt>
                <c:pt idx="1794">
                  <c:v>12.45</c:v>
                </c:pt>
                <c:pt idx="1795">
                  <c:v>21.2</c:v>
                </c:pt>
                <c:pt idx="1796">
                  <c:v>12.1</c:v>
                </c:pt>
                <c:pt idx="1797">
                  <c:v>16.2</c:v>
                </c:pt>
                <c:pt idx="1798">
                  <c:v>32.65</c:v>
                </c:pt>
                <c:pt idx="1799">
                  <c:v>17.899999999999999</c:v>
                </c:pt>
                <c:pt idx="1800">
                  <c:v>35.950000000000003</c:v>
                </c:pt>
                <c:pt idx="1801">
                  <c:v>16.8</c:v>
                </c:pt>
                <c:pt idx="1802">
                  <c:v>27.5</c:v>
                </c:pt>
                <c:pt idx="1803">
                  <c:v>8.0500000000000007</c:v>
                </c:pt>
                <c:pt idx="1804">
                  <c:v>16.2</c:v>
                </c:pt>
                <c:pt idx="1805">
                  <c:v>10.85</c:v>
                </c:pt>
                <c:pt idx="1806">
                  <c:v>24.75</c:v>
                </c:pt>
                <c:pt idx="1807">
                  <c:v>47.35</c:v>
                </c:pt>
                <c:pt idx="1808">
                  <c:v>34.75</c:v>
                </c:pt>
                <c:pt idx="1809">
                  <c:v>27.3</c:v>
                </c:pt>
                <c:pt idx="1810">
                  <c:v>36.6</c:v>
                </c:pt>
                <c:pt idx="1811">
                  <c:v>23.15</c:v>
                </c:pt>
                <c:pt idx="1812">
                  <c:v>28.1</c:v>
                </c:pt>
                <c:pt idx="1813">
                  <c:v>41.25</c:v>
                </c:pt>
                <c:pt idx="1814">
                  <c:v>112.4</c:v>
                </c:pt>
                <c:pt idx="1815">
                  <c:v>87.95</c:v>
                </c:pt>
                <c:pt idx="1816">
                  <c:v>84.4</c:v>
                </c:pt>
                <c:pt idx="1817">
                  <c:v>141.30000000000001</c:v>
                </c:pt>
                <c:pt idx="1818">
                  <c:v>126.85</c:v>
                </c:pt>
                <c:pt idx="1819">
                  <c:v>109.6</c:v>
                </c:pt>
                <c:pt idx="1820">
                  <c:v>112.1</c:v>
                </c:pt>
                <c:pt idx="1821">
                  <c:v>104.65</c:v>
                </c:pt>
                <c:pt idx="1822">
                  <c:v>121.3</c:v>
                </c:pt>
                <c:pt idx="1823">
                  <c:v>116.45</c:v>
                </c:pt>
                <c:pt idx="1824">
                  <c:v>127.1</c:v>
                </c:pt>
                <c:pt idx="1825">
                  <c:v>109.4</c:v>
                </c:pt>
                <c:pt idx="1826">
                  <c:v>142.6</c:v>
                </c:pt>
                <c:pt idx="1827">
                  <c:v>121.3</c:v>
                </c:pt>
                <c:pt idx="1828">
                  <c:v>120.55</c:v>
                </c:pt>
                <c:pt idx="1829">
                  <c:v>114.6</c:v>
                </c:pt>
                <c:pt idx="1830">
                  <c:v>102.6</c:v>
                </c:pt>
                <c:pt idx="1831">
                  <c:v>116</c:v>
                </c:pt>
                <c:pt idx="1832">
                  <c:v>97.85</c:v>
                </c:pt>
                <c:pt idx="1833">
                  <c:v>110.45</c:v>
                </c:pt>
                <c:pt idx="1834">
                  <c:v>101.9</c:v>
                </c:pt>
                <c:pt idx="1835">
                  <c:v>106.25</c:v>
                </c:pt>
                <c:pt idx="1836">
                  <c:v>106.45</c:v>
                </c:pt>
                <c:pt idx="1837">
                  <c:v>104.3</c:v>
                </c:pt>
                <c:pt idx="1838">
                  <c:v>103.45</c:v>
                </c:pt>
                <c:pt idx="1839">
                  <c:v>103.75</c:v>
                </c:pt>
                <c:pt idx="1840">
                  <c:v>95.35</c:v>
                </c:pt>
                <c:pt idx="1841">
                  <c:v>95.2</c:v>
                </c:pt>
                <c:pt idx="1842">
                  <c:v>108.75</c:v>
                </c:pt>
                <c:pt idx="1843">
                  <c:v>115.5</c:v>
                </c:pt>
                <c:pt idx="1844">
                  <c:v>94.65</c:v>
                </c:pt>
                <c:pt idx="1845">
                  <c:v>101.85</c:v>
                </c:pt>
                <c:pt idx="1846">
                  <c:v>89.2</c:v>
                </c:pt>
                <c:pt idx="1847">
                  <c:v>92.35</c:v>
                </c:pt>
                <c:pt idx="1848">
                  <c:v>113.3</c:v>
                </c:pt>
                <c:pt idx="1849">
                  <c:v>95.5</c:v>
                </c:pt>
                <c:pt idx="1850">
                  <c:v>90.85</c:v>
                </c:pt>
                <c:pt idx="1851">
                  <c:v>108.5</c:v>
                </c:pt>
                <c:pt idx="1852">
                  <c:v>114.4</c:v>
                </c:pt>
                <c:pt idx="1853">
                  <c:v>111.05</c:v>
                </c:pt>
                <c:pt idx="1854">
                  <c:v>103.3</c:v>
                </c:pt>
                <c:pt idx="1855">
                  <c:v>75.55</c:v>
                </c:pt>
                <c:pt idx="1856">
                  <c:v>88.5</c:v>
                </c:pt>
                <c:pt idx="1857">
                  <c:v>83.1</c:v>
                </c:pt>
                <c:pt idx="1858">
                  <c:v>104.05</c:v>
                </c:pt>
                <c:pt idx="1859">
                  <c:v>138.94999999999999</c:v>
                </c:pt>
                <c:pt idx="1860">
                  <c:v>127.3</c:v>
                </c:pt>
                <c:pt idx="1861">
                  <c:v>116.45</c:v>
                </c:pt>
                <c:pt idx="1862">
                  <c:v>128.35</c:v>
                </c:pt>
                <c:pt idx="1863">
                  <c:v>126.65</c:v>
                </c:pt>
                <c:pt idx="1864">
                  <c:v>123.15</c:v>
                </c:pt>
                <c:pt idx="1865">
                  <c:v>113.1</c:v>
                </c:pt>
                <c:pt idx="1866">
                  <c:v>125.1</c:v>
                </c:pt>
                <c:pt idx="1867">
                  <c:v>121.8</c:v>
                </c:pt>
                <c:pt idx="1868">
                  <c:v>125.85</c:v>
                </c:pt>
                <c:pt idx="1869">
                  <c:v>90.35</c:v>
                </c:pt>
                <c:pt idx="1870">
                  <c:v>86.5</c:v>
                </c:pt>
                <c:pt idx="1871">
                  <c:v>89.3</c:v>
                </c:pt>
                <c:pt idx="1872">
                  <c:v>80.8</c:v>
                </c:pt>
                <c:pt idx="1873">
                  <c:v>85.9</c:v>
                </c:pt>
                <c:pt idx="1874">
                  <c:v>98.4</c:v>
                </c:pt>
                <c:pt idx="1875">
                  <c:v>105.95</c:v>
                </c:pt>
                <c:pt idx="1876">
                  <c:v>110.3</c:v>
                </c:pt>
                <c:pt idx="1877">
                  <c:v>97.75</c:v>
                </c:pt>
                <c:pt idx="1878">
                  <c:v>101.3</c:v>
                </c:pt>
                <c:pt idx="1879">
                  <c:v>103.5</c:v>
                </c:pt>
                <c:pt idx="1880">
                  <c:v>118</c:v>
                </c:pt>
                <c:pt idx="1881">
                  <c:v>100.05</c:v>
                </c:pt>
                <c:pt idx="1882">
                  <c:v>88.35</c:v>
                </c:pt>
                <c:pt idx="1883">
                  <c:v>85.15</c:v>
                </c:pt>
                <c:pt idx="1884">
                  <c:v>83.8</c:v>
                </c:pt>
                <c:pt idx="1885">
                  <c:v>97.45</c:v>
                </c:pt>
                <c:pt idx="1886">
                  <c:v>107.8</c:v>
                </c:pt>
                <c:pt idx="1887">
                  <c:v>86.15</c:v>
                </c:pt>
                <c:pt idx="1888">
                  <c:v>89.95</c:v>
                </c:pt>
                <c:pt idx="1889">
                  <c:v>94.15</c:v>
                </c:pt>
                <c:pt idx="1890">
                  <c:v>97.5</c:v>
                </c:pt>
                <c:pt idx="1891">
                  <c:v>114.4</c:v>
                </c:pt>
                <c:pt idx="1892">
                  <c:v>88.65</c:v>
                </c:pt>
                <c:pt idx="1893">
                  <c:v>95.9</c:v>
                </c:pt>
                <c:pt idx="1894">
                  <c:v>92.6</c:v>
                </c:pt>
                <c:pt idx="1895">
                  <c:v>86.95</c:v>
                </c:pt>
                <c:pt idx="1896">
                  <c:v>105.2</c:v>
                </c:pt>
                <c:pt idx="1897">
                  <c:v>91.45</c:v>
                </c:pt>
                <c:pt idx="1898">
                  <c:v>90.65</c:v>
                </c:pt>
                <c:pt idx="1899">
                  <c:v>91.05</c:v>
                </c:pt>
                <c:pt idx="1900">
                  <c:v>92.5</c:v>
                </c:pt>
                <c:pt idx="1901">
                  <c:v>88.1</c:v>
                </c:pt>
                <c:pt idx="1902">
                  <c:v>91.9</c:v>
                </c:pt>
                <c:pt idx="1903">
                  <c:v>96.55</c:v>
                </c:pt>
                <c:pt idx="1904">
                  <c:v>85.8</c:v>
                </c:pt>
                <c:pt idx="1905">
                  <c:v>102.8</c:v>
                </c:pt>
                <c:pt idx="1906">
                  <c:v>90.45</c:v>
                </c:pt>
                <c:pt idx="1907">
                  <c:v>106.3</c:v>
                </c:pt>
                <c:pt idx="1908">
                  <c:v>109.95</c:v>
                </c:pt>
                <c:pt idx="1909">
                  <c:v>94.05</c:v>
                </c:pt>
                <c:pt idx="1910">
                  <c:v>98.7</c:v>
                </c:pt>
                <c:pt idx="1911">
                  <c:v>90.6</c:v>
                </c:pt>
                <c:pt idx="1912">
                  <c:v>93.9</c:v>
                </c:pt>
                <c:pt idx="1913">
                  <c:v>108.05</c:v>
                </c:pt>
                <c:pt idx="1914">
                  <c:v>101.6</c:v>
                </c:pt>
                <c:pt idx="1915">
                  <c:v>96.6</c:v>
                </c:pt>
                <c:pt idx="1916">
                  <c:v>97</c:v>
                </c:pt>
                <c:pt idx="1917">
                  <c:v>90.05</c:v>
                </c:pt>
                <c:pt idx="1918">
                  <c:v>98.65</c:v>
                </c:pt>
                <c:pt idx="1919">
                  <c:v>9.2000000000000011</c:v>
                </c:pt>
                <c:pt idx="1920">
                  <c:v>0.15</c:v>
                </c:pt>
                <c:pt idx="1921">
                  <c:v>0.15</c:v>
                </c:pt>
                <c:pt idx="1922">
                  <c:v>0.15</c:v>
                </c:pt>
                <c:pt idx="1923">
                  <c:v>0.15</c:v>
                </c:pt>
                <c:pt idx="1924">
                  <c:v>0.15</c:v>
                </c:pt>
                <c:pt idx="1925">
                  <c:v>0.15</c:v>
                </c:pt>
                <c:pt idx="1926">
                  <c:v>0.15</c:v>
                </c:pt>
                <c:pt idx="1927">
                  <c:v>0.15</c:v>
                </c:pt>
                <c:pt idx="1928">
                  <c:v>0.15</c:v>
                </c:pt>
                <c:pt idx="1929">
                  <c:v>0.15</c:v>
                </c:pt>
                <c:pt idx="1930">
                  <c:v>0.15</c:v>
                </c:pt>
                <c:pt idx="1931">
                  <c:v>0.15</c:v>
                </c:pt>
                <c:pt idx="1932">
                  <c:v>0.15</c:v>
                </c:pt>
                <c:pt idx="1933">
                  <c:v>0.15</c:v>
                </c:pt>
                <c:pt idx="1934">
                  <c:v>0.15</c:v>
                </c:pt>
                <c:pt idx="1935">
                  <c:v>1.55</c:v>
                </c:pt>
                <c:pt idx="1936">
                  <c:v>245.25</c:v>
                </c:pt>
                <c:pt idx="1937">
                  <c:v>192.2</c:v>
                </c:pt>
                <c:pt idx="1938">
                  <c:v>105.5</c:v>
                </c:pt>
                <c:pt idx="1939">
                  <c:v>98.3</c:v>
                </c:pt>
                <c:pt idx="1940">
                  <c:v>69.25</c:v>
                </c:pt>
                <c:pt idx="1941">
                  <c:v>61.5</c:v>
                </c:pt>
                <c:pt idx="1942">
                  <c:v>52.3</c:v>
                </c:pt>
                <c:pt idx="1943">
                  <c:v>90.05</c:v>
                </c:pt>
                <c:pt idx="1944">
                  <c:v>55.1</c:v>
                </c:pt>
                <c:pt idx="1945">
                  <c:v>55.55</c:v>
                </c:pt>
                <c:pt idx="1946">
                  <c:v>0.9</c:v>
                </c:pt>
                <c:pt idx="1947">
                  <c:v>0.9</c:v>
                </c:pt>
                <c:pt idx="1948">
                  <c:v>0.9</c:v>
                </c:pt>
                <c:pt idx="1949">
                  <c:v>0.9</c:v>
                </c:pt>
                <c:pt idx="1950">
                  <c:v>0.9</c:v>
                </c:pt>
                <c:pt idx="1951">
                  <c:v>0.9</c:v>
                </c:pt>
                <c:pt idx="1952">
                  <c:v>0.9</c:v>
                </c:pt>
                <c:pt idx="1953">
                  <c:v>0.9</c:v>
                </c:pt>
                <c:pt idx="1954">
                  <c:v>0.9</c:v>
                </c:pt>
                <c:pt idx="1955">
                  <c:v>0.9</c:v>
                </c:pt>
                <c:pt idx="1956">
                  <c:v>0.9</c:v>
                </c:pt>
                <c:pt idx="1957">
                  <c:v>0.9</c:v>
                </c:pt>
                <c:pt idx="1958">
                  <c:v>2</c:v>
                </c:pt>
                <c:pt idx="1959">
                  <c:v>1.95</c:v>
                </c:pt>
                <c:pt idx="1960">
                  <c:v>3</c:v>
                </c:pt>
                <c:pt idx="1961">
                  <c:v>0.5</c:v>
                </c:pt>
                <c:pt idx="1962">
                  <c:v>68.099999999999994</c:v>
                </c:pt>
                <c:pt idx="1963">
                  <c:v>29.95</c:v>
                </c:pt>
                <c:pt idx="1964">
                  <c:v>13.45</c:v>
                </c:pt>
                <c:pt idx="1965">
                  <c:v>28.5</c:v>
                </c:pt>
                <c:pt idx="1966">
                  <c:v>7.45</c:v>
                </c:pt>
                <c:pt idx="1967">
                  <c:v>5.3</c:v>
                </c:pt>
                <c:pt idx="1968">
                  <c:v>0.8</c:v>
                </c:pt>
                <c:pt idx="1969">
                  <c:v>0.8</c:v>
                </c:pt>
                <c:pt idx="1970">
                  <c:v>0.8</c:v>
                </c:pt>
                <c:pt idx="1971">
                  <c:v>0.8</c:v>
                </c:pt>
                <c:pt idx="1972">
                  <c:v>0.8</c:v>
                </c:pt>
                <c:pt idx="1973">
                  <c:v>0.4</c:v>
                </c:pt>
                <c:pt idx="1974">
                  <c:v>194</c:v>
                </c:pt>
                <c:pt idx="1975">
                  <c:v>100.25</c:v>
                </c:pt>
                <c:pt idx="1976">
                  <c:v>74.650000000000006</c:v>
                </c:pt>
                <c:pt idx="1977">
                  <c:v>64</c:v>
                </c:pt>
                <c:pt idx="1978">
                  <c:v>62.95</c:v>
                </c:pt>
                <c:pt idx="1979">
                  <c:v>24.35</c:v>
                </c:pt>
                <c:pt idx="1980">
                  <c:v>50.75</c:v>
                </c:pt>
                <c:pt idx="1981">
                  <c:v>70.8</c:v>
                </c:pt>
                <c:pt idx="1982">
                  <c:v>18.5</c:v>
                </c:pt>
                <c:pt idx="1983">
                  <c:v>51.85</c:v>
                </c:pt>
                <c:pt idx="1984">
                  <c:v>79.75</c:v>
                </c:pt>
                <c:pt idx="1985">
                  <c:v>96.45</c:v>
                </c:pt>
                <c:pt idx="1986">
                  <c:v>58.35</c:v>
                </c:pt>
                <c:pt idx="1987">
                  <c:v>22</c:v>
                </c:pt>
                <c:pt idx="1988">
                  <c:v>22.35</c:v>
                </c:pt>
                <c:pt idx="1989">
                  <c:v>14.1</c:v>
                </c:pt>
                <c:pt idx="1990">
                  <c:v>0.5</c:v>
                </c:pt>
                <c:pt idx="1991">
                  <c:v>8.75</c:v>
                </c:pt>
                <c:pt idx="1992">
                  <c:v>0.6</c:v>
                </c:pt>
                <c:pt idx="1993">
                  <c:v>0.6</c:v>
                </c:pt>
                <c:pt idx="1994">
                  <c:v>0.6</c:v>
                </c:pt>
                <c:pt idx="1995">
                  <c:v>0.5</c:v>
                </c:pt>
                <c:pt idx="1996">
                  <c:v>4</c:v>
                </c:pt>
                <c:pt idx="1997">
                  <c:v>56.15</c:v>
                </c:pt>
                <c:pt idx="1998">
                  <c:v>15.85</c:v>
                </c:pt>
                <c:pt idx="1999">
                  <c:v>5.3</c:v>
                </c:pt>
                <c:pt idx="2000">
                  <c:v>0.5</c:v>
                </c:pt>
                <c:pt idx="2001">
                  <c:v>0.65</c:v>
                </c:pt>
                <c:pt idx="2002">
                  <c:v>0.55000000000000004</c:v>
                </c:pt>
                <c:pt idx="2003">
                  <c:v>0.35</c:v>
                </c:pt>
                <c:pt idx="2004">
                  <c:v>0.35</c:v>
                </c:pt>
                <c:pt idx="2005">
                  <c:v>0.35</c:v>
                </c:pt>
                <c:pt idx="2006">
                  <c:v>0.2</c:v>
                </c:pt>
                <c:pt idx="2007">
                  <c:v>55.4</c:v>
                </c:pt>
                <c:pt idx="2008">
                  <c:v>15.05</c:v>
                </c:pt>
                <c:pt idx="2009">
                  <c:v>9.9</c:v>
                </c:pt>
                <c:pt idx="2010">
                  <c:v>17.55</c:v>
                </c:pt>
                <c:pt idx="2011">
                  <c:v>4</c:v>
                </c:pt>
                <c:pt idx="2012">
                  <c:v>0.5</c:v>
                </c:pt>
                <c:pt idx="2013">
                  <c:v>0.45</c:v>
                </c:pt>
                <c:pt idx="2014">
                  <c:v>9.0500000000000007</c:v>
                </c:pt>
                <c:pt idx="2015">
                  <c:v>7</c:v>
                </c:pt>
                <c:pt idx="2016">
                  <c:v>3.9</c:v>
                </c:pt>
                <c:pt idx="2017">
                  <c:v>3.75</c:v>
                </c:pt>
                <c:pt idx="2018">
                  <c:v>4.25</c:v>
                </c:pt>
                <c:pt idx="2019">
                  <c:v>14.6</c:v>
                </c:pt>
                <c:pt idx="2020">
                  <c:v>4.2</c:v>
                </c:pt>
                <c:pt idx="2021">
                  <c:v>0.55000000000000004</c:v>
                </c:pt>
                <c:pt idx="2022">
                  <c:v>11.05</c:v>
                </c:pt>
                <c:pt idx="2023">
                  <c:v>4.25</c:v>
                </c:pt>
                <c:pt idx="2024">
                  <c:v>1.05</c:v>
                </c:pt>
                <c:pt idx="2025">
                  <c:v>0.4</c:v>
                </c:pt>
                <c:pt idx="2026">
                  <c:v>4.0999999999999996</c:v>
                </c:pt>
                <c:pt idx="2027">
                  <c:v>3.65</c:v>
                </c:pt>
                <c:pt idx="2028">
                  <c:v>4.6499999999999977</c:v>
                </c:pt>
                <c:pt idx="2029">
                  <c:v>15.8</c:v>
                </c:pt>
                <c:pt idx="2030">
                  <c:v>3.95</c:v>
                </c:pt>
                <c:pt idx="2031">
                  <c:v>15.6</c:v>
                </c:pt>
                <c:pt idx="2032">
                  <c:v>11.2</c:v>
                </c:pt>
                <c:pt idx="2033">
                  <c:v>3.95</c:v>
                </c:pt>
                <c:pt idx="2034">
                  <c:v>4.5</c:v>
                </c:pt>
                <c:pt idx="2035">
                  <c:v>3.95</c:v>
                </c:pt>
                <c:pt idx="2036">
                  <c:v>9.65</c:v>
                </c:pt>
                <c:pt idx="2037">
                  <c:v>11.7</c:v>
                </c:pt>
                <c:pt idx="2038">
                  <c:v>9</c:v>
                </c:pt>
                <c:pt idx="2039">
                  <c:v>3.7</c:v>
                </c:pt>
                <c:pt idx="2040">
                  <c:v>4.25</c:v>
                </c:pt>
                <c:pt idx="2041">
                  <c:v>4.25</c:v>
                </c:pt>
                <c:pt idx="2042">
                  <c:v>3.25</c:v>
                </c:pt>
                <c:pt idx="2043">
                  <c:v>11.2</c:v>
                </c:pt>
                <c:pt idx="2044">
                  <c:v>4.5999999999999996</c:v>
                </c:pt>
                <c:pt idx="2045">
                  <c:v>4.6499999999999977</c:v>
                </c:pt>
                <c:pt idx="2046">
                  <c:v>1.05</c:v>
                </c:pt>
                <c:pt idx="2047">
                  <c:v>9.7000000000000011</c:v>
                </c:pt>
                <c:pt idx="2048">
                  <c:v>20.25</c:v>
                </c:pt>
                <c:pt idx="2049">
                  <c:v>15.75</c:v>
                </c:pt>
                <c:pt idx="2050">
                  <c:v>4.25</c:v>
                </c:pt>
                <c:pt idx="2051">
                  <c:v>8.5</c:v>
                </c:pt>
                <c:pt idx="2052">
                  <c:v>9.6</c:v>
                </c:pt>
                <c:pt idx="2053">
                  <c:v>5.2</c:v>
                </c:pt>
                <c:pt idx="2054">
                  <c:v>4.0999999999999996</c:v>
                </c:pt>
                <c:pt idx="2055">
                  <c:v>9.4499999999999993</c:v>
                </c:pt>
                <c:pt idx="2056">
                  <c:v>25.7</c:v>
                </c:pt>
                <c:pt idx="2057">
                  <c:v>9.4</c:v>
                </c:pt>
                <c:pt idx="2058">
                  <c:v>9.25</c:v>
                </c:pt>
                <c:pt idx="2059">
                  <c:v>5.3</c:v>
                </c:pt>
                <c:pt idx="2060">
                  <c:v>4.1499999999999986</c:v>
                </c:pt>
                <c:pt idx="2061">
                  <c:v>10.3</c:v>
                </c:pt>
                <c:pt idx="2062">
                  <c:v>4.05</c:v>
                </c:pt>
                <c:pt idx="2063">
                  <c:v>5.8</c:v>
                </c:pt>
                <c:pt idx="2064">
                  <c:v>8.75</c:v>
                </c:pt>
                <c:pt idx="2065">
                  <c:v>4.0999999999999996</c:v>
                </c:pt>
                <c:pt idx="2066">
                  <c:v>9.6</c:v>
                </c:pt>
                <c:pt idx="2067">
                  <c:v>10.050000000000001</c:v>
                </c:pt>
                <c:pt idx="2068">
                  <c:v>18.899999999999999</c:v>
                </c:pt>
                <c:pt idx="2069">
                  <c:v>8.1</c:v>
                </c:pt>
                <c:pt idx="2070">
                  <c:v>10.35</c:v>
                </c:pt>
                <c:pt idx="2071">
                  <c:v>9.2000000000000011</c:v>
                </c:pt>
                <c:pt idx="2072">
                  <c:v>1.2</c:v>
                </c:pt>
                <c:pt idx="2073">
                  <c:v>1.2</c:v>
                </c:pt>
                <c:pt idx="2074">
                  <c:v>0.55000000000000004</c:v>
                </c:pt>
                <c:pt idx="2075">
                  <c:v>183.05</c:v>
                </c:pt>
                <c:pt idx="2076">
                  <c:v>0.2</c:v>
                </c:pt>
                <c:pt idx="2077">
                  <c:v>0.2</c:v>
                </c:pt>
                <c:pt idx="2078">
                  <c:v>0.2</c:v>
                </c:pt>
                <c:pt idx="2079">
                  <c:v>0.2</c:v>
                </c:pt>
                <c:pt idx="2080">
                  <c:v>0.2</c:v>
                </c:pt>
                <c:pt idx="2081">
                  <c:v>0.2</c:v>
                </c:pt>
                <c:pt idx="2082">
                  <c:v>0.2</c:v>
                </c:pt>
                <c:pt idx="2083">
                  <c:v>0.2</c:v>
                </c:pt>
                <c:pt idx="2084">
                  <c:v>0.2</c:v>
                </c:pt>
                <c:pt idx="2085">
                  <c:v>0.2</c:v>
                </c:pt>
                <c:pt idx="2086">
                  <c:v>0.2</c:v>
                </c:pt>
                <c:pt idx="2087">
                  <c:v>0.2</c:v>
                </c:pt>
                <c:pt idx="2088">
                  <c:v>0.2</c:v>
                </c:pt>
                <c:pt idx="2089">
                  <c:v>0.2</c:v>
                </c:pt>
                <c:pt idx="2090">
                  <c:v>0.2</c:v>
                </c:pt>
                <c:pt idx="2091">
                  <c:v>0.2</c:v>
                </c:pt>
                <c:pt idx="2092">
                  <c:v>0.75</c:v>
                </c:pt>
                <c:pt idx="2093">
                  <c:v>0.75</c:v>
                </c:pt>
                <c:pt idx="2094">
                  <c:v>0.75</c:v>
                </c:pt>
                <c:pt idx="2095">
                  <c:v>0.75</c:v>
                </c:pt>
                <c:pt idx="2096">
                  <c:v>0.75</c:v>
                </c:pt>
                <c:pt idx="2097">
                  <c:v>0.75</c:v>
                </c:pt>
                <c:pt idx="2098">
                  <c:v>0.75</c:v>
                </c:pt>
                <c:pt idx="2099">
                  <c:v>0.75</c:v>
                </c:pt>
                <c:pt idx="2100">
                  <c:v>0.75</c:v>
                </c:pt>
                <c:pt idx="2101">
                  <c:v>0.75</c:v>
                </c:pt>
                <c:pt idx="2102">
                  <c:v>0.75</c:v>
                </c:pt>
                <c:pt idx="2103">
                  <c:v>0.75</c:v>
                </c:pt>
                <c:pt idx="2104">
                  <c:v>0.75</c:v>
                </c:pt>
                <c:pt idx="2105">
                  <c:v>0.75</c:v>
                </c:pt>
                <c:pt idx="2106">
                  <c:v>0.75</c:v>
                </c:pt>
                <c:pt idx="2107">
                  <c:v>0.75</c:v>
                </c:pt>
                <c:pt idx="2108">
                  <c:v>0.75</c:v>
                </c:pt>
                <c:pt idx="2109">
                  <c:v>0.75</c:v>
                </c:pt>
                <c:pt idx="2110">
                  <c:v>0.75</c:v>
                </c:pt>
                <c:pt idx="2111">
                  <c:v>0.75</c:v>
                </c:pt>
                <c:pt idx="2112">
                  <c:v>0.75</c:v>
                </c:pt>
                <c:pt idx="2113">
                  <c:v>0.75</c:v>
                </c:pt>
                <c:pt idx="2114">
                  <c:v>0.75</c:v>
                </c:pt>
                <c:pt idx="2115">
                  <c:v>0.75</c:v>
                </c:pt>
                <c:pt idx="2116">
                  <c:v>0.75</c:v>
                </c:pt>
                <c:pt idx="2117">
                  <c:v>0.75</c:v>
                </c:pt>
                <c:pt idx="2118">
                  <c:v>0.75</c:v>
                </c:pt>
                <c:pt idx="2119">
                  <c:v>0.75</c:v>
                </c:pt>
                <c:pt idx="2120">
                  <c:v>0.75</c:v>
                </c:pt>
                <c:pt idx="2121">
                  <c:v>0.75</c:v>
                </c:pt>
                <c:pt idx="2122">
                  <c:v>0.75</c:v>
                </c:pt>
                <c:pt idx="2123">
                  <c:v>0.75</c:v>
                </c:pt>
                <c:pt idx="2124">
                  <c:v>0.75</c:v>
                </c:pt>
                <c:pt idx="2125">
                  <c:v>0.75</c:v>
                </c:pt>
                <c:pt idx="2126">
                  <c:v>0.75</c:v>
                </c:pt>
                <c:pt idx="2127">
                  <c:v>0.75</c:v>
                </c:pt>
                <c:pt idx="2128">
                  <c:v>0.7</c:v>
                </c:pt>
                <c:pt idx="2129">
                  <c:v>0.7</c:v>
                </c:pt>
                <c:pt idx="2130">
                  <c:v>0.7</c:v>
                </c:pt>
                <c:pt idx="2131">
                  <c:v>0.6</c:v>
                </c:pt>
                <c:pt idx="2132">
                  <c:v>0.4</c:v>
                </c:pt>
                <c:pt idx="2133">
                  <c:v>0.55000000000000004</c:v>
                </c:pt>
                <c:pt idx="2134">
                  <c:v>4.45</c:v>
                </c:pt>
                <c:pt idx="2135">
                  <c:v>0.45</c:v>
                </c:pt>
                <c:pt idx="2136">
                  <c:v>4.0999999999999996</c:v>
                </c:pt>
                <c:pt idx="2137">
                  <c:v>0.6</c:v>
                </c:pt>
                <c:pt idx="2138">
                  <c:v>0.6</c:v>
                </c:pt>
                <c:pt idx="2139">
                  <c:v>0.4</c:v>
                </c:pt>
                <c:pt idx="2140">
                  <c:v>11.6</c:v>
                </c:pt>
                <c:pt idx="2141">
                  <c:v>8.8000000000000007</c:v>
                </c:pt>
                <c:pt idx="2142">
                  <c:v>25.8</c:v>
                </c:pt>
                <c:pt idx="2143">
                  <c:v>12</c:v>
                </c:pt>
                <c:pt idx="2144">
                  <c:v>4.7</c:v>
                </c:pt>
                <c:pt idx="2145">
                  <c:v>13.6</c:v>
                </c:pt>
                <c:pt idx="2146">
                  <c:v>13.6</c:v>
                </c:pt>
                <c:pt idx="2147">
                  <c:v>18.25</c:v>
                </c:pt>
                <c:pt idx="2148">
                  <c:v>16.100000000000001</c:v>
                </c:pt>
                <c:pt idx="2149">
                  <c:v>8.2000000000000011</c:v>
                </c:pt>
                <c:pt idx="2150">
                  <c:v>14.9</c:v>
                </c:pt>
                <c:pt idx="2151">
                  <c:v>13.3</c:v>
                </c:pt>
                <c:pt idx="2152">
                  <c:v>9</c:v>
                </c:pt>
                <c:pt idx="2153">
                  <c:v>8.9499999999999993</c:v>
                </c:pt>
                <c:pt idx="2154">
                  <c:v>4.45</c:v>
                </c:pt>
                <c:pt idx="2155">
                  <c:v>3.7</c:v>
                </c:pt>
                <c:pt idx="2156">
                  <c:v>11.55</c:v>
                </c:pt>
                <c:pt idx="2157">
                  <c:v>10.9</c:v>
                </c:pt>
                <c:pt idx="2158">
                  <c:v>5.25</c:v>
                </c:pt>
                <c:pt idx="2159">
                  <c:v>12.55</c:v>
                </c:pt>
                <c:pt idx="2160">
                  <c:v>4.5999999999999996</c:v>
                </c:pt>
                <c:pt idx="2161">
                  <c:v>7.25</c:v>
                </c:pt>
                <c:pt idx="2162">
                  <c:v>8.65</c:v>
                </c:pt>
                <c:pt idx="2163">
                  <c:v>8.1</c:v>
                </c:pt>
                <c:pt idx="2164">
                  <c:v>0.35</c:v>
                </c:pt>
                <c:pt idx="2165">
                  <c:v>4.75</c:v>
                </c:pt>
                <c:pt idx="2166">
                  <c:v>0.35</c:v>
                </c:pt>
                <c:pt idx="2167">
                  <c:v>9.9</c:v>
                </c:pt>
                <c:pt idx="2168">
                  <c:v>4.8</c:v>
                </c:pt>
                <c:pt idx="2169">
                  <c:v>4.95</c:v>
                </c:pt>
                <c:pt idx="2170">
                  <c:v>7.85</c:v>
                </c:pt>
                <c:pt idx="2171">
                  <c:v>9.4499999999999993</c:v>
                </c:pt>
                <c:pt idx="2172">
                  <c:v>9.3000000000000007</c:v>
                </c:pt>
                <c:pt idx="2173">
                  <c:v>7.4</c:v>
                </c:pt>
                <c:pt idx="2174">
                  <c:v>9.5500000000000007</c:v>
                </c:pt>
                <c:pt idx="2175">
                  <c:v>3.7</c:v>
                </c:pt>
                <c:pt idx="2176">
                  <c:v>8.2000000000000011</c:v>
                </c:pt>
                <c:pt idx="2177">
                  <c:v>5.1499999999999986</c:v>
                </c:pt>
                <c:pt idx="2178">
                  <c:v>9.8000000000000007</c:v>
                </c:pt>
                <c:pt idx="2179">
                  <c:v>4.1499999999999986</c:v>
                </c:pt>
                <c:pt idx="2180">
                  <c:v>9.0500000000000007</c:v>
                </c:pt>
                <c:pt idx="2181">
                  <c:v>9.7000000000000011</c:v>
                </c:pt>
                <c:pt idx="2182">
                  <c:v>4.5</c:v>
                </c:pt>
                <c:pt idx="2183">
                  <c:v>14</c:v>
                </c:pt>
                <c:pt idx="2184">
                  <c:v>4.4000000000000004</c:v>
                </c:pt>
                <c:pt idx="2185">
                  <c:v>4</c:v>
                </c:pt>
                <c:pt idx="2186">
                  <c:v>18.2</c:v>
                </c:pt>
                <c:pt idx="2187">
                  <c:v>16.350000000000001</c:v>
                </c:pt>
                <c:pt idx="2188">
                  <c:v>0.5</c:v>
                </c:pt>
                <c:pt idx="2189">
                  <c:v>16.8</c:v>
                </c:pt>
                <c:pt idx="2190">
                  <c:v>5.85</c:v>
                </c:pt>
                <c:pt idx="2191">
                  <c:v>4.5999999999999996</c:v>
                </c:pt>
                <c:pt idx="2192">
                  <c:v>0.4</c:v>
                </c:pt>
                <c:pt idx="2193">
                  <c:v>4.2</c:v>
                </c:pt>
                <c:pt idx="2194">
                  <c:v>9.75</c:v>
                </c:pt>
                <c:pt idx="2195">
                  <c:v>4.5999999999999996</c:v>
                </c:pt>
                <c:pt idx="2196">
                  <c:v>5.3</c:v>
                </c:pt>
                <c:pt idx="2197">
                  <c:v>5.6</c:v>
                </c:pt>
                <c:pt idx="2198">
                  <c:v>5</c:v>
                </c:pt>
                <c:pt idx="2199">
                  <c:v>5.2</c:v>
                </c:pt>
                <c:pt idx="2200">
                  <c:v>4.05</c:v>
                </c:pt>
                <c:pt idx="2201">
                  <c:v>13.7</c:v>
                </c:pt>
                <c:pt idx="2202">
                  <c:v>0.7</c:v>
                </c:pt>
                <c:pt idx="2203">
                  <c:v>0.3</c:v>
                </c:pt>
                <c:pt idx="2204">
                  <c:v>7.4</c:v>
                </c:pt>
                <c:pt idx="2205">
                  <c:v>14.95</c:v>
                </c:pt>
                <c:pt idx="2206">
                  <c:v>5.7</c:v>
                </c:pt>
                <c:pt idx="2207">
                  <c:v>7.35</c:v>
                </c:pt>
                <c:pt idx="2208">
                  <c:v>13.35</c:v>
                </c:pt>
                <c:pt idx="2209">
                  <c:v>21.2</c:v>
                </c:pt>
                <c:pt idx="2210">
                  <c:v>13.05</c:v>
                </c:pt>
                <c:pt idx="2211">
                  <c:v>0.55000000000000004</c:v>
                </c:pt>
                <c:pt idx="2212">
                  <c:v>5.7</c:v>
                </c:pt>
                <c:pt idx="2213">
                  <c:v>15.25</c:v>
                </c:pt>
                <c:pt idx="2214">
                  <c:v>12.35</c:v>
                </c:pt>
                <c:pt idx="2215">
                  <c:v>14.05</c:v>
                </c:pt>
                <c:pt idx="2216">
                  <c:v>6.2</c:v>
                </c:pt>
                <c:pt idx="2217">
                  <c:v>32.75</c:v>
                </c:pt>
                <c:pt idx="2218">
                  <c:v>6.25</c:v>
                </c:pt>
                <c:pt idx="2219">
                  <c:v>44.7</c:v>
                </c:pt>
                <c:pt idx="2220">
                  <c:v>23.1</c:v>
                </c:pt>
                <c:pt idx="2221">
                  <c:v>6.9</c:v>
                </c:pt>
                <c:pt idx="2222">
                  <c:v>6</c:v>
                </c:pt>
                <c:pt idx="2223">
                  <c:v>48.35</c:v>
                </c:pt>
                <c:pt idx="2224">
                  <c:v>237.15</c:v>
                </c:pt>
                <c:pt idx="2225">
                  <c:v>0.45</c:v>
                </c:pt>
                <c:pt idx="2226">
                  <c:v>120.4</c:v>
                </c:pt>
                <c:pt idx="2227">
                  <c:v>70.75</c:v>
                </c:pt>
                <c:pt idx="2228">
                  <c:v>58.1</c:v>
                </c:pt>
                <c:pt idx="2229">
                  <c:v>43.3</c:v>
                </c:pt>
                <c:pt idx="2230">
                  <c:v>67.849999999999994</c:v>
                </c:pt>
                <c:pt idx="2231">
                  <c:v>0.45</c:v>
                </c:pt>
                <c:pt idx="2232">
                  <c:v>0.45</c:v>
                </c:pt>
                <c:pt idx="2233">
                  <c:v>1.55</c:v>
                </c:pt>
                <c:pt idx="2234">
                  <c:v>1.3</c:v>
                </c:pt>
                <c:pt idx="2235">
                  <c:v>5.2</c:v>
                </c:pt>
                <c:pt idx="2236">
                  <c:v>0.35</c:v>
                </c:pt>
                <c:pt idx="2237">
                  <c:v>0.25</c:v>
                </c:pt>
                <c:pt idx="2238">
                  <c:v>4.6499999999999977</c:v>
                </c:pt>
                <c:pt idx="2239">
                  <c:v>0.35</c:v>
                </c:pt>
                <c:pt idx="2240">
                  <c:v>146.75</c:v>
                </c:pt>
                <c:pt idx="2241">
                  <c:v>88.9</c:v>
                </c:pt>
                <c:pt idx="2242">
                  <c:v>94.55</c:v>
                </c:pt>
                <c:pt idx="2243">
                  <c:v>50.8</c:v>
                </c:pt>
                <c:pt idx="2244">
                  <c:v>64.849999999999994</c:v>
                </c:pt>
                <c:pt idx="2245">
                  <c:v>54.55</c:v>
                </c:pt>
                <c:pt idx="2246">
                  <c:v>66.099999999999994</c:v>
                </c:pt>
                <c:pt idx="2247">
                  <c:v>69.45</c:v>
                </c:pt>
                <c:pt idx="2248">
                  <c:v>0.15</c:v>
                </c:pt>
                <c:pt idx="2249">
                  <c:v>0.15</c:v>
                </c:pt>
                <c:pt idx="2250">
                  <c:v>0.15</c:v>
                </c:pt>
                <c:pt idx="2251">
                  <c:v>0.15</c:v>
                </c:pt>
                <c:pt idx="2252">
                  <c:v>0.15</c:v>
                </c:pt>
                <c:pt idx="2253">
                  <c:v>0.15</c:v>
                </c:pt>
                <c:pt idx="2254">
                  <c:v>0.15</c:v>
                </c:pt>
                <c:pt idx="2255">
                  <c:v>0.15</c:v>
                </c:pt>
                <c:pt idx="2256">
                  <c:v>0.15</c:v>
                </c:pt>
                <c:pt idx="2257">
                  <c:v>0.15</c:v>
                </c:pt>
                <c:pt idx="2258">
                  <c:v>0.2</c:v>
                </c:pt>
                <c:pt idx="2259">
                  <c:v>0.2</c:v>
                </c:pt>
                <c:pt idx="2260">
                  <c:v>0.2</c:v>
                </c:pt>
                <c:pt idx="2261">
                  <c:v>0.2</c:v>
                </c:pt>
                <c:pt idx="2262">
                  <c:v>0.2</c:v>
                </c:pt>
                <c:pt idx="2263">
                  <c:v>0.2</c:v>
                </c:pt>
                <c:pt idx="2264">
                  <c:v>0.2</c:v>
                </c:pt>
                <c:pt idx="2265">
                  <c:v>0.2</c:v>
                </c:pt>
                <c:pt idx="2266">
                  <c:v>0.2</c:v>
                </c:pt>
                <c:pt idx="2267">
                  <c:v>0.2</c:v>
                </c:pt>
                <c:pt idx="2268">
                  <c:v>0.2</c:v>
                </c:pt>
                <c:pt idx="2269">
                  <c:v>0.2</c:v>
                </c:pt>
                <c:pt idx="2270">
                  <c:v>0.2</c:v>
                </c:pt>
                <c:pt idx="2271">
                  <c:v>0.2</c:v>
                </c:pt>
                <c:pt idx="2272">
                  <c:v>2.4500000000000002</c:v>
                </c:pt>
                <c:pt idx="2273">
                  <c:v>2.4</c:v>
                </c:pt>
                <c:pt idx="2274">
                  <c:v>1.45</c:v>
                </c:pt>
                <c:pt idx="2275">
                  <c:v>2.2000000000000002</c:v>
                </c:pt>
                <c:pt idx="2276">
                  <c:v>4.4000000000000004</c:v>
                </c:pt>
                <c:pt idx="2277">
                  <c:v>5.4</c:v>
                </c:pt>
                <c:pt idx="2278">
                  <c:v>5</c:v>
                </c:pt>
                <c:pt idx="2279">
                  <c:v>93.2</c:v>
                </c:pt>
                <c:pt idx="2280">
                  <c:v>22.45</c:v>
                </c:pt>
                <c:pt idx="2281">
                  <c:v>23.4</c:v>
                </c:pt>
                <c:pt idx="2282">
                  <c:v>11.65</c:v>
                </c:pt>
                <c:pt idx="2283">
                  <c:v>6.4</c:v>
                </c:pt>
                <c:pt idx="2284">
                  <c:v>5.8</c:v>
                </c:pt>
                <c:pt idx="2285">
                  <c:v>6.1499999999999986</c:v>
                </c:pt>
                <c:pt idx="2286">
                  <c:v>7.45</c:v>
                </c:pt>
                <c:pt idx="2287">
                  <c:v>11.65</c:v>
                </c:pt>
                <c:pt idx="2288">
                  <c:v>11.1</c:v>
                </c:pt>
                <c:pt idx="2289">
                  <c:v>4.8</c:v>
                </c:pt>
                <c:pt idx="2290">
                  <c:v>6.5</c:v>
                </c:pt>
                <c:pt idx="2291">
                  <c:v>12.2</c:v>
                </c:pt>
                <c:pt idx="2292">
                  <c:v>11.45</c:v>
                </c:pt>
                <c:pt idx="2293">
                  <c:v>17.05</c:v>
                </c:pt>
                <c:pt idx="2294">
                  <c:v>11.75</c:v>
                </c:pt>
                <c:pt idx="2295">
                  <c:v>13</c:v>
                </c:pt>
                <c:pt idx="2296">
                  <c:v>6.2</c:v>
                </c:pt>
                <c:pt idx="2297">
                  <c:v>11.75</c:v>
                </c:pt>
                <c:pt idx="2298">
                  <c:v>11.85</c:v>
                </c:pt>
                <c:pt idx="2299">
                  <c:v>11.65</c:v>
                </c:pt>
                <c:pt idx="2300">
                  <c:v>25.55</c:v>
                </c:pt>
                <c:pt idx="2301">
                  <c:v>11.65</c:v>
                </c:pt>
                <c:pt idx="2302">
                  <c:v>5.8</c:v>
                </c:pt>
                <c:pt idx="2303">
                  <c:v>12.45</c:v>
                </c:pt>
                <c:pt idx="2304">
                  <c:v>12.05</c:v>
                </c:pt>
                <c:pt idx="2305">
                  <c:v>5.6</c:v>
                </c:pt>
                <c:pt idx="2306">
                  <c:v>21.15</c:v>
                </c:pt>
                <c:pt idx="2307">
                  <c:v>13.15</c:v>
                </c:pt>
                <c:pt idx="2308">
                  <c:v>5.25</c:v>
                </c:pt>
                <c:pt idx="2309">
                  <c:v>5.4</c:v>
                </c:pt>
                <c:pt idx="2310">
                  <c:v>13.65</c:v>
                </c:pt>
                <c:pt idx="2311">
                  <c:v>4.45</c:v>
                </c:pt>
                <c:pt idx="2312">
                  <c:v>16.2</c:v>
                </c:pt>
                <c:pt idx="2313">
                  <c:v>5</c:v>
                </c:pt>
                <c:pt idx="2314">
                  <c:v>23.05</c:v>
                </c:pt>
                <c:pt idx="2315">
                  <c:v>10.3</c:v>
                </c:pt>
                <c:pt idx="2316">
                  <c:v>10.85</c:v>
                </c:pt>
                <c:pt idx="2317">
                  <c:v>0.4</c:v>
                </c:pt>
                <c:pt idx="2318">
                  <c:v>4.95</c:v>
                </c:pt>
                <c:pt idx="2319">
                  <c:v>11.5</c:v>
                </c:pt>
                <c:pt idx="2320">
                  <c:v>20.25</c:v>
                </c:pt>
                <c:pt idx="2321">
                  <c:v>8.4499999999999993</c:v>
                </c:pt>
                <c:pt idx="2322">
                  <c:v>28.9</c:v>
                </c:pt>
                <c:pt idx="2323">
                  <c:v>32.75</c:v>
                </c:pt>
                <c:pt idx="2324">
                  <c:v>14.5</c:v>
                </c:pt>
                <c:pt idx="2325">
                  <c:v>23</c:v>
                </c:pt>
                <c:pt idx="2326">
                  <c:v>16.899999999999999</c:v>
                </c:pt>
                <c:pt idx="2327">
                  <c:v>9.15</c:v>
                </c:pt>
                <c:pt idx="2328">
                  <c:v>18.25</c:v>
                </c:pt>
                <c:pt idx="2329">
                  <c:v>13.05</c:v>
                </c:pt>
                <c:pt idx="2330">
                  <c:v>52.3</c:v>
                </c:pt>
                <c:pt idx="2331">
                  <c:v>18.100000000000001</c:v>
                </c:pt>
                <c:pt idx="2332">
                  <c:v>12</c:v>
                </c:pt>
                <c:pt idx="2333">
                  <c:v>23.35</c:v>
                </c:pt>
                <c:pt idx="2334">
                  <c:v>11.15</c:v>
                </c:pt>
                <c:pt idx="2335">
                  <c:v>11.6</c:v>
                </c:pt>
                <c:pt idx="2336">
                  <c:v>22.25</c:v>
                </c:pt>
                <c:pt idx="2337">
                  <c:v>9.9</c:v>
                </c:pt>
                <c:pt idx="2338">
                  <c:v>0.55000000000000004</c:v>
                </c:pt>
                <c:pt idx="2339">
                  <c:v>5.6</c:v>
                </c:pt>
                <c:pt idx="2340">
                  <c:v>5.75</c:v>
                </c:pt>
                <c:pt idx="2341">
                  <c:v>23.55</c:v>
                </c:pt>
                <c:pt idx="2342">
                  <c:v>17.2</c:v>
                </c:pt>
                <c:pt idx="2343">
                  <c:v>24.5</c:v>
                </c:pt>
                <c:pt idx="2344">
                  <c:v>22.2</c:v>
                </c:pt>
                <c:pt idx="2345">
                  <c:v>22.35</c:v>
                </c:pt>
                <c:pt idx="2346">
                  <c:v>30.45</c:v>
                </c:pt>
                <c:pt idx="2347">
                  <c:v>25.2</c:v>
                </c:pt>
                <c:pt idx="2348">
                  <c:v>20.85</c:v>
                </c:pt>
                <c:pt idx="2349">
                  <c:v>232.25</c:v>
                </c:pt>
                <c:pt idx="2350">
                  <c:v>277.5</c:v>
                </c:pt>
                <c:pt idx="2351">
                  <c:v>156.80000000000001</c:v>
                </c:pt>
                <c:pt idx="2352">
                  <c:v>114.45</c:v>
                </c:pt>
                <c:pt idx="2353">
                  <c:v>84.8</c:v>
                </c:pt>
                <c:pt idx="2354">
                  <c:v>87.1</c:v>
                </c:pt>
                <c:pt idx="2355">
                  <c:v>68.7</c:v>
                </c:pt>
                <c:pt idx="2356">
                  <c:v>44.8</c:v>
                </c:pt>
                <c:pt idx="2357">
                  <c:v>43.5</c:v>
                </c:pt>
                <c:pt idx="2358">
                  <c:v>61.05</c:v>
                </c:pt>
                <c:pt idx="2359">
                  <c:v>59.6</c:v>
                </c:pt>
                <c:pt idx="2360">
                  <c:v>49.9</c:v>
                </c:pt>
                <c:pt idx="2361">
                  <c:v>65.900000000000006</c:v>
                </c:pt>
                <c:pt idx="2362">
                  <c:v>57.15</c:v>
                </c:pt>
                <c:pt idx="2363">
                  <c:v>58.15</c:v>
                </c:pt>
                <c:pt idx="2364">
                  <c:v>30.1</c:v>
                </c:pt>
                <c:pt idx="2365">
                  <c:v>34.549999999999997</c:v>
                </c:pt>
                <c:pt idx="2366">
                  <c:v>48.4</c:v>
                </c:pt>
                <c:pt idx="2367">
                  <c:v>22.75</c:v>
                </c:pt>
                <c:pt idx="2368">
                  <c:v>18.25</c:v>
                </c:pt>
                <c:pt idx="2369">
                  <c:v>41.4</c:v>
                </c:pt>
                <c:pt idx="2370">
                  <c:v>22.15</c:v>
                </c:pt>
                <c:pt idx="2371">
                  <c:v>28.7</c:v>
                </c:pt>
                <c:pt idx="2372">
                  <c:v>11.25</c:v>
                </c:pt>
                <c:pt idx="2373">
                  <c:v>9.3000000000000007</c:v>
                </c:pt>
                <c:pt idx="2374">
                  <c:v>79</c:v>
                </c:pt>
                <c:pt idx="2375">
                  <c:v>69.150000000000006</c:v>
                </c:pt>
                <c:pt idx="2376">
                  <c:v>54.6</c:v>
                </c:pt>
                <c:pt idx="2377">
                  <c:v>64.900000000000006</c:v>
                </c:pt>
                <c:pt idx="2378">
                  <c:v>18.75</c:v>
                </c:pt>
                <c:pt idx="2379">
                  <c:v>14.3</c:v>
                </c:pt>
                <c:pt idx="2380">
                  <c:v>12.65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0.35</c:v>
                </c:pt>
                <c:pt idx="2398">
                  <c:v>37.299999999999997</c:v>
                </c:pt>
                <c:pt idx="2399">
                  <c:v>7.25</c:v>
                </c:pt>
                <c:pt idx="2400">
                  <c:v>0.55000000000000004</c:v>
                </c:pt>
                <c:pt idx="2401">
                  <c:v>13.6</c:v>
                </c:pt>
                <c:pt idx="2402">
                  <c:v>10.199999999999999</c:v>
                </c:pt>
                <c:pt idx="2403">
                  <c:v>4.5999999999999996</c:v>
                </c:pt>
                <c:pt idx="2404">
                  <c:v>9.75</c:v>
                </c:pt>
                <c:pt idx="2405">
                  <c:v>19.350000000000001</c:v>
                </c:pt>
                <c:pt idx="2406">
                  <c:v>0.5</c:v>
                </c:pt>
                <c:pt idx="2407">
                  <c:v>0.7</c:v>
                </c:pt>
                <c:pt idx="2408">
                  <c:v>4.3</c:v>
                </c:pt>
                <c:pt idx="2409">
                  <c:v>0.5</c:v>
                </c:pt>
                <c:pt idx="2410">
                  <c:v>0.6</c:v>
                </c:pt>
                <c:pt idx="2411">
                  <c:v>5.25</c:v>
                </c:pt>
                <c:pt idx="2412">
                  <c:v>0.75</c:v>
                </c:pt>
                <c:pt idx="2413">
                  <c:v>5</c:v>
                </c:pt>
                <c:pt idx="2414">
                  <c:v>0.5</c:v>
                </c:pt>
                <c:pt idx="2415">
                  <c:v>3.7</c:v>
                </c:pt>
                <c:pt idx="2416">
                  <c:v>4.1499999999999986</c:v>
                </c:pt>
                <c:pt idx="2417">
                  <c:v>4.1499999999999986</c:v>
                </c:pt>
                <c:pt idx="2418">
                  <c:v>4.3</c:v>
                </c:pt>
                <c:pt idx="2419">
                  <c:v>4.25</c:v>
                </c:pt>
                <c:pt idx="2420">
                  <c:v>0.45</c:v>
                </c:pt>
                <c:pt idx="2421">
                  <c:v>8</c:v>
                </c:pt>
                <c:pt idx="2422">
                  <c:v>3.95</c:v>
                </c:pt>
                <c:pt idx="2423">
                  <c:v>4.05</c:v>
                </c:pt>
                <c:pt idx="2424">
                  <c:v>3.8</c:v>
                </c:pt>
                <c:pt idx="2425">
                  <c:v>3.8</c:v>
                </c:pt>
                <c:pt idx="2426">
                  <c:v>14.25</c:v>
                </c:pt>
                <c:pt idx="2427">
                  <c:v>0.7</c:v>
                </c:pt>
                <c:pt idx="2428">
                  <c:v>7.95</c:v>
                </c:pt>
                <c:pt idx="2429">
                  <c:v>8.8000000000000007</c:v>
                </c:pt>
                <c:pt idx="2430">
                  <c:v>3.7</c:v>
                </c:pt>
                <c:pt idx="2431">
                  <c:v>9.2000000000000011</c:v>
                </c:pt>
                <c:pt idx="2432">
                  <c:v>4.4000000000000004</c:v>
                </c:pt>
                <c:pt idx="2433">
                  <c:v>3.3</c:v>
                </c:pt>
                <c:pt idx="2434">
                  <c:v>14.3</c:v>
                </c:pt>
                <c:pt idx="2435">
                  <c:v>14.25</c:v>
                </c:pt>
                <c:pt idx="2436">
                  <c:v>9.85</c:v>
                </c:pt>
                <c:pt idx="2437">
                  <c:v>2.4</c:v>
                </c:pt>
                <c:pt idx="2438">
                  <c:v>0.15</c:v>
                </c:pt>
                <c:pt idx="2439">
                  <c:v>0.15</c:v>
                </c:pt>
                <c:pt idx="2440">
                  <c:v>0.15</c:v>
                </c:pt>
                <c:pt idx="2441">
                  <c:v>0.15</c:v>
                </c:pt>
                <c:pt idx="2442">
                  <c:v>0.15</c:v>
                </c:pt>
                <c:pt idx="2443">
                  <c:v>0.15</c:v>
                </c:pt>
                <c:pt idx="2444">
                  <c:v>0.15</c:v>
                </c:pt>
                <c:pt idx="2445">
                  <c:v>0.15</c:v>
                </c:pt>
                <c:pt idx="2446">
                  <c:v>0.15</c:v>
                </c:pt>
                <c:pt idx="2447">
                  <c:v>0.15</c:v>
                </c:pt>
                <c:pt idx="2448">
                  <c:v>1.25</c:v>
                </c:pt>
                <c:pt idx="2449">
                  <c:v>3.4</c:v>
                </c:pt>
                <c:pt idx="2450">
                  <c:v>8.9</c:v>
                </c:pt>
                <c:pt idx="2451">
                  <c:v>4.0999999999999996</c:v>
                </c:pt>
                <c:pt idx="2452">
                  <c:v>9.3000000000000007</c:v>
                </c:pt>
                <c:pt idx="2453">
                  <c:v>19.7</c:v>
                </c:pt>
                <c:pt idx="2454">
                  <c:v>11.85</c:v>
                </c:pt>
                <c:pt idx="2455">
                  <c:v>29.15</c:v>
                </c:pt>
                <c:pt idx="2456">
                  <c:v>38.5</c:v>
                </c:pt>
                <c:pt idx="2457">
                  <c:v>40.85</c:v>
                </c:pt>
                <c:pt idx="2458">
                  <c:v>43.7</c:v>
                </c:pt>
                <c:pt idx="2459">
                  <c:v>48.35</c:v>
                </c:pt>
                <c:pt idx="2460">
                  <c:v>52.35</c:v>
                </c:pt>
                <c:pt idx="2461">
                  <c:v>52.25</c:v>
                </c:pt>
                <c:pt idx="2462">
                  <c:v>53.25</c:v>
                </c:pt>
                <c:pt idx="2463">
                  <c:v>38.25</c:v>
                </c:pt>
                <c:pt idx="2464">
                  <c:v>29.85</c:v>
                </c:pt>
                <c:pt idx="2465">
                  <c:v>70.45</c:v>
                </c:pt>
                <c:pt idx="2466">
                  <c:v>60.35</c:v>
                </c:pt>
                <c:pt idx="2467">
                  <c:v>56.3</c:v>
                </c:pt>
                <c:pt idx="2468">
                  <c:v>59.7</c:v>
                </c:pt>
                <c:pt idx="2469">
                  <c:v>53.9</c:v>
                </c:pt>
                <c:pt idx="2470">
                  <c:v>47.5</c:v>
                </c:pt>
                <c:pt idx="2471">
                  <c:v>24.35</c:v>
                </c:pt>
                <c:pt idx="2472">
                  <c:v>41</c:v>
                </c:pt>
                <c:pt idx="2473">
                  <c:v>46.7</c:v>
                </c:pt>
                <c:pt idx="2474">
                  <c:v>48.75</c:v>
                </c:pt>
                <c:pt idx="2475">
                  <c:v>45.3</c:v>
                </c:pt>
                <c:pt idx="2476">
                  <c:v>17.149999999999999</c:v>
                </c:pt>
                <c:pt idx="2477">
                  <c:v>38</c:v>
                </c:pt>
                <c:pt idx="2478">
                  <c:v>33.75</c:v>
                </c:pt>
                <c:pt idx="2479">
                  <c:v>59.7</c:v>
                </c:pt>
                <c:pt idx="2480">
                  <c:v>37.950000000000003</c:v>
                </c:pt>
                <c:pt idx="2481">
                  <c:v>35.700000000000003</c:v>
                </c:pt>
                <c:pt idx="2482">
                  <c:v>23.45</c:v>
                </c:pt>
                <c:pt idx="2483">
                  <c:v>26.8</c:v>
                </c:pt>
                <c:pt idx="2484">
                  <c:v>18.05</c:v>
                </c:pt>
                <c:pt idx="2485">
                  <c:v>8.6</c:v>
                </c:pt>
                <c:pt idx="2486">
                  <c:v>28.05</c:v>
                </c:pt>
                <c:pt idx="2487">
                  <c:v>5.4</c:v>
                </c:pt>
                <c:pt idx="2488">
                  <c:v>11.75</c:v>
                </c:pt>
                <c:pt idx="2489">
                  <c:v>12.1</c:v>
                </c:pt>
                <c:pt idx="2490">
                  <c:v>28.45</c:v>
                </c:pt>
                <c:pt idx="2491">
                  <c:v>18.3</c:v>
                </c:pt>
                <c:pt idx="2492">
                  <c:v>20.7</c:v>
                </c:pt>
                <c:pt idx="2493">
                  <c:v>16.350000000000001</c:v>
                </c:pt>
                <c:pt idx="2494">
                  <c:v>37.9</c:v>
                </c:pt>
                <c:pt idx="2495">
                  <c:v>28.55</c:v>
                </c:pt>
                <c:pt idx="2496">
                  <c:v>2.9</c:v>
                </c:pt>
                <c:pt idx="2497">
                  <c:v>0.45</c:v>
                </c:pt>
                <c:pt idx="2498">
                  <c:v>0.45</c:v>
                </c:pt>
                <c:pt idx="2499">
                  <c:v>2.35</c:v>
                </c:pt>
                <c:pt idx="2500">
                  <c:v>1.05</c:v>
                </c:pt>
                <c:pt idx="2501">
                  <c:v>1.05</c:v>
                </c:pt>
                <c:pt idx="2502">
                  <c:v>1.05</c:v>
                </c:pt>
                <c:pt idx="2503">
                  <c:v>1.05</c:v>
                </c:pt>
                <c:pt idx="2504">
                  <c:v>1.05</c:v>
                </c:pt>
                <c:pt idx="2505">
                  <c:v>1.05</c:v>
                </c:pt>
                <c:pt idx="2506">
                  <c:v>1.25</c:v>
                </c:pt>
                <c:pt idx="2507">
                  <c:v>6</c:v>
                </c:pt>
                <c:pt idx="2508">
                  <c:v>5.2</c:v>
                </c:pt>
                <c:pt idx="2509">
                  <c:v>0.6</c:v>
                </c:pt>
                <c:pt idx="2510">
                  <c:v>6.1</c:v>
                </c:pt>
                <c:pt idx="2511">
                  <c:v>6.1</c:v>
                </c:pt>
                <c:pt idx="2512">
                  <c:v>4.9000000000000004</c:v>
                </c:pt>
                <c:pt idx="2513">
                  <c:v>5.85</c:v>
                </c:pt>
                <c:pt idx="2514">
                  <c:v>6.5</c:v>
                </c:pt>
                <c:pt idx="2515">
                  <c:v>5.95</c:v>
                </c:pt>
                <c:pt idx="2516">
                  <c:v>5.35</c:v>
                </c:pt>
                <c:pt idx="2517">
                  <c:v>6.2</c:v>
                </c:pt>
                <c:pt idx="2518">
                  <c:v>7.45</c:v>
                </c:pt>
                <c:pt idx="2519">
                  <c:v>11.65</c:v>
                </c:pt>
                <c:pt idx="2520">
                  <c:v>5.45</c:v>
                </c:pt>
                <c:pt idx="2521">
                  <c:v>7.05</c:v>
                </c:pt>
                <c:pt idx="2522">
                  <c:v>6.1</c:v>
                </c:pt>
                <c:pt idx="2523">
                  <c:v>5.75</c:v>
                </c:pt>
                <c:pt idx="2524">
                  <c:v>7.5</c:v>
                </c:pt>
                <c:pt idx="2525">
                  <c:v>9.9499999999999993</c:v>
                </c:pt>
                <c:pt idx="2526">
                  <c:v>5.1499999999999986</c:v>
                </c:pt>
                <c:pt idx="2527">
                  <c:v>11.9</c:v>
                </c:pt>
                <c:pt idx="2528">
                  <c:v>10.4</c:v>
                </c:pt>
                <c:pt idx="2529">
                  <c:v>7.1</c:v>
                </c:pt>
                <c:pt idx="2530">
                  <c:v>6.3</c:v>
                </c:pt>
                <c:pt idx="2531">
                  <c:v>11.05</c:v>
                </c:pt>
                <c:pt idx="2532">
                  <c:v>5</c:v>
                </c:pt>
                <c:pt idx="2533">
                  <c:v>5.8</c:v>
                </c:pt>
                <c:pt idx="2534">
                  <c:v>5.25</c:v>
                </c:pt>
                <c:pt idx="2535">
                  <c:v>5.35</c:v>
                </c:pt>
                <c:pt idx="2536">
                  <c:v>6.2</c:v>
                </c:pt>
                <c:pt idx="2537">
                  <c:v>5.25</c:v>
                </c:pt>
                <c:pt idx="2538">
                  <c:v>10.65</c:v>
                </c:pt>
                <c:pt idx="2539">
                  <c:v>6.1</c:v>
                </c:pt>
                <c:pt idx="2540">
                  <c:v>4.95</c:v>
                </c:pt>
                <c:pt idx="2541">
                  <c:v>4.8</c:v>
                </c:pt>
                <c:pt idx="2542">
                  <c:v>10.8</c:v>
                </c:pt>
                <c:pt idx="2543">
                  <c:v>0.55000000000000004</c:v>
                </c:pt>
                <c:pt idx="2544">
                  <c:v>6.45</c:v>
                </c:pt>
                <c:pt idx="2545">
                  <c:v>5.7</c:v>
                </c:pt>
                <c:pt idx="2546">
                  <c:v>11.5</c:v>
                </c:pt>
                <c:pt idx="2547">
                  <c:v>6</c:v>
                </c:pt>
                <c:pt idx="2548">
                  <c:v>6.8</c:v>
                </c:pt>
                <c:pt idx="2549">
                  <c:v>13.15</c:v>
                </c:pt>
                <c:pt idx="2550">
                  <c:v>10.3</c:v>
                </c:pt>
                <c:pt idx="2551">
                  <c:v>12.4</c:v>
                </c:pt>
                <c:pt idx="2552">
                  <c:v>5.3</c:v>
                </c:pt>
                <c:pt idx="2553">
                  <c:v>5.45</c:v>
                </c:pt>
                <c:pt idx="2554">
                  <c:v>5.25</c:v>
                </c:pt>
                <c:pt idx="2555">
                  <c:v>5.75</c:v>
                </c:pt>
                <c:pt idx="2556">
                  <c:v>5.85</c:v>
                </c:pt>
                <c:pt idx="2557">
                  <c:v>5.3</c:v>
                </c:pt>
                <c:pt idx="2558">
                  <c:v>1.5</c:v>
                </c:pt>
                <c:pt idx="2559">
                  <c:v>11.5</c:v>
                </c:pt>
                <c:pt idx="2560">
                  <c:v>13.15</c:v>
                </c:pt>
                <c:pt idx="2561">
                  <c:v>8.4</c:v>
                </c:pt>
                <c:pt idx="2562">
                  <c:v>11.85</c:v>
                </c:pt>
                <c:pt idx="2563">
                  <c:v>7.35</c:v>
                </c:pt>
                <c:pt idx="2564">
                  <c:v>14.95</c:v>
                </c:pt>
                <c:pt idx="2565">
                  <c:v>15.9</c:v>
                </c:pt>
                <c:pt idx="2566">
                  <c:v>11.85</c:v>
                </c:pt>
                <c:pt idx="2567">
                  <c:v>11.95</c:v>
                </c:pt>
                <c:pt idx="2568">
                  <c:v>10.9</c:v>
                </c:pt>
                <c:pt idx="2569">
                  <c:v>6.7</c:v>
                </c:pt>
                <c:pt idx="2570">
                  <c:v>19.2</c:v>
                </c:pt>
                <c:pt idx="2571">
                  <c:v>0.5</c:v>
                </c:pt>
                <c:pt idx="2572">
                  <c:v>0.5</c:v>
                </c:pt>
                <c:pt idx="2573">
                  <c:v>0.5</c:v>
                </c:pt>
                <c:pt idx="2574">
                  <c:v>0.5</c:v>
                </c:pt>
                <c:pt idx="2575">
                  <c:v>0.5</c:v>
                </c:pt>
                <c:pt idx="2576">
                  <c:v>0.5</c:v>
                </c:pt>
                <c:pt idx="2577">
                  <c:v>0.5</c:v>
                </c:pt>
                <c:pt idx="2578">
                  <c:v>0.5</c:v>
                </c:pt>
                <c:pt idx="2579">
                  <c:v>0.5</c:v>
                </c:pt>
                <c:pt idx="2580">
                  <c:v>0.5</c:v>
                </c:pt>
                <c:pt idx="2581">
                  <c:v>0.5</c:v>
                </c:pt>
                <c:pt idx="2582">
                  <c:v>0.5</c:v>
                </c:pt>
                <c:pt idx="2583">
                  <c:v>0.5</c:v>
                </c:pt>
                <c:pt idx="2584">
                  <c:v>4.6499999999999977</c:v>
                </c:pt>
                <c:pt idx="2585">
                  <c:v>0.8</c:v>
                </c:pt>
                <c:pt idx="2586">
                  <c:v>0.8</c:v>
                </c:pt>
                <c:pt idx="2587">
                  <c:v>3.45</c:v>
                </c:pt>
                <c:pt idx="2588">
                  <c:v>1.1000000000000001</c:v>
                </c:pt>
                <c:pt idx="2589">
                  <c:v>1.1000000000000001</c:v>
                </c:pt>
                <c:pt idx="2590">
                  <c:v>2.85</c:v>
                </c:pt>
                <c:pt idx="2591">
                  <c:v>5.55</c:v>
                </c:pt>
                <c:pt idx="2592">
                  <c:v>19.850000000000001</c:v>
                </c:pt>
                <c:pt idx="2593">
                  <c:v>25.75</c:v>
                </c:pt>
                <c:pt idx="2594">
                  <c:v>6.8</c:v>
                </c:pt>
                <c:pt idx="2595">
                  <c:v>0.8</c:v>
                </c:pt>
                <c:pt idx="2596">
                  <c:v>4.0999999999999996</c:v>
                </c:pt>
                <c:pt idx="2597">
                  <c:v>11.35</c:v>
                </c:pt>
                <c:pt idx="2598">
                  <c:v>12</c:v>
                </c:pt>
                <c:pt idx="2599">
                  <c:v>0.75</c:v>
                </c:pt>
                <c:pt idx="2600">
                  <c:v>19.25</c:v>
                </c:pt>
                <c:pt idx="2601">
                  <c:v>14.5</c:v>
                </c:pt>
                <c:pt idx="2602">
                  <c:v>19.8</c:v>
                </c:pt>
                <c:pt idx="2603">
                  <c:v>14.6</c:v>
                </c:pt>
                <c:pt idx="2604">
                  <c:v>10.15</c:v>
                </c:pt>
                <c:pt idx="2605">
                  <c:v>7.55</c:v>
                </c:pt>
                <c:pt idx="2606">
                  <c:v>20.85</c:v>
                </c:pt>
                <c:pt idx="2607">
                  <c:v>18.850000000000001</c:v>
                </c:pt>
                <c:pt idx="2608">
                  <c:v>9.8000000000000007</c:v>
                </c:pt>
                <c:pt idx="2609">
                  <c:v>4.75</c:v>
                </c:pt>
                <c:pt idx="2610">
                  <c:v>5.25</c:v>
                </c:pt>
                <c:pt idx="2611">
                  <c:v>11.25</c:v>
                </c:pt>
                <c:pt idx="2612">
                  <c:v>10.35</c:v>
                </c:pt>
                <c:pt idx="2613">
                  <c:v>17.05</c:v>
                </c:pt>
                <c:pt idx="2614">
                  <c:v>12.6</c:v>
                </c:pt>
                <c:pt idx="2615">
                  <c:v>23.4</c:v>
                </c:pt>
                <c:pt idx="2616">
                  <c:v>27.3</c:v>
                </c:pt>
                <c:pt idx="2617">
                  <c:v>15.65</c:v>
                </c:pt>
                <c:pt idx="2618">
                  <c:v>5.25</c:v>
                </c:pt>
                <c:pt idx="2619">
                  <c:v>4.0999999999999996</c:v>
                </c:pt>
                <c:pt idx="2620">
                  <c:v>1.05</c:v>
                </c:pt>
                <c:pt idx="2621">
                  <c:v>10.75</c:v>
                </c:pt>
                <c:pt idx="2622">
                  <c:v>4.8</c:v>
                </c:pt>
                <c:pt idx="2623">
                  <c:v>23.3</c:v>
                </c:pt>
                <c:pt idx="2624">
                  <c:v>0.65</c:v>
                </c:pt>
                <c:pt idx="2625">
                  <c:v>11.25</c:v>
                </c:pt>
                <c:pt idx="2626">
                  <c:v>18.25</c:v>
                </c:pt>
                <c:pt idx="2627">
                  <c:v>11.8</c:v>
                </c:pt>
                <c:pt idx="2628">
                  <c:v>17.55</c:v>
                </c:pt>
                <c:pt idx="2629">
                  <c:v>4.95</c:v>
                </c:pt>
                <c:pt idx="2630">
                  <c:v>12.15</c:v>
                </c:pt>
                <c:pt idx="2631">
                  <c:v>5.4</c:v>
                </c:pt>
                <c:pt idx="2632">
                  <c:v>11.2</c:v>
                </c:pt>
                <c:pt idx="2633">
                  <c:v>28.3</c:v>
                </c:pt>
                <c:pt idx="2634">
                  <c:v>18.45</c:v>
                </c:pt>
                <c:pt idx="2635">
                  <c:v>4.4000000000000004</c:v>
                </c:pt>
                <c:pt idx="2636">
                  <c:v>5.1499999999999986</c:v>
                </c:pt>
                <c:pt idx="2637">
                  <c:v>5.25</c:v>
                </c:pt>
                <c:pt idx="2638">
                  <c:v>20.9</c:v>
                </c:pt>
                <c:pt idx="2639">
                  <c:v>12.7</c:v>
                </c:pt>
                <c:pt idx="2640">
                  <c:v>13.1</c:v>
                </c:pt>
                <c:pt idx="2641">
                  <c:v>5.85</c:v>
                </c:pt>
                <c:pt idx="2642">
                  <c:v>19.399999999999999</c:v>
                </c:pt>
                <c:pt idx="2643">
                  <c:v>26.35</c:v>
                </c:pt>
                <c:pt idx="2644">
                  <c:v>12.25</c:v>
                </c:pt>
                <c:pt idx="2645">
                  <c:v>5.1499999999999986</c:v>
                </c:pt>
                <c:pt idx="2646">
                  <c:v>22.65</c:v>
                </c:pt>
                <c:pt idx="2647">
                  <c:v>27.5</c:v>
                </c:pt>
                <c:pt idx="2648">
                  <c:v>6</c:v>
                </c:pt>
                <c:pt idx="2649">
                  <c:v>228.95</c:v>
                </c:pt>
                <c:pt idx="2650">
                  <c:v>0.7</c:v>
                </c:pt>
                <c:pt idx="2651">
                  <c:v>30.4</c:v>
                </c:pt>
                <c:pt idx="2652">
                  <c:v>21.9</c:v>
                </c:pt>
                <c:pt idx="2653">
                  <c:v>35.15</c:v>
                </c:pt>
                <c:pt idx="2654">
                  <c:v>20.8</c:v>
                </c:pt>
                <c:pt idx="2655">
                  <c:v>41.3</c:v>
                </c:pt>
                <c:pt idx="2656">
                  <c:v>19.8</c:v>
                </c:pt>
                <c:pt idx="2657">
                  <c:v>6.95</c:v>
                </c:pt>
                <c:pt idx="2658">
                  <c:v>0.55000000000000004</c:v>
                </c:pt>
                <c:pt idx="2659">
                  <c:v>1.55</c:v>
                </c:pt>
                <c:pt idx="2660">
                  <c:v>0.5</c:v>
                </c:pt>
                <c:pt idx="2661">
                  <c:v>0.5</c:v>
                </c:pt>
                <c:pt idx="2662">
                  <c:v>0.5</c:v>
                </c:pt>
                <c:pt idx="2663">
                  <c:v>0.65</c:v>
                </c:pt>
                <c:pt idx="2664">
                  <c:v>1.65</c:v>
                </c:pt>
                <c:pt idx="2665">
                  <c:v>1.65</c:v>
                </c:pt>
                <c:pt idx="2666">
                  <c:v>0.7</c:v>
                </c:pt>
                <c:pt idx="2667">
                  <c:v>4.8</c:v>
                </c:pt>
                <c:pt idx="2668">
                  <c:v>0.55000000000000004</c:v>
                </c:pt>
                <c:pt idx="2669">
                  <c:v>119.6</c:v>
                </c:pt>
                <c:pt idx="2670">
                  <c:v>0.4</c:v>
                </c:pt>
                <c:pt idx="2671">
                  <c:v>0.4</c:v>
                </c:pt>
                <c:pt idx="2672">
                  <c:v>0.4</c:v>
                </c:pt>
                <c:pt idx="2673">
                  <c:v>0.4</c:v>
                </c:pt>
                <c:pt idx="2674">
                  <c:v>0.4</c:v>
                </c:pt>
                <c:pt idx="2675">
                  <c:v>0.4</c:v>
                </c:pt>
                <c:pt idx="2676">
                  <c:v>0.4</c:v>
                </c:pt>
                <c:pt idx="2677">
                  <c:v>0.4</c:v>
                </c:pt>
                <c:pt idx="2678">
                  <c:v>0.4</c:v>
                </c:pt>
                <c:pt idx="2679">
                  <c:v>0.4</c:v>
                </c:pt>
                <c:pt idx="2680">
                  <c:v>0.4</c:v>
                </c:pt>
                <c:pt idx="2681">
                  <c:v>4.45</c:v>
                </c:pt>
                <c:pt idx="2682">
                  <c:v>7.35</c:v>
                </c:pt>
                <c:pt idx="2683">
                  <c:v>11.4</c:v>
                </c:pt>
                <c:pt idx="2684">
                  <c:v>11.3</c:v>
                </c:pt>
                <c:pt idx="2685">
                  <c:v>11.05</c:v>
                </c:pt>
                <c:pt idx="2686">
                  <c:v>1.5</c:v>
                </c:pt>
                <c:pt idx="2687">
                  <c:v>8.3000000000000007</c:v>
                </c:pt>
                <c:pt idx="2688">
                  <c:v>6.7</c:v>
                </c:pt>
                <c:pt idx="2689">
                  <c:v>24.9</c:v>
                </c:pt>
                <c:pt idx="2690">
                  <c:v>22.9</c:v>
                </c:pt>
                <c:pt idx="2691">
                  <c:v>17.399999999999999</c:v>
                </c:pt>
                <c:pt idx="2692">
                  <c:v>11.1</c:v>
                </c:pt>
                <c:pt idx="2693">
                  <c:v>32.200000000000003</c:v>
                </c:pt>
                <c:pt idx="2694">
                  <c:v>28.1</c:v>
                </c:pt>
                <c:pt idx="2695">
                  <c:v>20.350000000000001</c:v>
                </c:pt>
                <c:pt idx="2696">
                  <c:v>13</c:v>
                </c:pt>
                <c:pt idx="2697">
                  <c:v>44.95</c:v>
                </c:pt>
                <c:pt idx="2698">
                  <c:v>14.05</c:v>
                </c:pt>
                <c:pt idx="2699">
                  <c:v>32.35</c:v>
                </c:pt>
                <c:pt idx="2700">
                  <c:v>22.85</c:v>
                </c:pt>
                <c:pt idx="2701">
                  <c:v>63.75</c:v>
                </c:pt>
                <c:pt idx="2702">
                  <c:v>32.85</c:v>
                </c:pt>
                <c:pt idx="2703">
                  <c:v>24.9</c:v>
                </c:pt>
                <c:pt idx="2704">
                  <c:v>57.75</c:v>
                </c:pt>
                <c:pt idx="2705">
                  <c:v>52</c:v>
                </c:pt>
                <c:pt idx="2706">
                  <c:v>24.9</c:v>
                </c:pt>
                <c:pt idx="2707">
                  <c:v>19.7</c:v>
                </c:pt>
                <c:pt idx="2708">
                  <c:v>48.6</c:v>
                </c:pt>
                <c:pt idx="2709">
                  <c:v>39.200000000000003</c:v>
                </c:pt>
                <c:pt idx="2710">
                  <c:v>33.549999999999997</c:v>
                </c:pt>
                <c:pt idx="2711">
                  <c:v>78.3</c:v>
                </c:pt>
                <c:pt idx="2712">
                  <c:v>91.75</c:v>
                </c:pt>
                <c:pt idx="2713">
                  <c:v>91.4</c:v>
                </c:pt>
                <c:pt idx="2714">
                  <c:v>47.15</c:v>
                </c:pt>
                <c:pt idx="2715">
                  <c:v>71.7</c:v>
                </c:pt>
                <c:pt idx="2716">
                  <c:v>57.95</c:v>
                </c:pt>
                <c:pt idx="2717">
                  <c:v>95</c:v>
                </c:pt>
                <c:pt idx="2718">
                  <c:v>92.8</c:v>
                </c:pt>
                <c:pt idx="2719">
                  <c:v>68.349999999999994</c:v>
                </c:pt>
                <c:pt idx="2720">
                  <c:v>23.95</c:v>
                </c:pt>
                <c:pt idx="2721">
                  <c:v>43.7</c:v>
                </c:pt>
                <c:pt idx="2722">
                  <c:v>53.95</c:v>
                </c:pt>
                <c:pt idx="2723">
                  <c:v>84.15</c:v>
                </c:pt>
                <c:pt idx="2724">
                  <c:v>43.95</c:v>
                </c:pt>
                <c:pt idx="2725">
                  <c:v>42.65</c:v>
                </c:pt>
                <c:pt idx="2726">
                  <c:v>19.899999999999999</c:v>
                </c:pt>
                <c:pt idx="2727">
                  <c:v>382.3</c:v>
                </c:pt>
                <c:pt idx="2728">
                  <c:v>0.75</c:v>
                </c:pt>
                <c:pt idx="2729">
                  <c:v>1.75</c:v>
                </c:pt>
                <c:pt idx="2730">
                  <c:v>0.7</c:v>
                </c:pt>
                <c:pt idx="2731">
                  <c:v>0.7</c:v>
                </c:pt>
                <c:pt idx="2732">
                  <c:v>5.7</c:v>
                </c:pt>
                <c:pt idx="2733">
                  <c:v>18.149999999999999</c:v>
                </c:pt>
                <c:pt idx="2734">
                  <c:v>7.35</c:v>
                </c:pt>
                <c:pt idx="2735">
                  <c:v>199.2</c:v>
                </c:pt>
                <c:pt idx="2736">
                  <c:v>125.35</c:v>
                </c:pt>
                <c:pt idx="2737">
                  <c:v>58.1</c:v>
                </c:pt>
                <c:pt idx="2738">
                  <c:v>59.7</c:v>
                </c:pt>
                <c:pt idx="2739">
                  <c:v>75.5</c:v>
                </c:pt>
                <c:pt idx="2740">
                  <c:v>54.6</c:v>
                </c:pt>
                <c:pt idx="2741">
                  <c:v>27.45</c:v>
                </c:pt>
                <c:pt idx="2742">
                  <c:v>0.3</c:v>
                </c:pt>
                <c:pt idx="2743">
                  <c:v>0.3</c:v>
                </c:pt>
                <c:pt idx="2744">
                  <c:v>0.3</c:v>
                </c:pt>
                <c:pt idx="2745">
                  <c:v>0.3</c:v>
                </c:pt>
                <c:pt idx="2746">
                  <c:v>0.3</c:v>
                </c:pt>
                <c:pt idx="2747">
                  <c:v>0.3</c:v>
                </c:pt>
                <c:pt idx="2748">
                  <c:v>0.3</c:v>
                </c:pt>
                <c:pt idx="2749">
                  <c:v>0.3</c:v>
                </c:pt>
                <c:pt idx="2750">
                  <c:v>0.3</c:v>
                </c:pt>
                <c:pt idx="2751">
                  <c:v>0.3</c:v>
                </c:pt>
                <c:pt idx="2752">
                  <c:v>1.4</c:v>
                </c:pt>
                <c:pt idx="2753">
                  <c:v>1.4</c:v>
                </c:pt>
                <c:pt idx="2754">
                  <c:v>1.4</c:v>
                </c:pt>
                <c:pt idx="2755">
                  <c:v>1.4</c:v>
                </c:pt>
                <c:pt idx="2756">
                  <c:v>1.4</c:v>
                </c:pt>
                <c:pt idx="2757">
                  <c:v>2.4</c:v>
                </c:pt>
                <c:pt idx="2758">
                  <c:v>1.2</c:v>
                </c:pt>
                <c:pt idx="2759">
                  <c:v>14.85</c:v>
                </c:pt>
                <c:pt idx="2760">
                  <c:v>27.55</c:v>
                </c:pt>
                <c:pt idx="2761">
                  <c:v>22.15</c:v>
                </c:pt>
                <c:pt idx="2762">
                  <c:v>6.75</c:v>
                </c:pt>
                <c:pt idx="2763">
                  <c:v>1.1499999999999999</c:v>
                </c:pt>
                <c:pt idx="2764">
                  <c:v>1.1499999999999999</c:v>
                </c:pt>
                <c:pt idx="2765">
                  <c:v>1.1499999999999999</c:v>
                </c:pt>
                <c:pt idx="2766">
                  <c:v>1.1499999999999999</c:v>
                </c:pt>
                <c:pt idx="2767">
                  <c:v>1.1499999999999999</c:v>
                </c:pt>
                <c:pt idx="2768">
                  <c:v>1.1499999999999999</c:v>
                </c:pt>
                <c:pt idx="2769">
                  <c:v>1.1499999999999999</c:v>
                </c:pt>
                <c:pt idx="2770">
                  <c:v>1.1000000000000001</c:v>
                </c:pt>
                <c:pt idx="2771">
                  <c:v>18.850000000000001</c:v>
                </c:pt>
                <c:pt idx="2772">
                  <c:v>13.9</c:v>
                </c:pt>
                <c:pt idx="2773">
                  <c:v>7.1499999999999986</c:v>
                </c:pt>
                <c:pt idx="2774">
                  <c:v>1</c:v>
                </c:pt>
                <c:pt idx="2775">
                  <c:v>6.1</c:v>
                </c:pt>
                <c:pt idx="2776">
                  <c:v>7.4</c:v>
                </c:pt>
                <c:pt idx="2777">
                  <c:v>11.75</c:v>
                </c:pt>
                <c:pt idx="2778">
                  <c:v>0.55000000000000004</c:v>
                </c:pt>
                <c:pt idx="2779">
                  <c:v>0.55000000000000004</c:v>
                </c:pt>
                <c:pt idx="2780">
                  <c:v>0.55000000000000004</c:v>
                </c:pt>
                <c:pt idx="2781">
                  <c:v>0.55000000000000004</c:v>
                </c:pt>
                <c:pt idx="2782">
                  <c:v>0.55000000000000004</c:v>
                </c:pt>
                <c:pt idx="2783">
                  <c:v>0.55000000000000004</c:v>
                </c:pt>
                <c:pt idx="2784">
                  <c:v>0.55000000000000004</c:v>
                </c:pt>
                <c:pt idx="2785">
                  <c:v>0.55000000000000004</c:v>
                </c:pt>
                <c:pt idx="2786">
                  <c:v>0.55000000000000004</c:v>
                </c:pt>
                <c:pt idx="2787">
                  <c:v>0.55000000000000004</c:v>
                </c:pt>
                <c:pt idx="2788">
                  <c:v>0.55000000000000004</c:v>
                </c:pt>
                <c:pt idx="2789">
                  <c:v>0.55000000000000004</c:v>
                </c:pt>
                <c:pt idx="2790">
                  <c:v>0.55000000000000004</c:v>
                </c:pt>
                <c:pt idx="2791">
                  <c:v>0.55000000000000004</c:v>
                </c:pt>
                <c:pt idx="2792">
                  <c:v>0.55000000000000004</c:v>
                </c:pt>
                <c:pt idx="2793">
                  <c:v>0.55000000000000004</c:v>
                </c:pt>
                <c:pt idx="2794">
                  <c:v>0.55000000000000004</c:v>
                </c:pt>
                <c:pt idx="2795">
                  <c:v>0.55000000000000004</c:v>
                </c:pt>
                <c:pt idx="2796">
                  <c:v>0.55000000000000004</c:v>
                </c:pt>
                <c:pt idx="2797">
                  <c:v>1.55</c:v>
                </c:pt>
                <c:pt idx="2798">
                  <c:v>1.55</c:v>
                </c:pt>
                <c:pt idx="2799">
                  <c:v>6.1499999999999986</c:v>
                </c:pt>
                <c:pt idx="2800">
                  <c:v>1.25</c:v>
                </c:pt>
                <c:pt idx="2801">
                  <c:v>0.8</c:v>
                </c:pt>
                <c:pt idx="2802">
                  <c:v>1.3</c:v>
                </c:pt>
                <c:pt idx="2803">
                  <c:v>11.3</c:v>
                </c:pt>
                <c:pt idx="2804">
                  <c:v>10.35</c:v>
                </c:pt>
                <c:pt idx="2805">
                  <c:v>10.85</c:v>
                </c:pt>
                <c:pt idx="2806">
                  <c:v>1.25</c:v>
                </c:pt>
                <c:pt idx="2807">
                  <c:v>10.050000000000001</c:v>
                </c:pt>
                <c:pt idx="2808">
                  <c:v>6.45</c:v>
                </c:pt>
                <c:pt idx="2809">
                  <c:v>6.7</c:v>
                </c:pt>
                <c:pt idx="2810">
                  <c:v>0.95</c:v>
                </c:pt>
                <c:pt idx="2811">
                  <c:v>6.4</c:v>
                </c:pt>
                <c:pt idx="2812">
                  <c:v>6.1</c:v>
                </c:pt>
                <c:pt idx="2813">
                  <c:v>11.3</c:v>
                </c:pt>
                <c:pt idx="2814">
                  <c:v>5.9</c:v>
                </c:pt>
                <c:pt idx="2815">
                  <c:v>5.55</c:v>
                </c:pt>
                <c:pt idx="2816">
                  <c:v>14.75</c:v>
                </c:pt>
                <c:pt idx="2817">
                  <c:v>0.25</c:v>
                </c:pt>
                <c:pt idx="2818">
                  <c:v>0.25</c:v>
                </c:pt>
                <c:pt idx="2819">
                  <c:v>0.25</c:v>
                </c:pt>
                <c:pt idx="2820">
                  <c:v>0.25</c:v>
                </c:pt>
                <c:pt idx="2821">
                  <c:v>0.25</c:v>
                </c:pt>
                <c:pt idx="2822">
                  <c:v>0.25</c:v>
                </c:pt>
                <c:pt idx="2823">
                  <c:v>0.25</c:v>
                </c:pt>
                <c:pt idx="2824">
                  <c:v>0.25</c:v>
                </c:pt>
                <c:pt idx="2825">
                  <c:v>0.25</c:v>
                </c:pt>
                <c:pt idx="2826">
                  <c:v>0.25</c:v>
                </c:pt>
                <c:pt idx="2827">
                  <c:v>0.25</c:v>
                </c:pt>
                <c:pt idx="2828">
                  <c:v>0.25</c:v>
                </c:pt>
                <c:pt idx="2829">
                  <c:v>1.3</c:v>
                </c:pt>
                <c:pt idx="2830">
                  <c:v>1.3</c:v>
                </c:pt>
                <c:pt idx="2831">
                  <c:v>1.3</c:v>
                </c:pt>
                <c:pt idx="2832">
                  <c:v>1.3</c:v>
                </c:pt>
                <c:pt idx="2833">
                  <c:v>6.25</c:v>
                </c:pt>
                <c:pt idx="2834">
                  <c:v>6.6499999999999977</c:v>
                </c:pt>
                <c:pt idx="2835">
                  <c:v>6.5</c:v>
                </c:pt>
                <c:pt idx="2836">
                  <c:v>11.2</c:v>
                </c:pt>
                <c:pt idx="2837">
                  <c:v>5.8</c:v>
                </c:pt>
                <c:pt idx="2838">
                  <c:v>5.5</c:v>
                </c:pt>
                <c:pt idx="2839">
                  <c:v>1</c:v>
                </c:pt>
                <c:pt idx="2840">
                  <c:v>10.35</c:v>
                </c:pt>
                <c:pt idx="2841">
                  <c:v>11.25</c:v>
                </c:pt>
                <c:pt idx="2842">
                  <c:v>22.25</c:v>
                </c:pt>
                <c:pt idx="2843">
                  <c:v>13.75</c:v>
                </c:pt>
                <c:pt idx="2844">
                  <c:v>6.05</c:v>
                </c:pt>
                <c:pt idx="2845">
                  <c:v>11.15</c:v>
                </c:pt>
                <c:pt idx="2846">
                  <c:v>0.9</c:v>
                </c:pt>
                <c:pt idx="2847">
                  <c:v>6.1499999999999986</c:v>
                </c:pt>
                <c:pt idx="2848">
                  <c:v>7.1499999999999986</c:v>
                </c:pt>
                <c:pt idx="2849">
                  <c:v>20.100000000000001</c:v>
                </c:pt>
                <c:pt idx="2850">
                  <c:v>1.55</c:v>
                </c:pt>
                <c:pt idx="2851">
                  <c:v>1</c:v>
                </c:pt>
                <c:pt idx="2852">
                  <c:v>6.45</c:v>
                </c:pt>
                <c:pt idx="2853">
                  <c:v>12.6</c:v>
                </c:pt>
                <c:pt idx="2854">
                  <c:v>311.39999999999992</c:v>
                </c:pt>
                <c:pt idx="2855">
                  <c:v>0.95</c:v>
                </c:pt>
                <c:pt idx="2856">
                  <c:v>0.95</c:v>
                </c:pt>
                <c:pt idx="2857">
                  <c:v>0.95</c:v>
                </c:pt>
                <c:pt idx="2858">
                  <c:v>0.95</c:v>
                </c:pt>
                <c:pt idx="2859">
                  <c:v>0.95</c:v>
                </c:pt>
                <c:pt idx="2860">
                  <c:v>0.95</c:v>
                </c:pt>
                <c:pt idx="2861">
                  <c:v>0.9</c:v>
                </c:pt>
                <c:pt idx="2862">
                  <c:v>1.1000000000000001</c:v>
                </c:pt>
                <c:pt idx="2863">
                  <c:v>2.75</c:v>
                </c:pt>
                <c:pt idx="2864">
                  <c:v>0.7</c:v>
                </c:pt>
                <c:pt idx="2865">
                  <c:v>0.7</c:v>
                </c:pt>
                <c:pt idx="2866">
                  <c:v>5.35</c:v>
                </c:pt>
                <c:pt idx="2867">
                  <c:v>3.95</c:v>
                </c:pt>
                <c:pt idx="2868">
                  <c:v>1.2</c:v>
                </c:pt>
                <c:pt idx="2869">
                  <c:v>1.65</c:v>
                </c:pt>
                <c:pt idx="2870">
                  <c:v>1.25</c:v>
                </c:pt>
                <c:pt idx="2871">
                  <c:v>1.8</c:v>
                </c:pt>
                <c:pt idx="2872">
                  <c:v>0.75</c:v>
                </c:pt>
                <c:pt idx="2873">
                  <c:v>1.1499999999999999</c:v>
                </c:pt>
                <c:pt idx="2874">
                  <c:v>0.65</c:v>
                </c:pt>
                <c:pt idx="2875">
                  <c:v>0.65</c:v>
                </c:pt>
                <c:pt idx="2876">
                  <c:v>0.65</c:v>
                </c:pt>
                <c:pt idx="2877">
                  <c:v>5.6499999999999977</c:v>
                </c:pt>
                <c:pt idx="2878">
                  <c:v>0.75</c:v>
                </c:pt>
                <c:pt idx="2879">
                  <c:v>0.75</c:v>
                </c:pt>
                <c:pt idx="2880">
                  <c:v>1.3</c:v>
                </c:pt>
                <c:pt idx="2881">
                  <c:v>1.25</c:v>
                </c:pt>
                <c:pt idx="2882">
                  <c:v>0.65</c:v>
                </c:pt>
                <c:pt idx="2883">
                  <c:v>5.45</c:v>
                </c:pt>
                <c:pt idx="2884">
                  <c:v>1</c:v>
                </c:pt>
                <c:pt idx="2885">
                  <c:v>7.8</c:v>
                </c:pt>
                <c:pt idx="2886">
                  <c:v>5.75</c:v>
                </c:pt>
                <c:pt idx="2887">
                  <c:v>6.1</c:v>
                </c:pt>
                <c:pt idx="2888">
                  <c:v>245.3</c:v>
                </c:pt>
                <c:pt idx="2889">
                  <c:v>0.65</c:v>
                </c:pt>
                <c:pt idx="2890">
                  <c:v>0.65</c:v>
                </c:pt>
                <c:pt idx="2891">
                  <c:v>0.65</c:v>
                </c:pt>
                <c:pt idx="2892">
                  <c:v>7.8</c:v>
                </c:pt>
                <c:pt idx="2893">
                  <c:v>2</c:v>
                </c:pt>
                <c:pt idx="2894">
                  <c:v>0.95</c:v>
                </c:pt>
                <c:pt idx="2895">
                  <c:v>0.95</c:v>
                </c:pt>
                <c:pt idx="2896">
                  <c:v>0.95</c:v>
                </c:pt>
                <c:pt idx="2897">
                  <c:v>0.95</c:v>
                </c:pt>
                <c:pt idx="2898">
                  <c:v>2.4</c:v>
                </c:pt>
                <c:pt idx="2899">
                  <c:v>1.25</c:v>
                </c:pt>
                <c:pt idx="2900">
                  <c:v>1</c:v>
                </c:pt>
                <c:pt idx="2901">
                  <c:v>11.9</c:v>
                </c:pt>
                <c:pt idx="2902">
                  <c:v>13.35</c:v>
                </c:pt>
                <c:pt idx="2903">
                  <c:v>6.7</c:v>
                </c:pt>
                <c:pt idx="2904">
                  <c:v>1.3</c:v>
                </c:pt>
                <c:pt idx="2905">
                  <c:v>1.3</c:v>
                </c:pt>
                <c:pt idx="2906">
                  <c:v>95.4</c:v>
                </c:pt>
                <c:pt idx="2907">
                  <c:v>213.05</c:v>
                </c:pt>
                <c:pt idx="2908">
                  <c:v>128.6</c:v>
                </c:pt>
                <c:pt idx="2909">
                  <c:v>105.4</c:v>
                </c:pt>
                <c:pt idx="2910">
                  <c:v>85.65</c:v>
                </c:pt>
                <c:pt idx="2911">
                  <c:v>83.9</c:v>
                </c:pt>
                <c:pt idx="2912">
                  <c:v>50.45</c:v>
                </c:pt>
                <c:pt idx="2913">
                  <c:v>52.7</c:v>
                </c:pt>
                <c:pt idx="2914">
                  <c:v>61.3</c:v>
                </c:pt>
                <c:pt idx="2915">
                  <c:v>74.75</c:v>
                </c:pt>
                <c:pt idx="2916">
                  <c:v>58.7</c:v>
                </c:pt>
                <c:pt idx="2917">
                  <c:v>55.85</c:v>
                </c:pt>
                <c:pt idx="2918">
                  <c:v>51.5</c:v>
                </c:pt>
                <c:pt idx="2919">
                  <c:v>38.549999999999997</c:v>
                </c:pt>
                <c:pt idx="2920">
                  <c:v>51.65</c:v>
                </c:pt>
                <c:pt idx="2921">
                  <c:v>39.9</c:v>
                </c:pt>
                <c:pt idx="2922">
                  <c:v>31.8</c:v>
                </c:pt>
                <c:pt idx="2923">
                  <c:v>33.15</c:v>
                </c:pt>
                <c:pt idx="2924">
                  <c:v>57.75</c:v>
                </c:pt>
                <c:pt idx="2925">
                  <c:v>58.45</c:v>
                </c:pt>
                <c:pt idx="2926">
                  <c:v>27.55</c:v>
                </c:pt>
                <c:pt idx="2927">
                  <c:v>29.95</c:v>
                </c:pt>
                <c:pt idx="2928">
                  <c:v>50.15</c:v>
                </c:pt>
                <c:pt idx="2929">
                  <c:v>43</c:v>
                </c:pt>
                <c:pt idx="2930">
                  <c:v>13.5</c:v>
                </c:pt>
                <c:pt idx="2931">
                  <c:v>20.55</c:v>
                </c:pt>
                <c:pt idx="2932">
                  <c:v>32.049999999999997</c:v>
                </c:pt>
                <c:pt idx="2933">
                  <c:v>38.549999999999997</c:v>
                </c:pt>
                <c:pt idx="2934">
                  <c:v>33.299999999999997</c:v>
                </c:pt>
                <c:pt idx="2935">
                  <c:v>11.4</c:v>
                </c:pt>
                <c:pt idx="2936">
                  <c:v>14.35</c:v>
                </c:pt>
                <c:pt idx="2937">
                  <c:v>13</c:v>
                </c:pt>
                <c:pt idx="2938">
                  <c:v>45.85</c:v>
                </c:pt>
                <c:pt idx="2939">
                  <c:v>5.95</c:v>
                </c:pt>
                <c:pt idx="2940">
                  <c:v>30.85</c:v>
                </c:pt>
                <c:pt idx="2941">
                  <c:v>16.899999999999999</c:v>
                </c:pt>
                <c:pt idx="2942">
                  <c:v>5.55</c:v>
                </c:pt>
                <c:pt idx="2943">
                  <c:v>11.45</c:v>
                </c:pt>
                <c:pt idx="2944">
                  <c:v>11.5</c:v>
                </c:pt>
                <c:pt idx="2945">
                  <c:v>10.4</c:v>
                </c:pt>
                <c:pt idx="2946">
                  <c:v>6.55</c:v>
                </c:pt>
                <c:pt idx="2947">
                  <c:v>10.3</c:v>
                </c:pt>
                <c:pt idx="2948">
                  <c:v>11.4</c:v>
                </c:pt>
                <c:pt idx="2949">
                  <c:v>11.2</c:v>
                </c:pt>
                <c:pt idx="2950">
                  <c:v>12</c:v>
                </c:pt>
                <c:pt idx="2951">
                  <c:v>14.05</c:v>
                </c:pt>
                <c:pt idx="2952">
                  <c:v>10.65</c:v>
                </c:pt>
                <c:pt idx="2953">
                  <c:v>11.9</c:v>
                </c:pt>
                <c:pt idx="2954">
                  <c:v>5.0999999999999996</c:v>
                </c:pt>
                <c:pt idx="2955">
                  <c:v>4.3</c:v>
                </c:pt>
                <c:pt idx="2956">
                  <c:v>6.6499999999999977</c:v>
                </c:pt>
                <c:pt idx="2957">
                  <c:v>15.55</c:v>
                </c:pt>
                <c:pt idx="2958">
                  <c:v>10.35</c:v>
                </c:pt>
                <c:pt idx="2959">
                  <c:v>11.3</c:v>
                </c:pt>
                <c:pt idx="2960">
                  <c:v>5</c:v>
                </c:pt>
                <c:pt idx="2961">
                  <c:v>9.8000000000000007</c:v>
                </c:pt>
                <c:pt idx="2962">
                  <c:v>16.55</c:v>
                </c:pt>
                <c:pt idx="2963">
                  <c:v>6.5</c:v>
                </c:pt>
                <c:pt idx="2964">
                  <c:v>16.55</c:v>
                </c:pt>
                <c:pt idx="2965">
                  <c:v>5.95</c:v>
                </c:pt>
                <c:pt idx="2966">
                  <c:v>4.75</c:v>
                </c:pt>
                <c:pt idx="2967">
                  <c:v>14.05</c:v>
                </c:pt>
                <c:pt idx="2968">
                  <c:v>9.15</c:v>
                </c:pt>
                <c:pt idx="2969">
                  <c:v>17.600000000000001</c:v>
                </c:pt>
                <c:pt idx="2970">
                  <c:v>9.5</c:v>
                </c:pt>
                <c:pt idx="2971">
                  <c:v>6.6499999999999977</c:v>
                </c:pt>
                <c:pt idx="2972">
                  <c:v>25.85</c:v>
                </c:pt>
                <c:pt idx="2973">
                  <c:v>14.45</c:v>
                </c:pt>
                <c:pt idx="2974">
                  <c:v>26.75</c:v>
                </c:pt>
                <c:pt idx="2975">
                  <c:v>22.9</c:v>
                </c:pt>
                <c:pt idx="2976">
                  <c:v>11.85</c:v>
                </c:pt>
                <c:pt idx="2977">
                  <c:v>8.85</c:v>
                </c:pt>
                <c:pt idx="2978">
                  <c:v>11.3</c:v>
                </c:pt>
                <c:pt idx="2979">
                  <c:v>6.1</c:v>
                </c:pt>
                <c:pt idx="2980">
                  <c:v>4.8</c:v>
                </c:pt>
                <c:pt idx="2981">
                  <c:v>5.7</c:v>
                </c:pt>
                <c:pt idx="2982">
                  <c:v>18.149999999999999</c:v>
                </c:pt>
                <c:pt idx="2983">
                  <c:v>11.9</c:v>
                </c:pt>
                <c:pt idx="2984">
                  <c:v>5.0999999999999996</c:v>
                </c:pt>
                <c:pt idx="2985">
                  <c:v>12.6</c:v>
                </c:pt>
                <c:pt idx="2986">
                  <c:v>7.25</c:v>
                </c:pt>
                <c:pt idx="2987">
                  <c:v>15.75</c:v>
                </c:pt>
                <c:pt idx="2988">
                  <c:v>18.649999999999999</c:v>
                </c:pt>
                <c:pt idx="2989">
                  <c:v>15.25</c:v>
                </c:pt>
                <c:pt idx="2990">
                  <c:v>16.25</c:v>
                </c:pt>
                <c:pt idx="2991">
                  <c:v>11.45</c:v>
                </c:pt>
                <c:pt idx="2992">
                  <c:v>6.1499999999999986</c:v>
                </c:pt>
                <c:pt idx="2993">
                  <c:v>7</c:v>
                </c:pt>
                <c:pt idx="2994">
                  <c:v>7.6</c:v>
                </c:pt>
                <c:pt idx="2995">
                  <c:v>5.5</c:v>
                </c:pt>
                <c:pt idx="2996">
                  <c:v>12.3</c:v>
                </c:pt>
                <c:pt idx="2997">
                  <c:v>5.6499999999999977</c:v>
                </c:pt>
                <c:pt idx="2998">
                  <c:v>16.100000000000001</c:v>
                </c:pt>
                <c:pt idx="2999">
                  <c:v>6.95</c:v>
                </c:pt>
                <c:pt idx="3000">
                  <c:v>15.05</c:v>
                </c:pt>
                <c:pt idx="3001">
                  <c:v>7.05</c:v>
                </c:pt>
                <c:pt idx="3002">
                  <c:v>5.8</c:v>
                </c:pt>
                <c:pt idx="3003">
                  <c:v>6.75</c:v>
                </c:pt>
                <c:pt idx="3004">
                  <c:v>5.6</c:v>
                </c:pt>
                <c:pt idx="3005">
                  <c:v>20.05</c:v>
                </c:pt>
                <c:pt idx="3006">
                  <c:v>5.8</c:v>
                </c:pt>
                <c:pt idx="3007">
                  <c:v>13.25</c:v>
                </c:pt>
                <c:pt idx="3008">
                  <c:v>16</c:v>
                </c:pt>
                <c:pt idx="3009">
                  <c:v>5.9</c:v>
                </c:pt>
                <c:pt idx="3010">
                  <c:v>12.35</c:v>
                </c:pt>
                <c:pt idx="3011">
                  <c:v>5.8</c:v>
                </c:pt>
                <c:pt idx="3012">
                  <c:v>10.8</c:v>
                </c:pt>
                <c:pt idx="3013">
                  <c:v>5.5</c:v>
                </c:pt>
                <c:pt idx="3014">
                  <c:v>12.1</c:v>
                </c:pt>
                <c:pt idx="3015">
                  <c:v>22.3</c:v>
                </c:pt>
                <c:pt idx="3016">
                  <c:v>6.7</c:v>
                </c:pt>
                <c:pt idx="3017">
                  <c:v>15.1</c:v>
                </c:pt>
                <c:pt idx="3018">
                  <c:v>6.45</c:v>
                </c:pt>
                <c:pt idx="3019">
                  <c:v>13.35</c:v>
                </c:pt>
                <c:pt idx="3020">
                  <c:v>11.4</c:v>
                </c:pt>
                <c:pt idx="3021">
                  <c:v>13.45</c:v>
                </c:pt>
                <c:pt idx="3022">
                  <c:v>10.4</c:v>
                </c:pt>
                <c:pt idx="3023">
                  <c:v>12.4</c:v>
                </c:pt>
                <c:pt idx="3024">
                  <c:v>6.45</c:v>
                </c:pt>
                <c:pt idx="3025">
                  <c:v>23.8</c:v>
                </c:pt>
                <c:pt idx="3026">
                  <c:v>21.55</c:v>
                </c:pt>
                <c:pt idx="3027">
                  <c:v>7.1</c:v>
                </c:pt>
                <c:pt idx="3028">
                  <c:v>13.85</c:v>
                </c:pt>
                <c:pt idx="3029">
                  <c:v>13.2</c:v>
                </c:pt>
                <c:pt idx="3030">
                  <c:v>35.549999999999997</c:v>
                </c:pt>
                <c:pt idx="3031">
                  <c:v>5.7</c:v>
                </c:pt>
                <c:pt idx="3032">
                  <c:v>10.1</c:v>
                </c:pt>
                <c:pt idx="3033">
                  <c:v>23.4</c:v>
                </c:pt>
                <c:pt idx="3034">
                  <c:v>54.4</c:v>
                </c:pt>
                <c:pt idx="3035">
                  <c:v>15.65</c:v>
                </c:pt>
                <c:pt idx="3036">
                  <c:v>6.6499999999999977</c:v>
                </c:pt>
                <c:pt idx="3037">
                  <c:v>14.75</c:v>
                </c:pt>
                <c:pt idx="3038">
                  <c:v>16.399999999999999</c:v>
                </c:pt>
                <c:pt idx="3039">
                  <c:v>12.05</c:v>
                </c:pt>
                <c:pt idx="3040">
                  <c:v>25.95</c:v>
                </c:pt>
                <c:pt idx="3041">
                  <c:v>23.15</c:v>
                </c:pt>
                <c:pt idx="3042">
                  <c:v>38.65</c:v>
                </c:pt>
                <c:pt idx="3043">
                  <c:v>15.4</c:v>
                </c:pt>
                <c:pt idx="3044">
                  <c:v>21</c:v>
                </c:pt>
                <c:pt idx="3045">
                  <c:v>13.5</c:v>
                </c:pt>
                <c:pt idx="3046">
                  <c:v>18.350000000000001</c:v>
                </c:pt>
                <c:pt idx="3047">
                  <c:v>7</c:v>
                </c:pt>
                <c:pt idx="3048">
                  <c:v>5.35</c:v>
                </c:pt>
                <c:pt idx="3049">
                  <c:v>36.299999999999997</c:v>
                </c:pt>
                <c:pt idx="3050">
                  <c:v>15.5</c:v>
                </c:pt>
                <c:pt idx="3051">
                  <c:v>33.75</c:v>
                </c:pt>
                <c:pt idx="3052">
                  <c:v>23.7</c:v>
                </c:pt>
                <c:pt idx="3053">
                  <c:v>23.45</c:v>
                </c:pt>
                <c:pt idx="3054">
                  <c:v>27.65</c:v>
                </c:pt>
                <c:pt idx="3055">
                  <c:v>15.95</c:v>
                </c:pt>
                <c:pt idx="3056">
                  <c:v>6.1499999999999986</c:v>
                </c:pt>
                <c:pt idx="3057">
                  <c:v>23.05</c:v>
                </c:pt>
                <c:pt idx="3058">
                  <c:v>6.45</c:v>
                </c:pt>
                <c:pt idx="3059">
                  <c:v>13.75</c:v>
                </c:pt>
                <c:pt idx="3060">
                  <c:v>11.7</c:v>
                </c:pt>
                <c:pt idx="3061">
                  <c:v>13.9</c:v>
                </c:pt>
                <c:pt idx="3062">
                  <c:v>6.7</c:v>
                </c:pt>
                <c:pt idx="3063">
                  <c:v>24.45</c:v>
                </c:pt>
                <c:pt idx="3064">
                  <c:v>12.5</c:v>
                </c:pt>
                <c:pt idx="3065">
                  <c:v>27.25</c:v>
                </c:pt>
                <c:pt idx="3066">
                  <c:v>5.95</c:v>
                </c:pt>
                <c:pt idx="3067">
                  <c:v>31.55</c:v>
                </c:pt>
                <c:pt idx="3068">
                  <c:v>12.45</c:v>
                </c:pt>
                <c:pt idx="3069">
                  <c:v>12.45</c:v>
                </c:pt>
                <c:pt idx="3070">
                  <c:v>0.3</c:v>
                </c:pt>
                <c:pt idx="3071">
                  <c:v>0.3</c:v>
                </c:pt>
                <c:pt idx="3072">
                  <c:v>0.3</c:v>
                </c:pt>
                <c:pt idx="3073">
                  <c:v>0.3</c:v>
                </c:pt>
                <c:pt idx="3074">
                  <c:v>0.3</c:v>
                </c:pt>
                <c:pt idx="3075">
                  <c:v>0.3</c:v>
                </c:pt>
                <c:pt idx="3076">
                  <c:v>0.3</c:v>
                </c:pt>
                <c:pt idx="3077">
                  <c:v>0.3</c:v>
                </c:pt>
                <c:pt idx="3078">
                  <c:v>0.3</c:v>
                </c:pt>
                <c:pt idx="3079">
                  <c:v>0.3</c:v>
                </c:pt>
                <c:pt idx="3080">
                  <c:v>0.3</c:v>
                </c:pt>
                <c:pt idx="3081">
                  <c:v>0.3</c:v>
                </c:pt>
                <c:pt idx="3082">
                  <c:v>0.3</c:v>
                </c:pt>
                <c:pt idx="3083">
                  <c:v>0.3</c:v>
                </c:pt>
                <c:pt idx="3084">
                  <c:v>0.3</c:v>
                </c:pt>
                <c:pt idx="3085">
                  <c:v>0.3</c:v>
                </c:pt>
                <c:pt idx="3086">
                  <c:v>0.3</c:v>
                </c:pt>
                <c:pt idx="3087">
                  <c:v>0.3</c:v>
                </c:pt>
                <c:pt idx="3088">
                  <c:v>0.3</c:v>
                </c:pt>
                <c:pt idx="3089">
                  <c:v>0.3</c:v>
                </c:pt>
                <c:pt idx="3090">
                  <c:v>0.3</c:v>
                </c:pt>
                <c:pt idx="3091">
                  <c:v>0.3</c:v>
                </c:pt>
                <c:pt idx="3092">
                  <c:v>0.3</c:v>
                </c:pt>
                <c:pt idx="3093">
                  <c:v>0.3</c:v>
                </c:pt>
                <c:pt idx="3094">
                  <c:v>0.3</c:v>
                </c:pt>
                <c:pt idx="3095">
                  <c:v>1.3</c:v>
                </c:pt>
                <c:pt idx="3096">
                  <c:v>1.3</c:v>
                </c:pt>
                <c:pt idx="3097">
                  <c:v>1.3</c:v>
                </c:pt>
                <c:pt idx="3098">
                  <c:v>1.3</c:v>
                </c:pt>
                <c:pt idx="3099">
                  <c:v>1.3</c:v>
                </c:pt>
                <c:pt idx="3100">
                  <c:v>1.3</c:v>
                </c:pt>
                <c:pt idx="3101">
                  <c:v>1.3</c:v>
                </c:pt>
                <c:pt idx="3102">
                  <c:v>1.3</c:v>
                </c:pt>
                <c:pt idx="3103">
                  <c:v>1.3</c:v>
                </c:pt>
                <c:pt idx="3104">
                  <c:v>1.3</c:v>
                </c:pt>
                <c:pt idx="3105">
                  <c:v>3.55</c:v>
                </c:pt>
                <c:pt idx="3106">
                  <c:v>2.35</c:v>
                </c:pt>
                <c:pt idx="3107">
                  <c:v>2.2999999999999998</c:v>
                </c:pt>
                <c:pt idx="3108">
                  <c:v>9.9</c:v>
                </c:pt>
                <c:pt idx="3109">
                  <c:v>9</c:v>
                </c:pt>
                <c:pt idx="3110">
                  <c:v>7</c:v>
                </c:pt>
                <c:pt idx="3111">
                  <c:v>5.95</c:v>
                </c:pt>
                <c:pt idx="3112">
                  <c:v>6</c:v>
                </c:pt>
                <c:pt idx="3113">
                  <c:v>16.350000000000001</c:v>
                </c:pt>
                <c:pt idx="3114">
                  <c:v>17.7</c:v>
                </c:pt>
                <c:pt idx="3115">
                  <c:v>39.950000000000003</c:v>
                </c:pt>
                <c:pt idx="3116">
                  <c:v>34.35</c:v>
                </c:pt>
                <c:pt idx="3117">
                  <c:v>9.8000000000000007</c:v>
                </c:pt>
                <c:pt idx="3118">
                  <c:v>27.95</c:v>
                </c:pt>
                <c:pt idx="3119">
                  <c:v>23.05</c:v>
                </c:pt>
                <c:pt idx="3120">
                  <c:v>40.5</c:v>
                </c:pt>
                <c:pt idx="3121">
                  <c:v>26.75</c:v>
                </c:pt>
                <c:pt idx="3122">
                  <c:v>19.55</c:v>
                </c:pt>
                <c:pt idx="3123">
                  <c:v>26.5</c:v>
                </c:pt>
                <c:pt idx="3124">
                  <c:v>22.2</c:v>
                </c:pt>
                <c:pt idx="3125">
                  <c:v>29.2</c:v>
                </c:pt>
                <c:pt idx="3126">
                  <c:v>18.649999999999999</c:v>
                </c:pt>
                <c:pt idx="3127">
                  <c:v>16.95</c:v>
                </c:pt>
                <c:pt idx="3128">
                  <c:v>16.899999999999999</c:v>
                </c:pt>
                <c:pt idx="3129">
                  <c:v>34.200000000000003</c:v>
                </c:pt>
                <c:pt idx="3130">
                  <c:v>23.05</c:v>
                </c:pt>
                <c:pt idx="3131">
                  <c:v>60.6</c:v>
                </c:pt>
                <c:pt idx="3132">
                  <c:v>54.25</c:v>
                </c:pt>
                <c:pt idx="3133">
                  <c:v>42.8</c:v>
                </c:pt>
                <c:pt idx="3134">
                  <c:v>17.649999999999999</c:v>
                </c:pt>
                <c:pt idx="3135">
                  <c:v>38.75</c:v>
                </c:pt>
                <c:pt idx="3136">
                  <c:v>46.65</c:v>
                </c:pt>
                <c:pt idx="3137">
                  <c:v>29.65</c:v>
                </c:pt>
                <c:pt idx="3138">
                  <c:v>24.55</c:v>
                </c:pt>
                <c:pt idx="3139">
                  <c:v>31.7</c:v>
                </c:pt>
                <c:pt idx="3140">
                  <c:v>16.600000000000001</c:v>
                </c:pt>
                <c:pt idx="3141">
                  <c:v>36.799999999999997</c:v>
                </c:pt>
                <c:pt idx="3142">
                  <c:v>1.85</c:v>
                </c:pt>
                <c:pt idx="3143">
                  <c:v>35.15</c:v>
                </c:pt>
                <c:pt idx="3144">
                  <c:v>25.8</c:v>
                </c:pt>
                <c:pt idx="3145">
                  <c:v>20.45</c:v>
                </c:pt>
                <c:pt idx="3146">
                  <c:v>15.85</c:v>
                </c:pt>
                <c:pt idx="3147">
                  <c:v>33.049999999999997</c:v>
                </c:pt>
                <c:pt idx="3148">
                  <c:v>76.25</c:v>
                </c:pt>
                <c:pt idx="3149">
                  <c:v>59.9</c:v>
                </c:pt>
                <c:pt idx="3150">
                  <c:v>64.3</c:v>
                </c:pt>
                <c:pt idx="3151">
                  <c:v>35.799999999999997</c:v>
                </c:pt>
                <c:pt idx="3152">
                  <c:v>42.55</c:v>
                </c:pt>
                <c:pt idx="3153">
                  <c:v>62.2</c:v>
                </c:pt>
                <c:pt idx="3154">
                  <c:v>75.75</c:v>
                </c:pt>
                <c:pt idx="3155">
                  <c:v>96.3</c:v>
                </c:pt>
                <c:pt idx="3156">
                  <c:v>17.95</c:v>
                </c:pt>
                <c:pt idx="3157">
                  <c:v>31.65</c:v>
                </c:pt>
                <c:pt idx="3158">
                  <c:v>27.25</c:v>
                </c:pt>
                <c:pt idx="3159">
                  <c:v>36.450000000000003</c:v>
                </c:pt>
                <c:pt idx="3160">
                  <c:v>34.65</c:v>
                </c:pt>
                <c:pt idx="3161">
                  <c:v>45.25</c:v>
                </c:pt>
                <c:pt idx="3162">
                  <c:v>68.849999999999994</c:v>
                </c:pt>
                <c:pt idx="3163">
                  <c:v>52.65</c:v>
                </c:pt>
                <c:pt idx="3164">
                  <c:v>43.1</c:v>
                </c:pt>
                <c:pt idx="3165">
                  <c:v>46.35</c:v>
                </c:pt>
                <c:pt idx="3166">
                  <c:v>42.4</c:v>
                </c:pt>
                <c:pt idx="3167">
                  <c:v>37.15</c:v>
                </c:pt>
                <c:pt idx="3168">
                  <c:v>54.85</c:v>
                </c:pt>
                <c:pt idx="3169">
                  <c:v>35.450000000000003</c:v>
                </c:pt>
                <c:pt idx="3170">
                  <c:v>10.1</c:v>
                </c:pt>
                <c:pt idx="3171">
                  <c:v>78.150000000000006</c:v>
                </c:pt>
                <c:pt idx="3172">
                  <c:v>0.1</c:v>
                </c:pt>
                <c:pt idx="3173">
                  <c:v>0.1</c:v>
                </c:pt>
                <c:pt idx="3174">
                  <c:v>0.1</c:v>
                </c:pt>
                <c:pt idx="3175">
                  <c:v>0.1</c:v>
                </c:pt>
                <c:pt idx="3176">
                  <c:v>0.1</c:v>
                </c:pt>
                <c:pt idx="3177">
                  <c:v>0.1</c:v>
                </c:pt>
                <c:pt idx="3178">
                  <c:v>0.1</c:v>
                </c:pt>
                <c:pt idx="3179">
                  <c:v>0.1</c:v>
                </c:pt>
                <c:pt idx="3180">
                  <c:v>1.1000000000000001</c:v>
                </c:pt>
                <c:pt idx="3181">
                  <c:v>1.1000000000000001</c:v>
                </c:pt>
                <c:pt idx="3182">
                  <c:v>0.15</c:v>
                </c:pt>
                <c:pt idx="3183">
                  <c:v>0.15</c:v>
                </c:pt>
                <c:pt idx="3184">
                  <c:v>0.15</c:v>
                </c:pt>
                <c:pt idx="3185">
                  <c:v>0.15</c:v>
                </c:pt>
                <c:pt idx="3186">
                  <c:v>0.15</c:v>
                </c:pt>
                <c:pt idx="3187">
                  <c:v>0.15</c:v>
                </c:pt>
                <c:pt idx="3188">
                  <c:v>0.15</c:v>
                </c:pt>
                <c:pt idx="3189">
                  <c:v>1.3</c:v>
                </c:pt>
                <c:pt idx="3190">
                  <c:v>1.3</c:v>
                </c:pt>
                <c:pt idx="3191">
                  <c:v>1.3</c:v>
                </c:pt>
                <c:pt idx="3192">
                  <c:v>1.3</c:v>
                </c:pt>
                <c:pt idx="3193">
                  <c:v>1.3</c:v>
                </c:pt>
                <c:pt idx="3194">
                  <c:v>1.3</c:v>
                </c:pt>
                <c:pt idx="3195">
                  <c:v>1.3</c:v>
                </c:pt>
                <c:pt idx="3196">
                  <c:v>1.3</c:v>
                </c:pt>
                <c:pt idx="3197">
                  <c:v>1.3</c:v>
                </c:pt>
                <c:pt idx="3198">
                  <c:v>1.3</c:v>
                </c:pt>
                <c:pt idx="3199">
                  <c:v>0.2</c:v>
                </c:pt>
                <c:pt idx="3200">
                  <c:v>0.2</c:v>
                </c:pt>
                <c:pt idx="3201">
                  <c:v>0.2</c:v>
                </c:pt>
                <c:pt idx="3202">
                  <c:v>0.2</c:v>
                </c:pt>
                <c:pt idx="3203">
                  <c:v>0.2</c:v>
                </c:pt>
                <c:pt idx="3204">
                  <c:v>0.2</c:v>
                </c:pt>
                <c:pt idx="3205">
                  <c:v>1.3</c:v>
                </c:pt>
                <c:pt idx="3206">
                  <c:v>1.3</c:v>
                </c:pt>
                <c:pt idx="3207">
                  <c:v>1.3</c:v>
                </c:pt>
                <c:pt idx="3208">
                  <c:v>1.3</c:v>
                </c:pt>
                <c:pt idx="3209">
                  <c:v>1.3</c:v>
                </c:pt>
                <c:pt idx="3210">
                  <c:v>1.3</c:v>
                </c:pt>
                <c:pt idx="3211">
                  <c:v>1.3</c:v>
                </c:pt>
                <c:pt idx="3212">
                  <c:v>2.4500000000000002</c:v>
                </c:pt>
                <c:pt idx="3213">
                  <c:v>2.4500000000000002</c:v>
                </c:pt>
                <c:pt idx="3214">
                  <c:v>1.4</c:v>
                </c:pt>
                <c:pt idx="3215">
                  <c:v>1.4</c:v>
                </c:pt>
                <c:pt idx="3216">
                  <c:v>1.4</c:v>
                </c:pt>
                <c:pt idx="3217">
                  <c:v>1.4</c:v>
                </c:pt>
                <c:pt idx="3218">
                  <c:v>1.4</c:v>
                </c:pt>
                <c:pt idx="3219">
                  <c:v>1.4</c:v>
                </c:pt>
                <c:pt idx="3220">
                  <c:v>1.4</c:v>
                </c:pt>
                <c:pt idx="3221">
                  <c:v>1.4</c:v>
                </c:pt>
                <c:pt idx="3222">
                  <c:v>1.4</c:v>
                </c:pt>
                <c:pt idx="3223">
                  <c:v>2.4500000000000002</c:v>
                </c:pt>
                <c:pt idx="3224">
                  <c:v>1.35</c:v>
                </c:pt>
                <c:pt idx="3225">
                  <c:v>1.35</c:v>
                </c:pt>
                <c:pt idx="3226">
                  <c:v>1.35</c:v>
                </c:pt>
                <c:pt idx="3227">
                  <c:v>1.35</c:v>
                </c:pt>
                <c:pt idx="3228">
                  <c:v>1.35</c:v>
                </c:pt>
                <c:pt idx="3229">
                  <c:v>1.35</c:v>
                </c:pt>
                <c:pt idx="3230">
                  <c:v>1.35</c:v>
                </c:pt>
                <c:pt idx="3231">
                  <c:v>1.35</c:v>
                </c:pt>
                <c:pt idx="3232">
                  <c:v>1.35</c:v>
                </c:pt>
                <c:pt idx="3233">
                  <c:v>1.35</c:v>
                </c:pt>
                <c:pt idx="3234">
                  <c:v>1.35</c:v>
                </c:pt>
                <c:pt idx="3235">
                  <c:v>1.35</c:v>
                </c:pt>
                <c:pt idx="3236">
                  <c:v>2.35</c:v>
                </c:pt>
                <c:pt idx="3237">
                  <c:v>1.35</c:v>
                </c:pt>
                <c:pt idx="3238">
                  <c:v>1.35</c:v>
                </c:pt>
                <c:pt idx="3239">
                  <c:v>1.35</c:v>
                </c:pt>
                <c:pt idx="3240">
                  <c:v>1.4</c:v>
                </c:pt>
                <c:pt idx="3241">
                  <c:v>1.4</c:v>
                </c:pt>
                <c:pt idx="3242">
                  <c:v>1.4</c:v>
                </c:pt>
                <c:pt idx="3243">
                  <c:v>1.4</c:v>
                </c:pt>
                <c:pt idx="3244">
                  <c:v>1.4</c:v>
                </c:pt>
                <c:pt idx="3245">
                  <c:v>1.4</c:v>
                </c:pt>
                <c:pt idx="3246">
                  <c:v>1.4</c:v>
                </c:pt>
                <c:pt idx="3247">
                  <c:v>1.75</c:v>
                </c:pt>
                <c:pt idx="3248">
                  <c:v>1.75</c:v>
                </c:pt>
                <c:pt idx="3249">
                  <c:v>1.6</c:v>
                </c:pt>
                <c:pt idx="3250">
                  <c:v>1.6</c:v>
                </c:pt>
                <c:pt idx="3251">
                  <c:v>1.6</c:v>
                </c:pt>
                <c:pt idx="3252">
                  <c:v>1.3</c:v>
                </c:pt>
                <c:pt idx="3253">
                  <c:v>3.7</c:v>
                </c:pt>
                <c:pt idx="3254">
                  <c:v>6.6499999999999977</c:v>
                </c:pt>
                <c:pt idx="3255">
                  <c:v>3.3</c:v>
                </c:pt>
                <c:pt idx="3256">
                  <c:v>2.5</c:v>
                </c:pt>
                <c:pt idx="3257">
                  <c:v>1.75</c:v>
                </c:pt>
                <c:pt idx="3258">
                  <c:v>5.4</c:v>
                </c:pt>
                <c:pt idx="3259">
                  <c:v>6.55</c:v>
                </c:pt>
                <c:pt idx="3260">
                  <c:v>1.85</c:v>
                </c:pt>
                <c:pt idx="3261">
                  <c:v>1.85</c:v>
                </c:pt>
                <c:pt idx="3262">
                  <c:v>1.65</c:v>
                </c:pt>
                <c:pt idx="3263">
                  <c:v>1.65</c:v>
                </c:pt>
                <c:pt idx="3264">
                  <c:v>3.95</c:v>
                </c:pt>
                <c:pt idx="3265">
                  <c:v>1.1499999999999999</c:v>
                </c:pt>
                <c:pt idx="3266">
                  <c:v>1.1499999999999999</c:v>
                </c:pt>
                <c:pt idx="3267">
                  <c:v>2.1</c:v>
                </c:pt>
                <c:pt idx="3268">
                  <c:v>10.85</c:v>
                </c:pt>
                <c:pt idx="3269">
                  <c:v>1.3</c:v>
                </c:pt>
                <c:pt idx="3270">
                  <c:v>1.3</c:v>
                </c:pt>
                <c:pt idx="3271">
                  <c:v>35.6</c:v>
                </c:pt>
                <c:pt idx="3272">
                  <c:v>1.85</c:v>
                </c:pt>
                <c:pt idx="3273">
                  <c:v>1.85</c:v>
                </c:pt>
                <c:pt idx="3274">
                  <c:v>19.100000000000001</c:v>
                </c:pt>
                <c:pt idx="3275">
                  <c:v>21.95</c:v>
                </c:pt>
                <c:pt idx="3276">
                  <c:v>21.2</c:v>
                </c:pt>
                <c:pt idx="3277">
                  <c:v>20.05</c:v>
                </c:pt>
                <c:pt idx="3278">
                  <c:v>11.55</c:v>
                </c:pt>
                <c:pt idx="3279">
                  <c:v>3.6</c:v>
                </c:pt>
                <c:pt idx="3280">
                  <c:v>11.7</c:v>
                </c:pt>
                <c:pt idx="3281">
                  <c:v>7.2</c:v>
                </c:pt>
                <c:pt idx="3282">
                  <c:v>10.9</c:v>
                </c:pt>
                <c:pt idx="3283">
                  <c:v>10.7</c:v>
                </c:pt>
                <c:pt idx="3284">
                  <c:v>3.65</c:v>
                </c:pt>
                <c:pt idx="3285">
                  <c:v>45.65</c:v>
                </c:pt>
                <c:pt idx="3286">
                  <c:v>1.1000000000000001</c:v>
                </c:pt>
                <c:pt idx="3287">
                  <c:v>9.7000000000000011</c:v>
                </c:pt>
                <c:pt idx="3288">
                  <c:v>11.55</c:v>
                </c:pt>
                <c:pt idx="3289">
                  <c:v>23.55</c:v>
                </c:pt>
                <c:pt idx="3290">
                  <c:v>37.25</c:v>
                </c:pt>
                <c:pt idx="3291">
                  <c:v>54.3</c:v>
                </c:pt>
                <c:pt idx="3292">
                  <c:v>27.5</c:v>
                </c:pt>
                <c:pt idx="3293">
                  <c:v>24.3</c:v>
                </c:pt>
                <c:pt idx="3294">
                  <c:v>22.3</c:v>
                </c:pt>
                <c:pt idx="3295">
                  <c:v>24.4</c:v>
                </c:pt>
                <c:pt idx="3296">
                  <c:v>1.75</c:v>
                </c:pt>
                <c:pt idx="3297">
                  <c:v>13.65</c:v>
                </c:pt>
                <c:pt idx="3298">
                  <c:v>13.6</c:v>
                </c:pt>
                <c:pt idx="3299">
                  <c:v>1.35</c:v>
                </c:pt>
                <c:pt idx="3300">
                  <c:v>39.25</c:v>
                </c:pt>
                <c:pt idx="3301">
                  <c:v>14.8</c:v>
                </c:pt>
                <c:pt idx="3302">
                  <c:v>14.35</c:v>
                </c:pt>
                <c:pt idx="3303">
                  <c:v>66.650000000000006</c:v>
                </c:pt>
                <c:pt idx="3304">
                  <c:v>2.9</c:v>
                </c:pt>
                <c:pt idx="3305">
                  <c:v>5.5</c:v>
                </c:pt>
                <c:pt idx="3306">
                  <c:v>11.15</c:v>
                </c:pt>
                <c:pt idx="3307">
                  <c:v>23.7</c:v>
                </c:pt>
                <c:pt idx="3308">
                  <c:v>67.650000000000006</c:v>
                </c:pt>
                <c:pt idx="3309">
                  <c:v>3.45</c:v>
                </c:pt>
                <c:pt idx="3310">
                  <c:v>1.35</c:v>
                </c:pt>
                <c:pt idx="3311">
                  <c:v>38.5</c:v>
                </c:pt>
                <c:pt idx="3312">
                  <c:v>1.6</c:v>
                </c:pt>
                <c:pt idx="3313">
                  <c:v>1.6</c:v>
                </c:pt>
                <c:pt idx="3314">
                  <c:v>27.25</c:v>
                </c:pt>
                <c:pt idx="3315">
                  <c:v>16.8</c:v>
                </c:pt>
                <c:pt idx="3316">
                  <c:v>41.75</c:v>
                </c:pt>
                <c:pt idx="3317">
                  <c:v>39.4</c:v>
                </c:pt>
                <c:pt idx="3318">
                  <c:v>15.2</c:v>
                </c:pt>
                <c:pt idx="3319">
                  <c:v>14.55</c:v>
                </c:pt>
                <c:pt idx="3320">
                  <c:v>30.3</c:v>
                </c:pt>
                <c:pt idx="3321">
                  <c:v>37.450000000000003</c:v>
                </c:pt>
                <c:pt idx="3322">
                  <c:v>26.4</c:v>
                </c:pt>
                <c:pt idx="3323">
                  <c:v>24.45</c:v>
                </c:pt>
                <c:pt idx="3324">
                  <c:v>58.5</c:v>
                </c:pt>
                <c:pt idx="3325">
                  <c:v>24.4</c:v>
                </c:pt>
                <c:pt idx="3326">
                  <c:v>54.25</c:v>
                </c:pt>
                <c:pt idx="3327">
                  <c:v>29.45</c:v>
                </c:pt>
                <c:pt idx="3328">
                  <c:v>1.4</c:v>
                </c:pt>
                <c:pt idx="3329">
                  <c:v>20.45</c:v>
                </c:pt>
                <c:pt idx="3330">
                  <c:v>62.4</c:v>
                </c:pt>
                <c:pt idx="3331">
                  <c:v>32.049999999999997</c:v>
                </c:pt>
                <c:pt idx="3332">
                  <c:v>35.049999999999997</c:v>
                </c:pt>
                <c:pt idx="3333">
                  <c:v>77.900000000000006</c:v>
                </c:pt>
                <c:pt idx="3334">
                  <c:v>12.05</c:v>
                </c:pt>
                <c:pt idx="3335">
                  <c:v>24.3</c:v>
                </c:pt>
                <c:pt idx="3336">
                  <c:v>12.65</c:v>
                </c:pt>
                <c:pt idx="3337">
                  <c:v>2.1</c:v>
                </c:pt>
                <c:pt idx="3338">
                  <c:v>50.65</c:v>
                </c:pt>
                <c:pt idx="3339">
                  <c:v>38.65</c:v>
                </c:pt>
                <c:pt idx="3340">
                  <c:v>36.450000000000003</c:v>
                </c:pt>
                <c:pt idx="3341">
                  <c:v>64.8</c:v>
                </c:pt>
                <c:pt idx="3342">
                  <c:v>12.85</c:v>
                </c:pt>
                <c:pt idx="3343">
                  <c:v>60.75</c:v>
                </c:pt>
                <c:pt idx="3344">
                  <c:v>24.6</c:v>
                </c:pt>
                <c:pt idx="3345">
                  <c:v>1.7</c:v>
                </c:pt>
                <c:pt idx="3346">
                  <c:v>531.1</c:v>
                </c:pt>
                <c:pt idx="3347">
                  <c:v>236.8</c:v>
                </c:pt>
                <c:pt idx="3348">
                  <c:v>93.7</c:v>
                </c:pt>
                <c:pt idx="3349">
                  <c:v>84.8</c:v>
                </c:pt>
                <c:pt idx="3350">
                  <c:v>3.2</c:v>
                </c:pt>
                <c:pt idx="3351">
                  <c:v>64.5</c:v>
                </c:pt>
                <c:pt idx="3352">
                  <c:v>1.2</c:v>
                </c:pt>
                <c:pt idx="3353">
                  <c:v>1.5</c:v>
                </c:pt>
                <c:pt idx="3354">
                  <c:v>1.5</c:v>
                </c:pt>
                <c:pt idx="3355">
                  <c:v>1.5</c:v>
                </c:pt>
                <c:pt idx="3356">
                  <c:v>1.5</c:v>
                </c:pt>
                <c:pt idx="3357">
                  <c:v>2</c:v>
                </c:pt>
                <c:pt idx="3358">
                  <c:v>17.5</c:v>
                </c:pt>
                <c:pt idx="3359">
                  <c:v>14.65</c:v>
                </c:pt>
                <c:pt idx="3360">
                  <c:v>2.5499999999999998</c:v>
                </c:pt>
                <c:pt idx="3361">
                  <c:v>24.7</c:v>
                </c:pt>
                <c:pt idx="3362">
                  <c:v>32</c:v>
                </c:pt>
                <c:pt idx="3363">
                  <c:v>11.95</c:v>
                </c:pt>
                <c:pt idx="3364">
                  <c:v>12.6</c:v>
                </c:pt>
                <c:pt idx="3365">
                  <c:v>1.55</c:v>
                </c:pt>
                <c:pt idx="3366">
                  <c:v>1.5</c:v>
                </c:pt>
                <c:pt idx="3367">
                  <c:v>3.4</c:v>
                </c:pt>
                <c:pt idx="3368">
                  <c:v>1.55</c:v>
                </c:pt>
                <c:pt idx="3369">
                  <c:v>10.8</c:v>
                </c:pt>
                <c:pt idx="3370">
                  <c:v>1.35</c:v>
                </c:pt>
                <c:pt idx="3371">
                  <c:v>9.85</c:v>
                </c:pt>
                <c:pt idx="3372">
                  <c:v>11.1</c:v>
                </c:pt>
                <c:pt idx="3373">
                  <c:v>1.95</c:v>
                </c:pt>
                <c:pt idx="3374">
                  <c:v>11.5</c:v>
                </c:pt>
                <c:pt idx="3375">
                  <c:v>1.75</c:v>
                </c:pt>
                <c:pt idx="3376">
                  <c:v>15.4</c:v>
                </c:pt>
                <c:pt idx="3377">
                  <c:v>12.9</c:v>
                </c:pt>
                <c:pt idx="3378">
                  <c:v>1.8</c:v>
                </c:pt>
                <c:pt idx="3379">
                  <c:v>11.5</c:v>
                </c:pt>
                <c:pt idx="3380">
                  <c:v>14.1</c:v>
                </c:pt>
                <c:pt idx="3381">
                  <c:v>26.85</c:v>
                </c:pt>
                <c:pt idx="3382">
                  <c:v>11.55</c:v>
                </c:pt>
                <c:pt idx="3383">
                  <c:v>1.55</c:v>
                </c:pt>
                <c:pt idx="3384">
                  <c:v>9.7000000000000011</c:v>
                </c:pt>
                <c:pt idx="3385">
                  <c:v>11.15</c:v>
                </c:pt>
                <c:pt idx="3386">
                  <c:v>1.85</c:v>
                </c:pt>
                <c:pt idx="3387">
                  <c:v>20.8</c:v>
                </c:pt>
                <c:pt idx="3388">
                  <c:v>34.1</c:v>
                </c:pt>
                <c:pt idx="3389">
                  <c:v>31.85</c:v>
                </c:pt>
                <c:pt idx="3390">
                  <c:v>2</c:v>
                </c:pt>
                <c:pt idx="3391">
                  <c:v>11.65</c:v>
                </c:pt>
                <c:pt idx="3392">
                  <c:v>9.5</c:v>
                </c:pt>
                <c:pt idx="3393">
                  <c:v>20.25</c:v>
                </c:pt>
                <c:pt idx="3394">
                  <c:v>20.350000000000001</c:v>
                </c:pt>
                <c:pt idx="3395">
                  <c:v>33.65</c:v>
                </c:pt>
                <c:pt idx="3396">
                  <c:v>21.45</c:v>
                </c:pt>
                <c:pt idx="3397">
                  <c:v>10.95</c:v>
                </c:pt>
                <c:pt idx="3398">
                  <c:v>9.85</c:v>
                </c:pt>
                <c:pt idx="3399">
                  <c:v>11.15</c:v>
                </c:pt>
                <c:pt idx="3400">
                  <c:v>1.75</c:v>
                </c:pt>
                <c:pt idx="3401">
                  <c:v>20</c:v>
                </c:pt>
                <c:pt idx="3402">
                  <c:v>23.95</c:v>
                </c:pt>
                <c:pt idx="3403">
                  <c:v>34.200000000000003</c:v>
                </c:pt>
                <c:pt idx="3404">
                  <c:v>10.75</c:v>
                </c:pt>
                <c:pt idx="3405">
                  <c:v>2.5</c:v>
                </c:pt>
                <c:pt idx="3406">
                  <c:v>10.65</c:v>
                </c:pt>
                <c:pt idx="3407">
                  <c:v>710.34999999999786</c:v>
                </c:pt>
                <c:pt idx="3408">
                  <c:v>115.35</c:v>
                </c:pt>
                <c:pt idx="3409">
                  <c:v>100.15</c:v>
                </c:pt>
                <c:pt idx="3410">
                  <c:v>63.45</c:v>
                </c:pt>
                <c:pt idx="3411">
                  <c:v>65.349999999999994</c:v>
                </c:pt>
                <c:pt idx="3412">
                  <c:v>45.3</c:v>
                </c:pt>
                <c:pt idx="3413">
                  <c:v>32.1</c:v>
                </c:pt>
                <c:pt idx="3414">
                  <c:v>39.4</c:v>
                </c:pt>
                <c:pt idx="3415">
                  <c:v>2.4500000000000002</c:v>
                </c:pt>
                <c:pt idx="3416">
                  <c:v>2.4500000000000002</c:v>
                </c:pt>
                <c:pt idx="3417">
                  <c:v>2.4500000000000002</c:v>
                </c:pt>
                <c:pt idx="3418">
                  <c:v>2.4500000000000002</c:v>
                </c:pt>
                <c:pt idx="3419">
                  <c:v>2.4500000000000002</c:v>
                </c:pt>
                <c:pt idx="3420">
                  <c:v>2.4500000000000002</c:v>
                </c:pt>
                <c:pt idx="3421">
                  <c:v>1.45</c:v>
                </c:pt>
                <c:pt idx="3422">
                  <c:v>2.5</c:v>
                </c:pt>
                <c:pt idx="3423">
                  <c:v>2.5</c:v>
                </c:pt>
                <c:pt idx="3424">
                  <c:v>2.5</c:v>
                </c:pt>
                <c:pt idx="3425">
                  <c:v>1.45</c:v>
                </c:pt>
                <c:pt idx="3426">
                  <c:v>1.45</c:v>
                </c:pt>
                <c:pt idx="3427">
                  <c:v>2.4500000000000002</c:v>
                </c:pt>
                <c:pt idx="3428">
                  <c:v>2.4</c:v>
                </c:pt>
                <c:pt idx="3429">
                  <c:v>2.4</c:v>
                </c:pt>
                <c:pt idx="3430">
                  <c:v>1.4</c:v>
                </c:pt>
                <c:pt idx="3431">
                  <c:v>2.4</c:v>
                </c:pt>
                <c:pt idx="3432">
                  <c:v>2.4</c:v>
                </c:pt>
                <c:pt idx="3433">
                  <c:v>10.95</c:v>
                </c:pt>
                <c:pt idx="3434">
                  <c:v>2.4500000000000002</c:v>
                </c:pt>
                <c:pt idx="3435">
                  <c:v>25.8</c:v>
                </c:pt>
                <c:pt idx="3436">
                  <c:v>1.75</c:v>
                </c:pt>
                <c:pt idx="3437">
                  <c:v>1.6</c:v>
                </c:pt>
                <c:pt idx="3438">
                  <c:v>12.8</c:v>
                </c:pt>
                <c:pt idx="3439">
                  <c:v>23.1</c:v>
                </c:pt>
                <c:pt idx="3440">
                  <c:v>11.55</c:v>
                </c:pt>
                <c:pt idx="3441">
                  <c:v>10.45</c:v>
                </c:pt>
                <c:pt idx="3442">
                  <c:v>11.05</c:v>
                </c:pt>
                <c:pt idx="3443">
                  <c:v>46.9</c:v>
                </c:pt>
                <c:pt idx="3444">
                  <c:v>13.35</c:v>
                </c:pt>
                <c:pt idx="3445">
                  <c:v>1.9</c:v>
                </c:pt>
                <c:pt idx="3446">
                  <c:v>2.35</c:v>
                </c:pt>
                <c:pt idx="3447">
                  <c:v>8.75</c:v>
                </c:pt>
                <c:pt idx="3448">
                  <c:v>9.5500000000000007</c:v>
                </c:pt>
                <c:pt idx="3449">
                  <c:v>19.8</c:v>
                </c:pt>
                <c:pt idx="3450">
                  <c:v>2.6</c:v>
                </c:pt>
                <c:pt idx="3451">
                  <c:v>12</c:v>
                </c:pt>
                <c:pt idx="3452">
                  <c:v>2.2999999999999998</c:v>
                </c:pt>
                <c:pt idx="3453">
                  <c:v>11.05</c:v>
                </c:pt>
                <c:pt idx="3454">
                  <c:v>11.45</c:v>
                </c:pt>
                <c:pt idx="3455">
                  <c:v>10.7</c:v>
                </c:pt>
                <c:pt idx="3456">
                  <c:v>2.25</c:v>
                </c:pt>
                <c:pt idx="3457">
                  <c:v>10.4</c:v>
                </c:pt>
                <c:pt idx="3458">
                  <c:v>2.4500000000000002</c:v>
                </c:pt>
                <c:pt idx="3459">
                  <c:v>11.15</c:v>
                </c:pt>
                <c:pt idx="3460">
                  <c:v>9.85</c:v>
                </c:pt>
                <c:pt idx="3461">
                  <c:v>2.5</c:v>
                </c:pt>
                <c:pt idx="3462">
                  <c:v>18.149999999999999</c:v>
                </c:pt>
                <c:pt idx="3463">
                  <c:v>21.2</c:v>
                </c:pt>
                <c:pt idx="3464">
                  <c:v>2.15</c:v>
                </c:pt>
                <c:pt idx="3465">
                  <c:v>30.85</c:v>
                </c:pt>
                <c:pt idx="3466">
                  <c:v>30.9</c:v>
                </c:pt>
                <c:pt idx="3467">
                  <c:v>11.55</c:v>
                </c:pt>
                <c:pt idx="3468">
                  <c:v>11.4</c:v>
                </c:pt>
                <c:pt idx="3469">
                  <c:v>1597.1</c:v>
                </c:pt>
                <c:pt idx="3470">
                  <c:v>1.85</c:v>
                </c:pt>
                <c:pt idx="3471">
                  <c:v>1.85</c:v>
                </c:pt>
                <c:pt idx="3472">
                  <c:v>1.85</c:v>
                </c:pt>
                <c:pt idx="3473">
                  <c:v>1.85</c:v>
                </c:pt>
                <c:pt idx="3474">
                  <c:v>1.85</c:v>
                </c:pt>
                <c:pt idx="3475">
                  <c:v>1.85</c:v>
                </c:pt>
                <c:pt idx="3476">
                  <c:v>1.85</c:v>
                </c:pt>
                <c:pt idx="3477">
                  <c:v>1.85</c:v>
                </c:pt>
                <c:pt idx="3478">
                  <c:v>1.85</c:v>
                </c:pt>
                <c:pt idx="3479">
                  <c:v>1.85</c:v>
                </c:pt>
                <c:pt idx="3480">
                  <c:v>1.85</c:v>
                </c:pt>
                <c:pt idx="3481">
                  <c:v>1.85</c:v>
                </c:pt>
                <c:pt idx="3482">
                  <c:v>1.85</c:v>
                </c:pt>
                <c:pt idx="3483">
                  <c:v>1.85</c:v>
                </c:pt>
                <c:pt idx="3484">
                  <c:v>1.85</c:v>
                </c:pt>
                <c:pt idx="3485">
                  <c:v>1.85</c:v>
                </c:pt>
                <c:pt idx="3486">
                  <c:v>1.85</c:v>
                </c:pt>
                <c:pt idx="3487">
                  <c:v>1.85</c:v>
                </c:pt>
                <c:pt idx="3488">
                  <c:v>1.85</c:v>
                </c:pt>
                <c:pt idx="3489">
                  <c:v>1.85</c:v>
                </c:pt>
                <c:pt idx="3490">
                  <c:v>1.85</c:v>
                </c:pt>
                <c:pt idx="3491">
                  <c:v>1.85</c:v>
                </c:pt>
                <c:pt idx="3492">
                  <c:v>1.85</c:v>
                </c:pt>
                <c:pt idx="3493">
                  <c:v>2.9</c:v>
                </c:pt>
                <c:pt idx="3494">
                  <c:v>1.9</c:v>
                </c:pt>
                <c:pt idx="3495">
                  <c:v>12.4</c:v>
                </c:pt>
                <c:pt idx="3496">
                  <c:v>0.1</c:v>
                </c:pt>
                <c:pt idx="3497">
                  <c:v>0.1</c:v>
                </c:pt>
                <c:pt idx="3498">
                  <c:v>0.1</c:v>
                </c:pt>
                <c:pt idx="3499">
                  <c:v>0.1</c:v>
                </c:pt>
                <c:pt idx="3500">
                  <c:v>0.1</c:v>
                </c:pt>
                <c:pt idx="3501">
                  <c:v>0.1</c:v>
                </c:pt>
                <c:pt idx="3502">
                  <c:v>0.1</c:v>
                </c:pt>
                <c:pt idx="3503">
                  <c:v>0.1</c:v>
                </c:pt>
                <c:pt idx="3504">
                  <c:v>0.1</c:v>
                </c:pt>
                <c:pt idx="3505">
                  <c:v>0.1</c:v>
                </c:pt>
                <c:pt idx="3506">
                  <c:v>0.1</c:v>
                </c:pt>
                <c:pt idx="3507">
                  <c:v>0.1</c:v>
                </c:pt>
                <c:pt idx="3508">
                  <c:v>0.1</c:v>
                </c:pt>
                <c:pt idx="3509">
                  <c:v>0.1</c:v>
                </c:pt>
                <c:pt idx="3510">
                  <c:v>0.1</c:v>
                </c:pt>
                <c:pt idx="3511">
                  <c:v>1.1000000000000001</c:v>
                </c:pt>
                <c:pt idx="3512">
                  <c:v>1.1000000000000001</c:v>
                </c:pt>
                <c:pt idx="3513">
                  <c:v>1.1000000000000001</c:v>
                </c:pt>
                <c:pt idx="3514">
                  <c:v>1.1000000000000001</c:v>
                </c:pt>
                <c:pt idx="3515">
                  <c:v>1.1000000000000001</c:v>
                </c:pt>
                <c:pt idx="3516">
                  <c:v>2.15</c:v>
                </c:pt>
                <c:pt idx="3517">
                  <c:v>2.15</c:v>
                </c:pt>
                <c:pt idx="3518">
                  <c:v>2.15</c:v>
                </c:pt>
                <c:pt idx="3519">
                  <c:v>2.15</c:v>
                </c:pt>
                <c:pt idx="3520">
                  <c:v>2.15</c:v>
                </c:pt>
                <c:pt idx="3521">
                  <c:v>1.1000000000000001</c:v>
                </c:pt>
                <c:pt idx="3522">
                  <c:v>2.4</c:v>
                </c:pt>
                <c:pt idx="3523">
                  <c:v>1.6</c:v>
                </c:pt>
                <c:pt idx="3524">
                  <c:v>1.6</c:v>
                </c:pt>
                <c:pt idx="3525">
                  <c:v>1.6</c:v>
                </c:pt>
                <c:pt idx="3526">
                  <c:v>1.6</c:v>
                </c:pt>
                <c:pt idx="3527">
                  <c:v>1.6</c:v>
                </c:pt>
                <c:pt idx="3528">
                  <c:v>1.75</c:v>
                </c:pt>
                <c:pt idx="3529">
                  <c:v>3</c:v>
                </c:pt>
                <c:pt idx="3530">
                  <c:v>3.15</c:v>
                </c:pt>
                <c:pt idx="3531">
                  <c:v>24</c:v>
                </c:pt>
                <c:pt idx="3532">
                  <c:v>12.7</c:v>
                </c:pt>
                <c:pt idx="3533">
                  <c:v>15.45</c:v>
                </c:pt>
                <c:pt idx="3534">
                  <c:v>14.75</c:v>
                </c:pt>
                <c:pt idx="3535">
                  <c:v>1.95</c:v>
                </c:pt>
                <c:pt idx="3536">
                  <c:v>13.5</c:v>
                </c:pt>
                <c:pt idx="3537">
                  <c:v>14.05</c:v>
                </c:pt>
                <c:pt idx="3538">
                  <c:v>26.25</c:v>
                </c:pt>
                <c:pt idx="3539">
                  <c:v>16.45</c:v>
                </c:pt>
                <c:pt idx="3540">
                  <c:v>12.1</c:v>
                </c:pt>
                <c:pt idx="3541">
                  <c:v>11.35</c:v>
                </c:pt>
                <c:pt idx="3542">
                  <c:v>10.45</c:v>
                </c:pt>
                <c:pt idx="3543">
                  <c:v>11</c:v>
                </c:pt>
                <c:pt idx="3544">
                  <c:v>23.65</c:v>
                </c:pt>
                <c:pt idx="3545">
                  <c:v>23</c:v>
                </c:pt>
                <c:pt idx="3546">
                  <c:v>36.5</c:v>
                </c:pt>
                <c:pt idx="3547">
                  <c:v>23.95</c:v>
                </c:pt>
                <c:pt idx="3548">
                  <c:v>29.5</c:v>
                </c:pt>
                <c:pt idx="3549">
                  <c:v>1041.75</c:v>
                </c:pt>
                <c:pt idx="3550">
                  <c:v>0.1</c:v>
                </c:pt>
                <c:pt idx="3551">
                  <c:v>0.1</c:v>
                </c:pt>
                <c:pt idx="3552">
                  <c:v>0.1</c:v>
                </c:pt>
                <c:pt idx="3553">
                  <c:v>0.1</c:v>
                </c:pt>
                <c:pt idx="3554">
                  <c:v>0.1</c:v>
                </c:pt>
                <c:pt idx="3555">
                  <c:v>0.1</c:v>
                </c:pt>
                <c:pt idx="3556">
                  <c:v>0.1</c:v>
                </c:pt>
                <c:pt idx="3557">
                  <c:v>0.1</c:v>
                </c:pt>
                <c:pt idx="3558">
                  <c:v>0.1</c:v>
                </c:pt>
                <c:pt idx="3559">
                  <c:v>1.1499999999999999</c:v>
                </c:pt>
                <c:pt idx="3560">
                  <c:v>1.1499999999999999</c:v>
                </c:pt>
                <c:pt idx="3561">
                  <c:v>1.1499999999999999</c:v>
                </c:pt>
                <c:pt idx="3562">
                  <c:v>1.1499999999999999</c:v>
                </c:pt>
                <c:pt idx="3563">
                  <c:v>1.1499999999999999</c:v>
                </c:pt>
                <c:pt idx="3564">
                  <c:v>1.1499999999999999</c:v>
                </c:pt>
                <c:pt idx="3565">
                  <c:v>1.1499999999999999</c:v>
                </c:pt>
                <c:pt idx="3566">
                  <c:v>1.1499999999999999</c:v>
                </c:pt>
                <c:pt idx="3567">
                  <c:v>1.1499999999999999</c:v>
                </c:pt>
                <c:pt idx="3568">
                  <c:v>1.1499999999999999</c:v>
                </c:pt>
                <c:pt idx="3569">
                  <c:v>2.2000000000000002</c:v>
                </c:pt>
                <c:pt idx="3570">
                  <c:v>2.2000000000000002</c:v>
                </c:pt>
                <c:pt idx="3571">
                  <c:v>2.2000000000000002</c:v>
                </c:pt>
                <c:pt idx="3572">
                  <c:v>1.2</c:v>
                </c:pt>
                <c:pt idx="3573">
                  <c:v>2.25</c:v>
                </c:pt>
                <c:pt idx="3574">
                  <c:v>1.2</c:v>
                </c:pt>
                <c:pt idx="3575">
                  <c:v>10.7</c:v>
                </c:pt>
                <c:pt idx="3576">
                  <c:v>12.65</c:v>
                </c:pt>
                <c:pt idx="3577">
                  <c:v>2.1</c:v>
                </c:pt>
                <c:pt idx="3578">
                  <c:v>11.8</c:v>
                </c:pt>
                <c:pt idx="3579">
                  <c:v>13.65</c:v>
                </c:pt>
                <c:pt idx="3580">
                  <c:v>1.45</c:v>
                </c:pt>
                <c:pt idx="3581">
                  <c:v>1.95</c:v>
                </c:pt>
                <c:pt idx="3582">
                  <c:v>1.5</c:v>
                </c:pt>
                <c:pt idx="3583">
                  <c:v>2.15</c:v>
                </c:pt>
                <c:pt idx="3584">
                  <c:v>1.5</c:v>
                </c:pt>
                <c:pt idx="3585">
                  <c:v>1.5</c:v>
                </c:pt>
                <c:pt idx="3586">
                  <c:v>15.05</c:v>
                </c:pt>
                <c:pt idx="3587">
                  <c:v>4.0999999999999996</c:v>
                </c:pt>
                <c:pt idx="3588">
                  <c:v>12.7</c:v>
                </c:pt>
                <c:pt idx="3589">
                  <c:v>1.9</c:v>
                </c:pt>
                <c:pt idx="3590">
                  <c:v>1.95</c:v>
                </c:pt>
                <c:pt idx="3591">
                  <c:v>11.6</c:v>
                </c:pt>
                <c:pt idx="3592">
                  <c:v>23.15</c:v>
                </c:pt>
                <c:pt idx="3593">
                  <c:v>1.85</c:v>
                </c:pt>
                <c:pt idx="3594">
                  <c:v>22.25</c:v>
                </c:pt>
                <c:pt idx="3595">
                  <c:v>25.6</c:v>
                </c:pt>
                <c:pt idx="3596">
                  <c:v>30.45</c:v>
                </c:pt>
                <c:pt idx="3597">
                  <c:v>59</c:v>
                </c:pt>
                <c:pt idx="3598">
                  <c:v>12.95</c:v>
                </c:pt>
                <c:pt idx="3599">
                  <c:v>1.55</c:v>
                </c:pt>
                <c:pt idx="3600">
                  <c:v>23.2</c:v>
                </c:pt>
                <c:pt idx="3601">
                  <c:v>2.15</c:v>
                </c:pt>
                <c:pt idx="3602">
                  <c:v>10.5</c:v>
                </c:pt>
                <c:pt idx="3603">
                  <c:v>1.7</c:v>
                </c:pt>
                <c:pt idx="3604">
                  <c:v>1.9</c:v>
                </c:pt>
                <c:pt idx="3605">
                  <c:v>12.6</c:v>
                </c:pt>
                <c:pt idx="3606">
                  <c:v>21.9</c:v>
                </c:pt>
                <c:pt idx="3607">
                  <c:v>40.700000000000003</c:v>
                </c:pt>
                <c:pt idx="3608">
                  <c:v>22.3</c:v>
                </c:pt>
                <c:pt idx="3609">
                  <c:v>37</c:v>
                </c:pt>
                <c:pt idx="3610">
                  <c:v>12.05</c:v>
                </c:pt>
                <c:pt idx="3611">
                  <c:v>25.85</c:v>
                </c:pt>
                <c:pt idx="3612">
                  <c:v>11.3</c:v>
                </c:pt>
                <c:pt idx="3613">
                  <c:v>1.8</c:v>
                </c:pt>
                <c:pt idx="3614">
                  <c:v>11.95</c:v>
                </c:pt>
                <c:pt idx="3615">
                  <c:v>13.1</c:v>
                </c:pt>
                <c:pt idx="3616">
                  <c:v>0.9</c:v>
                </c:pt>
                <c:pt idx="3617">
                  <c:v>2.1</c:v>
                </c:pt>
                <c:pt idx="3618">
                  <c:v>24.3</c:v>
                </c:pt>
                <c:pt idx="3619">
                  <c:v>18.3</c:v>
                </c:pt>
                <c:pt idx="3620">
                  <c:v>10.55</c:v>
                </c:pt>
                <c:pt idx="3621">
                  <c:v>9.75</c:v>
                </c:pt>
                <c:pt idx="3622">
                  <c:v>831.9</c:v>
                </c:pt>
                <c:pt idx="3623">
                  <c:v>6.25</c:v>
                </c:pt>
                <c:pt idx="3624">
                  <c:v>0.15</c:v>
                </c:pt>
                <c:pt idx="3625">
                  <c:v>0.15</c:v>
                </c:pt>
                <c:pt idx="3626">
                  <c:v>0.15</c:v>
                </c:pt>
                <c:pt idx="3627">
                  <c:v>0.15</c:v>
                </c:pt>
                <c:pt idx="3628">
                  <c:v>0.15</c:v>
                </c:pt>
                <c:pt idx="3629">
                  <c:v>0.15</c:v>
                </c:pt>
                <c:pt idx="3630">
                  <c:v>0.15</c:v>
                </c:pt>
                <c:pt idx="3631">
                  <c:v>0.15</c:v>
                </c:pt>
                <c:pt idx="3632">
                  <c:v>0.15</c:v>
                </c:pt>
                <c:pt idx="3633">
                  <c:v>1.2</c:v>
                </c:pt>
                <c:pt idx="3634">
                  <c:v>1.2</c:v>
                </c:pt>
                <c:pt idx="3635">
                  <c:v>1.2</c:v>
                </c:pt>
                <c:pt idx="3636">
                  <c:v>1.2</c:v>
                </c:pt>
                <c:pt idx="3637">
                  <c:v>1.2</c:v>
                </c:pt>
                <c:pt idx="3638">
                  <c:v>2.35</c:v>
                </c:pt>
                <c:pt idx="3639">
                  <c:v>2.35</c:v>
                </c:pt>
                <c:pt idx="3640">
                  <c:v>2.35</c:v>
                </c:pt>
                <c:pt idx="3641">
                  <c:v>2.5</c:v>
                </c:pt>
                <c:pt idx="3642">
                  <c:v>2.5</c:v>
                </c:pt>
                <c:pt idx="3643">
                  <c:v>2.5</c:v>
                </c:pt>
                <c:pt idx="3644">
                  <c:v>2.5</c:v>
                </c:pt>
                <c:pt idx="3645">
                  <c:v>1.45</c:v>
                </c:pt>
                <c:pt idx="3646">
                  <c:v>2.25</c:v>
                </c:pt>
                <c:pt idx="3647">
                  <c:v>3.95</c:v>
                </c:pt>
                <c:pt idx="3648">
                  <c:v>2.1</c:v>
                </c:pt>
                <c:pt idx="3649">
                  <c:v>2.1</c:v>
                </c:pt>
                <c:pt idx="3650">
                  <c:v>2.1</c:v>
                </c:pt>
                <c:pt idx="3651">
                  <c:v>2.1</c:v>
                </c:pt>
                <c:pt idx="3652">
                  <c:v>12.95</c:v>
                </c:pt>
                <c:pt idx="3653">
                  <c:v>2.2999999999999998</c:v>
                </c:pt>
                <c:pt idx="3654">
                  <c:v>1.9</c:v>
                </c:pt>
                <c:pt idx="3655">
                  <c:v>1.9</c:v>
                </c:pt>
                <c:pt idx="3656">
                  <c:v>2.75</c:v>
                </c:pt>
                <c:pt idx="3657">
                  <c:v>2.4500000000000002</c:v>
                </c:pt>
                <c:pt idx="3658">
                  <c:v>12.85</c:v>
                </c:pt>
                <c:pt idx="3659">
                  <c:v>2.15</c:v>
                </c:pt>
                <c:pt idx="3660">
                  <c:v>13.55</c:v>
                </c:pt>
                <c:pt idx="3661">
                  <c:v>10.9</c:v>
                </c:pt>
                <c:pt idx="3662">
                  <c:v>12.85</c:v>
                </c:pt>
                <c:pt idx="3663">
                  <c:v>12.05</c:v>
                </c:pt>
                <c:pt idx="3664">
                  <c:v>2.1</c:v>
                </c:pt>
                <c:pt idx="3665">
                  <c:v>21.35</c:v>
                </c:pt>
                <c:pt idx="3666">
                  <c:v>22.05</c:v>
                </c:pt>
                <c:pt idx="3667">
                  <c:v>32.549999999999997</c:v>
                </c:pt>
                <c:pt idx="3668">
                  <c:v>20.25</c:v>
                </c:pt>
                <c:pt idx="3669">
                  <c:v>1.65</c:v>
                </c:pt>
                <c:pt idx="3670">
                  <c:v>11.7</c:v>
                </c:pt>
                <c:pt idx="3671">
                  <c:v>22.35</c:v>
                </c:pt>
                <c:pt idx="3672">
                  <c:v>3.15</c:v>
                </c:pt>
                <c:pt idx="3673">
                  <c:v>1.95</c:v>
                </c:pt>
                <c:pt idx="3674">
                  <c:v>11.7</c:v>
                </c:pt>
                <c:pt idx="3675">
                  <c:v>10.55</c:v>
                </c:pt>
                <c:pt idx="3676">
                  <c:v>20.6</c:v>
                </c:pt>
                <c:pt idx="3677">
                  <c:v>1.6</c:v>
                </c:pt>
                <c:pt idx="3678">
                  <c:v>2.25</c:v>
                </c:pt>
                <c:pt idx="3679">
                  <c:v>2.25</c:v>
                </c:pt>
                <c:pt idx="3680">
                  <c:v>64.8</c:v>
                </c:pt>
                <c:pt idx="3681">
                  <c:v>15.7</c:v>
                </c:pt>
                <c:pt idx="3682">
                  <c:v>1.95</c:v>
                </c:pt>
                <c:pt idx="3683">
                  <c:v>1.95</c:v>
                </c:pt>
                <c:pt idx="3684">
                  <c:v>1.95</c:v>
                </c:pt>
                <c:pt idx="3685">
                  <c:v>1.95</c:v>
                </c:pt>
                <c:pt idx="3686">
                  <c:v>1.95</c:v>
                </c:pt>
                <c:pt idx="3687">
                  <c:v>1.95</c:v>
                </c:pt>
                <c:pt idx="3688">
                  <c:v>12.65</c:v>
                </c:pt>
                <c:pt idx="3689">
                  <c:v>2.6</c:v>
                </c:pt>
                <c:pt idx="3690">
                  <c:v>2.4500000000000002</c:v>
                </c:pt>
                <c:pt idx="3691">
                  <c:v>2.4500000000000002</c:v>
                </c:pt>
                <c:pt idx="3692">
                  <c:v>2.4500000000000002</c:v>
                </c:pt>
                <c:pt idx="3693">
                  <c:v>2.4500000000000002</c:v>
                </c:pt>
                <c:pt idx="3694">
                  <c:v>1.95</c:v>
                </c:pt>
                <c:pt idx="3695">
                  <c:v>0.35</c:v>
                </c:pt>
                <c:pt idx="3696">
                  <c:v>0.35</c:v>
                </c:pt>
                <c:pt idx="3697">
                  <c:v>0.35</c:v>
                </c:pt>
                <c:pt idx="3698">
                  <c:v>0.35</c:v>
                </c:pt>
                <c:pt idx="3699">
                  <c:v>0.35</c:v>
                </c:pt>
                <c:pt idx="3700">
                  <c:v>0.35</c:v>
                </c:pt>
                <c:pt idx="3701">
                  <c:v>0.35</c:v>
                </c:pt>
                <c:pt idx="3702">
                  <c:v>0.35</c:v>
                </c:pt>
                <c:pt idx="3703">
                  <c:v>0.35</c:v>
                </c:pt>
                <c:pt idx="3704">
                  <c:v>0.35</c:v>
                </c:pt>
                <c:pt idx="3705">
                  <c:v>0.35</c:v>
                </c:pt>
                <c:pt idx="3706">
                  <c:v>0.35</c:v>
                </c:pt>
                <c:pt idx="3707">
                  <c:v>0.35</c:v>
                </c:pt>
                <c:pt idx="3708">
                  <c:v>0.35</c:v>
                </c:pt>
                <c:pt idx="3709">
                  <c:v>0.35</c:v>
                </c:pt>
                <c:pt idx="3710">
                  <c:v>0.35</c:v>
                </c:pt>
                <c:pt idx="3711">
                  <c:v>0.35</c:v>
                </c:pt>
                <c:pt idx="3712">
                  <c:v>0.35</c:v>
                </c:pt>
                <c:pt idx="3713">
                  <c:v>0.35</c:v>
                </c:pt>
                <c:pt idx="3714">
                  <c:v>0.35</c:v>
                </c:pt>
                <c:pt idx="3715">
                  <c:v>1.35</c:v>
                </c:pt>
                <c:pt idx="3716">
                  <c:v>1.35</c:v>
                </c:pt>
                <c:pt idx="3717">
                  <c:v>1.35</c:v>
                </c:pt>
                <c:pt idx="3718">
                  <c:v>1.35</c:v>
                </c:pt>
                <c:pt idx="3719">
                  <c:v>1.35</c:v>
                </c:pt>
                <c:pt idx="3720">
                  <c:v>1.35</c:v>
                </c:pt>
                <c:pt idx="3721">
                  <c:v>1.35</c:v>
                </c:pt>
                <c:pt idx="3722">
                  <c:v>1.35</c:v>
                </c:pt>
                <c:pt idx="3723">
                  <c:v>1.35</c:v>
                </c:pt>
                <c:pt idx="3724">
                  <c:v>1.35</c:v>
                </c:pt>
                <c:pt idx="3725">
                  <c:v>1.35</c:v>
                </c:pt>
                <c:pt idx="3726">
                  <c:v>1.35</c:v>
                </c:pt>
                <c:pt idx="3727">
                  <c:v>1.35</c:v>
                </c:pt>
                <c:pt idx="3728">
                  <c:v>2.35</c:v>
                </c:pt>
                <c:pt idx="3729">
                  <c:v>2.35</c:v>
                </c:pt>
                <c:pt idx="3730">
                  <c:v>2.35</c:v>
                </c:pt>
                <c:pt idx="3731">
                  <c:v>2.35</c:v>
                </c:pt>
                <c:pt idx="3732">
                  <c:v>2.35</c:v>
                </c:pt>
                <c:pt idx="3733">
                  <c:v>2.35</c:v>
                </c:pt>
                <c:pt idx="3734">
                  <c:v>1.9</c:v>
                </c:pt>
                <c:pt idx="3735">
                  <c:v>6.4</c:v>
                </c:pt>
                <c:pt idx="3736">
                  <c:v>2.35</c:v>
                </c:pt>
                <c:pt idx="3737">
                  <c:v>17.649999999999999</c:v>
                </c:pt>
                <c:pt idx="3738">
                  <c:v>3.1</c:v>
                </c:pt>
                <c:pt idx="3739">
                  <c:v>8.15</c:v>
                </c:pt>
                <c:pt idx="3740">
                  <c:v>3.9</c:v>
                </c:pt>
                <c:pt idx="3741">
                  <c:v>13.15</c:v>
                </c:pt>
                <c:pt idx="3742">
                  <c:v>3.4</c:v>
                </c:pt>
                <c:pt idx="3743">
                  <c:v>3.7</c:v>
                </c:pt>
                <c:pt idx="3744">
                  <c:v>12.55</c:v>
                </c:pt>
                <c:pt idx="3745">
                  <c:v>3.7</c:v>
                </c:pt>
                <c:pt idx="3746">
                  <c:v>3.5</c:v>
                </c:pt>
                <c:pt idx="3747">
                  <c:v>13.35</c:v>
                </c:pt>
                <c:pt idx="3748">
                  <c:v>12.1</c:v>
                </c:pt>
                <c:pt idx="3749">
                  <c:v>51.25</c:v>
                </c:pt>
                <c:pt idx="3750">
                  <c:v>3.3</c:v>
                </c:pt>
                <c:pt idx="3751">
                  <c:v>3.95</c:v>
                </c:pt>
                <c:pt idx="3752">
                  <c:v>11.95</c:v>
                </c:pt>
                <c:pt idx="3753">
                  <c:v>2.85</c:v>
                </c:pt>
                <c:pt idx="3754">
                  <c:v>26.7</c:v>
                </c:pt>
                <c:pt idx="3755">
                  <c:v>0.15</c:v>
                </c:pt>
                <c:pt idx="3756">
                  <c:v>0.15</c:v>
                </c:pt>
                <c:pt idx="3757">
                  <c:v>0.15</c:v>
                </c:pt>
                <c:pt idx="3758">
                  <c:v>0.15</c:v>
                </c:pt>
                <c:pt idx="3759">
                  <c:v>0.15</c:v>
                </c:pt>
                <c:pt idx="3760">
                  <c:v>0.15</c:v>
                </c:pt>
                <c:pt idx="3761">
                  <c:v>0.15</c:v>
                </c:pt>
                <c:pt idx="3762">
                  <c:v>1.2</c:v>
                </c:pt>
                <c:pt idx="3763">
                  <c:v>1.2</c:v>
                </c:pt>
                <c:pt idx="3764">
                  <c:v>2.2000000000000002</c:v>
                </c:pt>
                <c:pt idx="3765">
                  <c:v>2.2000000000000002</c:v>
                </c:pt>
                <c:pt idx="3766">
                  <c:v>2.2000000000000002</c:v>
                </c:pt>
                <c:pt idx="3767">
                  <c:v>3.2</c:v>
                </c:pt>
                <c:pt idx="3768">
                  <c:v>3.2</c:v>
                </c:pt>
                <c:pt idx="3769">
                  <c:v>4</c:v>
                </c:pt>
                <c:pt idx="3770">
                  <c:v>2.95</c:v>
                </c:pt>
                <c:pt idx="3771">
                  <c:v>3.05</c:v>
                </c:pt>
                <c:pt idx="3772">
                  <c:v>4.2</c:v>
                </c:pt>
                <c:pt idx="3773">
                  <c:v>3.15</c:v>
                </c:pt>
                <c:pt idx="3774">
                  <c:v>9.85</c:v>
                </c:pt>
                <c:pt idx="3775">
                  <c:v>3.7</c:v>
                </c:pt>
                <c:pt idx="3776">
                  <c:v>11.45</c:v>
                </c:pt>
                <c:pt idx="3777">
                  <c:v>3.4</c:v>
                </c:pt>
                <c:pt idx="3778">
                  <c:v>20.5</c:v>
                </c:pt>
                <c:pt idx="3779">
                  <c:v>4.3</c:v>
                </c:pt>
                <c:pt idx="3780">
                  <c:v>39</c:v>
                </c:pt>
                <c:pt idx="3781">
                  <c:v>2.8</c:v>
                </c:pt>
                <c:pt idx="3782">
                  <c:v>3.8</c:v>
                </c:pt>
                <c:pt idx="3783">
                  <c:v>3.8</c:v>
                </c:pt>
                <c:pt idx="3784">
                  <c:v>3.65</c:v>
                </c:pt>
                <c:pt idx="3785">
                  <c:v>4.8</c:v>
                </c:pt>
                <c:pt idx="3786">
                  <c:v>11.9</c:v>
                </c:pt>
                <c:pt idx="3787">
                  <c:v>4.45</c:v>
                </c:pt>
                <c:pt idx="3788">
                  <c:v>12</c:v>
                </c:pt>
                <c:pt idx="3789">
                  <c:v>3.7</c:v>
                </c:pt>
                <c:pt idx="3790">
                  <c:v>12.55</c:v>
                </c:pt>
                <c:pt idx="3791">
                  <c:v>22.3</c:v>
                </c:pt>
                <c:pt idx="3792">
                  <c:v>3.85</c:v>
                </c:pt>
                <c:pt idx="3793">
                  <c:v>13.2</c:v>
                </c:pt>
                <c:pt idx="3794">
                  <c:v>4.3499999999999996</c:v>
                </c:pt>
                <c:pt idx="3795">
                  <c:v>3.5</c:v>
                </c:pt>
                <c:pt idx="3796">
                  <c:v>2.65</c:v>
                </c:pt>
                <c:pt idx="3797">
                  <c:v>12.35</c:v>
                </c:pt>
                <c:pt idx="3798">
                  <c:v>3.25</c:v>
                </c:pt>
                <c:pt idx="3799">
                  <c:v>12.1</c:v>
                </c:pt>
                <c:pt idx="3800">
                  <c:v>0.05</c:v>
                </c:pt>
                <c:pt idx="3801">
                  <c:v>0.05</c:v>
                </c:pt>
                <c:pt idx="3802">
                  <c:v>0.05</c:v>
                </c:pt>
                <c:pt idx="3803">
                  <c:v>0.05</c:v>
                </c:pt>
                <c:pt idx="3804">
                  <c:v>2.1</c:v>
                </c:pt>
                <c:pt idx="3805">
                  <c:v>2012.7</c:v>
                </c:pt>
                <c:pt idx="3806">
                  <c:v>1565.75</c:v>
                </c:pt>
                <c:pt idx="3807">
                  <c:v>2326.3000000000002</c:v>
                </c:pt>
                <c:pt idx="3808">
                  <c:v>2666.4</c:v>
                </c:pt>
                <c:pt idx="3809">
                  <c:v>2107.5500000000002</c:v>
                </c:pt>
                <c:pt idx="3810">
                  <c:v>2103.85</c:v>
                </c:pt>
                <c:pt idx="3811">
                  <c:v>2108.65</c:v>
                </c:pt>
                <c:pt idx="3812">
                  <c:v>2117.1999999999998</c:v>
                </c:pt>
                <c:pt idx="3813">
                  <c:v>2100.4499999999998</c:v>
                </c:pt>
                <c:pt idx="3814">
                  <c:v>2126.85</c:v>
                </c:pt>
                <c:pt idx="3815">
                  <c:v>2127.5500000000002</c:v>
                </c:pt>
                <c:pt idx="3816">
                  <c:v>2150.25</c:v>
                </c:pt>
                <c:pt idx="3817">
                  <c:v>2107.65</c:v>
                </c:pt>
                <c:pt idx="3818">
                  <c:v>2118.8000000000002</c:v>
                </c:pt>
                <c:pt idx="3819">
                  <c:v>192.55</c:v>
                </c:pt>
                <c:pt idx="3820">
                  <c:v>1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154.1</c:v>
                </c:pt>
                <c:pt idx="3825">
                  <c:v>845.6</c:v>
                </c:pt>
                <c:pt idx="3826">
                  <c:v>1075</c:v>
                </c:pt>
                <c:pt idx="3827">
                  <c:v>1184.2</c:v>
                </c:pt>
                <c:pt idx="3828">
                  <c:v>950.94999999999936</c:v>
                </c:pt>
                <c:pt idx="3829">
                  <c:v>1003.25</c:v>
                </c:pt>
                <c:pt idx="3830">
                  <c:v>1041.95</c:v>
                </c:pt>
                <c:pt idx="3831">
                  <c:v>599.79999999999995</c:v>
                </c:pt>
                <c:pt idx="3832">
                  <c:v>706.3</c:v>
                </c:pt>
                <c:pt idx="3833">
                  <c:v>641.29999999999995</c:v>
                </c:pt>
                <c:pt idx="3834">
                  <c:v>648.70000000000005</c:v>
                </c:pt>
                <c:pt idx="3835">
                  <c:v>1064.3</c:v>
                </c:pt>
                <c:pt idx="3836">
                  <c:v>1703.55</c:v>
                </c:pt>
                <c:pt idx="3837">
                  <c:v>1692.95</c:v>
                </c:pt>
                <c:pt idx="3838">
                  <c:v>1595.25</c:v>
                </c:pt>
                <c:pt idx="3839">
                  <c:v>1604.75</c:v>
                </c:pt>
                <c:pt idx="3840">
                  <c:v>1810.5</c:v>
                </c:pt>
                <c:pt idx="3841">
                  <c:v>1844.2</c:v>
                </c:pt>
                <c:pt idx="3842">
                  <c:v>2180.65</c:v>
                </c:pt>
                <c:pt idx="3843">
                  <c:v>2132.4499999999998</c:v>
                </c:pt>
                <c:pt idx="3844">
                  <c:v>2878</c:v>
                </c:pt>
                <c:pt idx="3845">
                  <c:v>2682.5</c:v>
                </c:pt>
                <c:pt idx="3846">
                  <c:v>2538.4499999999998</c:v>
                </c:pt>
                <c:pt idx="3847">
                  <c:v>2717.65</c:v>
                </c:pt>
                <c:pt idx="3848">
                  <c:v>2926.6</c:v>
                </c:pt>
                <c:pt idx="3849">
                  <c:v>3566.65</c:v>
                </c:pt>
                <c:pt idx="3850">
                  <c:v>3072.55</c:v>
                </c:pt>
                <c:pt idx="3851">
                  <c:v>3113.05</c:v>
                </c:pt>
                <c:pt idx="3852">
                  <c:v>1666.4</c:v>
                </c:pt>
                <c:pt idx="3853">
                  <c:v>5.9</c:v>
                </c:pt>
                <c:pt idx="3854">
                  <c:v>0.1</c:v>
                </c:pt>
                <c:pt idx="3855">
                  <c:v>0.1</c:v>
                </c:pt>
                <c:pt idx="3856">
                  <c:v>19.55</c:v>
                </c:pt>
                <c:pt idx="3857">
                  <c:v>411.15</c:v>
                </c:pt>
                <c:pt idx="3858">
                  <c:v>715.15</c:v>
                </c:pt>
                <c:pt idx="3859">
                  <c:v>605.94999999999936</c:v>
                </c:pt>
                <c:pt idx="3860">
                  <c:v>1258.45</c:v>
                </c:pt>
                <c:pt idx="3861">
                  <c:v>1868.1</c:v>
                </c:pt>
                <c:pt idx="3862">
                  <c:v>2687.1</c:v>
                </c:pt>
                <c:pt idx="3863">
                  <c:v>2760.5</c:v>
                </c:pt>
                <c:pt idx="3864">
                  <c:v>2281.15</c:v>
                </c:pt>
                <c:pt idx="3865">
                  <c:v>2411.5</c:v>
                </c:pt>
                <c:pt idx="3866">
                  <c:v>3063.8</c:v>
                </c:pt>
                <c:pt idx="3867">
                  <c:v>2698.7</c:v>
                </c:pt>
                <c:pt idx="3868">
                  <c:v>3175.45</c:v>
                </c:pt>
                <c:pt idx="3869">
                  <c:v>3341.4</c:v>
                </c:pt>
                <c:pt idx="3870">
                  <c:v>3305.5</c:v>
                </c:pt>
                <c:pt idx="3871">
                  <c:v>3297.8</c:v>
                </c:pt>
                <c:pt idx="3872">
                  <c:v>3728.15</c:v>
                </c:pt>
                <c:pt idx="3873">
                  <c:v>3258</c:v>
                </c:pt>
                <c:pt idx="3874">
                  <c:v>3703</c:v>
                </c:pt>
                <c:pt idx="3875">
                  <c:v>3557.4</c:v>
                </c:pt>
                <c:pt idx="3876">
                  <c:v>3851.15</c:v>
                </c:pt>
                <c:pt idx="3877">
                  <c:v>4260.5</c:v>
                </c:pt>
                <c:pt idx="3878">
                  <c:v>4097.45</c:v>
                </c:pt>
                <c:pt idx="3879">
                  <c:v>474.3</c:v>
                </c:pt>
                <c:pt idx="3880">
                  <c:v>0.5</c:v>
                </c:pt>
                <c:pt idx="3881">
                  <c:v>0.5</c:v>
                </c:pt>
                <c:pt idx="3882">
                  <c:v>0.5</c:v>
                </c:pt>
                <c:pt idx="3883">
                  <c:v>0.5</c:v>
                </c:pt>
                <c:pt idx="3884">
                  <c:v>0.5</c:v>
                </c:pt>
                <c:pt idx="3885">
                  <c:v>0.5</c:v>
                </c:pt>
                <c:pt idx="3886">
                  <c:v>0.5</c:v>
                </c:pt>
                <c:pt idx="3887">
                  <c:v>0.5</c:v>
                </c:pt>
                <c:pt idx="3888">
                  <c:v>0.5</c:v>
                </c:pt>
                <c:pt idx="3889">
                  <c:v>0.5</c:v>
                </c:pt>
                <c:pt idx="3890">
                  <c:v>0.5</c:v>
                </c:pt>
                <c:pt idx="3891">
                  <c:v>0.45</c:v>
                </c:pt>
                <c:pt idx="3892">
                  <c:v>0.45</c:v>
                </c:pt>
                <c:pt idx="3893">
                  <c:v>0.45</c:v>
                </c:pt>
                <c:pt idx="3894">
                  <c:v>0.45</c:v>
                </c:pt>
                <c:pt idx="3895">
                  <c:v>1.55</c:v>
                </c:pt>
                <c:pt idx="3896">
                  <c:v>2.65</c:v>
                </c:pt>
                <c:pt idx="3897">
                  <c:v>0.25</c:v>
                </c:pt>
                <c:pt idx="3898">
                  <c:v>0.25</c:v>
                </c:pt>
                <c:pt idx="3899">
                  <c:v>0.25</c:v>
                </c:pt>
                <c:pt idx="3900">
                  <c:v>0.25</c:v>
                </c:pt>
                <c:pt idx="3901">
                  <c:v>0.25</c:v>
                </c:pt>
                <c:pt idx="3902">
                  <c:v>0.25</c:v>
                </c:pt>
                <c:pt idx="3903">
                  <c:v>0.25</c:v>
                </c:pt>
                <c:pt idx="3904">
                  <c:v>0.25</c:v>
                </c:pt>
                <c:pt idx="3905">
                  <c:v>0.25</c:v>
                </c:pt>
                <c:pt idx="3906">
                  <c:v>0.25</c:v>
                </c:pt>
                <c:pt idx="3907">
                  <c:v>0.25</c:v>
                </c:pt>
                <c:pt idx="3908">
                  <c:v>0.25</c:v>
                </c:pt>
                <c:pt idx="3909">
                  <c:v>0.25</c:v>
                </c:pt>
                <c:pt idx="3910">
                  <c:v>1.25</c:v>
                </c:pt>
                <c:pt idx="3911">
                  <c:v>1.25</c:v>
                </c:pt>
                <c:pt idx="3912">
                  <c:v>1.25</c:v>
                </c:pt>
                <c:pt idx="3913">
                  <c:v>1.25</c:v>
                </c:pt>
                <c:pt idx="3914">
                  <c:v>1.25</c:v>
                </c:pt>
                <c:pt idx="3915">
                  <c:v>1.25</c:v>
                </c:pt>
                <c:pt idx="3916">
                  <c:v>1.25</c:v>
                </c:pt>
                <c:pt idx="3917">
                  <c:v>1.25</c:v>
                </c:pt>
                <c:pt idx="3918">
                  <c:v>1.25</c:v>
                </c:pt>
                <c:pt idx="3919">
                  <c:v>1.25</c:v>
                </c:pt>
                <c:pt idx="3920">
                  <c:v>1.25</c:v>
                </c:pt>
                <c:pt idx="3921">
                  <c:v>1.25</c:v>
                </c:pt>
                <c:pt idx="3922">
                  <c:v>1.25</c:v>
                </c:pt>
                <c:pt idx="3923">
                  <c:v>1.25</c:v>
                </c:pt>
                <c:pt idx="3924">
                  <c:v>1.25</c:v>
                </c:pt>
                <c:pt idx="3925">
                  <c:v>1.25</c:v>
                </c:pt>
                <c:pt idx="3926">
                  <c:v>1.25</c:v>
                </c:pt>
                <c:pt idx="3927">
                  <c:v>1.25</c:v>
                </c:pt>
                <c:pt idx="3928">
                  <c:v>1.25</c:v>
                </c:pt>
                <c:pt idx="3929">
                  <c:v>1.25</c:v>
                </c:pt>
                <c:pt idx="3930">
                  <c:v>1.25</c:v>
                </c:pt>
                <c:pt idx="3931">
                  <c:v>1.25</c:v>
                </c:pt>
                <c:pt idx="3932">
                  <c:v>1.25</c:v>
                </c:pt>
                <c:pt idx="3933">
                  <c:v>1.25</c:v>
                </c:pt>
                <c:pt idx="3934">
                  <c:v>1.25</c:v>
                </c:pt>
                <c:pt idx="3935">
                  <c:v>1.25</c:v>
                </c:pt>
                <c:pt idx="3936">
                  <c:v>1.25</c:v>
                </c:pt>
                <c:pt idx="3937">
                  <c:v>1.25</c:v>
                </c:pt>
                <c:pt idx="3938">
                  <c:v>1.25</c:v>
                </c:pt>
                <c:pt idx="3939">
                  <c:v>1.25</c:v>
                </c:pt>
                <c:pt idx="3940">
                  <c:v>1.25</c:v>
                </c:pt>
                <c:pt idx="3941">
                  <c:v>1.25</c:v>
                </c:pt>
                <c:pt idx="3942">
                  <c:v>1.25</c:v>
                </c:pt>
                <c:pt idx="3943">
                  <c:v>1.25</c:v>
                </c:pt>
                <c:pt idx="3944">
                  <c:v>1.25</c:v>
                </c:pt>
                <c:pt idx="3945">
                  <c:v>1.25</c:v>
                </c:pt>
                <c:pt idx="3946">
                  <c:v>1.25</c:v>
                </c:pt>
                <c:pt idx="3947">
                  <c:v>1.25</c:v>
                </c:pt>
                <c:pt idx="3948">
                  <c:v>1.25</c:v>
                </c:pt>
                <c:pt idx="3949">
                  <c:v>1.25</c:v>
                </c:pt>
                <c:pt idx="3950">
                  <c:v>1.25</c:v>
                </c:pt>
                <c:pt idx="3951">
                  <c:v>1.25</c:v>
                </c:pt>
                <c:pt idx="3952">
                  <c:v>1.25</c:v>
                </c:pt>
                <c:pt idx="3953">
                  <c:v>1.25</c:v>
                </c:pt>
                <c:pt idx="3954">
                  <c:v>1.25</c:v>
                </c:pt>
                <c:pt idx="3955">
                  <c:v>1.25</c:v>
                </c:pt>
                <c:pt idx="3956">
                  <c:v>1.25</c:v>
                </c:pt>
                <c:pt idx="3957">
                  <c:v>1.25</c:v>
                </c:pt>
                <c:pt idx="3958">
                  <c:v>1.25</c:v>
                </c:pt>
                <c:pt idx="3959">
                  <c:v>1.25</c:v>
                </c:pt>
                <c:pt idx="3960">
                  <c:v>1.25</c:v>
                </c:pt>
                <c:pt idx="3961">
                  <c:v>2.25</c:v>
                </c:pt>
                <c:pt idx="3962">
                  <c:v>2.25</c:v>
                </c:pt>
                <c:pt idx="3963">
                  <c:v>2.25</c:v>
                </c:pt>
                <c:pt idx="3964">
                  <c:v>2.25</c:v>
                </c:pt>
                <c:pt idx="3965">
                  <c:v>2.25</c:v>
                </c:pt>
                <c:pt idx="3966">
                  <c:v>2.25</c:v>
                </c:pt>
                <c:pt idx="3967">
                  <c:v>2.25</c:v>
                </c:pt>
                <c:pt idx="3968">
                  <c:v>2.25</c:v>
                </c:pt>
                <c:pt idx="3969">
                  <c:v>2.25</c:v>
                </c:pt>
                <c:pt idx="3970">
                  <c:v>2.25</c:v>
                </c:pt>
                <c:pt idx="3971">
                  <c:v>1.2</c:v>
                </c:pt>
                <c:pt idx="3972">
                  <c:v>1.2</c:v>
                </c:pt>
                <c:pt idx="3973">
                  <c:v>1.2</c:v>
                </c:pt>
                <c:pt idx="3974">
                  <c:v>1.1499999999999999</c:v>
                </c:pt>
                <c:pt idx="3975">
                  <c:v>1.1499999999999999</c:v>
                </c:pt>
                <c:pt idx="3976">
                  <c:v>1.1499999999999999</c:v>
                </c:pt>
                <c:pt idx="3977">
                  <c:v>1.1499999999999999</c:v>
                </c:pt>
                <c:pt idx="3978">
                  <c:v>1.1499999999999999</c:v>
                </c:pt>
                <c:pt idx="3979">
                  <c:v>2.15</c:v>
                </c:pt>
                <c:pt idx="3980">
                  <c:v>2.15</c:v>
                </c:pt>
                <c:pt idx="3981">
                  <c:v>2.15</c:v>
                </c:pt>
                <c:pt idx="3982">
                  <c:v>2.15</c:v>
                </c:pt>
                <c:pt idx="3983">
                  <c:v>2.15</c:v>
                </c:pt>
                <c:pt idx="3984">
                  <c:v>2.15</c:v>
                </c:pt>
                <c:pt idx="3985">
                  <c:v>2.15</c:v>
                </c:pt>
                <c:pt idx="3986">
                  <c:v>2.15</c:v>
                </c:pt>
                <c:pt idx="3987">
                  <c:v>2.15</c:v>
                </c:pt>
                <c:pt idx="3988">
                  <c:v>2.15</c:v>
                </c:pt>
                <c:pt idx="3989">
                  <c:v>3.3</c:v>
                </c:pt>
                <c:pt idx="3990">
                  <c:v>2.2999999999999998</c:v>
                </c:pt>
                <c:pt idx="3991">
                  <c:v>2.2999999999999998</c:v>
                </c:pt>
                <c:pt idx="3992">
                  <c:v>2.2999999999999998</c:v>
                </c:pt>
                <c:pt idx="3993">
                  <c:v>2.2999999999999998</c:v>
                </c:pt>
                <c:pt idx="3994">
                  <c:v>2.2999999999999998</c:v>
                </c:pt>
                <c:pt idx="3995">
                  <c:v>2.2999999999999998</c:v>
                </c:pt>
                <c:pt idx="3996">
                  <c:v>2.2999999999999998</c:v>
                </c:pt>
                <c:pt idx="3997">
                  <c:v>2.2999999999999998</c:v>
                </c:pt>
                <c:pt idx="3998">
                  <c:v>2.2999999999999998</c:v>
                </c:pt>
                <c:pt idx="3999">
                  <c:v>2.2999999999999998</c:v>
                </c:pt>
                <c:pt idx="4000">
                  <c:v>2.2999999999999998</c:v>
                </c:pt>
                <c:pt idx="4001">
                  <c:v>2.2999999999999998</c:v>
                </c:pt>
                <c:pt idx="4002">
                  <c:v>2.2999999999999998</c:v>
                </c:pt>
                <c:pt idx="4003">
                  <c:v>2.2999999999999998</c:v>
                </c:pt>
                <c:pt idx="4004">
                  <c:v>2.2999999999999998</c:v>
                </c:pt>
                <c:pt idx="4005">
                  <c:v>2.2999999999999998</c:v>
                </c:pt>
                <c:pt idx="4006">
                  <c:v>2.2999999999999998</c:v>
                </c:pt>
                <c:pt idx="4007">
                  <c:v>2.2999999999999998</c:v>
                </c:pt>
                <c:pt idx="4008">
                  <c:v>2.2999999999999998</c:v>
                </c:pt>
                <c:pt idx="4009">
                  <c:v>2.2999999999999998</c:v>
                </c:pt>
                <c:pt idx="4010">
                  <c:v>2.2999999999999998</c:v>
                </c:pt>
                <c:pt idx="4011">
                  <c:v>3.3</c:v>
                </c:pt>
                <c:pt idx="4012">
                  <c:v>3.25</c:v>
                </c:pt>
                <c:pt idx="4013">
                  <c:v>3.25</c:v>
                </c:pt>
                <c:pt idx="4014">
                  <c:v>3.25</c:v>
                </c:pt>
                <c:pt idx="4015">
                  <c:v>2.2000000000000002</c:v>
                </c:pt>
                <c:pt idx="4016">
                  <c:v>2.1</c:v>
                </c:pt>
                <c:pt idx="4017">
                  <c:v>2</c:v>
                </c:pt>
                <c:pt idx="4018">
                  <c:v>3.05</c:v>
                </c:pt>
                <c:pt idx="4019">
                  <c:v>3.05</c:v>
                </c:pt>
                <c:pt idx="4020">
                  <c:v>2.0499999999999998</c:v>
                </c:pt>
                <c:pt idx="4021">
                  <c:v>3.05</c:v>
                </c:pt>
                <c:pt idx="4022">
                  <c:v>3.05</c:v>
                </c:pt>
                <c:pt idx="4023">
                  <c:v>3.05</c:v>
                </c:pt>
                <c:pt idx="4024">
                  <c:v>3.05</c:v>
                </c:pt>
                <c:pt idx="4025">
                  <c:v>3.05</c:v>
                </c:pt>
                <c:pt idx="4026">
                  <c:v>3.05</c:v>
                </c:pt>
                <c:pt idx="4027">
                  <c:v>3.05</c:v>
                </c:pt>
                <c:pt idx="4028">
                  <c:v>3.05</c:v>
                </c:pt>
                <c:pt idx="4029">
                  <c:v>3.05</c:v>
                </c:pt>
                <c:pt idx="4030">
                  <c:v>3.05</c:v>
                </c:pt>
                <c:pt idx="4031">
                  <c:v>2.0499999999999998</c:v>
                </c:pt>
                <c:pt idx="4032">
                  <c:v>3.1</c:v>
                </c:pt>
                <c:pt idx="4033">
                  <c:v>3.1</c:v>
                </c:pt>
                <c:pt idx="4034">
                  <c:v>3.1</c:v>
                </c:pt>
                <c:pt idx="4035">
                  <c:v>3.15</c:v>
                </c:pt>
                <c:pt idx="4036">
                  <c:v>3.15</c:v>
                </c:pt>
                <c:pt idx="4037">
                  <c:v>9.4499999999999993</c:v>
                </c:pt>
                <c:pt idx="4038">
                  <c:v>7.5</c:v>
                </c:pt>
                <c:pt idx="4039">
                  <c:v>14.3</c:v>
                </c:pt>
                <c:pt idx="4040">
                  <c:v>1.6</c:v>
                </c:pt>
                <c:pt idx="4041">
                  <c:v>3.6</c:v>
                </c:pt>
                <c:pt idx="4042">
                  <c:v>7</c:v>
                </c:pt>
                <c:pt idx="4043">
                  <c:v>8.0500000000000007</c:v>
                </c:pt>
                <c:pt idx="4044">
                  <c:v>6.7</c:v>
                </c:pt>
                <c:pt idx="4045">
                  <c:v>6.7</c:v>
                </c:pt>
                <c:pt idx="4046">
                  <c:v>6.7</c:v>
                </c:pt>
                <c:pt idx="4047">
                  <c:v>6.75</c:v>
                </c:pt>
                <c:pt idx="4048">
                  <c:v>7.8</c:v>
                </c:pt>
                <c:pt idx="4049">
                  <c:v>6.7</c:v>
                </c:pt>
                <c:pt idx="4050">
                  <c:v>6.75</c:v>
                </c:pt>
                <c:pt idx="4051">
                  <c:v>6.75</c:v>
                </c:pt>
                <c:pt idx="4052">
                  <c:v>6.5</c:v>
                </c:pt>
                <c:pt idx="4053">
                  <c:v>6.3</c:v>
                </c:pt>
                <c:pt idx="4054">
                  <c:v>7.05</c:v>
                </c:pt>
                <c:pt idx="4055">
                  <c:v>2.7</c:v>
                </c:pt>
                <c:pt idx="4056">
                  <c:v>2.7</c:v>
                </c:pt>
                <c:pt idx="4057">
                  <c:v>3.7</c:v>
                </c:pt>
                <c:pt idx="4058">
                  <c:v>4.6499999999999977</c:v>
                </c:pt>
                <c:pt idx="4059">
                  <c:v>5.6499999999999977</c:v>
                </c:pt>
                <c:pt idx="4060">
                  <c:v>4.5</c:v>
                </c:pt>
                <c:pt idx="4061">
                  <c:v>5.5</c:v>
                </c:pt>
                <c:pt idx="4062">
                  <c:v>6.5</c:v>
                </c:pt>
                <c:pt idx="4063">
                  <c:v>7.5</c:v>
                </c:pt>
                <c:pt idx="4064">
                  <c:v>5.75</c:v>
                </c:pt>
                <c:pt idx="4065">
                  <c:v>6.8</c:v>
                </c:pt>
                <c:pt idx="4066">
                  <c:v>6.6</c:v>
                </c:pt>
                <c:pt idx="4067">
                  <c:v>6.6499999999999977</c:v>
                </c:pt>
                <c:pt idx="4068">
                  <c:v>6.55</c:v>
                </c:pt>
                <c:pt idx="4069">
                  <c:v>5.6</c:v>
                </c:pt>
                <c:pt idx="4070">
                  <c:v>7.1</c:v>
                </c:pt>
                <c:pt idx="4071">
                  <c:v>3.75</c:v>
                </c:pt>
                <c:pt idx="4072">
                  <c:v>5.05</c:v>
                </c:pt>
                <c:pt idx="4073">
                  <c:v>3.45</c:v>
                </c:pt>
                <c:pt idx="4074">
                  <c:v>3.45</c:v>
                </c:pt>
                <c:pt idx="4075">
                  <c:v>3.45</c:v>
                </c:pt>
                <c:pt idx="4076">
                  <c:v>3.45</c:v>
                </c:pt>
                <c:pt idx="4077">
                  <c:v>3.45</c:v>
                </c:pt>
                <c:pt idx="4078">
                  <c:v>3.45</c:v>
                </c:pt>
                <c:pt idx="4079">
                  <c:v>4.45</c:v>
                </c:pt>
                <c:pt idx="4080">
                  <c:v>4.45</c:v>
                </c:pt>
                <c:pt idx="4081">
                  <c:v>4.4000000000000004</c:v>
                </c:pt>
                <c:pt idx="4082">
                  <c:v>3.3</c:v>
                </c:pt>
                <c:pt idx="4083">
                  <c:v>4.4000000000000004</c:v>
                </c:pt>
                <c:pt idx="4084">
                  <c:v>4.3499999999999996</c:v>
                </c:pt>
                <c:pt idx="4085">
                  <c:v>4.3499999999999996</c:v>
                </c:pt>
                <c:pt idx="4086">
                  <c:v>3.3</c:v>
                </c:pt>
                <c:pt idx="4087">
                  <c:v>4.4000000000000004</c:v>
                </c:pt>
                <c:pt idx="4088">
                  <c:v>4.4000000000000004</c:v>
                </c:pt>
                <c:pt idx="4089">
                  <c:v>3.35</c:v>
                </c:pt>
                <c:pt idx="4090">
                  <c:v>4.7</c:v>
                </c:pt>
                <c:pt idx="4091">
                  <c:v>3.5</c:v>
                </c:pt>
                <c:pt idx="4092">
                  <c:v>3.6</c:v>
                </c:pt>
                <c:pt idx="4093">
                  <c:v>2.6</c:v>
                </c:pt>
                <c:pt idx="4094">
                  <c:v>2.6</c:v>
                </c:pt>
                <c:pt idx="4095">
                  <c:v>3.7</c:v>
                </c:pt>
                <c:pt idx="4096">
                  <c:v>2.5</c:v>
                </c:pt>
                <c:pt idx="4097">
                  <c:v>4.5</c:v>
                </c:pt>
                <c:pt idx="4098">
                  <c:v>3.45</c:v>
                </c:pt>
                <c:pt idx="4099">
                  <c:v>3.5</c:v>
                </c:pt>
                <c:pt idx="4100">
                  <c:v>3.5</c:v>
                </c:pt>
                <c:pt idx="4101">
                  <c:v>3.5</c:v>
                </c:pt>
                <c:pt idx="4102">
                  <c:v>4.55</c:v>
                </c:pt>
                <c:pt idx="4103">
                  <c:v>3.45</c:v>
                </c:pt>
                <c:pt idx="4104">
                  <c:v>2.4500000000000002</c:v>
                </c:pt>
                <c:pt idx="4105">
                  <c:v>3.5</c:v>
                </c:pt>
                <c:pt idx="4106">
                  <c:v>3.5</c:v>
                </c:pt>
                <c:pt idx="4107">
                  <c:v>2.5</c:v>
                </c:pt>
                <c:pt idx="4108">
                  <c:v>3.55</c:v>
                </c:pt>
                <c:pt idx="4109">
                  <c:v>3.6</c:v>
                </c:pt>
                <c:pt idx="4110">
                  <c:v>3.7</c:v>
                </c:pt>
                <c:pt idx="4111">
                  <c:v>4.8</c:v>
                </c:pt>
                <c:pt idx="4112">
                  <c:v>3.6</c:v>
                </c:pt>
                <c:pt idx="4113">
                  <c:v>3.6</c:v>
                </c:pt>
                <c:pt idx="4114">
                  <c:v>3.6</c:v>
                </c:pt>
                <c:pt idx="4115">
                  <c:v>2.6</c:v>
                </c:pt>
                <c:pt idx="4116">
                  <c:v>4.95</c:v>
                </c:pt>
                <c:pt idx="4117">
                  <c:v>5.0999999999999996</c:v>
                </c:pt>
                <c:pt idx="4118">
                  <c:v>6.1499999999999986</c:v>
                </c:pt>
                <c:pt idx="4119">
                  <c:v>6.1499999999999986</c:v>
                </c:pt>
                <c:pt idx="4120">
                  <c:v>2.85</c:v>
                </c:pt>
                <c:pt idx="4121">
                  <c:v>2.95</c:v>
                </c:pt>
                <c:pt idx="4122">
                  <c:v>4.8</c:v>
                </c:pt>
                <c:pt idx="4123">
                  <c:v>5.85</c:v>
                </c:pt>
                <c:pt idx="4124">
                  <c:v>5.85</c:v>
                </c:pt>
                <c:pt idx="4125">
                  <c:v>8.5500000000000007</c:v>
                </c:pt>
                <c:pt idx="4126">
                  <c:v>6.1499999999999986</c:v>
                </c:pt>
                <c:pt idx="4127">
                  <c:v>7.25</c:v>
                </c:pt>
                <c:pt idx="4128">
                  <c:v>6</c:v>
                </c:pt>
                <c:pt idx="4129">
                  <c:v>6.05</c:v>
                </c:pt>
                <c:pt idx="4130">
                  <c:v>6</c:v>
                </c:pt>
                <c:pt idx="4131">
                  <c:v>8.9</c:v>
                </c:pt>
                <c:pt idx="4132">
                  <c:v>4.3499999999999996</c:v>
                </c:pt>
                <c:pt idx="4133">
                  <c:v>4.3499999999999996</c:v>
                </c:pt>
                <c:pt idx="4134">
                  <c:v>4.3499999999999996</c:v>
                </c:pt>
                <c:pt idx="4135">
                  <c:v>4.3499999999999996</c:v>
                </c:pt>
                <c:pt idx="4136">
                  <c:v>4.3499999999999996</c:v>
                </c:pt>
                <c:pt idx="4137">
                  <c:v>4.3499999999999996</c:v>
                </c:pt>
                <c:pt idx="4138">
                  <c:v>3.25</c:v>
                </c:pt>
                <c:pt idx="4139">
                  <c:v>4.5</c:v>
                </c:pt>
                <c:pt idx="4140">
                  <c:v>3.5</c:v>
                </c:pt>
                <c:pt idx="4141">
                  <c:v>2.4500000000000002</c:v>
                </c:pt>
                <c:pt idx="4142">
                  <c:v>2.4500000000000002</c:v>
                </c:pt>
                <c:pt idx="4143">
                  <c:v>4.5</c:v>
                </c:pt>
                <c:pt idx="4144">
                  <c:v>3.4</c:v>
                </c:pt>
                <c:pt idx="4145">
                  <c:v>4.4000000000000004</c:v>
                </c:pt>
                <c:pt idx="4146">
                  <c:v>4.5</c:v>
                </c:pt>
                <c:pt idx="4147">
                  <c:v>3.5</c:v>
                </c:pt>
                <c:pt idx="4148">
                  <c:v>3.5</c:v>
                </c:pt>
                <c:pt idx="4149">
                  <c:v>3.5</c:v>
                </c:pt>
                <c:pt idx="4150">
                  <c:v>3.5</c:v>
                </c:pt>
                <c:pt idx="4151">
                  <c:v>3.5</c:v>
                </c:pt>
                <c:pt idx="4152">
                  <c:v>2.5</c:v>
                </c:pt>
                <c:pt idx="4153">
                  <c:v>3.5</c:v>
                </c:pt>
                <c:pt idx="4154">
                  <c:v>3.4</c:v>
                </c:pt>
                <c:pt idx="4155">
                  <c:v>3.4</c:v>
                </c:pt>
                <c:pt idx="4156">
                  <c:v>3.5</c:v>
                </c:pt>
                <c:pt idx="4157">
                  <c:v>3.5</c:v>
                </c:pt>
                <c:pt idx="4158">
                  <c:v>3.55</c:v>
                </c:pt>
                <c:pt idx="4159">
                  <c:v>3.55</c:v>
                </c:pt>
                <c:pt idx="4160">
                  <c:v>3.55</c:v>
                </c:pt>
                <c:pt idx="4161">
                  <c:v>2.4</c:v>
                </c:pt>
                <c:pt idx="4162">
                  <c:v>3.5</c:v>
                </c:pt>
                <c:pt idx="4163">
                  <c:v>3.45</c:v>
                </c:pt>
                <c:pt idx="4164">
                  <c:v>3.5</c:v>
                </c:pt>
                <c:pt idx="4165">
                  <c:v>3.5</c:v>
                </c:pt>
                <c:pt idx="4166">
                  <c:v>3.5</c:v>
                </c:pt>
                <c:pt idx="4167">
                  <c:v>3.5</c:v>
                </c:pt>
                <c:pt idx="4168">
                  <c:v>3.5</c:v>
                </c:pt>
                <c:pt idx="4169">
                  <c:v>3.5</c:v>
                </c:pt>
                <c:pt idx="4170">
                  <c:v>3.5</c:v>
                </c:pt>
                <c:pt idx="4171">
                  <c:v>3.5</c:v>
                </c:pt>
                <c:pt idx="4172">
                  <c:v>3.5</c:v>
                </c:pt>
                <c:pt idx="4173">
                  <c:v>3.5</c:v>
                </c:pt>
                <c:pt idx="4174">
                  <c:v>2.4500000000000002</c:v>
                </c:pt>
                <c:pt idx="4175">
                  <c:v>3.55</c:v>
                </c:pt>
                <c:pt idx="4176">
                  <c:v>2.5499999999999998</c:v>
                </c:pt>
                <c:pt idx="4177">
                  <c:v>2.4500000000000002</c:v>
                </c:pt>
                <c:pt idx="4178">
                  <c:v>3.45</c:v>
                </c:pt>
                <c:pt idx="4179">
                  <c:v>2.4</c:v>
                </c:pt>
                <c:pt idx="4180">
                  <c:v>2.4</c:v>
                </c:pt>
                <c:pt idx="4181">
                  <c:v>2.4</c:v>
                </c:pt>
                <c:pt idx="4182">
                  <c:v>3.5</c:v>
                </c:pt>
                <c:pt idx="4183">
                  <c:v>2.35</c:v>
                </c:pt>
                <c:pt idx="4184">
                  <c:v>4.8</c:v>
                </c:pt>
                <c:pt idx="4185">
                  <c:v>3.55</c:v>
                </c:pt>
                <c:pt idx="4186">
                  <c:v>3.55</c:v>
                </c:pt>
                <c:pt idx="4187">
                  <c:v>3.55</c:v>
                </c:pt>
                <c:pt idx="4188">
                  <c:v>3.55</c:v>
                </c:pt>
                <c:pt idx="4189">
                  <c:v>3.5</c:v>
                </c:pt>
                <c:pt idx="4190">
                  <c:v>3.5</c:v>
                </c:pt>
                <c:pt idx="4191">
                  <c:v>3.5</c:v>
                </c:pt>
                <c:pt idx="4192">
                  <c:v>3.5</c:v>
                </c:pt>
                <c:pt idx="4193">
                  <c:v>3.5</c:v>
                </c:pt>
                <c:pt idx="4194">
                  <c:v>2.5</c:v>
                </c:pt>
                <c:pt idx="4195">
                  <c:v>3.55</c:v>
                </c:pt>
                <c:pt idx="4196">
                  <c:v>2.4500000000000002</c:v>
                </c:pt>
                <c:pt idx="4197">
                  <c:v>3.45</c:v>
                </c:pt>
                <c:pt idx="4198">
                  <c:v>3.6</c:v>
                </c:pt>
                <c:pt idx="4199">
                  <c:v>3.6</c:v>
                </c:pt>
                <c:pt idx="4200">
                  <c:v>3.6</c:v>
                </c:pt>
                <c:pt idx="4201">
                  <c:v>2.5499999999999998</c:v>
                </c:pt>
                <c:pt idx="4202">
                  <c:v>2.65</c:v>
                </c:pt>
                <c:pt idx="4203">
                  <c:v>2.75</c:v>
                </c:pt>
                <c:pt idx="4204">
                  <c:v>4.95</c:v>
                </c:pt>
                <c:pt idx="4205">
                  <c:v>2.7</c:v>
                </c:pt>
                <c:pt idx="4206">
                  <c:v>3.7</c:v>
                </c:pt>
                <c:pt idx="4207">
                  <c:v>3.65</c:v>
                </c:pt>
                <c:pt idx="4208">
                  <c:v>3.65</c:v>
                </c:pt>
                <c:pt idx="4209">
                  <c:v>3.65</c:v>
                </c:pt>
                <c:pt idx="4210">
                  <c:v>3.6</c:v>
                </c:pt>
                <c:pt idx="4211">
                  <c:v>5.9</c:v>
                </c:pt>
                <c:pt idx="4212">
                  <c:v>8</c:v>
                </c:pt>
                <c:pt idx="4213">
                  <c:v>7.9</c:v>
                </c:pt>
                <c:pt idx="4214">
                  <c:v>6.8</c:v>
                </c:pt>
                <c:pt idx="4215">
                  <c:v>7.8</c:v>
                </c:pt>
                <c:pt idx="4216">
                  <c:v>7.9</c:v>
                </c:pt>
                <c:pt idx="4217">
                  <c:v>6.75</c:v>
                </c:pt>
                <c:pt idx="4218">
                  <c:v>7.75</c:v>
                </c:pt>
                <c:pt idx="4219">
                  <c:v>4.1499999999999986</c:v>
                </c:pt>
                <c:pt idx="4220">
                  <c:v>4.1499999999999986</c:v>
                </c:pt>
                <c:pt idx="4221">
                  <c:v>3</c:v>
                </c:pt>
                <c:pt idx="4222">
                  <c:v>4</c:v>
                </c:pt>
                <c:pt idx="4223">
                  <c:v>4</c:v>
                </c:pt>
                <c:pt idx="4224">
                  <c:v>3</c:v>
                </c:pt>
                <c:pt idx="4225">
                  <c:v>3</c:v>
                </c:pt>
                <c:pt idx="4226">
                  <c:v>3</c:v>
                </c:pt>
                <c:pt idx="4227">
                  <c:v>3</c:v>
                </c:pt>
                <c:pt idx="4228">
                  <c:v>4.05</c:v>
                </c:pt>
                <c:pt idx="4229">
                  <c:v>4.05</c:v>
                </c:pt>
                <c:pt idx="4230">
                  <c:v>4.05</c:v>
                </c:pt>
                <c:pt idx="4231">
                  <c:v>5.2</c:v>
                </c:pt>
                <c:pt idx="4232">
                  <c:v>7.25</c:v>
                </c:pt>
                <c:pt idx="4233">
                  <c:v>6.05</c:v>
                </c:pt>
                <c:pt idx="4234">
                  <c:v>7.3</c:v>
                </c:pt>
                <c:pt idx="4235">
                  <c:v>7.5</c:v>
                </c:pt>
                <c:pt idx="4236">
                  <c:v>7.5</c:v>
                </c:pt>
                <c:pt idx="4237">
                  <c:v>4.3499999999999996</c:v>
                </c:pt>
                <c:pt idx="4238">
                  <c:v>3.25</c:v>
                </c:pt>
                <c:pt idx="4239">
                  <c:v>4.3</c:v>
                </c:pt>
                <c:pt idx="4240">
                  <c:v>5.35</c:v>
                </c:pt>
                <c:pt idx="4241">
                  <c:v>4.1499999999999986</c:v>
                </c:pt>
                <c:pt idx="4242">
                  <c:v>5.1499999999999986</c:v>
                </c:pt>
                <c:pt idx="4243">
                  <c:v>2.85</c:v>
                </c:pt>
                <c:pt idx="4244">
                  <c:v>2.75</c:v>
                </c:pt>
                <c:pt idx="4245">
                  <c:v>3.8</c:v>
                </c:pt>
                <c:pt idx="4246">
                  <c:v>3.8</c:v>
                </c:pt>
                <c:pt idx="4247">
                  <c:v>2.75</c:v>
                </c:pt>
                <c:pt idx="4248">
                  <c:v>3.75</c:v>
                </c:pt>
                <c:pt idx="4249">
                  <c:v>4.8499999999999996</c:v>
                </c:pt>
                <c:pt idx="4250">
                  <c:v>3.8</c:v>
                </c:pt>
                <c:pt idx="4251">
                  <c:v>3.8</c:v>
                </c:pt>
                <c:pt idx="4252">
                  <c:v>4.9000000000000004</c:v>
                </c:pt>
                <c:pt idx="4253">
                  <c:v>5</c:v>
                </c:pt>
                <c:pt idx="4254">
                  <c:v>3.75</c:v>
                </c:pt>
                <c:pt idx="4255">
                  <c:v>3.75</c:v>
                </c:pt>
                <c:pt idx="4256">
                  <c:v>4.95</c:v>
                </c:pt>
                <c:pt idx="4257">
                  <c:v>5</c:v>
                </c:pt>
                <c:pt idx="4258">
                  <c:v>4</c:v>
                </c:pt>
                <c:pt idx="4259">
                  <c:v>4.05</c:v>
                </c:pt>
                <c:pt idx="4260">
                  <c:v>6.9</c:v>
                </c:pt>
                <c:pt idx="4261">
                  <c:v>3.5</c:v>
                </c:pt>
                <c:pt idx="4262">
                  <c:v>3.25</c:v>
                </c:pt>
                <c:pt idx="4263">
                  <c:v>3.25</c:v>
                </c:pt>
                <c:pt idx="4264">
                  <c:v>2.15</c:v>
                </c:pt>
                <c:pt idx="4265">
                  <c:v>3.15</c:v>
                </c:pt>
                <c:pt idx="4266">
                  <c:v>5.7</c:v>
                </c:pt>
                <c:pt idx="4267">
                  <c:v>3.6</c:v>
                </c:pt>
                <c:pt idx="4268">
                  <c:v>4.75</c:v>
                </c:pt>
                <c:pt idx="4269">
                  <c:v>3.7</c:v>
                </c:pt>
                <c:pt idx="4270">
                  <c:v>3.75</c:v>
                </c:pt>
                <c:pt idx="4271">
                  <c:v>4.7</c:v>
                </c:pt>
                <c:pt idx="4272">
                  <c:v>3.65</c:v>
                </c:pt>
                <c:pt idx="4273">
                  <c:v>3.65</c:v>
                </c:pt>
                <c:pt idx="4274">
                  <c:v>0.6</c:v>
                </c:pt>
                <c:pt idx="4275">
                  <c:v>0.6</c:v>
                </c:pt>
                <c:pt idx="4276">
                  <c:v>0.6</c:v>
                </c:pt>
                <c:pt idx="4277">
                  <c:v>0.6</c:v>
                </c:pt>
                <c:pt idx="4278">
                  <c:v>0.6</c:v>
                </c:pt>
                <c:pt idx="4279">
                  <c:v>0.6</c:v>
                </c:pt>
                <c:pt idx="4280">
                  <c:v>0.6</c:v>
                </c:pt>
                <c:pt idx="4281">
                  <c:v>0.6</c:v>
                </c:pt>
                <c:pt idx="4282">
                  <c:v>0.6</c:v>
                </c:pt>
                <c:pt idx="4283">
                  <c:v>0.6</c:v>
                </c:pt>
                <c:pt idx="4284">
                  <c:v>0.6</c:v>
                </c:pt>
                <c:pt idx="4285">
                  <c:v>0.6</c:v>
                </c:pt>
                <c:pt idx="4286">
                  <c:v>0.6</c:v>
                </c:pt>
                <c:pt idx="4287">
                  <c:v>0.6</c:v>
                </c:pt>
                <c:pt idx="4288">
                  <c:v>0.6</c:v>
                </c:pt>
                <c:pt idx="4289">
                  <c:v>0.6</c:v>
                </c:pt>
                <c:pt idx="4290">
                  <c:v>0.6</c:v>
                </c:pt>
                <c:pt idx="4291">
                  <c:v>0.6</c:v>
                </c:pt>
                <c:pt idx="4292">
                  <c:v>0.6</c:v>
                </c:pt>
                <c:pt idx="4293">
                  <c:v>0.6</c:v>
                </c:pt>
                <c:pt idx="4294">
                  <c:v>0.6</c:v>
                </c:pt>
                <c:pt idx="4295">
                  <c:v>0.6</c:v>
                </c:pt>
                <c:pt idx="4296">
                  <c:v>0.6</c:v>
                </c:pt>
                <c:pt idx="4297">
                  <c:v>0.6</c:v>
                </c:pt>
                <c:pt idx="4298">
                  <c:v>0.6</c:v>
                </c:pt>
                <c:pt idx="4299">
                  <c:v>0.6</c:v>
                </c:pt>
                <c:pt idx="4300">
                  <c:v>0.6</c:v>
                </c:pt>
                <c:pt idx="4301">
                  <c:v>0.6</c:v>
                </c:pt>
                <c:pt idx="4302">
                  <c:v>1.6</c:v>
                </c:pt>
                <c:pt idx="4303">
                  <c:v>1.6</c:v>
                </c:pt>
                <c:pt idx="4304">
                  <c:v>1.6</c:v>
                </c:pt>
                <c:pt idx="4305">
                  <c:v>1.6</c:v>
                </c:pt>
                <c:pt idx="4306">
                  <c:v>1.6</c:v>
                </c:pt>
                <c:pt idx="4307">
                  <c:v>1.6</c:v>
                </c:pt>
                <c:pt idx="4308">
                  <c:v>1.6</c:v>
                </c:pt>
                <c:pt idx="4309">
                  <c:v>1.6</c:v>
                </c:pt>
                <c:pt idx="4310">
                  <c:v>1.6</c:v>
                </c:pt>
                <c:pt idx="4311">
                  <c:v>2.6</c:v>
                </c:pt>
                <c:pt idx="4312">
                  <c:v>2.6</c:v>
                </c:pt>
                <c:pt idx="4313">
                  <c:v>2.6</c:v>
                </c:pt>
                <c:pt idx="4314">
                  <c:v>2.6</c:v>
                </c:pt>
                <c:pt idx="4315">
                  <c:v>2.6</c:v>
                </c:pt>
                <c:pt idx="4316">
                  <c:v>2.6</c:v>
                </c:pt>
                <c:pt idx="4317">
                  <c:v>2.6</c:v>
                </c:pt>
                <c:pt idx="4318">
                  <c:v>2.5499999999999998</c:v>
                </c:pt>
                <c:pt idx="4319">
                  <c:v>3.65</c:v>
                </c:pt>
                <c:pt idx="4320">
                  <c:v>3.65</c:v>
                </c:pt>
                <c:pt idx="4321">
                  <c:v>3.65</c:v>
                </c:pt>
                <c:pt idx="4322">
                  <c:v>2.6</c:v>
                </c:pt>
                <c:pt idx="4323">
                  <c:v>3.65</c:v>
                </c:pt>
                <c:pt idx="4324">
                  <c:v>3.65</c:v>
                </c:pt>
                <c:pt idx="4325">
                  <c:v>2.6</c:v>
                </c:pt>
                <c:pt idx="4326">
                  <c:v>3.85</c:v>
                </c:pt>
                <c:pt idx="4327">
                  <c:v>3.9</c:v>
                </c:pt>
                <c:pt idx="4328">
                  <c:v>3.9</c:v>
                </c:pt>
                <c:pt idx="4329">
                  <c:v>3.9</c:v>
                </c:pt>
                <c:pt idx="4330">
                  <c:v>3.9</c:v>
                </c:pt>
                <c:pt idx="4331">
                  <c:v>3.9</c:v>
                </c:pt>
                <c:pt idx="4332">
                  <c:v>3.9</c:v>
                </c:pt>
                <c:pt idx="4333">
                  <c:v>3.9</c:v>
                </c:pt>
                <c:pt idx="4334">
                  <c:v>3.9</c:v>
                </c:pt>
                <c:pt idx="4335">
                  <c:v>3.9</c:v>
                </c:pt>
                <c:pt idx="4336">
                  <c:v>3.9</c:v>
                </c:pt>
                <c:pt idx="4337">
                  <c:v>3.9</c:v>
                </c:pt>
                <c:pt idx="4338">
                  <c:v>3.85</c:v>
                </c:pt>
                <c:pt idx="4339">
                  <c:v>3.85</c:v>
                </c:pt>
                <c:pt idx="4340">
                  <c:v>3.85</c:v>
                </c:pt>
                <c:pt idx="4341">
                  <c:v>5</c:v>
                </c:pt>
                <c:pt idx="4342">
                  <c:v>11.45</c:v>
                </c:pt>
                <c:pt idx="4343">
                  <c:v>4.1499999999999986</c:v>
                </c:pt>
                <c:pt idx="4344">
                  <c:v>4.1499999999999986</c:v>
                </c:pt>
                <c:pt idx="4345">
                  <c:v>10.6</c:v>
                </c:pt>
                <c:pt idx="4346">
                  <c:v>10.1</c:v>
                </c:pt>
                <c:pt idx="4347">
                  <c:v>9</c:v>
                </c:pt>
                <c:pt idx="4348">
                  <c:v>9.0500000000000007</c:v>
                </c:pt>
                <c:pt idx="4349">
                  <c:v>9.0500000000000007</c:v>
                </c:pt>
                <c:pt idx="4350">
                  <c:v>10.199999999999999</c:v>
                </c:pt>
                <c:pt idx="4351">
                  <c:v>8.9499999999999993</c:v>
                </c:pt>
                <c:pt idx="4352">
                  <c:v>13.55</c:v>
                </c:pt>
                <c:pt idx="4353">
                  <c:v>10.35</c:v>
                </c:pt>
                <c:pt idx="4354">
                  <c:v>25.6</c:v>
                </c:pt>
                <c:pt idx="4355">
                  <c:v>22.1</c:v>
                </c:pt>
                <c:pt idx="4356">
                  <c:v>17.8</c:v>
                </c:pt>
                <c:pt idx="4357">
                  <c:v>16.95</c:v>
                </c:pt>
                <c:pt idx="4358">
                  <c:v>69.5</c:v>
                </c:pt>
                <c:pt idx="4359">
                  <c:v>29.15</c:v>
                </c:pt>
                <c:pt idx="4360">
                  <c:v>36</c:v>
                </c:pt>
                <c:pt idx="4361">
                  <c:v>48.85</c:v>
                </c:pt>
                <c:pt idx="4362">
                  <c:v>28.9</c:v>
                </c:pt>
                <c:pt idx="4363">
                  <c:v>29.8</c:v>
                </c:pt>
                <c:pt idx="4364">
                  <c:v>29.45</c:v>
                </c:pt>
                <c:pt idx="4365">
                  <c:v>38.950000000000003</c:v>
                </c:pt>
                <c:pt idx="4366">
                  <c:v>35.799999999999997</c:v>
                </c:pt>
                <c:pt idx="4367">
                  <c:v>57.4</c:v>
                </c:pt>
                <c:pt idx="4368">
                  <c:v>52.55</c:v>
                </c:pt>
                <c:pt idx="4369">
                  <c:v>25.85</c:v>
                </c:pt>
                <c:pt idx="4370">
                  <c:v>15.7</c:v>
                </c:pt>
                <c:pt idx="4371">
                  <c:v>16</c:v>
                </c:pt>
                <c:pt idx="4372">
                  <c:v>32.6</c:v>
                </c:pt>
                <c:pt idx="4373">
                  <c:v>47.1</c:v>
                </c:pt>
                <c:pt idx="4374">
                  <c:v>13.8</c:v>
                </c:pt>
                <c:pt idx="4375">
                  <c:v>0.1</c:v>
                </c:pt>
                <c:pt idx="4376">
                  <c:v>0.1</c:v>
                </c:pt>
                <c:pt idx="4377">
                  <c:v>0.1</c:v>
                </c:pt>
                <c:pt idx="4378">
                  <c:v>0.1</c:v>
                </c:pt>
                <c:pt idx="4379">
                  <c:v>0.1</c:v>
                </c:pt>
                <c:pt idx="4380">
                  <c:v>0.1</c:v>
                </c:pt>
                <c:pt idx="4381">
                  <c:v>0.1</c:v>
                </c:pt>
                <c:pt idx="4382">
                  <c:v>1.1499999999999999</c:v>
                </c:pt>
                <c:pt idx="4383">
                  <c:v>2.5499999999999998</c:v>
                </c:pt>
                <c:pt idx="4384">
                  <c:v>0.2</c:v>
                </c:pt>
                <c:pt idx="4385">
                  <c:v>0.2</c:v>
                </c:pt>
                <c:pt idx="4386">
                  <c:v>0.2</c:v>
                </c:pt>
                <c:pt idx="4387">
                  <c:v>0.2</c:v>
                </c:pt>
                <c:pt idx="4388">
                  <c:v>0.2</c:v>
                </c:pt>
                <c:pt idx="4389">
                  <c:v>0.2</c:v>
                </c:pt>
                <c:pt idx="4390">
                  <c:v>1.25</c:v>
                </c:pt>
                <c:pt idx="4391">
                  <c:v>1.25</c:v>
                </c:pt>
                <c:pt idx="4392">
                  <c:v>1.25</c:v>
                </c:pt>
                <c:pt idx="4393">
                  <c:v>1.25</c:v>
                </c:pt>
                <c:pt idx="4394">
                  <c:v>1.25</c:v>
                </c:pt>
                <c:pt idx="4395">
                  <c:v>1.2</c:v>
                </c:pt>
                <c:pt idx="4396">
                  <c:v>2.4</c:v>
                </c:pt>
                <c:pt idx="4397">
                  <c:v>3.45</c:v>
                </c:pt>
                <c:pt idx="4398">
                  <c:v>3.45</c:v>
                </c:pt>
                <c:pt idx="4399">
                  <c:v>3.5</c:v>
                </c:pt>
                <c:pt idx="4400">
                  <c:v>3.5</c:v>
                </c:pt>
                <c:pt idx="4401">
                  <c:v>3.5</c:v>
                </c:pt>
                <c:pt idx="4402">
                  <c:v>4.5</c:v>
                </c:pt>
                <c:pt idx="4403">
                  <c:v>4.5</c:v>
                </c:pt>
                <c:pt idx="4404">
                  <c:v>4.5</c:v>
                </c:pt>
                <c:pt idx="4405">
                  <c:v>4.5</c:v>
                </c:pt>
                <c:pt idx="4406">
                  <c:v>4.5</c:v>
                </c:pt>
                <c:pt idx="4407">
                  <c:v>5.55</c:v>
                </c:pt>
                <c:pt idx="4408">
                  <c:v>4.55</c:v>
                </c:pt>
                <c:pt idx="4409">
                  <c:v>5.95</c:v>
                </c:pt>
                <c:pt idx="4410">
                  <c:v>4.9000000000000004</c:v>
                </c:pt>
                <c:pt idx="4411">
                  <c:v>4.9000000000000004</c:v>
                </c:pt>
                <c:pt idx="4412">
                  <c:v>4.9000000000000004</c:v>
                </c:pt>
                <c:pt idx="4413">
                  <c:v>7.45</c:v>
                </c:pt>
                <c:pt idx="4414">
                  <c:v>5.5</c:v>
                </c:pt>
                <c:pt idx="4415">
                  <c:v>32.6</c:v>
                </c:pt>
                <c:pt idx="4416">
                  <c:v>5.35</c:v>
                </c:pt>
                <c:pt idx="4417">
                  <c:v>5.7</c:v>
                </c:pt>
                <c:pt idx="4418">
                  <c:v>20.6</c:v>
                </c:pt>
                <c:pt idx="4419">
                  <c:v>36.75</c:v>
                </c:pt>
                <c:pt idx="4420">
                  <c:v>4.6499999999999977</c:v>
                </c:pt>
                <c:pt idx="4421">
                  <c:v>20.85</c:v>
                </c:pt>
                <c:pt idx="4422">
                  <c:v>32.9</c:v>
                </c:pt>
                <c:pt idx="4423">
                  <c:v>4.45</c:v>
                </c:pt>
                <c:pt idx="4424">
                  <c:v>4.45</c:v>
                </c:pt>
                <c:pt idx="4425">
                  <c:v>5</c:v>
                </c:pt>
                <c:pt idx="4426">
                  <c:v>5.85</c:v>
                </c:pt>
                <c:pt idx="4427">
                  <c:v>5.6499999999999977</c:v>
                </c:pt>
                <c:pt idx="4428">
                  <c:v>19.5</c:v>
                </c:pt>
                <c:pt idx="4429">
                  <c:v>22.95</c:v>
                </c:pt>
                <c:pt idx="4430">
                  <c:v>17.45</c:v>
                </c:pt>
                <c:pt idx="4431">
                  <c:v>64.45</c:v>
                </c:pt>
                <c:pt idx="4432">
                  <c:v>17.2</c:v>
                </c:pt>
                <c:pt idx="4433">
                  <c:v>18.25</c:v>
                </c:pt>
                <c:pt idx="4434">
                  <c:v>5.3</c:v>
                </c:pt>
                <c:pt idx="4435">
                  <c:v>5.0999999999999996</c:v>
                </c:pt>
                <c:pt idx="4436">
                  <c:v>6.05</c:v>
                </c:pt>
                <c:pt idx="4437">
                  <c:v>16.399999999999999</c:v>
                </c:pt>
                <c:pt idx="4438">
                  <c:v>18.399999999999999</c:v>
                </c:pt>
                <c:pt idx="4439">
                  <c:v>5.7</c:v>
                </c:pt>
                <c:pt idx="4440">
                  <c:v>17.5</c:v>
                </c:pt>
                <c:pt idx="4441">
                  <c:v>6.1499999999999986</c:v>
                </c:pt>
                <c:pt idx="4442">
                  <c:v>18.100000000000001</c:v>
                </c:pt>
                <c:pt idx="4443">
                  <c:v>21.7</c:v>
                </c:pt>
                <c:pt idx="4444">
                  <c:v>18.05</c:v>
                </c:pt>
                <c:pt idx="4445">
                  <c:v>26.25</c:v>
                </c:pt>
                <c:pt idx="4446">
                  <c:v>5.6499999999999977</c:v>
                </c:pt>
                <c:pt idx="4447">
                  <c:v>14.25</c:v>
                </c:pt>
                <c:pt idx="4448">
                  <c:v>5.6</c:v>
                </c:pt>
                <c:pt idx="4449">
                  <c:v>40.799999999999997</c:v>
                </c:pt>
                <c:pt idx="4450">
                  <c:v>4.5</c:v>
                </c:pt>
                <c:pt idx="4451">
                  <c:v>10.199999999999999</c:v>
                </c:pt>
                <c:pt idx="4452">
                  <c:v>5</c:v>
                </c:pt>
                <c:pt idx="4453">
                  <c:v>24.75</c:v>
                </c:pt>
                <c:pt idx="4454">
                  <c:v>15.15</c:v>
                </c:pt>
                <c:pt idx="4455">
                  <c:v>14.9</c:v>
                </c:pt>
                <c:pt idx="4456">
                  <c:v>25.5</c:v>
                </c:pt>
                <c:pt idx="4457">
                  <c:v>38.950000000000003</c:v>
                </c:pt>
                <c:pt idx="4458">
                  <c:v>6.2</c:v>
                </c:pt>
                <c:pt idx="4459">
                  <c:v>15.55</c:v>
                </c:pt>
                <c:pt idx="4460">
                  <c:v>2000</c:v>
                </c:pt>
                <c:pt idx="4461">
                  <c:v>91</c:v>
                </c:pt>
                <c:pt idx="4462">
                  <c:v>119.9</c:v>
                </c:pt>
                <c:pt idx="4463">
                  <c:v>68.5</c:v>
                </c:pt>
                <c:pt idx="4464">
                  <c:v>38.65</c:v>
                </c:pt>
                <c:pt idx="4465">
                  <c:v>46.55</c:v>
                </c:pt>
                <c:pt idx="4466">
                  <c:v>54.15</c:v>
                </c:pt>
                <c:pt idx="4467">
                  <c:v>33.200000000000003</c:v>
                </c:pt>
                <c:pt idx="4468">
                  <c:v>53.05</c:v>
                </c:pt>
                <c:pt idx="4469">
                  <c:v>11.15</c:v>
                </c:pt>
                <c:pt idx="4470">
                  <c:v>6.9</c:v>
                </c:pt>
                <c:pt idx="4471">
                  <c:v>6.9</c:v>
                </c:pt>
                <c:pt idx="4472">
                  <c:v>4.5999999999999996</c:v>
                </c:pt>
                <c:pt idx="4473">
                  <c:v>6.95</c:v>
                </c:pt>
                <c:pt idx="4474">
                  <c:v>7.05</c:v>
                </c:pt>
                <c:pt idx="4475">
                  <c:v>5.9</c:v>
                </c:pt>
                <c:pt idx="4476">
                  <c:v>7.05</c:v>
                </c:pt>
                <c:pt idx="4477">
                  <c:v>5.95</c:v>
                </c:pt>
                <c:pt idx="4478">
                  <c:v>4.8499999999999996</c:v>
                </c:pt>
                <c:pt idx="4479">
                  <c:v>7.1499999999999986</c:v>
                </c:pt>
                <c:pt idx="4480">
                  <c:v>5.1499999999999986</c:v>
                </c:pt>
                <c:pt idx="4481">
                  <c:v>6.5</c:v>
                </c:pt>
                <c:pt idx="4482">
                  <c:v>7.5</c:v>
                </c:pt>
                <c:pt idx="4483">
                  <c:v>7.55</c:v>
                </c:pt>
                <c:pt idx="4484">
                  <c:v>21.25</c:v>
                </c:pt>
                <c:pt idx="4485">
                  <c:v>6.6499999999999977</c:v>
                </c:pt>
                <c:pt idx="4486">
                  <c:v>7.6499999999999977</c:v>
                </c:pt>
                <c:pt idx="4487">
                  <c:v>7.6499999999999977</c:v>
                </c:pt>
                <c:pt idx="4488">
                  <c:v>7.4</c:v>
                </c:pt>
                <c:pt idx="4489">
                  <c:v>7</c:v>
                </c:pt>
                <c:pt idx="4490">
                  <c:v>8</c:v>
                </c:pt>
                <c:pt idx="4491">
                  <c:v>9.4499999999999993</c:v>
                </c:pt>
                <c:pt idx="4492">
                  <c:v>7.25</c:v>
                </c:pt>
                <c:pt idx="4493">
                  <c:v>8.3000000000000007</c:v>
                </c:pt>
                <c:pt idx="4494">
                  <c:v>7.3</c:v>
                </c:pt>
                <c:pt idx="4495">
                  <c:v>7.5</c:v>
                </c:pt>
                <c:pt idx="4496">
                  <c:v>7.5</c:v>
                </c:pt>
                <c:pt idx="4497">
                  <c:v>6.5</c:v>
                </c:pt>
                <c:pt idx="4498">
                  <c:v>6.5</c:v>
                </c:pt>
                <c:pt idx="4499">
                  <c:v>7.55</c:v>
                </c:pt>
                <c:pt idx="4500">
                  <c:v>7.1</c:v>
                </c:pt>
                <c:pt idx="4501">
                  <c:v>14.45</c:v>
                </c:pt>
                <c:pt idx="4502">
                  <c:v>8.4</c:v>
                </c:pt>
                <c:pt idx="4503">
                  <c:v>8.1</c:v>
                </c:pt>
                <c:pt idx="4504">
                  <c:v>7.2</c:v>
                </c:pt>
                <c:pt idx="4505">
                  <c:v>8</c:v>
                </c:pt>
                <c:pt idx="4506">
                  <c:v>7</c:v>
                </c:pt>
                <c:pt idx="4507">
                  <c:v>8.2000000000000011</c:v>
                </c:pt>
                <c:pt idx="4508">
                  <c:v>0.05</c:v>
                </c:pt>
                <c:pt idx="4509">
                  <c:v>0.05</c:v>
                </c:pt>
                <c:pt idx="4510">
                  <c:v>0.05</c:v>
                </c:pt>
                <c:pt idx="4511">
                  <c:v>0.05</c:v>
                </c:pt>
                <c:pt idx="4512">
                  <c:v>1.25</c:v>
                </c:pt>
                <c:pt idx="4513">
                  <c:v>1.25</c:v>
                </c:pt>
                <c:pt idx="4514">
                  <c:v>0.2</c:v>
                </c:pt>
                <c:pt idx="4515">
                  <c:v>0.2</c:v>
                </c:pt>
                <c:pt idx="4516">
                  <c:v>1.25</c:v>
                </c:pt>
                <c:pt idx="4517">
                  <c:v>1.25</c:v>
                </c:pt>
                <c:pt idx="4518">
                  <c:v>3.25</c:v>
                </c:pt>
                <c:pt idx="4519">
                  <c:v>4.45</c:v>
                </c:pt>
                <c:pt idx="4520">
                  <c:v>3.4</c:v>
                </c:pt>
                <c:pt idx="4521">
                  <c:v>5.45</c:v>
                </c:pt>
                <c:pt idx="4522">
                  <c:v>5.55</c:v>
                </c:pt>
                <c:pt idx="4523">
                  <c:v>5.55</c:v>
                </c:pt>
                <c:pt idx="4524">
                  <c:v>7.75</c:v>
                </c:pt>
                <c:pt idx="4525">
                  <c:v>6.7</c:v>
                </c:pt>
                <c:pt idx="4526">
                  <c:v>7.75</c:v>
                </c:pt>
                <c:pt idx="4527">
                  <c:v>7.7</c:v>
                </c:pt>
                <c:pt idx="4528">
                  <c:v>6.7</c:v>
                </c:pt>
                <c:pt idx="4529">
                  <c:v>7.7</c:v>
                </c:pt>
                <c:pt idx="4530">
                  <c:v>8.4</c:v>
                </c:pt>
                <c:pt idx="4531">
                  <c:v>8.1</c:v>
                </c:pt>
                <c:pt idx="4532">
                  <c:v>30.4</c:v>
                </c:pt>
                <c:pt idx="4533">
                  <c:v>37.950000000000003</c:v>
                </c:pt>
                <c:pt idx="4534">
                  <c:v>20.6</c:v>
                </c:pt>
                <c:pt idx="4535">
                  <c:v>16.100000000000001</c:v>
                </c:pt>
                <c:pt idx="4536">
                  <c:v>8.85</c:v>
                </c:pt>
                <c:pt idx="4537">
                  <c:v>81.25</c:v>
                </c:pt>
                <c:pt idx="4538">
                  <c:v>124.9</c:v>
                </c:pt>
                <c:pt idx="4539">
                  <c:v>64.2</c:v>
                </c:pt>
                <c:pt idx="4540">
                  <c:v>69.2</c:v>
                </c:pt>
                <c:pt idx="4541">
                  <c:v>37.85</c:v>
                </c:pt>
                <c:pt idx="4542">
                  <c:v>0.35</c:v>
                </c:pt>
                <c:pt idx="4543">
                  <c:v>0.35</c:v>
                </c:pt>
                <c:pt idx="4544">
                  <c:v>0.35</c:v>
                </c:pt>
                <c:pt idx="4545">
                  <c:v>0.35</c:v>
                </c:pt>
                <c:pt idx="4546">
                  <c:v>0.35</c:v>
                </c:pt>
                <c:pt idx="4547">
                  <c:v>0.35</c:v>
                </c:pt>
                <c:pt idx="4548">
                  <c:v>0.35</c:v>
                </c:pt>
                <c:pt idx="4549">
                  <c:v>0.35</c:v>
                </c:pt>
                <c:pt idx="4550">
                  <c:v>1.35</c:v>
                </c:pt>
                <c:pt idx="4551">
                  <c:v>1.35</c:v>
                </c:pt>
                <c:pt idx="4552">
                  <c:v>1.35</c:v>
                </c:pt>
                <c:pt idx="4553">
                  <c:v>2.4500000000000002</c:v>
                </c:pt>
                <c:pt idx="4554">
                  <c:v>2.4500000000000002</c:v>
                </c:pt>
                <c:pt idx="4555">
                  <c:v>3.6</c:v>
                </c:pt>
                <c:pt idx="4556">
                  <c:v>4.6499999999999977</c:v>
                </c:pt>
                <c:pt idx="4557">
                  <c:v>6.75</c:v>
                </c:pt>
                <c:pt idx="4558">
                  <c:v>6.75</c:v>
                </c:pt>
                <c:pt idx="4559">
                  <c:v>7.75</c:v>
                </c:pt>
                <c:pt idx="4560">
                  <c:v>7.8</c:v>
                </c:pt>
                <c:pt idx="4561">
                  <c:v>6.75</c:v>
                </c:pt>
                <c:pt idx="4562">
                  <c:v>6.85</c:v>
                </c:pt>
                <c:pt idx="4563">
                  <c:v>7.9</c:v>
                </c:pt>
                <c:pt idx="4564">
                  <c:v>7.85</c:v>
                </c:pt>
                <c:pt idx="4565">
                  <c:v>7.9</c:v>
                </c:pt>
                <c:pt idx="4566">
                  <c:v>8</c:v>
                </c:pt>
                <c:pt idx="4567">
                  <c:v>9.1</c:v>
                </c:pt>
                <c:pt idx="4568">
                  <c:v>8.1</c:v>
                </c:pt>
                <c:pt idx="4569">
                  <c:v>8.15</c:v>
                </c:pt>
                <c:pt idx="4570">
                  <c:v>8.15</c:v>
                </c:pt>
                <c:pt idx="4571">
                  <c:v>8.1</c:v>
                </c:pt>
                <c:pt idx="4572">
                  <c:v>9.35</c:v>
                </c:pt>
                <c:pt idx="4573">
                  <c:v>8.25</c:v>
                </c:pt>
                <c:pt idx="4574">
                  <c:v>8.35</c:v>
                </c:pt>
                <c:pt idx="4575">
                  <c:v>8.5500000000000007</c:v>
                </c:pt>
                <c:pt idx="4576">
                  <c:v>8.7000000000000011</c:v>
                </c:pt>
                <c:pt idx="4577">
                  <c:v>6.9</c:v>
                </c:pt>
                <c:pt idx="4578">
                  <c:v>18.95</c:v>
                </c:pt>
                <c:pt idx="4579">
                  <c:v>29.75</c:v>
                </c:pt>
                <c:pt idx="4580">
                  <c:v>9.35</c:v>
                </c:pt>
                <c:pt idx="4581">
                  <c:v>26.7</c:v>
                </c:pt>
                <c:pt idx="4582">
                  <c:v>27.9</c:v>
                </c:pt>
                <c:pt idx="4583">
                  <c:v>18.2</c:v>
                </c:pt>
                <c:pt idx="4584">
                  <c:v>29.8</c:v>
                </c:pt>
                <c:pt idx="4585">
                  <c:v>17.05</c:v>
                </c:pt>
                <c:pt idx="4586">
                  <c:v>8.5500000000000007</c:v>
                </c:pt>
                <c:pt idx="4587">
                  <c:v>20.399999999999999</c:v>
                </c:pt>
                <c:pt idx="4588">
                  <c:v>17.75</c:v>
                </c:pt>
                <c:pt idx="4589">
                  <c:v>8.0500000000000007</c:v>
                </c:pt>
                <c:pt idx="4590">
                  <c:v>19.45</c:v>
                </c:pt>
                <c:pt idx="4591">
                  <c:v>39</c:v>
                </c:pt>
                <c:pt idx="4592">
                  <c:v>29.1</c:v>
                </c:pt>
                <c:pt idx="4593">
                  <c:v>18.850000000000001</c:v>
                </c:pt>
                <c:pt idx="4594">
                  <c:v>9.8000000000000007</c:v>
                </c:pt>
                <c:pt idx="4595">
                  <c:v>18.7</c:v>
                </c:pt>
                <c:pt idx="4596">
                  <c:v>28.55</c:v>
                </c:pt>
                <c:pt idx="4597">
                  <c:v>8.4499999999999993</c:v>
                </c:pt>
                <c:pt idx="4598">
                  <c:v>17.5</c:v>
                </c:pt>
                <c:pt idx="4599">
                  <c:v>8</c:v>
                </c:pt>
                <c:pt idx="4600">
                  <c:v>17.95</c:v>
                </c:pt>
                <c:pt idx="4601">
                  <c:v>27.35</c:v>
                </c:pt>
                <c:pt idx="4602">
                  <c:v>8.4</c:v>
                </c:pt>
                <c:pt idx="4603">
                  <c:v>18.149999999999999</c:v>
                </c:pt>
                <c:pt idx="4604">
                  <c:v>28.5</c:v>
                </c:pt>
                <c:pt idx="4605">
                  <c:v>9.4499999999999993</c:v>
                </c:pt>
                <c:pt idx="4606">
                  <c:v>18.649999999999999</c:v>
                </c:pt>
                <c:pt idx="4607">
                  <c:v>8.65</c:v>
                </c:pt>
                <c:pt idx="4608">
                  <c:v>17.7</c:v>
                </c:pt>
                <c:pt idx="4609">
                  <c:v>18.850000000000001</c:v>
                </c:pt>
                <c:pt idx="4610">
                  <c:v>8.15</c:v>
                </c:pt>
                <c:pt idx="4611">
                  <c:v>9.5500000000000007</c:v>
                </c:pt>
                <c:pt idx="4612">
                  <c:v>9.15</c:v>
                </c:pt>
                <c:pt idx="4613">
                  <c:v>8.15</c:v>
                </c:pt>
                <c:pt idx="4614">
                  <c:v>8.5500000000000007</c:v>
                </c:pt>
                <c:pt idx="4615">
                  <c:v>8.65</c:v>
                </c:pt>
                <c:pt idx="4616">
                  <c:v>9.85</c:v>
                </c:pt>
                <c:pt idx="4617">
                  <c:v>25.2</c:v>
                </c:pt>
                <c:pt idx="4618">
                  <c:v>17.8</c:v>
                </c:pt>
                <c:pt idx="4619">
                  <c:v>18.399999999999999</c:v>
                </c:pt>
                <c:pt idx="4620">
                  <c:v>29.1</c:v>
                </c:pt>
                <c:pt idx="4621">
                  <c:v>8.35</c:v>
                </c:pt>
                <c:pt idx="4622">
                  <c:v>8.6</c:v>
                </c:pt>
                <c:pt idx="4623">
                  <c:v>9.8000000000000007</c:v>
                </c:pt>
                <c:pt idx="4624">
                  <c:v>8.35</c:v>
                </c:pt>
                <c:pt idx="4625">
                  <c:v>8.25</c:v>
                </c:pt>
                <c:pt idx="4626">
                  <c:v>9</c:v>
                </c:pt>
                <c:pt idx="4627">
                  <c:v>9.4</c:v>
                </c:pt>
                <c:pt idx="4628">
                  <c:v>10.15</c:v>
                </c:pt>
                <c:pt idx="4629">
                  <c:v>18.8</c:v>
                </c:pt>
                <c:pt idx="4630">
                  <c:v>27.85</c:v>
                </c:pt>
                <c:pt idx="4631">
                  <c:v>9.0500000000000007</c:v>
                </c:pt>
                <c:pt idx="4632">
                  <c:v>9.8000000000000007</c:v>
                </c:pt>
                <c:pt idx="4633">
                  <c:v>18.600000000000001</c:v>
                </c:pt>
                <c:pt idx="4634">
                  <c:v>29.5</c:v>
                </c:pt>
                <c:pt idx="4635">
                  <c:v>6.05</c:v>
                </c:pt>
                <c:pt idx="4636">
                  <c:v>7.1</c:v>
                </c:pt>
                <c:pt idx="4637">
                  <c:v>7.05</c:v>
                </c:pt>
                <c:pt idx="4638">
                  <c:v>8.15</c:v>
                </c:pt>
                <c:pt idx="4639">
                  <c:v>8.15</c:v>
                </c:pt>
                <c:pt idx="4640">
                  <c:v>8.2000000000000011</c:v>
                </c:pt>
                <c:pt idx="4641">
                  <c:v>7.1499999999999986</c:v>
                </c:pt>
                <c:pt idx="4642">
                  <c:v>7.1499999999999986</c:v>
                </c:pt>
                <c:pt idx="4643">
                  <c:v>8.4</c:v>
                </c:pt>
                <c:pt idx="4644">
                  <c:v>8.65</c:v>
                </c:pt>
                <c:pt idx="4645">
                  <c:v>8.5</c:v>
                </c:pt>
                <c:pt idx="4646">
                  <c:v>7.1499999999999986</c:v>
                </c:pt>
                <c:pt idx="4647">
                  <c:v>6.9</c:v>
                </c:pt>
                <c:pt idx="4648">
                  <c:v>6.75</c:v>
                </c:pt>
                <c:pt idx="4649">
                  <c:v>6.8</c:v>
                </c:pt>
                <c:pt idx="4650">
                  <c:v>6.6</c:v>
                </c:pt>
                <c:pt idx="4651">
                  <c:v>6.25</c:v>
                </c:pt>
                <c:pt idx="4652">
                  <c:v>8.25</c:v>
                </c:pt>
                <c:pt idx="4653">
                  <c:v>7.25</c:v>
                </c:pt>
                <c:pt idx="4654">
                  <c:v>7.35</c:v>
                </c:pt>
                <c:pt idx="4655">
                  <c:v>7.35</c:v>
                </c:pt>
                <c:pt idx="4656">
                  <c:v>7.35</c:v>
                </c:pt>
                <c:pt idx="4657">
                  <c:v>8.4</c:v>
                </c:pt>
                <c:pt idx="4658">
                  <c:v>7.25</c:v>
                </c:pt>
                <c:pt idx="4659">
                  <c:v>7.25</c:v>
                </c:pt>
                <c:pt idx="4660">
                  <c:v>8.25</c:v>
                </c:pt>
                <c:pt idx="4661">
                  <c:v>7.2</c:v>
                </c:pt>
                <c:pt idx="4662">
                  <c:v>8.25</c:v>
                </c:pt>
                <c:pt idx="4663">
                  <c:v>7.25</c:v>
                </c:pt>
                <c:pt idx="4664">
                  <c:v>8.25</c:v>
                </c:pt>
                <c:pt idx="4665">
                  <c:v>8.25</c:v>
                </c:pt>
                <c:pt idx="4666">
                  <c:v>8.25</c:v>
                </c:pt>
                <c:pt idx="4667">
                  <c:v>7.1499999999999986</c:v>
                </c:pt>
                <c:pt idx="4668">
                  <c:v>7.1499999999999986</c:v>
                </c:pt>
                <c:pt idx="4669">
                  <c:v>7.85</c:v>
                </c:pt>
                <c:pt idx="4670">
                  <c:v>7.85</c:v>
                </c:pt>
                <c:pt idx="4671">
                  <c:v>7</c:v>
                </c:pt>
                <c:pt idx="4672">
                  <c:v>7</c:v>
                </c:pt>
                <c:pt idx="4673">
                  <c:v>7.05</c:v>
                </c:pt>
                <c:pt idx="4674">
                  <c:v>9</c:v>
                </c:pt>
                <c:pt idx="4675">
                  <c:v>6.6</c:v>
                </c:pt>
                <c:pt idx="4676">
                  <c:v>8.6</c:v>
                </c:pt>
                <c:pt idx="4677">
                  <c:v>8.85</c:v>
                </c:pt>
                <c:pt idx="4678">
                  <c:v>8.75</c:v>
                </c:pt>
                <c:pt idx="4679">
                  <c:v>8.6</c:v>
                </c:pt>
                <c:pt idx="4680">
                  <c:v>9.6</c:v>
                </c:pt>
                <c:pt idx="4681">
                  <c:v>11.05</c:v>
                </c:pt>
                <c:pt idx="4682">
                  <c:v>10.15</c:v>
                </c:pt>
                <c:pt idx="4683">
                  <c:v>18.149999999999999</c:v>
                </c:pt>
                <c:pt idx="4684">
                  <c:v>7.95</c:v>
                </c:pt>
                <c:pt idx="4685">
                  <c:v>19.55</c:v>
                </c:pt>
                <c:pt idx="4686">
                  <c:v>19.8</c:v>
                </c:pt>
                <c:pt idx="4687">
                  <c:v>18.399999999999999</c:v>
                </c:pt>
                <c:pt idx="4688">
                  <c:v>8.75</c:v>
                </c:pt>
                <c:pt idx="4689">
                  <c:v>8.8000000000000007</c:v>
                </c:pt>
                <c:pt idx="4690">
                  <c:v>9.4</c:v>
                </c:pt>
                <c:pt idx="4691">
                  <c:v>10.4</c:v>
                </c:pt>
                <c:pt idx="4692">
                  <c:v>19.100000000000001</c:v>
                </c:pt>
                <c:pt idx="4693">
                  <c:v>9.5500000000000007</c:v>
                </c:pt>
                <c:pt idx="4694">
                  <c:v>17.45</c:v>
                </c:pt>
                <c:pt idx="4695">
                  <c:v>13.1</c:v>
                </c:pt>
                <c:pt idx="4696">
                  <c:v>7</c:v>
                </c:pt>
                <c:pt idx="4697">
                  <c:v>8</c:v>
                </c:pt>
                <c:pt idx="4698">
                  <c:v>8</c:v>
                </c:pt>
                <c:pt idx="4699">
                  <c:v>6.8</c:v>
                </c:pt>
                <c:pt idx="4700">
                  <c:v>8</c:v>
                </c:pt>
                <c:pt idx="4701">
                  <c:v>8.0500000000000007</c:v>
                </c:pt>
                <c:pt idx="4702">
                  <c:v>8.9</c:v>
                </c:pt>
                <c:pt idx="4703">
                  <c:v>8.65</c:v>
                </c:pt>
                <c:pt idx="4704">
                  <c:v>8.65</c:v>
                </c:pt>
                <c:pt idx="4705">
                  <c:v>8.5</c:v>
                </c:pt>
                <c:pt idx="4706">
                  <c:v>8.65</c:v>
                </c:pt>
                <c:pt idx="4707">
                  <c:v>9.4</c:v>
                </c:pt>
                <c:pt idx="4708">
                  <c:v>7.3</c:v>
                </c:pt>
                <c:pt idx="4709">
                  <c:v>9.9499999999999993</c:v>
                </c:pt>
                <c:pt idx="4710">
                  <c:v>8.7000000000000011</c:v>
                </c:pt>
                <c:pt idx="4711">
                  <c:v>9.65</c:v>
                </c:pt>
                <c:pt idx="4712">
                  <c:v>8.65</c:v>
                </c:pt>
                <c:pt idx="4713">
                  <c:v>7.6</c:v>
                </c:pt>
                <c:pt idx="4714">
                  <c:v>8.8000000000000007</c:v>
                </c:pt>
                <c:pt idx="4715">
                  <c:v>7.6499999999999977</c:v>
                </c:pt>
                <c:pt idx="4716">
                  <c:v>8.9</c:v>
                </c:pt>
                <c:pt idx="4717">
                  <c:v>8.85</c:v>
                </c:pt>
                <c:pt idx="4718">
                  <c:v>10.15</c:v>
                </c:pt>
                <c:pt idx="4719">
                  <c:v>10.3</c:v>
                </c:pt>
                <c:pt idx="4720">
                  <c:v>21.25</c:v>
                </c:pt>
                <c:pt idx="4721">
                  <c:v>9.5500000000000007</c:v>
                </c:pt>
                <c:pt idx="4722">
                  <c:v>19.7</c:v>
                </c:pt>
                <c:pt idx="4723">
                  <c:v>21.5</c:v>
                </c:pt>
                <c:pt idx="4724">
                  <c:v>32.9</c:v>
                </c:pt>
                <c:pt idx="4725">
                  <c:v>10.55</c:v>
                </c:pt>
                <c:pt idx="4726">
                  <c:v>9.4499999999999993</c:v>
                </c:pt>
                <c:pt idx="4727">
                  <c:v>8.6</c:v>
                </c:pt>
                <c:pt idx="4728">
                  <c:v>174.15</c:v>
                </c:pt>
                <c:pt idx="4729">
                  <c:v>32.4</c:v>
                </c:pt>
                <c:pt idx="4730">
                  <c:v>120.45</c:v>
                </c:pt>
                <c:pt idx="4731">
                  <c:v>11.4</c:v>
                </c:pt>
                <c:pt idx="4732">
                  <c:v>0.05</c:v>
                </c:pt>
                <c:pt idx="4733">
                  <c:v>0.05</c:v>
                </c:pt>
                <c:pt idx="4734">
                  <c:v>0.05</c:v>
                </c:pt>
                <c:pt idx="4735">
                  <c:v>0.05</c:v>
                </c:pt>
                <c:pt idx="4736">
                  <c:v>0.05</c:v>
                </c:pt>
                <c:pt idx="4737">
                  <c:v>0.05</c:v>
                </c:pt>
                <c:pt idx="4738">
                  <c:v>1.05</c:v>
                </c:pt>
                <c:pt idx="4739">
                  <c:v>1.05</c:v>
                </c:pt>
                <c:pt idx="4740">
                  <c:v>1.05</c:v>
                </c:pt>
                <c:pt idx="4741">
                  <c:v>2.15</c:v>
                </c:pt>
                <c:pt idx="4742">
                  <c:v>2.15</c:v>
                </c:pt>
                <c:pt idx="4743">
                  <c:v>2.15</c:v>
                </c:pt>
                <c:pt idx="4744">
                  <c:v>2.15</c:v>
                </c:pt>
                <c:pt idx="4745">
                  <c:v>3.25</c:v>
                </c:pt>
                <c:pt idx="4746">
                  <c:v>3.25</c:v>
                </c:pt>
                <c:pt idx="4747">
                  <c:v>3.25</c:v>
                </c:pt>
                <c:pt idx="4748">
                  <c:v>3.25</c:v>
                </c:pt>
                <c:pt idx="4749">
                  <c:v>3.25</c:v>
                </c:pt>
                <c:pt idx="4750">
                  <c:v>4.25</c:v>
                </c:pt>
                <c:pt idx="4751">
                  <c:v>4.25</c:v>
                </c:pt>
                <c:pt idx="4752">
                  <c:v>4.25</c:v>
                </c:pt>
                <c:pt idx="4753">
                  <c:v>3.2</c:v>
                </c:pt>
                <c:pt idx="4754">
                  <c:v>4.3</c:v>
                </c:pt>
                <c:pt idx="4755">
                  <c:v>4.3</c:v>
                </c:pt>
                <c:pt idx="4756">
                  <c:v>4.3</c:v>
                </c:pt>
                <c:pt idx="4757">
                  <c:v>4.3</c:v>
                </c:pt>
                <c:pt idx="4758">
                  <c:v>4.3</c:v>
                </c:pt>
                <c:pt idx="4759">
                  <c:v>5.35</c:v>
                </c:pt>
                <c:pt idx="4760">
                  <c:v>4.75</c:v>
                </c:pt>
                <c:pt idx="4761">
                  <c:v>5.35</c:v>
                </c:pt>
                <c:pt idx="4762">
                  <c:v>5.35</c:v>
                </c:pt>
                <c:pt idx="4763">
                  <c:v>5.35</c:v>
                </c:pt>
                <c:pt idx="4764">
                  <c:v>4.3499999999999996</c:v>
                </c:pt>
                <c:pt idx="4765">
                  <c:v>6.6499999999999977</c:v>
                </c:pt>
                <c:pt idx="4766">
                  <c:v>6.7</c:v>
                </c:pt>
                <c:pt idx="4767">
                  <c:v>6.45</c:v>
                </c:pt>
                <c:pt idx="4768">
                  <c:v>7.6499999999999977</c:v>
                </c:pt>
                <c:pt idx="4769">
                  <c:v>9.6</c:v>
                </c:pt>
                <c:pt idx="4770">
                  <c:v>9.6</c:v>
                </c:pt>
                <c:pt idx="4771">
                  <c:v>5.8</c:v>
                </c:pt>
                <c:pt idx="4772">
                  <c:v>5.55</c:v>
                </c:pt>
                <c:pt idx="4773">
                  <c:v>7.55</c:v>
                </c:pt>
                <c:pt idx="4774">
                  <c:v>6.45</c:v>
                </c:pt>
                <c:pt idx="4775">
                  <c:v>8.8000000000000007</c:v>
                </c:pt>
                <c:pt idx="4776">
                  <c:v>0.1</c:v>
                </c:pt>
                <c:pt idx="4777">
                  <c:v>0.1</c:v>
                </c:pt>
                <c:pt idx="4778">
                  <c:v>0.1</c:v>
                </c:pt>
                <c:pt idx="4779">
                  <c:v>0.1</c:v>
                </c:pt>
                <c:pt idx="4780">
                  <c:v>0.1</c:v>
                </c:pt>
                <c:pt idx="4781">
                  <c:v>1.25</c:v>
                </c:pt>
                <c:pt idx="4782">
                  <c:v>1.25</c:v>
                </c:pt>
                <c:pt idx="4783">
                  <c:v>1.25</c:v>
                </c:pt>
                <c:pt idx="4784">
                  <c:v>2.25</c:v>
                </c:pt>
                <c:pt idx="4785">
                  <c:v>0.1</c:v>
                </c:pt>
                <c:pt idx="4786">
                  <c:v>0.1</c:v>
                </c:pt>
                <c:pt idx="4787">
                  <c:v>0.1</c:v>
                </c:pt>
                <c:pt idx="4788">
                  <c:v>0.1</c:v>
                </c:pt>
                <c:pt idx="4789">
                  <c:v>0.1</c:v>
                </c:pt>
                <c:pt idx="4790">
                  <c:v>1.1499999999999999</c:v>
                </c:pt>
                <c:pt idx="4791">
                  <c:v>1.1499999999999999</c:v>
                </c:pt>
                <c:pt idx="4792">
                  <c:v>1.1499999999999999</c:v>
                </c:pt>
                <c:pt idx="4793">
                  <c:v>1.1499999999999999</c:v>
                </c:pt>
                <c:pt idx="4794">
                  <c:v>1.1499999999999999</c:v>
                </c:pt>
                <c:pt idx="4795">
                  <c:v>1.1499999999999999</c:v>
                </c:pt>
                <c:pt idx="4796">
                  <c:v>1.1499999999999999</c:v>
                </c:pt>
                <c:pt idx="4797">
                  <c:v>2.2000000000000002</c:v>
                </c:pt>
                <c:pt idx="4798">
                  <c:v>2.2000000000000002</c:v>
                </c:pt>
                <c:pt idx="4799">
                  <c:v>2.2000000000000002</c:v>
                </c:pt>
                <c:pt idx="4800">
                  <c:v>2.2000000000000002</c:v>
                </c:pt>
                <c:pt idx="4801">
                  <c:v>2.2000000000000002</c:v>
                </c:pt>
                <c:pt idx="4802">
                  <c:v>2.2000000000000002</c:v>
                </c:pt>
                <c:pt idx="4803">
                  <c:v>2.2000000000000002</c:v>
                </c:pt>
                <c:pt idx="4804">
                  <c:v>2.2000000000000002</c:v>
                </c:pt>
                <c:pt idx="4805">
                  <c:v>2.2000000000000002</c:v>
                </c:pt>
                <c:pt idx="4806">
                  <c:v>2.2000000000000002</c:v>
                </c:pt>
                <c:pt idx="4807">
                  <c:v>3.2</c:v>
                </c:pt>
                <c:pt idx="4808">
                  <c:v>3.05</c:v>
                </c:pt>
                <c:pt idx="4809">
                  <c:v>3.05</c:v>
                </c:pt>
                <c:pt idx="4810">
                  <c:v>3.05</c:v>
                </c:pt>
                <c:pt idx="4811">
                  <c:v>4.2</c:v>
                </c:pt>
                <c:pt idx="4812">
                  <c:v>4.2</c:v>
                </c:pt>
                <c:pt idx="4813">
                  <c:v>3.2</c:v>
                </c:pt>
                <c:pt idx="4814">
                  <c:v>4.45</c:v>
                </c:pt>
                <c:pt idx="4815">
                  <c:v>4.45</c:v>
                </c:pt>
                <c:pt idx="4816">
                  <c:v>5.6</c:v>
                </c:pt>
                <c:pt idx="4817">
                  <c:v>5.6</c:v>
                </c:pt>
                <c:pt idx="4818">
                  <c:v>6.6499999999999977</c:v>
                </c:pt>
                <c:pt idx="4819">
                  <c:v>5.6499999999999977</c:v>
                </c:pt>
                <c:pt idx="4820">
                  <c:v>6.7</c:v>
                </c:pt>
                <c:pt idx="4821">
                  <c:v>6.6499999999999977</c:v>
                </c:pt>
                <c:pt idx="4822">
                  <c:v>7.7</c:v>
                </c:pt>
                <c:pt idx="4823">
                  <c:v>6.6</c:v>
                </c:pt>
                <c:pt idx="4824">
                  <c:v>7.5</c:v>
                </c:pt>
                <c:pt idx="4825">
                  <c:v>7.55</c:v>
                </c:pt>
                <c:pt idx="4826">
                  <c:v>7.35</c:v>
                </c:pt>
                <c:pt idx="4827">
                  <c:v>7.35</c:v>
                </c:pt>
                <c:pt idx="4828">
                  <c:v>7.5</c:v>
                </c:pt>
                <c:pt idx="4829">
                  <c:v>9.7000000000000011</c:v>
                </c:pt>
                <c:pt idx="4830">
                  <c:v>8.6</c:v>
                </c:pt>
                <c:pt idx="4831">
                  <c:v>13.05</c:v>
                </c:pt>
                <c:pt idx="4832">
                  <c:v>8.5</c:v>
                </c:pt>
                <c:pt idx="4833">
                  <c:v>5.95</c:v>
                </c:pt>
                <c:pt idx="4834">
                  <c:v>0.1</c:v>
                </c:pt>
                <c:pt idx="4835">
                  <c:v>0.1</c:v>
                </c:pt>
                <c:pt idx="4836">
                  <c:v>0.1</c:v>
                </c:pt>
                <c:pt idx="4837">
                  <c:v>0.1</c:v>
                </c:pt>
                <c:pt idx="4838">
                  <c:v>0.1</c:v>
                </c:pt>
                <c:pt idx="4839">
                  <c:v>0.1</c:v>
                </c:pt>
                <c:pt idx="4840">
                  <c:v>0.1</c:v>
                </c:pt>
                <c:pt idx="4841">
                  <c:v>0.1</c:v>
                </c:pt>
                <c:pt idx="4842">
                  <c:v>0.1</c:v>
                </c:pt>
                <c:pt idx="4843">
                  <c:v>0.1</c:v>
                </c:pt>
                <c:pt idx="4844">
                  <c:v>0.1</c:v>
                </c:pt>
                <c:pt idx="4845">
                  <c:v>0.1</c:v>
                </c:pt>
                <c:pt idx="4846">
                  <c:v>0.1</c:v>
                </c:pt>
                <c:pt idx="4847">
                  <c:v>0.1</c:v>
                </c:pt>
                <c:pt idx="4848">
                  <c:v>0.1</c:v>
                </c:pt>
                <c:pt idx="4849">
                  <c:v>0.1</c:v>
                </c:pt>
                <c:pt idx="4850">
                  <c:v>0.1</c:v>
                </c:pt>
                <c:pt idx="4851">
                  <c:v>1.1000000000000001</c:v>
                </c:pt>
                <c:pt idx="4852">
                  <c:v>1.1000000000000001</c:v>
                </c:pt>
                <c:pt idx="4853">
                  <c:v>1.1000000000000001</c:v>
                </c:pt>
                <c:pt idx="4854">
                  <c:v>1.1000000000000001</c:v>
                </c:pt>
                <c:pt idx="4855">
                  <c:v>1.1000000000000001</c:v>
                </c:pt>
                <c:pt idx="4856">
                  <c:v>1.1000000000000001</c:v>
                </c:pt>
                <c:pt idx="4857">
                  <c:v>1.1000000000000001</c:v>
                </c:pt>
                <c:pt idx="4858">
                  <c:v>1.1000000000000001</c:v>
                </c:pt>
                <c:pt idx="4859">
                  <c:v>2.1</c:v>
                </c:pt>
                <c:pt idx="4860">
                  <c:v>3.25</c:v>
                </c:pt>
                <c:pt idx="4861">
                  <c:v>3.25</c:v>
                </c:pt>
                <c:pt idx="4862">
                  <c:v>2.25</c:v>
                </c:pt>
                <c:pt idx="4863">
                  <c:v>2.25</c:v>
                </c:pt>
                <c:pt idx="4864">
                  <c:v>2.25</c:v>
                </c:pt>
                <c:pt idx="4865">
                  <c:v>2.25</c:v>
                </c:pt>
                <c:pt idx="4866">
                  <c:v>2.25</c:v>
                </c:pt>
                <c:pt idx="4867">
                  <c:v>2.25</c:v>
                </c:pt>
                <c:pt idx="4868">
                  <c:v>3.25</c:v>
                </c:pt>
                <c:pt idx="4869">
                  <c:v>3.25</c:v>
                </c:pt>
                <c:pt idx="4870">
                  <c:v>3.25</c:v>
                </c:pt>
                <c:pt idx="4871">
                  <c:v>2.2000000000000002</c:v>
                </c:pt>
                <c:pt idx="4872">
                  <c:v>3.25</c:v>
                </c:pt>
                <c:pt idx="4873">
                  <c:v>3.25</c:v>
                </c:pt>
                <c:pt idx="4874">
                  <c:v>4.4000000000000004</c:v>
                </c:pt>
                <c:pt idx="4875">
                  <c:v>4.4000000000000004</c:v>
                </c:pt>
                <c:pt idx="4876">
                  <c:v>4.4000000000000004</c:v>
                </c:pt>
                <c:pt idx="4877">
                  <c:v>4.4000000000000004</c:v>
                </c:pt>
                <c:pt idx="4878">
                  <c:v>4.4000000000000004</c:v>
                </c:pt>
                <c:pt idx="4879">
                  <c:v>4.6499999999999977</c:v>
                </c:pt>
                <c:pt idx="4880">
                  <c:v>5.75</c:v>
                </c:pt>
                <c:pt idx="4881">
                  <c:v>4.8499999999999996</c:v>
                </c:pt>
                <c:pt idx="4882">
                  <c:v>5.85</c:v>
                </c:pt>
                <c:pt idx="4883">
                  <c:v>5.85</c:v>
                </c:pt>
                <c:pt idx="4884">
                  <c:v>5.7</c:v>
                </c:pt>
                <c:pt idx="4885">
                  <c:v>5.7</c:v>
                </c:pt>
                <c:pt idx="4886">
                  <c:v>4.7</c:v>
                </c:pt>
                <c:pt idx="4887">
                  <c:v>5.7</c:v>
                </c:pt>
                <c:pt idx="4888">
                  <c:v>4.75</c:v>
                </c:pt>
                <c:pt idx="4889">
                  <c:v>4.75</c:v>
                </c:pt>
                <c:pt idx="4890">
                  <c:v>5.6499999999999977</c:v>
                </c:pt>
                <c:pt idx="4891">
                  <c:v>4.55</c:v>
                </c:pt>
                <c:pt idx="4892">
                  <c:v>5.85</c:v>
                </c:pt>
                <c:pt idx="4893">
                  <c:v>5.85</c:v>
                </c:pt>
                <c:pt idx="4894">
                  <c:v>4.75</c:v>
                </c:pt>
                <c:pt idx="4895">
                  <c:v>5.9</c:v>
                </c:pt>
                <c:pt idx="4896">
                  <c:v>6.95</c:v>
                </c:pt>
                <c:pt idx="4897">
                  <c:v>5.85</c:v>
                </c:pt>
                <c:pt idx="4898">
                  <c:v>5.85</c:v>
                </c:pt>
                <c:pt idx="4899">
                  <c:v>5.85</c:v>
                </c:pt>
                <c:pt idx="4900">
                  <c:v>4.8499999999999996</c:v>
                </c:pt>
                <c:pt idx="4901">
                  <c:v>5.95</c:v>
                </c:pt>
                <c:pt idx="4902">
                  <c:v>5.95</c:v>
                </c:pt>
                <c:pt idx="4903">
                  <c:v>5.95</c:v>
                </c:pt>
                <c:pt idx="4904">
                  <c:v>6.1</c:v>
                </c:pt>
                <c:pt idx="4905">
                  <c:v>7.05</c:v>
                </c:pt>
                <c:pt idx="4906">
                  <c:v>7.05</c:v>
                </c:pt>
                <c:pt idx="4907">
                  <c:v>6.25</c:v>
                </c:pt>
                <c:pt idx="4908">
                  <c:v>7.1</c:v>
                </c:pt>
                <c:pt idx="4909">
                  <c:v>6.05</c:v>
                </c:pt>
                <c:pt idx="4910">
                  <c:v>6.05</c:v>
                </c:pt>
                <c:pt idx="4911">
                  <c:v>6.1</c:v>
                </c:pt>
                <c:pt idx="4912">
                  <c:v>6.1</c:v>
                </c:pt>
                <c:pt idx="4913">
                  <c:v>8.3000000000000007</c:v>
                </c:pt>
                <c:pt idx="4914">
                  <c:v>6.2</c:v>
                </c:pt>
                <c:pt idx="4915">
                  <c:v>6.6</c:v>
                </c:pt>
                <c:pt idx="4916">
                  <c:v>6.6</c:v>
                </c:pt>
                <c:pt idx="4917">
                  <c:v>6.75</c:v>
                </c:pt>
                <c:pt idx="4918">
                  <c:v>6.75</c:v>
                </c:pt>
                <c:pt idx="4919">
                  <c:v>6.75</c:v>
                </c:pt>
                <c:pt idx="4920">
                  <c:v>6.55</c:v>
                </c:pt>
                <c:pt idx="4921">
                  <c:v>6.55</c:v>
                </c:pt>
                <c:pt idx="4922">
                  <c:v>5.45</c:v>
                </c:pt>
                <c:pt idx="4923">
                  <c:v>6</c:v>
                </c:pt>
                <c:pt idx="4924">
                  <c:v>15</c:v>
                </c:pt>
                <c:pt idx="4925">
                  <c:v>6.7</c:v>
                </c:pt>
                <c:pt idx="4926">
                  <c:v>6.5</c:v>
                </c:pt>
                <c:pt idx="4927">
                  <c:v>15.9</c:v>
                </c:pt>
                <c:pt idx="4928">
                  <c:v>6.4</c:v>
                </c:pt>
                <c:pt idx="4929">
                  <c:v>6.35</c:v>
                </c:pt>
                <c:pt idx="4930">
                  <c:v>6.35</c:v>
                </c:pt>
                <c:pt idx="4931">
                  <c:v>6.45</c:v>
                </c:pt>
                <c:pt idx="4932">
                  <c:v>6.55</c:v>
                </c:pt>
                <c:pt idx="4933">
                  <c:v>6.25</c:v>
                </c:pt>
                <c:pt idx="4934">
                  <c:v>5.85</c:v>
                </c:pt>
                <c:pt idx="4935">
                  <c:v>5.95</c:v>
                </c:pt>
                <c:pt idx="4936">
                  <c:v>27.65</c:v>
                </c:pt>
                <c:pt idx="4937">
                  <c:v>6.1</c:v>
                </c:pt>
                <c:pt idx="4938">
                  <c:v>6.4</c:v>
                </c:pt>
                <c:pt idx="4939">
                  <c:v>6.3</c:v>
                </c:pt>
                <c:pt idx="4940">
                  <c:v>6.3</c:v>
                </c:pt>
                <c:pt idx="4941">
                  <c:v>5.7</c:v>
                </c:pt>
                <c:pt idx="4942">
                  <c:v>5.7</c:v>
                </c:pt>
                <c:pt idx="4943">
                  <c:v>15.65</c:v>
                </c:pt>
                <c:pt idx="4944">
                  <c:v>6.85</c:v>
                </c:pt>
                <c:pt idx="4945">
                  <c:v>6.25</c:v>
                </c:pt>
                <c:pt idx="4946">
                  <c:v>14.3</c:v>
                </c:pt>
                <c:pt idx="4947">
                  <c:v>5.85</c:v>
                </c:pt>
                <c:pt idx="4948">
                  <c:v>6.5</c:v>
                </c:pt>
                <c:pt idx="4949">
                  <c:v>14.6</c:v>
                </c:pt>
                <c:pt idx="4950">
                  <c:v>6.8</c:v>
                </c:pt>
                <c:pt idx="4951">
                  <c:v>6.3</c:v>
                </c:pt>
                <c:pt idx="4952">
                  <c:v>15.95</c:v>
                </c:pt>
                <c:pt idx="4953">
                  <c:v>5.8</c:v>
                </c:pt>
                <c:pt idx="4954">
                  <c:v>5.05</c:v>
                </c:pt>
                <c:pt idx="4955">
                  <c:v>7.05</c:v>
                </c:pt>
                <c:pt idx="4956">
                  <c:v>15.35</c:v>
                </c:pt>
                <c:pt idx="4957">
                  <c:v>15.4</c:v>
                </c:pt>
                <c:pt idx="4958">
                  <c:v>7.45</c:v>
                </c:pt>
                <c:pt idx="4959">
                  <c:v>17.850000000000001</c:v>
                </c:pt>
                <c:pt idx="4960">
                  <c:v>7.75</c:v>
                </c:pt>
                <c:pt idx="4961">
                  <c:v>6.6499999999999977</c:v>
                </c:pt>
                <c:pt idx="4962">
                  <c:v>6.5</c:v>
                </c:pt>
                <c:pt idx="4963">
                  <c:v>25.95</c:v>
                </c:pt>
                <c:pt idx="4964">
                  <c:v>6.95</c:v>
                </c:pt>
                <c:pt idx="4965">
                  <c:v>20.85</c:v>
                </c:pt>
                <c:pt idx="4966">
                  <c:v>24.85</c:v>
                </c:pt>
                <c:pt idx="4967">
                  <c:v>6.1499999999999986</c:v>
                </c:pt>
                <c:pt idx="4968">
                  <c:v>7.1499999999999986</c:v>
                </c:pt>
                <c:pt idx="4969">
                  <c:v>5.9</c:v>
                </c:pt>
                <c:pt idx="4970">
                  <c:v>15.35</c:v>
                </c:pt>
                <c:pt idx="4971">
                  <c:v>14.35</c:v>
                </c:pt>
                <c:pt idx="4972">
                  <c:v>8.4</c:v>
                </c:pt>
                <c:pt idx="4973">
                  <c:v>7.2</c:v>
                </c:pt>
                <c:pt idx="4974">
                  <c:v>14.9</c:v>
                </c:pt>
                <c:pt idx="4975">
                  <c:v>15.45</c:v>
                </c:pt>
                <c:pt idx="4976">
                  <c:v>15.2</c:v>
                </c:pt>
                <c:pt idx="4977">
                  <c:v>7.6</c:v>
                </c:pt>
                <c:pt idx="4978">
                  <c:v>14.6</c:v>
                </c:pt>
                <c:pt idx="4979">
                  <c:v>6.75</c:v>
                </c:pt>
                <c:pt idx="4980">
                  <c:v>6.75</c:v>
                </c:pt>
                <c:pt idx="4981">
                  <c:v>6.75</c:v>
                </c:pt>
                <c:pt idx="4982">
                  <c:v>6.85</c:v>
                </c:pt>
                <c:pt idx="4983">
                  <c:v>14.6</c:v>
                </c:pt>
                <c:pt idx="4984">
                  <c:v>23.95</c:v>
                </c:pt>
                <c:pt idx="4985">
                  <c:v>15.3</c:v>
                </c:pt>
                <c:pt idx="4986">
                  <c:v>6.6</c:v>
                </c:pt>
                <c:pt idx="4987">
                  <c:v>16.399999999999999</c:v>
                </c:pt>
                <c:pt idx="4988">
                  <c:v>6.45</c:v>
                </c:pt>
                <c:pt idx="4989">
                  <c:v>1006.95</c:v>
                </c:pt>
                <c:pt idx="4990">
                  <c:v>126.65</c:v>
                </c:pt>
                <c:pt idx="4991">
                  <c:v>103.05</c:v>
                </c:pt>
                <c:pt idx="4992">
                  <c:v>54.05</c:v>
                </c:pt>
                <c:pt idx="4993">
                  <c:v>75.25</c:v>
                </c:pt>
                <c:pt idx="4994">
                  <c:v>58.2</c:v>
                </c:pt>
                <c:pt idx="4995">
                  <c:v>44.25</c:v>
                </c:pt>
                <c:pt idx="4996">
                  <c:v>65.599999999999994</c:v>
                </c:pt>
                <c:pt idx="4997">
                  <c:v>41</c:v>
                </c:pt>
                <c:pt idx="4998">
                  <c:v>43.5</c:v>
                </c:pt>
                <c:pt idx="4999">
                  <c:v>53.4</c:v>
                </c:pt>
                <c:pt idx="5000">
                  <c:v>36.049999999999997</c:v>
                </c:pt>
                <c:pt idx="5001">
                  <c:v>59.65</c:v>
                </c:pt>
                <c:pt idx="5002">
                  <c:v>37.85</c:v>
                </c:pt>
                <c:pt idx="5003">
                  <c:v>6.1</c:v>
                </c:pt>
                <c:pt idx="5004">
                  <c:v>6.2</c:v>
                </c:pt>
                <c:pt idx="5005">
                  <c:v>4.8</c:v>
                </c:pt>
                <c:pt idx="5006">
                  <c:v>5.9</c:v>
                </c:pt>
                <c:pt idx="5007">
                  <c:v>4.9000000000000004</c:v>
                </c:pt>
                <c:pt idx="5008">
                  <c:v>5.9</c:v>
                </c:pt>
                <c:pt idx="5009">
                  <c:v>5.85</c:v>
                </c:pt>
                <c:pt idx="5010">
                  <c:v>7.1</c:v>
                </c:pt>
                <c:pt idx="5011">
                  <c:v>7</c:v>
                </c:pt>
                <c:pt idx="5012">
                  <c:v>6</c:v>
                </c:pt>
                <c:pt idx="5013">
                  <c:v>7.1</c:v>
                </c:pt>
                <c:pt idx="5014">
                  <c:v>7.1</c:v>
                </c:pt>
                <c:pt idx="5015">
                  <c:v>6</c:v>
                </c:pt>
                <c:pt idx="5016">
                  <c:v>7.1</c:v>
                </c:pt>
                <c:pt idx="5017">
                  <c:v>8.0500000000000007</c:v>
                </c:pt>
                <c:pt idx="5018">
                  <c:v>5.6499999999999977</c:v>
                </c:pt>
                <c:pt idx="5019">
                  <c:v>6.6499999999999977</c:v>
                </c:pt>
                <c:pt idx="5020">
                  <c:v>6.6499999999999977</c:v>
                </c:pt>
                <c:pt idx="5021">
                  <c:v>7.1</c:v>
                </c:pt>
                <c:pt idx="5022">
                  <c:v>7.1</c:v>
                </c:pt>
                <c:pt idx="5023">
                  <c:v>7.1</c:v>
                </c:pt>
                <c:pt idx="5024">
                  <c:v>7.1499999999999986</c:v>
                </c:pt>
                <c:pt idx="5025">
                  <c:v>8.3000000000000007</c:v>
                </c:pt>
                <c:pt idx="5026">
                  <c:v>7.25</c:v>
                </c:pt>
                <c:pt idx="5027">
                  <c:v>7.35</c:v>
                </c:pt>
                <c:pt idx="5028">
                  <c:v>6.6</c:v>
                </c:pt>
                <c:pt idx="5029">
                  <c:v>6.75</c:v>
                </c:pt>
                <c:pt idx="5030">
                  <c:v>17.05</c:v>
                </c:pt>
                <c:pt idx="5031">
                  <c:v>18</c:v>
                </c:pt>
                <c:pt idx="5032">
                  <c:v>6.75</c:v>
                </c:pt>
                <c:pt idx="5033">
                  <c:v>6.75</c:v>
                </c:pt>
                <c:pt idx="5034">
                  <c:v>16.100000000000001</c:v>
                </c:pt>
                <c:pt idx="5035">
                  <c:v>25.6</c:v>
                </c:pt>
                <c:pt idx="5036">
                  <c:v>5.6499999999999977</c:v>
                </c:pt>
                <c:pt idx="5037">
                  <c:v>19.399999999999999</c:v>
                </c:pt>
                <c:pt idx="5038">
                  <c:v>18.399999999999999</c:v>
                </c:pt>
                <c:pt idx="5039">
                  <c:v>9.5500000000000007</c:v>
                </c:pt>
                <c:pt idx="5040">
                  <c:v>28.35</c:v>
                </c:pt>
                <c:pt idx="5041">
                  <c:v>9.4</c:v>
                </c:pt>
                <c:pt idx="5042">
                  <c:v>9.4</c:v>
                </c:pt>
                <c:pt idx="5043">
                  <c:v>9.2000000000000011</c:v>
                </c:pt>
                <c:pt idx="5044">
                  <c:v>18.399999999999999</c:v>
                </c:pt>
                <c:pt idx="5045">
                  <c:v>10</c:v>
                </c:pt>
                <c:pt idx="5046">
                  <c:v>16.2</c:v>
                </c:pt>
                <c:pt idx="5047">
                  <c:v>17.850000000000001</c:v>
                </c:pt>
                <c:pt idx="5048">
                  <c:v>9.8000000000000007</c:v>
                </c:pt>
                <c:pt idx="5049">
                  <c:v>9.5500000000000007</c:v>
                </c:pt>
                <c:pt idx="5050">
                  <c:v>9.1</c:v>
                </c:pt>
                <c:pt idx="5051">
                  <c:v>9.0500000000000007</c:v>
                </c:pt>
                <c:pt idx="5052">
                  <c:v>16.8</c:v>
                </c:pt>
                <c:pt idx="5053">
                  <c:v>8.5</c:v>
                </c:pt>
                <c:pt idx="5054">
                  <c:v>9.9</c:v>
                </c:pt>
                <c:pt idx="5055">
                  <c:v>17.899999999999999</c:v>
                </c:pt>
                <c:pt idx="5056">
                  <c:v>8.9499999999999993</c:v>
                </c:pt>
                <c:pt idx="5057">
                  <c:v>9</c:v>
                </c:pt>
                <c:pt idx="5058">
                  <c:v>10.1</c:v>
                </c:pt>
                <c:pt idx="5059">
                  <c:v>17.350000000000001</c:v>
                </c:pt>
                <c:pt idx="5060">
                  <c:v>16.850000000000001</c:v>
                </c:pt>
                <c:pt idx="5061">
                  <c:v>17.05</c:v>
                </c:pt>
                <c:pt idx="5062">
                  <c:v>10.050000000000001</c:v>
                </c:pt>
                <c:pt idx="5063">
                  <c:v>17.899999999999999</c:v>
                </c:pt>
                <c:pt idx="5064">
                  <c:v>9.25</c:v>
                </c:pt>
                <c:pt idx="5065">
                  <c:v>9.9</c:v>
                </c:pt>
                <c:pt idx="5066">
                  <c:v>9.25</c:v>
                </c:pt>
                <c:pt idx="5067">
                  <c:v>10.55</c:v>
                </c:pt>
                <c:pt idx="5068">
                  <c:v>9.75</c:v>
                </c:pt>
                <c:pt idx="5069">
                  <c:v>9.25</c:v>
                </c:pt>
                <c:pt idx="5070">
                  <c:v>10.050000000000001</c:v>
                </c:pt>
                <c:pt idx="5071">
                  <c:v>16.55</c:v>
                </c:pt>
                <c:pt idx="5072">
                  <c:v>9.85</c:v>
                </c:pt>
                <c:pt idx="5073">
                  <c:v>17.3</c:v>
                </c:pt>
                <c:pt idx="5074">
                  <c:v>16.25</c:v>
                </c:pt>
                <c:pt idx="5075">
                  <c:v>8.65</c:v>
                </c:pt>
                <c:pt idx="5076">
                  <c:v>4.5</c:v>
                </c:pt>
                <c:pt idx="5077">
                  <c:v>15.1</c:v>
                </c:pt>
                <c:pt idx="5078">
                  <c:v>50.6</c:v>
                </c:pt>
                <c:pt idx="5079">
                  <c:v>26.75</c:v>
                </c:pt>
                <c:pt idx="5080">
                  <c:v>28.7</c:v>
                </c:pt>
                <c:pt idx="5081">
                  <c:v>7.4</c:v>
                </c:pt>
                <c:pt idx="5082">
                  <c:v>12.55</c:v>
                </c:pt>
                <c:pt idx="5083">
                  <c:v>13.55</c:v>
                </c:pt>
                <c:pt idx="5084">
                  <c:v>8.3000000000000007</c:v>
                </c:pt>
                <c:pt idx="5085">
                  <c:v>7.25</c:v>
                </c:pt>
                <c:pt idx="5086">
                  <c:v>8.9</c:v>
                </c:pt>
                <c:pt idx="5087">
                  <c:v>7.55</c:v>
                </c:pt>
                <c:pt idx="5088">
                  <c:v>7.6</c:v>
                </c:pt>
                <c:pt idx="5089">
                  <c:v>7.6</c:v>
                </c:pt>
                <c:pt idx="5090">
                  <c:v>7.6</c:v>
                </c:pt>
                <c:pt idx="5091">
                  <c:v>7.4</c:v>
                </c:pt>
                <c:pt idx="5092">
                  <c:v>8.7000000000000011</c:v>
                </c:pt>
                <c:pt idx="5093">
                  <c:v>7.6499999999999977</c:v>
                </c:pt>
                <c:pt idx="5094">
                  <c:v>8.85</c:v>
                </c:pt>
                <c:pt idx="5095">
                  <c:v>7.85</c:v>
                </c:pt>
                <c:pt idx="5096">
                  <c:v>7.85</c:v>
                </c:pt>
                <c:pt idx="5097">
                  <c:v>7.8</c:v>
                </c:pt>
                <c:pt idx="5098">
                  <c:v>7.8</c:v>
                </c:pt>
                <c:pt idx="5099">
                  <c:v>8.9</c:v>
                </c:pt>
                <c:pt idx="5100">
                  <c:v>7.6499999999999977</c:v>
                </c:pt>
                <c:pt idx="5101">
                  <c:v>7.85</c:v>
                </c:pt>
                <c:pt idx="5102">
                  <c:v>8.75</c:v>
                </c:pt>
                <c:pt idx="5103">
                  <c:v>8.4499999999999993</c:v>
                </c:pt>
                <c:pt idx="5104">
                  <c:v>9.5500000000000007</c:v>
                </c:pt>
                <c:pt idx="5105">
                  <c:v>8.25</c:v>
                </c:pt>
                <c:pt idx="5106">
                  <c:v>8.35</c:v>
                </c:pt>
                <c:pt idx="5107">
                  <c:v>9.4499999999999993</c:v>
                </c:pt>
                <c:pt idx="5108">
                  <c:v>7.2</c:v>
                </c:pt>
                <c:pt idx="5109">
                  <c:v>21.2</c:v>
                </c:pt>
                <c:pt idx="5110">
                  <c:v>9.5</c:v>
                </c:pt>
                <c:pt idx="5111">
                  <c:v>11.6</c:v>
                </c:pt>
                <c:pt idx="5112">
                  <c:v>9.25</c:v>
                </c:pt>
                <c:pt idx="5113">
                  <c:v>19</c:v>
                </c:pt>
                <c:pt idx="5114">
                  <c:v>9.0500000000000007</c:v>
                </c:pt>
                <c:pt idx="5115">
                  <c:v>27.65</c:v>
                </c:pt>
                <c:pt idx="5116">
                  <c:v>9.35</c:v>
                </c:pt>
                <c:pt idx="5117">
                  <c:v>7.85</c:v>
                </c:pt>
                <c:pt idx="5118">
                  <c:v>10.55</c:v>
                </c:pt>
                <c:pt idx="5119">
                  <c:v>9.3000000000000007</c:v>
                </c:pt>
                <c:pt idx="5120">
                  <c:v>9.3000000000000007</c:v>
                </c:pt>
                <c:pt idx="5121">
                  <c:v>10.25</c:v>
                </c:pt>
                <c:pt idx="5122">
                  <c:v>75.349999999999994</c:v>
                </c:pt>
                <c:pt idx="5123">
                  <c:v>93.15</c:v>
                </c:pt>
                <c:pt idx="5124">
                  <c:v>64.55</c:v>
                </c:pt>
                <c:pt idx="5125">
                  <c:v>29.1</c:v>
                </c:pt>
                <c:pt idx="5126">
                  <c:v>32.75</c:v>
                </c:pt>
                <c:pt idx="5127">
                  <c:v>27.55</c:v>
                </c:pt>
                <c:pt idx="5128">
                  <c:v>7.35</c:v>
                </c:pt>
                <c:pt idx="5129">
                  <c:v>7.35</c:v>
                </c:pt>
                <c:pt idx="5130">
                  <c:v>7.35</c:v>
                </c:pt>
                <c:pt idx="5131">
                  <c:v>7.35</c:v>
                </c:pt>
                <c:pt idx="5132">
                  <c:v>7.25</c:v>
                </c:pt>
                <c:pt idx="5133">
                  <c:v>7.9</c:v>
                </c:pt>
                <c:pt idx="5134">
                  <c:v>7.7</c:v>
                </c:pt>
                <c:pt idx="5135">
                  <c:v>7.75</c:v>
                </c:pt>
                <c:pt idx="5136">
                  <c:v>7.75</c:v>
                </c:pt>
                <c:pt idx="5137">
                  <c:v>6.6</c:v>
                </c:pt>
                <c:pt idx="5138">
                  <c:v>8.75</c:v>
                </c:pt>
                <c:pt idx="5139">
                  <c:v>7.75</c:v>
                </c:pt>
                <c:pt idx="5140">
                  <c:v>8.75</c:v>
                </c:pt>
                <c:pt idx="5141">
                  <c:v>8.75</c:v>
                </c:pt>
                <c:pt idx="5142">
                  <c:v>9.75</c:v>
                </c:pt>
                <c:pt idx="5143">
                  <c:v>8.35</c:v>
                </c:pt>
                <c:pt idx="5144">
                  <c:v>9.4</c:v>
                </c:pt>
                <c:pt idx="5145">
                  <c:v>9.7000000000000011</c:v>
                </c:pt>
                <c:pt idx="5146">
                  <c:v>9.6</c:v>
                </c:pt>
                <c:pt idx="5147">
                  <c:v>10.55</c:v>
                </c:pt>
                <c:pt idx="5148">
                  <c:v>8.25</c:v>
                </c:pt>
                <c:pt idx="5149">
                  <c:v>10.6</c:v>
                </c:pt>
                <c:pt idx="5150">
                  <c:v>8.5500000000000007</c:v>
                </c:pt>
                <c:pt idx="5151">
                  <c:v>9.65</c:v>
                </c:pt>
                <c:pt idx="5152">
                  <c:v>9.5500000000000007</c:v>
                </c:pt>
                <c:pt idx="5153">
                  <c:v>9.5</c:v>
                </c:pt>
                <c:pt idx="5154">
                  <c:v>10.5</c:v>
                </c:pt>
                <c:pt idx="5155">
                  <c:v>9.4</c:v>
                </c:pt>
                <c:pt idx="5156">
                  <c:v>9.4</c:v>
                </c:pt>
                <c:pt idx="5157">
                  <c:v>11.45</c:v>
                </c:pt>
                <c:pt idx="5158">
                  <c:v>20.85</c:v>
                </c:pt>
                <c:pt idx="5159">
                  <c:v>11.3</c:v>
                </c:pt>
                <c:pt idx="5160">
                  <c:v>10.25</c:v>
                </c:pt>
                <c:pt idx="5161">
                  <c:v>11.1</c:v>
                </c:pt>
                <c:pt idx="5162">
                  <c:v>9.0500000000000007</c:v>
                </c:pt>
                <c:pt idx="5163">
                  <c:v>10.199999999999999</c:v>
                </c:pt>
                <c:pt idx="5164">
                  <c:v>10.199999999999999</c:v>
                </c:pt>
                <c:pt idx="5165">
                  <c:v>9.9</c:v>
                </c:pt>
                <c:pt idx="5166">
                  <c:v>11.9</c:v>
                </c:pt>
                <c:pt idx="5167">
                  <c:v>10.75</c:v>
                </c:pt>
                <c:pt idx="5168">
                  <c:v>10.7</c:v>
                </c:pt>
                <c:pt idx="5169">
                  <c:v>19.7</c:v>
                </c:pt>
                <c:pt idx="5170">
                  <c:v>21.25</c:v>
                </c:pt>
                <c:pt idx="5171">
                  <c:v>20.2</c:v>
                </c:pt>
                <c:pt idx="5172">
                  <c:v>4.8</c:v>
                </c:pt>
                <c:pt idx="5173">
                  <c:v>47.2</c:v>
                </c:pt>
                <c:pt idx="5174">
                  <c:v>46.25</c:v>
                </c:pt>
                <c:pt idx="5175">
                  <c:v>25.3</c:v>
                </c:pt>
                <c:pt idx="5176">
                  <c:v>27.1</c:v>
                </c:pt>
                <c:pt idx="5177">
                  <c:v>24.5</c:v>
                </c:pt>
                <c:pt idx="5178">
                  <c:v>21.65</c:v>
                </c:pt>
                <c:pt idx="5179">
                  <c:v>9.2000000000000011</c:v>
                </c:pt>
                <c:pt idx="5180">
                  <c:v>10.3</c:v>
                </c:pt>
                <c:pt idx="5181">
                  <c:v>9.3000000000000007</c:v>
                </c:pt>
                <c:pt idx="5182">
                  <c:v>9.3000000000000007</c:v>
                </c:pt>
                <c:pt idx="5183">
                  <c:v>10.15</c:v>
                </c:pt>
                <c:pt idx="5184">
                  <c:v>10.1</c:v>
                </c:pt>
                <c:pt idx="5185">
                  <c:v>10.1</c:v>
                </c:pt>
                <c:pt idx="5186">
                  <c:v>9.0500000000000007</c:v>
                </c:pt>
                <c:pt idx="5187">
                  <c:v>10.050000000000001</c:v>
                </c:pt>
                <c:pt idx="5188">
                  <c:v>9</c:v>
                </c:pt>
                <c:pt idx="5189">
                  <c:v>11.2</c:v>
                </c:pt>
                <c:pt idx="5190">
                  <c:v>9.9499999999999993</c:v>
                </c:pt>
                <c:pt idx="5191">
                  <c:v>11.35</c:v>
                </c:pt>
                <c:pt idx="5192">
                  <c:v>11.15</c:v>
                </c:pt>
                <c:pt idx="5193">
                  <c:v>11.25</c:v>
                </c:pt>
                <c:pt idx="5194">
                  <c:v>10.95</c:v>
                </c:pt>
                <c:pt idx="5195">
                  <c:v>8.0500000000000007</c:v>
                </c:pt>
                <c:pt idx="5196">
                  <c:v>58.85</c:v>
                </c:pt>
                <c:pt idx="5197">
                  <c:v>32.4</c:v>
                </c:pt>
                <c:pt idx="5198">
                  <c:v>17.25</c:v>
                </c:pt>
                <c:pt idx="5199">
                  <c:v>23.3</c:v>
                </c:pt>
                <c:pt idx="5200">
                  <c:v>19.25</c:v>
                </c:pt>
                <c:pt idx="5201">
                  <c:v>38.299999999999997</c:v>
                </c:pt>
                <c:pt idx="5202">
                  <c:v>52.05</c:v>
                </c:pt>
                <c:pt idx="5203">
                  <c:v>34.85</c:v>
                </c:pt>
                <c:pt idx="5204">
                  <c:v>35.25</c:v>
                </c:pt>
                <c:pt idx="5205">
                  <c:v>40.299999999999997</c:v>
                </c:pt>
                <c:pt idx="5206">
                  <c:v>41.4</c:v>
                </c:pt>
                <c:pt idx="5207">
                  <c:v>54.35</c:v>
                </c:pt>
                <c:pt idx="5208">
                  <c:v>42.4</c:v>
                </c:pt>
                <c:pt idx="5209">
                  <c:v>83.5</c:v>
                </c:pt>
                <c:pt idx="5210">
                  <c:v>26.3</c:v>
                </c:pt>
                <c:pt idx="5211">
                  <c:v>18.75</c:v>
                </c:pt>
                <c:pt idx="5212">
                  <c:v>23.7</c:v>
                </c:pt>
                <c:pt idx="5213">
                  <c:v>31.3</c:v>
                </c:pt>
                <c:pt idx="5214">
                  <c:v>69.95</c:v>
                </c:pt>
                <c:pt idx="5215">
                  <c:v>54.25</c:v>
                </c:pt>
                <c:pt idx="5216">
                  <c:v>25.6</c:v>
                </c:pt>
                <c:pt idx="5217">
                  <c:v>29.9</c:v>
                </c:pt>
                <c:pt idx="5218">
                  <c:v>20.3</c:v>
                </c:pt>
                <c:pt idx="5219">
                  <c:v>30</c:v>
                </c:pt>
                <c:pt idx="5220">
                  <c:v>29.05</c:v>
                </c:pt>
                <c:pt idx="5221">
                  <c:v>18.649999999999999</c:v>
                </c:pt>
                <c:pt idx="5222">
                  <c:v>23.35</c:v>
                </c:pt>
                <c:pt idx="5223">
                  <c:v>268.14999999999998</c:v>
                </c:pt>
                <c:pt idx="5224">
                  <c:v>8.6</c:v>
                </c:pt>
                <c:pt idx="5225">
                  <c:v>9.6</c:v>
                </c:pt>
                <c:pt idx="5226">
                  <c:v>9.8000000000000007</c:v>
                </c:pt>
                <c:pt idx="5227">
                  <c:v>9.85</c:v>
                </c:pt>
                <c:pt idx="5228">
                  <c:v>9.85</c:v>
                </c:pt>
                <c:pt idx="5229">
                  <c:v>9.85</c:v>
                </c:pt>
                <c:pt idx="5230">
                  <c:v>13.15</c:v>
                </c:pt>
                <c:pt idx="5231">
                  <c:v>10.65</c:v>
                </c:pt>
                <c:pt idx="5232">
                  <c:v>10.95</c:v>
                </c:pt>
                <c:pt idx="5233">
                  <c:v>9.9499999999999993</c:v>
                </c:pt>
                <c:pt idx="5234">
                  <c:v>11.2</c:v>
                </c:pt>
                <c:pt idx="5235">
                  <c:v>11.05</c:v>
                </c:pt>
                <c:pt idx="5236">
                  <c:v>9</c:v>
                </c:pt>
                <c:pt idx="5237">
                  <c:v>10.45</c:v>
                </c:pt>
                <c:pt idx="5238">
                  <c:v>11.5</c:v>
                </c:pt>
                <c:pt idx="5239">
                  <c:v>10.4</c:v>
                </c:pt>
                <c:pt idx="5240">
                  <c:v>11.7</c:v>
                </c:pt>
                <c:pt idx="5241">
                  <c:v>10.7</c:v>
                </c:pt>
                <c:pt idx="5242">
                  <c:v>10.95</c:v>
                </c:pt>
                <c:pt idx="5243">
                  <c:v>10.15</c:v>
                </c:pt>
                <c:pt idx="5244">
                  <c:v>12.85</c:v>
                </c:pt>
                <c:pt idx="5245">
                  <c:v>11</c:v>
                </c:pt>
                <c:pt idx="5246">
                  <c:v>10.95</c:v>
                </c:pt>
                <c:pt idx="5247">
                  <c:v>11.8</c:v>
                </c:pt>
                <c:pt idx="5248">
                  <c:v>10.8</c:v>
                </c:pt>
                <c:pt idx="5249">
                  <c:v>11.5</c:v>
                </c:pt>
                <c:pt idx="5250">
                  <c:v>10.199999999999999</c:v>
                </c:pt>
                <c:pt idx="5251">
                  <c:v>12.4</c:v>
                </c:pt>
                <c:pt idx="5252">
                  <c:v>12.25</c:v>
                </c:pt>
                <c:pt idx="5253">
                  <c:v>10.9</c:v>
                </c:pt>
                <c:pt idx="5254">
                  <c:v>11.95</c:v>
                </c:pt>
                <c:pt idx="5255">
                  <c:v>12.8</c:v>
                </c:pt>
                <c:pt idx="5256">
                  <c:v>11.3</c:v>
                </c:pt>
                <c:pt idx="5257">
                  <c:v>10.3</c:v>
                </c:pt>
                <c:pt idx="5258">
                  <c:v>13</c:v>
                </c:pt>
                <c:pt idx="5259">
                  <c:v>11.7</c:v>
                </c:pt>
                <c:pt idx="5260">
                  <c:v>12.85</c:v>
                </c:pt>
                <c:pt idx="5261">
                  <c:v>11.65</c:v>
                </c:pt>
                <c:pt idx="5262">
                  <c:v>13.15</c:v>
                </c:pt>
                <c:pt idx="5263">
                  <c:v>11.1</c:v>
                </c:pt>
                <c:pt idx="5264">
                  <c:v>12.85</c:v>
                </c:pt>
                <c:pt idx="5265">
                  <c:v>10.4</c:v>
                </c:pt>
                <c:pt idx="5266">
                  <c:v>20.95</c:v>
                </c:pt>
                <c:pt idx="5267">
                  <c:v>11.45</c:v>
                </c:pt>
                <c:pt idx="5268">
                  <c:v>10.15</c:v>
                </c:pt>
                <c:pt idx="5269">
                  <c:v>11.9</c:v>
                </c:pt>
                <c:pt idx="5270">
                  <c:v>146.94999999999999</c:v>
                </c:pt>
                <c:pt idx="5271">
                  <c:v>10.1</c:v>
                </c:pt>
                <c:pt idx="5272">
                  <c:v>35.25</c:v>
                </c:pt>
                <c:pt idx="5273">
                  <c:v>37.950000000000003</c:v>
                </c:pt>
                <c:pt idx="5274">
                  <c:v>22.15</c:v>
                </c:pt>
                <c:pt idx="5275">
                  <c:v>9.5</c:v>
                </c:pt>
                <c:pt idx="5276">
                  <c:v>11.55</c:v>
                </c:pt>
                <c:pt idx="5277">
                  <c:v>10.45</c:v>
                </c:pt>
                <c:pt idx="5278">
                  <c:v>10.5</c:v>
                </c:pt>
                <c:pt idx="5279">
                  <c:v>0.8</c:v>
                </c:pt>
                <c:pt idx="5280">
                  <c:v>0.8</c:v>
                </c:pt>
                <c:pt idx="5281">
                  <c:v>0.8</c:v>
                </c:pt>
                <c:pt idx="5282">
                  <c:v>0.8</c:v>
                </c:pt>
                <c:pt idx="5283">
                  <c:v>0.8</c:v>
                </c:pt>
                <c:pt idx="5284">
                  <c:v>0.8</c:v>
                </c:pt>
                <c:pt idx="5285">
                  <c:v>0.8</c:v>
                </c:pt>
                <c:pt idx="5286">
                  <c:v>0.8</c:v>
                </c:pt>
                <c:pt idx="5287">
                  <c:v>0.8</c:v>
                </c:pt>
                <c:pt idx="5288">
                  <c:v>0.8</c:v>
                </c:pt>
                <c:pt idx="5289">
                  <c:v>0.8</c:v>
                </c:pt>
                <c:pt idx="5290">
                  <c:v>0.8</c:v>
                </c:pt>
                <c:pt idx="5291">
                  <c:v>0.8</c:v>
                </c:pt>
                <c:pt idx="5292">
                  <c:v>0.8</c:v>
                </c:pt>
                <c:pt idx="5293">
                  <c:v>2</c:v>
                </c:pt>
                <c:pt idx="5294">
                  <c:v>2.15</c:v>
                </c:pt>
                <c:pt idx="5295">
                  <c:v>3.15</c:v>
                </c:pt>
                <c:pt idx="5296">
                  <c:v>5.2</c:v>
                </c:pt>
                <c:pt idx="5297">
                  <c:v>4.05</c:v>
                </c:pt>
                <c:pt idx="5298">
                  <c:v>4.05</c:v>
                </c:pt>
                <c:pt idx="5299">
                  <c:v>2.75</c:v>
                </c:pt>
                <c:pt idx="5300">
                  <c:v>2.7</c:v>
                </c:pt>
                <c:pt idx="5301">
                  <c:v>2.7</c:v>
                </c:pt>
                <c:pt idx="5302">
                  <c:v>3.8</c:v>
                </c:pt>
                <c:pt idx="5303">
                  <c:v>3.8</c:v>
                </c:pt>
                <c:pt idx="5304">
                  <c:v>3.8</c:v>
                </c:pt>
                <c:pt idx="5305">
                  <c:v>3.8</c:v>
                </c:pt>
                <c:pt idx="5306">
                  <c:v>4.8</c:v>
                </c:pt>
                <c:pt idx="5307">
                  <c:v>4.75</c:v>
                </c:pt>
                <c:pt idx="5308">
                  <c:v>2.75</c:v>
                </c:pt>
                <c:pt idx="5309">
                  <c:v>3.95</c:v>
                </c:pt>
                <c:pt idx="5310">
                  <c:v>8.8000000000000007</c:v>
                </c:pt>
                <c:pt idx="5311">
                  <c:v>4.1499999999999986</c:v>
                </c:pt>
                <c:pt idx="5312">
                  <c:v>12.7</c:v>
                </c:pt>
                <c:pt idx="5313">
                  <c:v>4.3499999999999996</c:v>
                </c:pt>
                <c:pt idx="5314">
                  <c:v>3.25</c:v>
                </c:pt>
                <c:pt idx="5315">
                  <c:v>2.0499999999999998</c:v>
                </c:pt>
                <c:pt idx="5316">
                  <c:v>5.1499999999999986</c:v>
                </c:pt>
                <c:pt idx="5317">
                  <c:v>6.3</c:v>
                </c:pt>
                <c:pt idx="5318">
                  <c:v>4.4000000000000004</c:v>
                </c:pt>
                <c:pt idx="5319">
                  <c:v>5.4</c:v>
                </c:pt>
                <c:pt idx="5320">
                  <c:v>5.2</c:v>
                </c:pt>
                <c:pt idx="5321">
                  <c:v>5.0999999999999996</c:v>
                </c:pt>
                <c:pt idx="5322">
                  <c:v>3.9</c:v>
                </c:pt>
                <c:pt idx="5323">
                  <c:v>5.9</c:v>
                </c:pt>
                <c:pt idx="5324">
                  <c:v>2.8</c:v>
                </c:pt>
                <c:pt idx="5325">
                  <c:v>3.95</c:v>
                </c:pt>
                <c:pt idx="5326">
                  <c:v>4.95</c:v>
                </c:pt>
                <c:pt idx="5327">
                  <c:v>5.9</c:v>
                </c:pt>
                <c:pt idx="5328">
                  <c:v>5.85</c:v>
                </c:pt>
                <c:pt idx="5329">
                  <c:v>3.4</c:v>
                </c:pt>
                <c:pt idx="5330">
                  <c:v>3.4</c:v>
                </c:pt>
                <c:pt idx="5331">
                  <c:v>3.45</c:v>
                </c:pt>
                <c:pt idx="5332">
                  <c:v>4.6499999999999977</c:v>
                </c:pt>
                <c:pt idx="5333">
                  <c:v>3.6</c:v>
                </c:pt>
                <c:pt idx="5334">
                  <c:v>4.6499999999999977</c:v>
                </c:pt>
                <c:pt idx="5335">
                  <c:v>4.6499999999999977</c:v>
                </c:pt>
                <c:pt idx="5336">
                  <c:v>4.7</c:v>
                </c:pt>
                <c:pt idx="5337">
                  <c:v>4.7</c:v>
                </c:pt>
                <c:pt idx="5338">
                  <c:v>5.75</c:v>
                </c:pt>
                <c:pt idx="5339">
                  <c:v>3.25</c:v>
                </c:pt>
                <c:pt idx="5340">
                  <c:v>3.25</c:v>
                </c:pt>
                <c:pt idx="5341">
                  <c:v>3.55</c:v>
                </c:pt>
                <c:pt idx="5342">
                  <c:v>3.55</c:v>
                </c:pt>
                <c:pt idx="5343">
                  <c:v>2.4500000000000002</c:v>
                </c:pt>
                <c:pt idx="5344">
                  <c:v>3.5</c:v>
                </c:pt>
                <c:pt idx="5345">
                  <c:v>3.5</c:v>
                </c:pt>
                <c:pt idx="5346">
                  <c:v>4.6499999999999977</c:v>
                </c:pt>
                <c:pt idx="5347">
                  <c:v>3.45</c:v>
                </c:pt>
                <c:pt idx="5348">
                  <c:v>3.45</c:v>
                </c:pt>
                <c:pt idx="5349">
                  <c:v>3.5</c:v>
                </c:pt>
                <c:pt idx="5350">
                  <c:v>3.5</c:v>
                </c:pt>
                <c:pt idx="5351">
                  <c:v>3.5</c:v>
                </c:pt>
                <c:pt idx="5352">
                  <c:v>4.5</c:v>
                </c:pt>
                <c:pt idx="5353">
                  <c:v>4.4000000000000004</c:v>
                </c:pt>
                <c:pt idx="5354">
                  <c:v>3.35</c:v>
                </c:pt>
                <c:pt idx="5355">
                  <c:v>5.45</c:v>
                </c:pt>
                <c:pt idx="5356">
                  <c:v>4.2</c:v>
                </c:pt>
                <c:pt idx="5357">
                  <c:v>4.25</c:v>
                </c:pt>
                <c:pt idx="5358">
                  <c:v>4.25</c:v>
                </c:pt>
                <c:pt idx="5359">
                  <c:v>6.85</c:v>
                </c:pt>
                <c:pt idx="5360">
                  <c:v>5.7</c:v>
                </c:pt>
                <c:pt idx="5361">
                  <c:v>4.5</c:v>
                </c:pt>
                <c:pt idx="5362">
                  <c:v>4.5</c:v>
                </c:pt>
                <c:pt idx="5363">
                  <c:v>4.5</c:v>
                </c:pt>
                <c:pt idx="5364">
                  <c:v>4.25</c:v>
                </c:pt>
                <c:pt idx="5365">
                  <c:v>4.4000000000000004</c:v>
                </c:pt>
                <c:pt idx="5366">
                  <c:v>4.4000000000000004</c:v>
                </c:pt>
                <c:pt idx="5367">
                  <c:v>4.4000000000000004</c:v>
                </c:pt>
                <c:pt idx="5368">
                  <c:v>4.5999999999999996</c:v>
                </c:pt>
                <c:pt idx="5369">
                  <c:v>3.55</c:v>
                </c:pt>
                <c:pt idx="5370">
                  <c:v>2.65</c:v>
                </c:pt>
                <c:pt idx="5371">
                  <c:v>3.75</c:v>
                </c:pt>
                <c:pt idx="5372">
                  <c:v>4.8</c:v>
                </c:pt>
                <c:pt idx="5373">
                  <c:v>3.8</c:v>
                </c:pt>
                <c:pt idx="5374">
                  <c:v>4.9000000000000004</c:v>
                </c:pt>
                <c:pt idx="5375">
                  <c:v>3.85</c:v>
                </c:pt>
                <c:pt idx="5376">
                  <c:v>4.9000000000000004</c:v>
                </c:pt>
                <c:pt idx="5377">
                  <c:v>3.7</c:v>
                </c:pt>
                <c:pt idx="5378">
                  <c:v>3.7</c:v>
                </c:pt>
                <c:pt idx="5379">
                  <c:v>2.7</c:v>
                </c:pt>
                <c:pt idx="5380">
                  <c:v>2.7</c:v>
                </c:pt>
                <c:pt idx="5381">
                  <c:v>4.8</c:v>
                </c:pt>
                <c:pt idx="5382">
                  <c:v>3.8</c:v>
                </c:pt>
                <c:pt idx="5383">
                  <c:v>3.7</c:v>
                </c:pt>
                <c:pt idx="5384">
                  <c:v>3.7</c:v>
                </c:pt>
                <c:pt idx="5385">
                  <c:v>4.95</c:v>
                </c:pt>
                <c:pt idx="5386">
                  <c:v>4.95</c:v>
                </c:pt>
                <c:pt idx="5387">
                  <c:v>4.95</c:v>
                </c:pt>
                <c:pt idx="5388">
                  <c:v>3.95</c:v>
                </c:pt>
                <c:pt idx="5389">
                  <c:v>6.25</c:v>
                </c:pt>
                <c:pt idx="5390">
                  <c:v>5.3</c:v>
                </c:pt>
                <c:pt idx="5391">
                  <c:v>5.3</c:v>
                </c:pt>
                <c:pt idx="5392">
                  <c:v>4.25</c:v>
                </c:pt>
                <c:pt idx="5393">
                  <c:v>5.3</c:v>
                </c:pt>
                <c:pt idx="5394">
                  <c:v>5.1499999999999986</c:v>
                </c:pt>
                <c:pt idx="5395">
                  <c:v>4.1499999999999986</c:v>
                </c:pt>
                <c:pt idx="5396">
                  <c:v>5.7</c:v>
                </c:pt>
                <c:pt idx="5397">
                  <c:v>5.6499999999999977</c:v>
                </c:pt>
                <c:pt idx="5398">
                  <c:v>5.55</c:v>
                </c:pt>
                <c:pt idx="5399">
                  <c:v>4.2</c:v>
                </c:pt>
                <c:pt idx="5400">
                  <c:v>5.35</c:v>
                </c:pt>
                <c:pt idx="5401">
                  <c:v>5.35</c:v>
                </c:pt>
                <c:pt idx="5402">
                  <c:v>6.4</c:v>
                </c:pt>
                <c:pt idx="5403">
                  <c:v>6.4</c:v>
                </c:pt>
                <c:pt idx="5404">
                  <c:v>7.7</c:v>
                </c:pt>
                <c:pt idx="5405">
                  <c:v>6.7</c:v>
                </c:pt>
                <c:pt idx="5406">
                  <c:v>6.8</c:v>
                </c:pt>
                <c:pt idx="5407">
                  <c:v>6.85</c:v>
                </c:pt>
                <c:pt idx="5408">
                  <c:v>5.85</c:v>
                </c:pt>
                <c:pt idx="5409">
                  <c:v>7.9</c:v>
                </c:pt>
                <c:pt idx="5410">
                  <c:v>5.8</c:v>
                </c:pt>
                <c:pt idx="5411">
                  <c:v>7.95</c:v>
                </c:pt>
                <c:pt idx="5412">
                  <c:v>9.15</c:v>
                </c:pt>
                <c:pt idx="5413">
                  <c:v>6.9</c:v>
                </c:pt>
                <c:pt idx="5414">
                  <c:v>6.9</c:v>
                </c:pt>
                <c:pt idx="5415">
                  <c:v>5.6499999999999977</c:v>
                </c:pt>
                <c:pt idx="5416">
                  <c:v>6.95</c:v>
                </c:pt>
                <c:pt idx="5417">
                  <c:v>6.45</c:v>
                </c:pt>
                <c:pt idx="5418">
                  <c:v>6.45</c:v>
                </c:pt>
                <c:pt idx="5419">
                  <c:v>6.7</c:v>
                </c:pt>
                <c:pt idx="5420">
                  <c:v>6.6</c:v>
                </c:pt>
                <c:pt idx="5421">
                  <c:v>5.4</c:v>
                </c:pt>
                <c:pt idx="5422">
                  <c:v>6.4</c:v>
                </c:pt>
                <c:pt idx="5423">
                  <c:v>11.4</c:v>
                </c:pt>
                <c:pt idx="5424">
                  <c:v>10</c:v>
                </c:pt>
                <c:pt idx="5425">
                  <c:v>11.15</c:v>
                </c:pt>
                <c:pt idx="5426">
                  <c:v>4.95</c:v>
                </c:pt>
                <c:pt idx="5427">
                  <c:v>3.65</c:v>
                </c:pt>
                <c:pt idx="5428">
                  <c:v>5.75</c:v>
                </c:pt>
                <c:pt idx="5429">
                  <c:v>4.55</c:v>
                </c:pt>
                <c:pt idx="5430">
                  <c:v>4.55</c:v>
                </c:pt>
                <c:pt idx="5431">
                  <c:v>5.7</c:v>
                </c:pt>
                <c:pt idx="5432">
                  <c:v>6.7</c:v>
                </c:pt>
                <c:pt idx="5433">
                  <c:v>6.8</c:v>
                </c:pt>
                <c:pt idx="5434">
                  <c:v>5.75</c:v>
                </c:pt>
                <c:pt idx="5435">
                  <c:v>5.6</c:v>
                </c:pt>
                <c:pt idx="5436">
                  <c:v>6.6</c:v>
                </c:pt>
                <c:pt idx="5437">
                  <c:v>6.6</c:v>
                </c:pt>
                <c:pt idx="5438">
                  <c:v>8.25</c:v>
                </c:pt>
                <c:pt idx="5439">
                  <c:v>7.2</c:v>
                </c:pt>
                <c:pt idx="5440">
                  <c:v>6.05</c:v>
                </c:pt>
                <c:pt idx="5441">
                  <c:v>4.9000000000000004</c:v>
                </c:pt>
                <c:pt idx="5442">
                  <c:v>6</c:v>
                </c:pt>
                <c:pt idx="5443">
                  <c:v>6.05</c:v>
                </c:pt>
                <c:pt idx="5444">
                  <c:v>7.1499999999999986</c:v>
                </c:pt>
                <c:pt idx="5445">
                  <c:v>9.25</c:v>
                </c:pt>
                <c:pt idx="5446">
                  <c:v>8.25</c:v>
                </c:pt>
                <c:pt idx="5447">
                  <c:v>4.2</c:v>
                </c:pt>
                <c:pt idx="5448">
                  <c:v>4.3</c:v>
                </c:pt>
                <c:pt idx="5449">
                  <c:v>4.45</c:v>
                </c:pt>
                <c:pt idx="5450">
                  <c:v>3.4</c:v>
                </c:pt>
                <c:pt idx="5451">
                  <c:v>3.4</c:v>
                </c:pt>
                <c:pt idx="5452">
                  <c:v>4.4000000000000004</c:v>
                </c:pt>
                <c:pt idx="5453">
                  <c:v>3.35</c:v>
                </c:pt>
                <c:pt idx="5454">
                  <c:v>4.5</c:v>
                </c:pt>
                <c:pt idx="5455">
                  <c:v>4.5</c:v>
                </c:pt>
                <c:pt idx="5456">
                  <c:v>4.45</c:v>
                </c:pt>
                <c:pt idx="5457">
                  <c:v>4.55</c:v>
                </c:pt>
                <c:pt idx="5458">
                  <c:v>4.55</c:v>
                </c:pt>
                <c:pt idx="5459">
                  <c:v>4.55</c:v>
                </c:pt>
                <c:pt idx="5460">
                  <c:v>5.6</c:v>
                </c:pt>
                <c:pt idx="5461">
                  <c:v>4.55</c:v>
                </c:pt>
                <c:pt idx="5462">
                  <c:v>17.55</c:v>
                </c:pt>
                <c:pt idx="5463">
                  <c:v>6.6499999999999977</c:v>
                </c:pt>
                <c:pt idx="5464">
                  <c:v>3.45</c:v>
                </c:pt>
                <c:pt idx="5465">
                  <c:v>3.45</c:v>
                </c:pt>
                <c:pt idx="5466">
                  <c:v>3.45</c:v>
                </c:pt>
                <c:pt idx="5467">
                  <c:v>4.45</c:v>
                </c:pt>
                <c:pt idx="5468">
                  <c:v>4.45</c:v>
                </c:pt>
                <c:pt idx="5469">
                  <c:v>3.4</c:v>
                </c:pt>
                <c:pt idx="5470">
                  <c:v>4.45</c:v>
                </c:pt>
                <c:pt idx="5471">
                  <c:v>5.95</c:v>
                </c:pt>
                <c:pt idx="5472">
                  <c:v>7</c:v>
                </c:pt>
                <c:pt idx="5473">
                  <c:v>6.7</c:v>
                </c:pt>
                <c:pt idx="5474">
                  <c:v>6.7</c:v>
                </c:pt>
                <c:pt idx="5475">
                  <c:v>6.7</c:v>
                </c:pt>
                <c:pt idx="5476">
                  <c:v>5.7</c:v>
                </c:pt>
                <c:pt idx="5477">
                  <c:v>5.6499999999999977</c:v>
                </c:pt>
                <c:pt idx="5478">
                  <c:v>6.75</c:v>
                </c:pt>
                <c:pt idx="5479">
                  <c:v>7.75</c:v>
                </c:pt>
                <c:pt idx="5480">
                  <c:v>8.75</c:v>
                </c:pt>
                <c:pt idx="5481">
                  <c:v>7.45</c:v>
                </c:pt>
                <c:pt idx="5482">
                  <c:v>7.4</c:v>
                </c:pt>
                <c:pt idx="5483">
                  <c:v>8.6</c:v>
                </c:pt>
                <c:pt idx="5484">
                  <c:v>8.75</c:v>
                </c:pt>
                <c:pt idx="5485">
                  <c:v>7.75</c:v>
                </c:pt>
                <c:pt idx="5486">
                  <c:v>5.9</c:v>
                </c:pt>
                <c:pt idx="5487">
                  <c:v>5.9</c:v>
                </c:pt>
                <c:pt idx="5488">
                  <c:v>8.15</c:v>
                </c:pt>
                <c:pt idx="5489">
                  <c:v>7.1</c:v>
                </c:pt>
                <c:pt idx="5490">
                  <c:v>8.1</c:v>
                </c:pt>
                <c:pt idx="5491">
                  <c:v>7.05</c:v>
                </c:pt>
                <c:pt idx="5492">
                  <c:v>5.7</c:v>
                </c:pt>
                <c:pt idx="5493">
                  <c:v>4.7</c:v>
                </c:pt>
                <c:pt idx="5494">
                  <c:v>5.75</c:v>
                </c:pt>
                <c:pt idx="5495">
                  <c:v>4.55</c:v>
                </c:pt>
                <c:pt idx="5496">
                  <c:v>5.6</c:v>
                </c:pt>
                <c:pt idx="5497">
                  <c:v>3.5</c:v>
                </c:pt>
                <c:pt idx="5498">
                  <c:v>3.55</c:v>
                </c:pt>
                <c:pt idx="5499">
                  <c:v>4.6499999999999977</c:v>
                </c:pt>
                <c:pt idx="5500">
                  <c:v>5.6499999999999977</c:v>
                </c:pt>
                <c:pt idx="5501">
                  <c:v>5.6</c:v>
                </c:pt>
                <c:pt idx="5502">
                  <c:v>5.6</c:v>
                </c:pt>
                <c:pt idx="5503">
                  <c:v>4.5999999999999996</c:v>
                </c:pt>
                <c:pt idx="5504">
                  <c:v>5.6</c:v>
                </c:pt>
                <c:pt idx="5505">
                  <c:v>5.3</c:v>
                </c:pt>
                <c:pt idx="5506">
                  <c:v>6.35</c:v>
                </c:pt>
                <c:pt idx="5507">
                  <c:v>5.35</c:v>
                </c:pt>
                <c:pt idx="5508">
                  <c:v>5.25</c:v>
                </c:pt>
                <c:pt idx="5509">
                  <c:v>5.4</c:v>
                </c:pt>
                <c:pt idx="5510">
                  <c:v>4.25</c:v>
                </c:pt>
                <c:pt idx="5511">
                  <c:v>4.25</c:v>
                </c:pt>
                <c:pt idx="5512">
                  <c:v>4.3</c:v>
                </c:pt>
                <c:pt idx="5513">
                  <c:v>3.2</c:v>
                </c:pt>
                <c:pt idx="5514">
                  <c:v>3.2</c:v>
                </c:pt>
                <c:pt idx="5515">
                  <c:v>3.2</c:v>
                </c:pt>
                <c:pt idx="5516">
                  <c:v>4.3</c:v>
                </c:pt>
                <c:pt idx="5517">
                  <c:v>3.25</c:v>
                </c:pt>
                <c:pt idx="5518">
                  <c:v>3.25</c:v>
                </c:pt>
                <c:pt idx="5519">
                  <c:v>3.25</c:v>
                </c:pt>
                <c:pt idx="5520">
                  <c:v>4.45</c:v>
                </c:pt>
                <c:pt idx="5521">
                  <c:v>3.45</c:v>
                </c:pt>
                <c:pt idx="5522">
                  <c:v>4.5</c:v>
                </c:pt>
                <c:pt idx="5523">
                  <c:v>4.5</c:v>
                </c:pt>
                <c:pt idx="5524">
                  <c:v>4.5</c:v>
                </c:pt>
                <c:pt idx="5525">
                  <c:v>4.5</c:v>
                </c:pt>
                <c:pt idx="5526">
                  <c:v>3.45</c:v>
                </c:pt>
                <c:pt idx="5527">
                  <c:v>2.4500000000000002</c:v>
                </c:pt>
                <c:pt idx="5528">
                  <c:v>2.4500000000000002</c:v>
                </c:pt>
                <c:pt idx="5529">
                  <c:v>2.4500000000000002</c:v>
                </c:pt>
                <c:pt idx="5530">
                  <c:v>2.4500000000000002</c:v>
                </c:pt>
                <c:pt idx="5531">
                  <c:v>2.4500000000000002</c:v>
                </c:pt>
                <c:pt idx="5532">
                  <c:v>2.4500000000000002</c:v>
                </c:pt>
                <c:pt idx="5533">
                  <c:v>2.4500000000000002</c:v>
                </c:pt>
                <c:pt idx="5534">
                  <c:v>2.4500000000000002</c:v>
                </c:pt>
                <c:pt idx="5535">
                  <c:v>2.4500000000000002</c:v>
                </c:pt>
                <c:pt idx="5536">
                  <c:v>2.4500000000000002</c:v>
                </c:pt>
                <c:pt idx="5537">
                  <c:v>2.4500000000000002</c:v>
                </c:pt>
                <c:pt idx="5538">
                  <c:v>2.4500000000000002</c:v>
                </c:pt>
                <c:pt idx="5539">
                  <c:v>2.4500000000000002</c:v>
                </c:pt>
                <c:pt idx="5540">
                  <c:v>4.5999999999999996</c:v>
                </c:pt>
                <c:pt idx="5541">
                  <c:v>3.55</c:v>
                </c:pt>
                <c:pt idx="5542">
                  <c:v>3.75</c:v>
                </c:pt>
                <c:pt idx="5543">
                  <c:v>3.75</c:v>
                </c:pt>
                <c:pt idx="5544">
                  <c:v>3.75</c:v>
                </c:pt>
                <c:pt idx="5545">
                  <c:v>3.75</c:v>
                </c:pt>
                <c:pt idx="5546">
                  <c:v>3.75</c:v>
                </c:pt>
                <c:pt idx="5547">
                  <c:v>3.75</c:v>
                </c:pt>
                <c:pt idx="5548">
                  <c:v>3.75</c:v>
                </c:pt>
                <c:pt idx="5549">
                  <c:v>3.75</c:v>
                </c:pt>
                <c:pt idx="5550">
                  <c:v>4.9000000000000004</c:v>
                </c:pt>
                <c:pt idx="5551">
                  <c:v>3.9</c:v>
                </c:pt>
                <c:pt idx="5552">
                  <c:v>3.9</c:v>
                </c:pt>
                <c:pt idx="5553">
                  <c:v>4.05</c:v>
                </c:pt>
                <c:pt idx="5554">
                  <c:v>4.05</c:v>
                </c:pt>
                <c:pt idx="5555">
                  <c:v>4.05</c:v>
                </c:pt>
                <c:pt idx="5556">
                  <c:v>4.05</c:v>
                </c:pt>
                <c:pt idx="5557">
                  <c:v>5.0999999999999996</c:v>
                </c:pt>
                <c:pt idx="5558">
                  <c:v>5.1499999999999986</c:v>
                </c:pt>
                <c:pt idx="5559">
                  <c:v>4.1499999999999986</c:v>
                </c:pt>
                <c:pt idx="5560">
                  <c:v>4.1499999999999986</c:v>
                </c:pt>
                <c:pt idx="5561">
                  <c:v>5.1499999999999986</c:v>
                </c:pt>
                <c:pt idx="5562">
                  <c:v>6.1499999999999986</c:v>
                </c:pt>
                <c:pt idx="5563">
                  <c:v>5.05</c:v>
                </c:pt>
                <c:pt idx="5564">
                  <c:v>5.05</c:v>
                </c:pt>
                <c:pt idx="5565">
                  <c:v>6</c:v>
                </c:pt>
                <c:pt idx="5566">
                  <c:v>5</c:v>
                </c:pt>
                <c:pt idx="5567">
                  <c:v>5.8</c:v>
                </c:pt>
                <c:pt idx="5568">
                  <c:v>5.8</c:v>
                </c:pt>
                <c:pt idx="5569">
                  <c:v>6.8</c:v>
                </c:pt>
                <c:pt idx="5570">
                  <c:v>5.5</c:v>
                </c:pt>
                <c:pt idx="5571">
                  <c:v>5.5</c:v>
                </c:pt>
                <c:pt idx="5572">
                  <c:v>4.5</c:v>
                </c:pt>
                <c:pt idx="5573">
                  <c:v>4.8</c:v>
                </c:pt>
                <c:pt idx="5574">
                  <c:v>5.85</c:v>
                </c:pt>
                <c:pt idx="5575">
                  <c:v>4.95</c:v>
                </c:pt>
                <c:pt idx="5576">
                  <c:v>4.95</c:v>
                </c:pt>
                <c:pt idx="5577">
                  <c:v>6</c:v>
                </c:pt>
                <c:pt idx="5578">
                  <c:v>5</c:v>
                </c:pt>
                <c:pt idx="5579">
                  <c:v>5</c:v>
                </c:pt>
                <c:pt idx="5580">
                  <c:v>5.05</c:v>
                </c:pt>
                <c:pt idx="5581">
                  <c:v>6.05</c:v>
                </c:pt>
                <c:pt idx="5582">
                  <c:v>6.05</c:v>
                </c:pt>
                <c:pt idx="5583">
                  <c:v>6.05</c:v>
                </c:pt>
                <c:pt idx="5584">
                  <c:v>6.05</c:v>
                </c:pt>
                <c:pt idx="5585">
                  <c:v>4</c:v>
                </c:pt>
                <c:pt idx="5586">
                  <c:v>5.1499999999999986</c:v>
                </c:pt>
                <c:pt idx="5587">
                  <c:v>4</c:v>
                </c:pt>
                <c:pt idx="5588">
                  <c:v>4</c:v>
                </c:pt>
                <c:pt idx="5589">
                  <c:v>4</c:v>
                </c:pt>
                <c:pt idx="5590">
                  <c:v>4</c:v>
                </c:pt>
                <c:pt idx="5591">
                  <c:v>5</c:v>
                </c:pt>
                <c:pt idx="5592">
                  <c:v>5.1499999999999986</c:v>
                </c:pt>
                <c:pt idx="5593">
                  <c:v>4</c:v>
                </c:pt>
                <c:pt idx="5594">
                  <c:v>5</c:v>
                </c:pt>
                <c:pt idx="5595">
                  <c:v>4</c:v>
                </c:pt>
                <c:pt idx="5596">
                  <c:v>6.2</c:v>
                </c:pt>
                <c:pt idx="5597">
                  <c:v>6.2</c:v>
                </c:pt>
                <c:pt idx="5598">
                  <c:v>5.3</c:v>
                </c:pt>
                <c:pt idx="5599">
                  <c:v>4.3</c:v>
                </c:pt>
                <c:pt idx="5600">
                  <c:v>5.4</c:v>
                </c:pt>
                <c:pt idx="5601">
                  <c:v>6.6</c:v>
                </c:pt>
                <c:pt idx="5602">
                  <c:v>6.55</c:v>
                </c:pt>
                <c:pt idx="5603">
                  <c:v>5.55</c:v>
                </c:pt>
                <c:pt idx="5604">
                  <c:v>6.6499999999999977</c:v>
                </c:pt>
                <c:pt idx="5605">
                  <c:v>6.7</c:v>
                </c:pt>
                <c:pt idx="5606">
                  <c:v>4.5999999999999996</c:v>
                </c:pt>
                <c:pt idx="5607">
                  <c:v>6.75</c:v>
                </c:pt>
                <c:pt idx="5608">
                  <c:v>6.55</c:v>
                </c:pt>
                <c:pt idx="5609">
                  <c:v>5.4</c:v>
                </c:pt>
                <c:pt idx="5610">
                  <c:v>6.6</c:v>
                </c:pt>
                <c:pt idx="5611">
                  <c:v>5.6499999999999977</c:v>
                </c:pt>
                <c:pt idx="5612">
                  <c:v>5.8</c:v>
                </c:pt>
                <c:pt idx="5613">
                  <c:v>5.8</c:v>
                </c:pt>
                <c:pt idx="5614">
                  <c:v>4.5</c:v>
                </c:pt>
                <c:pt idx="5615">
                  <c:v>5.5</c:v>
                </c:pt>
                <c:pt idx="5616">
                  <c:v>4.75</c:v>
                </c:pt>
                <c:pt idx="5617">
                  <c:v>6</c:v>
                </c:pt>
                <c:pt idx="5618">
                  <c:v>6</c:v>
                </c:pt>
                <c:pt idx="5619">
                  <c:v>6</c:v>
                </c:pt>
                <c:pt idx="5620">
                  <c:v>6</c:v>
                </c:pt>
                <c:pt idx="5621">
                  <c:v>5.9</c:v>
                </c:pt>
                <c:pt idx="5622">
                  <c:v>6.1499999999999986</c:v>
                </c:pt>
                <c:pt idx="5623">
                  <c:v>6.1499999999999986</c:v>
                </c:pt>
                <c:pt idx="5624">
                  <c:v>6.35</c:v>
                </c:pt>
                <c:pt idx="5625">
                  <c:v>6.4</c:v>
                </c:pt>
                <c:pt idx="5626">
                  <c:v>6.3</c:v>
                </c:pt>
                <c:pt idx="5627">
                  <c:v>7.25</c:v>
                </c:pt>
                <c:pt idx="5628">
                  <c:v>6.35</c:v>
                </c:pt>
                <c:pt idx="5629">
                  <c:v>5.35</c:v>
                </c:pt>
                <c:pt idx="5630">
                  <c:v>5.35</c:v>
                </c:pt>
                <c:pt idx="5631">
                  <c:v>4.0999999999999996</c:v>
                </c:pt>
                <c:pt idx="5632">
                  <c:v>5.25</c:v>
                </c:pt>
                <c:pt idx="5633">
                  <c:v>5.1499999999999986</c:v>
                </c:pt>
                <c:pt idx="5634">
                  <c:v>5.1499999999999986</c:v>
                </c:pt>
                <c:pt idx="5635">
                  <c:v>5.2</c:v>
                </c:pt>
                <c:pt idx="5636">
                  <c:v>5.2</c:v>
                </c:pt>
                <c:pt idx="5637">
                  <c:v>6.2</c:v>
                </c:pt>
                <c:pt idx="5638">
                  <c:v>4.0999999999999996</c:v>
                </c:pt>
                <c:pt idx="5639">
                  <c:v>6.1</c:v>
                </c:pt>
                <c:pt idx="5640">
                  <c:v>6.1</c:v>
                </c:pt>
                <c:pt idx="5641">
                  <c:v>4.8499999999999996</c:v>
                </c:pt>
                <c:pt idx="5642">
                  <c:v>5.95</c:v>
                </c:pt>
                <c:pt idx="5643">
                  <c:v>4.95</c:v>
                </c:pt>
                <c:pt idx="5644">
                  <c:v>7</c:v>
                </c:pt>
                <c:pt idx="5645">
                  <c:v>4.7</c:v>
                </c:pt>
                <c:pt idx="5646">
                  <c:v>5.75</c:v>
                </c:pt>
                <c:pt idx="5647">
                  <c:v>4.7</c:v>
                </c:pt>
                <c:pt idx="5648">
                  <c:v>6.75</c:v>
                </c:pt>
                <c:pt idx="5649">
                  <c:v>5.7</c:v>
                </c:pt>
                <c:pt idx="5650">
                  <c:v>5.7</c:v>
                </c:pt>
                <c:pt idx="5651">
                  <c:v>5.75</c:v>
                </c:pt>
                <c:pt idx="5652">
                  <c:v>5.75</c:v>
                </c:pt>
                <c:pt idx="5653">
                  <c:v>7.85</c:v>
                </c:pt>
                <c:pt idx="5654">
                  <c:v>6.8</c:v>
                </c:pt>
                <c:pt idx="5655">
                  <c:v>6.9</c:v>
                </c:pt>
                <c:pt idx="5656">
                  <c:v>9.3000000000000007</c:v>
                </c:pt>
                <c:pt idx="5657">
                  <c:v>4.6499999999999977</c:v>
                </c:pt>
                <c:pt idx="5658">
                  <c:v>6.85</c:v>
                </c:pt>
                <c:pt idx="5659">
                  <c:v>6.8</c:v>
                </c:pt>
                <c:pt idx="5660">
                  <c:v>5.8</c:v>
                </c:pt>
                <c:pt idx="5661">
                  <c:v>4.9000000000000004</c:v>
                </c:pt>
                <c:pt idx="5662">
                  <c:v>5.9</c:v>
                </c:pt>
                <c:pt idx="5663">
                  <c:v>5.9</c:v>
                </c:pt>
                <c:pt idx="5664">
                  <c:v>5.9</c:v>
                </c:pt>
                <c:pt idx="5665">
                  <c:v>4.8499999999999996</c:v>
                </c:pt>
                <c:pt idx="5666">
                  <c:v>3.7</c:v>
                </c:pt>
                <c:pt idx="5667">
                  <c:v>4.7</c:v>
                </c:pt>
                <c:pt idx="5668">
                  <c:v>3.7</c:v>
                </c:pt>
                <c:pt idx="5669">
                  <c:v>3.7</c:v>
                </c:pt>
                <c:pt idx="5670">
                  <c:v>3.7</c:v>
                </c:pt>
                <c:pt idx="5671">
                  <c:v>3.7</c:v>
                </c:pt>
                <c:pt idx="5672">
                  <c:v>8.8000000000000007</c:v>
                </c:pt>
                <c:pt idx="5673">
                  <c:v>9.1</c:v>
                </c:pt>
                <c:pt idx="5674">
                  <c:v>7.85</c:v>
                </c:pt>
                <c:pt idx="5675">
                  <c:v>8.85</c:v>
                </c:pt>
                <c:pt idx="5676">
                  <c:v>7.75</c:v>
                </c:pt>
                <c:pt idx="5677">
                  <c:v>8.65</c:v>
                </c:pt>
                <c:pt idx="5678">
                  <c:v>9.8000000000000007</c:v>
                </c:pt>
                <c:pt idx="5679">
                  <c:v>8.85</c:v>
                </c:pt>
                <c:pt idx="5680">
                  <c:v>8.5</c:v>
                </c:pt>
                <c:pt idx="5681">
                  <c:v>8.6</c:v>
                </c:pt>
                <c:pt idx="5682">
                  <c:v>7.55</c:v>
                </c:pt>
                <c:pt idx="5683">
                  <c:v>7.6</c:v>
                </c:pt>
                <c:pt idx="5684">
                  <c:v>7.6</c:v>
                </c:pt>
                <c:pt idx="5685">
                  <c:v>8.8000000000000007</c:v>
                </c:pt>
                <c:pt idx="5686">
                  <c:v>6.75</c:v>
                </c:pt>
                <c:pt idx="5687">
                  <c:v>7.75</c:v>
                </c:pt>
                <c:pt idx="5688">
                  <c:v>7.75</c:v>
                </c:pt>
                <c:pt idx="5689">
                  <c:v>3.9</c:v>
                </c:pt>
                <c:pt idx="5690">
                  <c:v>2.9</c:v>
                </c:pt>
                <c:pt idx="5691">
                  <c:v>2.9</c:v>
                </c:pt>
                <c:pt idx="5692">
                  <c:v>3.9</c:v>
                </c:pt>
                <c:pt idx="5693">
                  <c:v>2.85</c:v>
                </c:pt>
                <c:pt idx="5694">
                  <c:v>2.85</c:v>
                </c:pt>
                <c:pt idx="5695">
                  <c:v>2.85</c:v>
                </c:pt>
                <c:pt idx="5696">
                  <c:v>3.85</c:v>
                </c:pt>
                <c:pt idx="5697">
                  <c:v>2.75</c:v>
                </c:pt>
                <c:pt idx="5698">
                  <c:v>2.75</c:v>
                </c:pt>
                <c:pt idx="5699">
                  <c:v>3.9</c:v>
                </c:pt>
                <c:pt idx="5700">
                  <c:v>4</c:v>
                </c:pt>
                <c:pt idx="5701">
                  <c:v>2.9</c:v>
                </c:pt>
                <c:pt idx="5702">
                  <c:v>2.95</c:v>
                </c:pt>
                <c:pt idx="5703">
                  <c:v>2.95</c:v>
                </c:pt>
                <c:pt idx="5704">
                  <c:v>3.95</c:v>
                </c:pt>
                <c:pt idx="5705">
                  <c:v>2.85</c:v>
                </c:pt>
                <c:pt idx="5706">
                  <c:v>3.95</c:v>
                </c:pt>
                <c:pt idx="5707">
                  <c:v>2.85</c:v>
                </c:pt>
                <c:pt idx="5708">
                  <c:v>2.85</c:v>
                </c:pt>
                <c:pt idx="5709">
                  <c:v>1.8</c:v>
                </c:pt>
                <c:pt idx="5710">
                  <c:v>2.9</c:v>
                </c:pt>
                <c:pt idx="5711">
                  <c:v>2.9</c:v>
                </c:pt>
                <c:pt idx="5712">
                  <c:v>3.9</c:v>
                </c:pt>
                <c:pt idx="5713">
                  <c:v>2.9</c:v>
                </c:pt>
                <c:pt idx="5714">
                  <c:v>2.9</c:v>
                </c:pt>
                <c:pt idx="5715">
                  <c:v>2.9</c:v>
                </c:pt>
                <c:pt idx="5716">
                  <c:v>3.9</c:v>
                </c:pt>
                <c:pt idx="5717">
                  <c:v>2.85</c:v>
                </c:pt>
                <c:pt idx="5718">
                  <c:v>2.85</c:v>
                </c:pt>
                <c:pt idx="5719">
                  <c:v>2.85</c:v>
                </c:pt>
                <c:pt idx="5720">
                  <c:v>2.9</c:v>
                </c:pt>
                <c:pt idx="5721">
                  <c:v>2.9</c:v>
                </c:pt>
                <c:pt idx="5722">
                  <c:v>2.9</c:v>
                </c:pt>
                <c:pt idx="5723">
                  <c:v>3.9</c:v>
                </c:pt>
                <c:pt idx="5724">
                  <c:v>3.9</c:v>
                </c:pt>
                <c:pt idx="5725">
                  <c:v>3.9</c:v>
                </c:pt>
                <c:pt idx="5726">
                  <c:v>3.9</c:v>
                </c:pt>
                <c:pt idx="5727">
                  <c:v>3.9</c:v>
                </c:pt>
                <c:pt idx="5728">
                  <c:v>2.8</c:v>
                </c:pt>
                <c:pt idx="5729">
                  <c:v>2.8</c:v>
                </c:pt>
                <c:pt idx="5730">
                  <c:v>3.85</c:v>
                </c:pt>
                <c:pt idx="5731">
                  <c:v>2.85</c:v>
                </c:pt>
                <c:pt idx="5732">
                  <c:v>2.85</c:v>
                </c:pt>
                <c:pt idx="5733">
                  <c:v>2.85</c:v>
                </c:pt>
                <c:pt idx="5734">
                  <c:v>3.9</c:v>
                </c:pt>
                <c:pt idx="5735">
                  <c:v>3.9</c:v>
                </c:pt>
                <c:pt idx="5736">
                  <c:v>3.9</c:v>
                </c:pt>
                <c:pt idx="5737">
                  <c:v>3.9</c:v>
                </c:pt>
                <c:pt idx="5738">
                  <c:v>2.8</c:v>
                </c:pt>
                <c:pt idx="5739">
                  <c:v>1.75</c:v>
                </c:pt>
                <c:pt idx="5740">
                  <c:v>2.75</c:v>
                </c:pt>
                <c:pt idx="5741">
                  <c:v>2.75</c:v>
                </c:pt>
                <c:pt idx="5742">
                  <c:v>2.75</c:v>
                </c:pt>
                <c:pt idx="5743">
                  <c:v>2.75</c:v>
                </c:pt>
                <c:pt idx="5744">
                  <c:v>2.75</c:v>
                </c:pt>
                <c:pt idx="5745">
                  <c:v>2.75</c:v>
                </c:pt>
                <c:pt idx="5746">
                  <c:v>2.75</c:v>
                </c:pt>
                <c:pt idx="5747">
                  <c:v>2.75</c:v>
                </c:pt>
                <c:pt idx="5748">
                  <c:v>2.75</c:v>
                </c:pt>
                <c:pt idx="5749">
                  <c:v>2.75</c:v>
                </c:pt>
                <c:pt idx="5750">
                  <c:v>4.8499999999999996</c:v>
                </c:pt>
                <c:pt idx="5751">
                  <c:v>3.9</c:v>
                </c:pt>
                <c:pt idx="5752">
                  <c:v>3.9</c:v>
                </c:pt>
                <c:pt idx="5753">
                  <c:v>16.600000000000001</c:v>
                </c:pt>
                <c:pt idx="5754">
                  <c:v>3.45</c:v>
                </c:pt>
                <c:pt idx="5755">
                  <c:v>9.5</c:v>
                </c:pt>
                <c:pt idx="5756">
                  <c:v>4.4000000000000004</c:v>
                </c:pt>
                <c:pt idx="5757">
                  <c:v>5.4</c:v>
                </c:pt>
                <c:pt idx="5758">
                  <c:v>7.55</c:v>
                </c:pt>
                <c:pt idx="5759">
                  <c:v>8.5</c:v>
                </c:pt>
                <c:pt idx="5760">
                  <c:v>9.8000000000000007</c:v>
                </c:pt>
                <c:pt idx="5761">
                  <c:v>8.65</c:v>
                </c:pt>
                <c:pt idx="5762">
                  <c:v>8.6</c:v>
                </c:pt>
                <c:pt idx="5763">
                  <c:v>8.65</c:v>
                </c:pt>
                <c:pt idx="5764">
                  <c:v>7.6499999999999977</c:v>
                </c:pt>
                <c:pt idx="5765">
                  <c:v>8.8000000000000007</c:v>
                </c:pt>
                <c:pt idx="5766">
                  <c:v>6.6499999999999977</c:v>
                </c:pt>
                <c:pt idx="5767">
                  <c:v>7.6499999999999977</c:v>
                </c:pt>
                <c:pt idx="5768">
                  <c:v>8.65</c:v>
                </c:pt>
                <c:pt idx="5769">
                  <c:v>8.65</c:v>
                </c:pt>
                <c:pt idx="5770">
                  <c:v>8.4</c:v>
                </c:pt>
                <c:pt idx="5771">
                  <c:v>8.65</c:v>
                </c:pt>
                <c:pt idx="5772">
                  <c:v>8.65</c:v>
                </c:pt>
                <c:pt idx="5773">
                  <c:v>7.4</c:v>
                </c:pt>
                <c:pt idx="5774">
                  <c:v>7.4</c:v>
                </c:pt>
                <c:pt idx="5775">
                  <c:v>3.7</c:v>
                </c:pt>
                <c:pt idx="5776">
                  <c:v>3.45</c:v>
                </c:pt>
                <c:pt idx="5777">
                  <c:v>5.5</c:v>
                </c:pt>
                <c:pt idx="5778">
                  <c:v>6.6499999999999977</c:v>
                </c:pt>
                <c:pt idx="5779">
                  <c:v>7.75</c:v>
                </c:pt>
                <c:pt idx="5780">
                  <c:v>6.85</c:v>
                </c:pt>
                <c:pt idx="5781">
                  <c:v>6.9</c:v>
                </c:pt>
                <c:pt idx="5782">
                  <c:v>6.9</c:v>
                </c:pt>
                <c:pt idx="5783">
                  <c:v>6.9</c:v>
                </c:pt>
                <c:pt idx="5784">
                  <c:v>6.9</c:v>
                </c:pt>
                <c:pt idx="5785">
                  <c:v>7.9</c:v>
                </c:pt>
                <c:pt idx="5786">
                  <c:v>7.9</c:v>
                </c:pt>
                <c:pt idx="5787">
                  <c:v>6.85</c:v>
                </c:pt>
                <c:pt idx="5788">
                  <c:v>5.35</c:v>
                </c:pt>
                <c:pt idx="5789">
                  <c:v>7.4</c:v>
                </c:pt>
                <c:pt idx="5790">
                  <c:v>5</c:v>
                </c:pt>
                <c:pt idx="5791">
                  <c:v>5.9</c:v>
                </c:pt>
                <c:pt idx="5792">
                  <c:v>4.75</c:v>
                </c:pt>
                <c:pt idx="5793">
                  <c:v>5.9</c:v>
                </c:pt>
                <c:pt idx="5794">
                  <c:v>5.95</c:v>
                </c:pt>
                <c:pt idx="5795">
                  <c:v>5.95</c:v>
                </c:pt>
                <c:pt idx="5796">
                  <c:v>5.95</c:v>
                </c:pt>
                <c:pt idx="5797">
                  <c:v>6.85</c:v>
                </c:pt>
                <c:pt idx="5798">
                  <c:v>4.55</c:v>
                </c:pt>
                <c:pt idx="5799">
                  <c:v>8.2000000000000011</c:v>
                </c:pt>
                <c:pt idx="5800">
                  <c:v>6.9</c:v>
                </c:pt>
                <c:pt idx="5801">
                  <c:v>8.15</c:v>
                </c:pt>
                <c:pt idx="5802">
                  <c:v>9.2000000000000011</c:v>
                </c:pt>
                <c:pt idx="5803">
                  <c:v>9.0500000000000007</c:v>
                </c:pt>
                <c:pt idx="5804">
                  <c:v>11.05</c:v>
                </c:pt>
                <c:pt idx="5805">
                  <c:v>8.85</c:v>
                </c:pt>
                <c:pt idx="5806">
                  <c:v>8.9</c:v>
                </c:pt>
                <c:pt idx="5807">
                  <c:v>8.1</c:v>
                </c:pt>
                <c:pt idx="5808">
                  <c:v>8.1</c:v>
                </c:pt>
                <c:pt idx="5809">
                  <c:v>7</c:v>
                </c:pt>
                <c:pt idx="5810">
                  <c:v>7</c:v>
                </c:pt>
                <c:pt idx="5811">
                  <c:v>7</c:v>
                </c:pt>
                <c:pt idx="5812">
                  <c:v>7</c:v>
                </c:pt>
                <c:pt idx="5813">
                  <c:v>13.8</c:v>
                </c:pt>
                <c:pt idx="5814">
                  <c:v>14.05</c:v>
                </c:pt>
                <c:pt idx="5815">
                  <c:v>10.85</c:v>
                </c:pt>
                <c:pt idx="5816">
                  <c:v>10.7</c:v>
                </c:pt>
                <c:pt idx="5817">
                  <c:v>9.5</c:v>
                </c:pt>
                <c:pt idx="5818">
                  <c:v>9.75</c:v>
                </c:pt>
                <c:pt idx="5819">
                  <c:v>9.75</c:v>
                </c:pt>
                <c:pt idx="5820">
                  <c:v>9.7000000000000011</c:v>
                </c:pt>
                <c:pt idx="5821">
                  <c:v>10.95</c:v>
                </c:pt>
                <c:pt idx="5822">
                  <c:v>12.15</c:v>
                </c:pt>
                <c:pt idx="5823">
                  <c:v>11.9</c:v>
                </c:pt>
                <c:pt idx="5824">
                  <c:v>11.9</c:v>
                </c:pt>
                <c:pt idx="5825">
                  <c:v>11.85</c:v>
                </c:pt>
                <c:pt idx="5826">
                  <c:v>10.85</c:v>
                </c:pt>
                <c:pt idx="5827">
                  <c:v>10.7</c:v>
                </c:pt>
                <c:pt idx="5828">
                  <c:v>10.55</c:v>
                </c:pt>
                <c:pt idx="5829">
                  <c:v>12.1</c:v>
                </c:pt>
                <c:pt idx="5830">
                  <c:v>8.65</c:v>
                </c:pt>
                <c:pt idx="5831">
                  <c:v>10.85</c:v>
                </c:pt>
                <c:pt idx="5832">
                  <c:v>10.85</c:v>
                </c:pt>
                <c:pt idx="5833">
                  <c:v>9.8000000000000007</c:v>
                </c:pt>
                <c:pt idx="5834">
                  <c:v>10.050000000000001</c:v>
                </c:pt>
                <c:pt idx="5835">
                  <c:v>8.7000000000000011</c:v>
                </c:pt>
                <c:pt idx="5836">
                  <c:v>8.7000000000000011</c:v>
                </c:pt>
                <c:pt idx="5837">
                  <c:v>5.3</c:v>
                </c:pt>
                <c:pt idx="5838">
                  <c:v>15.3</c:v>
                </c:pt>
                <c:pt idx="5839">
                  <c:v>16.45</c:v>
                </c:pt>
                <c:pt idx="5840">
                  <c:v>12.85</c:v>
                </c:pt>
                <c:pt idx="5841">
                  <c:v>10.65</c:v>
                </c:pt>
                <c:pt idx="5842">
                  <c:v>11.95</c:v>
                </c:pt>
                <c:pt idx="5843">
                  <c:v>12.85</c:v>
                </c:pt>
                <c:pt idx="5844">
                  <c:v>10.7</c:v>
                </c:pt>
                <c:pt idx="5845">
                  <c:v>9.9</c:v>
                </c:pt>
                <c:pt idx="5846">
                  <c:v>11.15</c:v>
                </c:pt>
                <c:pt idx="5847">
                  <c:v>10</c:v>
                </c:pt>
                <c:pt idx="5848">
                  <c:v>11</c:v>
                </c:pt>
                <c:pt idx="5849">
                  <c:v>9.5500000000000007</c:v>
                </c:pt>
                <c:pt idx="5850">
                  <c:v>12.9</c:v>
                </c:pt>
                <c:pt idx="5851">
                  <c:v>7</c:v>
                </c:pt>
                <c:pt idx="5852">
                  <c:v>6.9</c:v>
                </c:pt>
                <c:pt idx="5853">
                  <c:v>5.85</c:v>
                </c:pt>
                <c:pt idx="5854">
                  <c:v>7.85</c:v>
                </c:pt>
                <c:pt idx="5855">
                  <c:v>6.6499999999999977</c:v>
                </c:pt>
                <c:pt idx="5856">
                  <c:v>0.75</c:v>
                </c:pt>
                <c:pt idx="5857">
                  <c:v>0.75</c:v>
                </c:pt>
                <c:pt idx="5858">
                  <c:v>0.75</c:v>
                </c:pt>
                <c:pt idx="5859">
                  <c:v>0.75</c:v>
                </c:pt>
                <c:pt idx="5860">
                  <c:v>0.75</c:v>
                </c:pt>
                <c:pt idx="5861">
                  <c:v>0.75</c:v>
                </c:pt>
                <c:pt idx="5862">
                  <c:v>0.75</c:v>
                </c:pt>
                <c:pt idx="5863">
                  <c:v>0.75</c:v>
                </c:pt>
                <c:pt idx="5864">
                  <c:v>0.75</c:v>
                </c:pt>
                <c:pt idx="5865">
                  <c:v>0.75</c:v>
                </c:pt>
                <c:pt idx="5866">
                  <c:v>0.75</c:v>
                </c:pt>
                <c:pt idx="5867">
                  <c:v>0.75</c:v>
                </c:pt>
                <c:pt idx="5868">
                  <c:v>0.75</c:v>
                </c:pt>
                <c:pt idx="5869">
                  <c:v>0.75</c:v>
                </c:pt>
                <c:pt idx="5870">
                  <c:v>0.75</c:v>
                </c:pt>
                <c:pt idx="5871">
                  <c:v>0.75</c:v>
                </c:pt>
                <c:pt idx="5872">
                  <c:v>0.75</c:v>
                </c:pt>
                <c:pt idx="5873">
                  <c:v>0.75</c:v>
                </c:pt>
                <c:pt idx="5874">
                  <c:v>0.75</c:v>
                </c:pt>
                <c:pt idx="5875">
                  <c:v>0.75</c:v>
                </c:pt>
                <c:pt idx="5876">
                  <c:v>0.75</c:v>
                </c:pt>
                <c:pt idx="5877">
                  <c:v>1.8</c:v>
                </c:pt>
                <c:pt idx="5878">
                  <c:v>1.8</c:v>
                </c:pt>
                <c:pt idx="5879">
                  <c:v>2.85</c:v>
                </c:pt>
                <c:pt idx="5880">
                  <c:v>15001.7</c:v>
                </c:pt>
                <c:pt idx="5881">
                  <c:v>55001.1</c:v>
                </c:pt>
                <c:pt idx="5882">
                  <c:v>2.75</c:v>
                </c:pt>
                <c:pt idx="5883">
                  <c:v>3.15</c:v>
                </c:pt>
                <c:pt idx="5884">
                  <c:v>2.15</c:v>
                </c:pt>
                <c:pt idx="5885">
                  <c:v>2.15</c:v>
                </c:pt>
                <c:pt idx="5886">
                  <c:v>4.25</c:v>
                </c:pt>
                <c:pt idx="5887">
                  <c:v>3.2</c:v>
                </c:pt>
                <c:pt idx="5888">
                  <c:v>2.1</c:v>
                </c:pt>
                <c:pt idx="5889">
                  <c:v>3.1</c:v>
                </c:pt>
                <c:pt idx="5890">
                  <c:v>3.1</c:v>
                </c:pt>
                <c:pt idx="5891">
                  <c:v>3.1</c:v>
                </c:pt>
                <c:pt idx="5892">
                  <c:v>3.1</c:v>
                </c:pt>
                <c:pt idx="5893">
                  <c:v>3.1</c:v>
                </c:pt>
                <c:pt idx="5894">
                  <c:v>4.3</c:v>
                </c:pt>
                <c:pt idx="5895">
                  <c:v>3.25</c:v>
                </c:pt>
                <c:pt idx="5896">
                  <c:v>3.25</c:v>
                </c:pt>
                <c:pt idx="5897">
                  <c:v>3.25</c:v>
                </c:pt>
                <c:pt idx="5898">
                  <c:v>4.3499999999999996</c:v>
                </c:pt>
                <c:pt idx="5899">
                  <c:v>4.3499999999999996</c:v>
                </c:pt>
                <c:pt idx="5900">
                  <c:v>3.25</c:v>
                </c:pt>
                <c:pt idx="5901">
                  <c:v>3.25</c:v>
                </c:pt>
                <c:pt idx="5902">
                  <c:v>4.4000000000000004</c:v>
                </c:pt>
                <c:pt idx="5903">
                  <c:v>4.4000000000000004</c:v>
                </c:pt>
                <c:pt idx="5904">
                  <c:v>3.4</c:v>
                </c:pt>
                <c:pt idx="5905">
                  <c:v>3.4</c:v>
                </c:pt>
                <c:pt idx="5906">
                  <c:v>4.5</c:v>
                </c:pt>
                <c:pt idx="5907">
                  <c:v>4.7</c:v>
                </c:pt>
                <c:pt idx="5908">
                  <c:v>3.45</c:v>
                </c:pt>
                <c:pt idx="5909">
                  <c:v>4.5</c:v>
                </c:pt>
                <c:pt idx="5910">
                  <c:v>4.5</c:v>
                </c:pt>
                <c:pt idx="5911">
                  <c:v>3.5</c:v>
                </c:pt>
                <c:pt idx="5912">
                  <c:v>4.55</c:v>
                </c:pt>
                <c:pt idx="5913">
                  <c:v>4.55</c:v>
                </c:pt>
                <c:pt idx="5914">
                  <c:v>3.55</c:v>
                </c:pt>
                <c:pt idx="5915">
                  <c:v>4.55</c:v>
                </c:pt>
                <c:pt idx="5916">
                  <c:v>4.55</c:v>
                </c:pt>
                <c:pt idx="5917">
                  <c:v>3.5</c:v>
                </c:pt>
                <c:pt idx="5918">
                  <c:v>3.45</c:v>
                </c:pt>
                <c:pt idx="5919">
                  <c:v>4.45</c:v>
                </c:pt>
                <c:pt idx="5920">
                  <c:v>4.45</c:v>
                </c:pt>
                <c:pt idx="5921">
                  <c:v>4.45</c:v>
                </c:pt>
                <c:pt idx="5922">
                  <c:v>4.5999999999999996</c:v>
                </c:pt>
                <c:pt idx="5923">
                  <c:v>4.5999999999999996</c:v>
                </c:pt>
                <c:pt idx="5924">
                  <c:v>3.65</c:v>
                </c:pt>
                <c:pt idx="5925">
                  <c:v>4.6499999999999977</c:v>
                </c:pt>
                <c:pt idx="5926">
                  <c:v>4.5999999999999996</c:v>
                </c:pt>
                <c:pt idx="5927">
                  <c:v>4.5999999999999996</c:v>
                </c:pt>
                <c:pt idx="5928">
                  <c:v>3.55</c:v>
                </c:pt>
                <c:pt idx="5929">
                  <c:v>4.7</c:v>
                </c:pt>
                <c:pt idx="5930">
                  <c:v>3.65</c:v>
                </c:pt>
                <c:pt idx="5931">
                  <c:v>3.65</c:v>
                </c:pt>
                <c:pt idx="5932">
                  <c:v>3.55</c:v>
                </c:pt>
                <c:pt idx="5933">
                  <c:v>4.5999999999999996</c:v>
                </c:pt>
                <c:pt idx="5934">
                  <c:v>4.5999999999999996</c:v>
                </c:pt>
                <c:pt idx="5935">
                  <c:v>5.6499999999999977</c:v>
                </c:pt>
                <c:pt idx="5936">
                  <c:v>5.55</c:v>
                </c:pt>
                <c:pt idx="5937">
                  <c:v>5.55</c:v>
                </c:pt>
                <c:pt idx="5938">
                  <c:v>5.55</c:v>
                </c:pt>
                <c:pt idx="5939">
                  <c:v>5.8</c:v>
                </c:pt>
                <c:pt idx="5940">
                  <c:v>4.8</c:v>
                </c:pt>
                <c:pt idx="5941">
                  <c:v>4.8</c:v>
                </c:pt>
                <c:pt idx="5942">
                  <c:v>5.8</c:v>
                </c:pt>
                <c:pt idx="5943">
                  <c:v>4.4000000000000004</c:v>
                </c:pt>
                <c:pt idx="5944">
                  <c:v>5.4</c:v>
                </c:pt>
                <c:pt idx="5945">
                  <c:v>5.55</c:v>
                </c:pt>
                <c:pt idx="5946">
                  <c:v>5.55</c:v>
                </c:pt>
                <c:pt idx="5947">
                  <c:v>4.4000000000000004</c:v>
                </c:pt>
                <c:pt idx="5948">
                  <c:v>5.4</c:v>
                </c:pt>
                <c:pt idx="5949">
                  <c:v>5.3</c:v>
                </c:pt>
                <c:pt idx="5950">
                  <c:v>4.3</c:v>
                </c:pt>
                <c:pt idx="5951">
                  <c:v>5.3</c:v>
                </c:pt>
                <c:pt idx="5952">
                  <c:v>4.2</c:v>
                </c:pt>
                <c:pt idx="5953">
                  <c:v>4.1499999999999986</c:v>
                </c:pt>
                <c:pt idx="5954">
                  <c:v>5.2</c:v>
                </c:pt>
                <c:pt idx="5955">
                  <c:v>4.1499999999999986</c:v>
                </c:pt>
                <c:pt idx="5956">
                  <c:v>4.25</c:v>
                </c:pt>
                <c:pt idx="5957">
                  <c:v>4.25</c:v>
                </c:pt>
                <c:pt idx="5958">
                  <c:v>4.25</c:v>
                </c:pt>
                <c:pt idx="5959">
                  <c:v>4.25</c:v>
                </c:pt>
                <c:pt idx="5960">
                  <c:v>5.3</c:v>
                </c:pt>
                <c:pt idx="5961">
                  <c:v>4.25</c:v>
                </c:pt>
                <c:pt idx="5962">
                  <c:v>4.25</c:v>
                </c:pt>
                <c:pt idx="5963">
                  <c:v>5.25</c:v>
                </c:pt>
                <c:pt idx="5964">
                  <c:v>5.25</c:v>
                </c:pt>
                <c:pt idx="5965">
                  <c:v>5.35</c:v>
                </c:pt>
                <c:pt idx="5966">
                  <c:v>5.35</c:v>
                </c:pt>
                <c:pt idx="5967">
                  <c:v>5.2</c:v>
                </c:pt>
                <c:pt idx="5968">
                  <c:v>4.1499999999999986</c:v>
                </c:pt>
                <c:pt idx="5969">
                  <c:v>4.1499999999999986</c:v>
                </c:pt>
                <c:pt idx="5970">
                  <c:v>4.25</c:v>
                </c:pt>
                <c:pt idx="5971">
                  <c:v>5.4</c:v>
                </c:pt>
                <c:pt idx="5972">
                  <c:v>5.35</c:v>
                </c:pt>
                <c:pt idx="5973">
                  <c:v>4.5</c:v>
                </c:pt>
                <c:pt idx="5974">
                  <c:v>4.3499999999999996</c:v>
                </c:pt>
                <c:pt idx="5975">
                  <c:v>4.3499999999999996</c:v>
                </c:pt>
                <c:pt idx="5976">
                  <c:v>5.35</c:v>
                </c:pt>
                <c:pt idx="5977">
                  <c:v>4.3</c:v>
                </c:pt>
                <c:pt idx="5978">
                  <c:v>4.3</c:v>
                </c:pt>
                <c:pt idx="5979">
                  <c:v>4.3499999999999996</c:v>
                </c:pt>
                <c:pt idx="5980">
                  <c:v>0.2</c:v>
                </c:pt>
                <c:pt idx="5981">
                  <c:v>0.2</c:v>
                </c:pt>
                <c:pt idx="5982">
                  <c:v>0.2</c:v>
                </c:pt>
                <c:pt idx="5983">
                  <c:v>0.2</c:v>
                </c:pt>
                <c:pt idx="5984">
                  <c:v>0.2</c:v>
                </c:pt>
                <c:pt idx="5985">
                  <c:v>0.2</c:v>
                </c:pt>
                <c:pt idx="5986">
                  <c:v>0.2</c:v>
                </c:pt>
                <c:pt idx="5987">
                  <c:v>0.2</c:v>
                </c:pt>
                <c:pt idx="5988">
                  <c:v>0.2</c:v>
                </c:pt>
                <c:pt idx="5989">
                  <c:v>0.2</c:v>
                </c:pt>
                <c:pt idx="5990">
                  <c:v>0.2</c:v>
                </c:pt>
                <c:pt idx="5991">
                  <c:v>0.2</c:v>
                </c:pt>
                <c:pt idx="5992">
                  <c:v>0.2</c:v>
                </c:pt>
                <c:pt idx="5993">
                  <c:v>0.2</c:v>
                </c:pt>
                <c:pt idx="5994">
                  <c:v>0.2</c:v>
                </c:pt>
                <c:pt idx="5995">
                  <c:v>0.2</c:v>
                </c:pt>
                <c:pt idx="5996">
                  <c:v>0.2</c:v>
                </c:pt>
                <c:pt idx="5997">
                  <c:v>0.2</c:v>
                </c:pt>
                <c:pt idx="5998">
                  <c:v>0.2</c:v>
                </c:pt>
                <c:pt idx="5999">
                  <c:v>0.2</c:v>
                </c:pt>
                <c:pt idx="6000">
                  <c:v>0.2</c:v>
                </c:pt>
                <c:pt idx="6001">
                  <c:v>0.2</c:v>
                </c:pt>
                <c:pt idx="6002">
                  <c:v>0.2</c:v>
                </c:pt>
                <c:pt idx="6003">
                  <c:v>0.2</c:v>
                </c:pt>
                <c:pt idx="6004">
                  <c:v>0.2</c:v>
                </c:pt>
                <c:pt idx="6005">
                  <c:v>1.35</c:v>
                </c:pt>
                <c:pt idx="6006">
                  <c:v>10.8</c:v>
                </c:pt>
                <c:pt idx="6007">
                  <c:v>13.1</c:v>
                </c:pt>
                <c:pt idx="6008">
                  <c:v>11.3</c:v>
                </c:pt>
                <c:pt idx="6009">
                  <c:v>11.75</c:v>
                </c:pt>
                <c:pt idx="6010">
                  <c:v>14.25</c:v>
                </c:pt>
                <c:pt idx="6011">
                  <c:v>12.05</c:v>
                </c:pt>
                <c:pt idx="6012">
                  <c:v>9.35</c:v>
                </c:pt>
                <c:pt idx="6013">
                  <c:v>6.95</c:v>
                </c:pt>
                <c:pt idx="6014">
                  <c:v>5004.05</c:v>
                </c:pt>
                <c:pt idx="6015">
                  <c:v>11.65</c:v>
                </c:pt>
                <c:pt idx="6016">
                  <c:v>10.1</c:v>
                </c:pt>
                <c:pt idx="6017">
                  <c:v>7</c:v>
                </c:pt>
                <c:pt idx="6018">
                  <c:v>9.65</c:v>
                </c:pt>
                <c:pt idx="6019">
                  <c:v>7.1499999999999986</c:v>
                </c:pt>
                <c:pt idx="6020">
                  <c:v>6.2</c:v>
                </c:pt>
                <c:pt idx="6021">
                  <c:v>7.1</c:v>
                </c:pt>
                <c:pt idx="6022">
                  <c:v>6.4</c:v>
                </c:pt>
                <c:pt idx="6023">
                  <c:v>3.75</c:v>
                </c:pt>
                <c:pt idx="6024">
                  <c:v>5.55</c:v>
                </c:pt>
                <c:pt idx="6025">
                  <c:v>4.2</c:v>
                </c:pt>
                <c:pt idx="6026">
                  <c:v>5006.95</c:v>
                </c:pt>
                <c:pt idx="6027">
                  <c:v>5001.3500000000004</c:v>
                </c:pt>
                <c:pt idx="6028">
                  <c:v>5.1499999999999986</c:v>
                </c:pt>
                <c:pt idx="6029">
                  <c:v>3.45</c:v>
                </c:pt>
                <c:pt idx="6030">
                  <c:v>1</c:v>
                </c:pt>
                <c:pt idx="6031">
                  <c:v>7.8</c:v>
                </c:pt>
                <c:pt idx="6032">
                  <c:v>0.9</c:v>
                </c:pt>
                <c:pt idx="6033">
                  <c:v>6.1499999999999986</c:v>
                </c:pt>
                <c:pt idx="6034">
                  <c:v>20.399999999999999</c:v>
                </c:pt>
                <c:pt idx="6035">
                  <c:v>1730.85</c:v>
                </c:pt>
                <c:pt idx="6036">
                  <c:v>12.6</c:v>
                </c:pt>
                <c:pt idx="6037">
                  <c:v>16.3</c:v>
                </c:pt>
                <c:pt idx="6038">
                  <c:v>21.1</c:v>
                </c:pt>
                <c:pt idx="6039">
                  <c:v>20.9</c:v>
                </c:pt>
                <c:pt idx="6040">
                  <c:v>17.5</c:v>
                </c:pt>
                <c:pt idx="6041">
                  <c:v>13.55</c:v>
                </c:pt>
                <c:pt idx="6042">
                  <c:v>8</c:v>
                </c:pt>
                <c:pt idx="6043">
                  <c:v>23.15</c:v>
                </c:pt>
                <c:pt idx="6044">
                  <c:v>5.0999999999999996</c:v>
                </c:pt>
                <c:pt idx="6045">
                  <c:v>8.65</c:v>
                </c:pt>
                <c:pt idx="6046">
                  <c:v>4.95</c:v>
                </c:pt>
                <c:pt idx="6047">
                  <c:v>4</c:v>
                </c:pt>
                <c:pt idx="6048">
                  <c:v>10007.5</c:v>
                </c:pt>
                <c:pt idx="6049">
                  <c:v>8.35</c:v>
                </c:pt>
                <c:pt idx="6050">
                  <c:v>7.6</c:v>
                </c:pt>
                <c:pt idx="6051">
                  <c:v>1</c:v>
                </c:pt>
                <c:pt idx="6052">
                  <c:v>3.8</c:v>
                </c:pt>
                <c:pt idx="6053">
                  <c:v>10.4</c:v>
                </c:pt>
                <c:pt idx="6054">
                  <c:v>24.2</c:v>
                </c:pt>
                <c:pt idx="6055">
                  <c:v>16.350000000000001</c:v>
                </c:pt>
                <c:pt idx="6056">
                  <c:v>9.15</c:v>
                </c:pt>
                <c:pt idx="6057">
                  <c:v>22.55</c:v>
                </c:pt>
                <c:pt idx="6058">
                  <c:v>23.65</c:v>
                </c:pt>
                <c:pt idx="6059">
                  <c:v>18.600000000000001</c:v>
                </c:pt>
                <c:pt idx="6060">
                  <c:v>9.5500000000000007</c:v>
                </c:pt>
                <c:pt idx="6061">
                  <c:v>23.1</c:v>
                </c:pt>
                <c:pt idx="6062">
                  <c:v>14.95</c:v>
                </c:pt>
                <c:pt idx="6063">
                  <c:v>10.4</c:v>
                </c:pt>
                <c:pt idx="6064">
                  <c:v>22.75</c:v>
                </c:pt>
                <c:pt idx="6065">
                  <c:v>5.1499999999999986</c:v>
                </c:pt>
                <c:pt idx="6066">
                  <c:v>5.5</c:v>
                </c:pt>
                <c:pt idx="6067">
                  <c:v>14.9</c:v>
                </c:pt>
                <c:pt idx="6068">
                  <c:v>4.9000000000000004</c:v>
                </c:pt>
                <c:pt idx="6069">
                  <c:v>16.05</c:v>
                </c:pt>
                <c:pt idx="6070">
                  <c:v>11.6</c:v>
                </c:pt>
                <c:pt idx="6071">
                  <c:v>9.65</c:v>
                </c:pt>
                <c:pt idx="6072">
                  <c:v>4.6499999999999977</c:v>
                </c:pt>
                <c:pt idx="6073">
                  <c:v>13.25</c:v>
                </c:pt>
                <c:pt idx="6074">
                  <c:v>9.3000000000000007</c:v>
                </c:pt>
                <c:pt idx="6075">
                  <c:v>18.899999999999999</c:v>
                </c:pt>
                <c:pt idx="6076">
                  <c:v>11.05</c:v>
                </c:pt>
                <c:pt idx="6077">
                  <c:v>16.45</c:v>
                </c:pt>
                <c:pt idx="6078">
                  <c:v>6.1</c:v>
                </c:pt>
                <c:pt idx="6079">
                  <c:v>36.049999999999997</c:v>
                </c:pt>
                <c:pt idx="6080">
                  <c:v>31.75</c:v>
                </c:pt>
                <c:pt idx="6081">
                  <c:v>24.85</c:v>
                </c:pt>
                <c:pt idx="6082">
                  <c:v>8.15</c:v>
                </c:pt>
                <c:pt idx="6083">
                  <c:v>18.850000000000001</c:v>
                </c:pt>
                <c:pt idx="6084">
                  <c:v>16.05</c:v>
                </c:pt>
                <c:pt idx="6085">
                  <c:v>13.25</c:v>
                </c:pt>
                <c:pt idx="6086">
                  <c:v>39.4</c:v>
                </c:pt>
                <c:pt idx="6087">
                  <c:v>25.8</c:v>
                </c:pt>
                <c:pt idx="6088">
                  <c:v>39.65</c:v>
                </c:pt>
                <c:pt idx="6089">
                  <c:v>6.3</c:v>
                </c:pt>
                <c:pt idx="6090">
                  <c:v>12.5</c:v>
                </c:pt>
                <c:pt idx="6091">
                  <c:v>96.45</c:v>
                </c:pt>
                <c:pt idx="6092">
                  <c:v>0.75</c:v>
                </c:pt>
                <c:pt idx="6093">
                  <c:v>30.3</c:v>
                </c:pt>
                <c:pt idx="6094">
                  <c:v>23.5</c:v>
                </c:pt>
                <c:pt idx="6095">
                  <c:v>24.4</c:v>
                </c:pt>
                <c:pt idx="6096">
                  <c:v>32.049999999999997</c:v>
                </c:pt>
                <c:pt idx="6097">
                  <c:v>36.15</c:v>
                </c:pt>
                <c:pt idx="6098">
                  <c:v>6.85</c:v>
                </c:pt>
                <c:pt idx="6099">
                  <c:v>125.6</c:v>
                </c:pt>
                <c:pt idx="6100">
                  <c:v>119.9</c:v>
                </c:pt>
                <c:pt idx="6101">
                  <c:v>113.5</c:v>
                </c:pt>
                <c:pt idx="6102">
                  <c:v>0.1</c:v>
                </c:pt>
                <c:pt idx="6103">
                  <c:v>0.1</c:v>
                </c:pt>
                <c:pt idx="6104">
                  <c:v>0.1</c:v>
                </c:pt>
                <c:pt idx="6105">
                  <c:v>0.1</c:v>
                </c:pt>
                <c:pt idx="6106">
                  <c:v>0.1</c:v>
                </c:pt>
                <c:pt idx="6107">
                  <c:v>0.1</c:v>
                </c:pt>
                <c:pt idx="6108">
                  <c:v>0.1</c:v>
                </c:pt>
                <c:pt idx="6109">
                  <c:v>0.1</c:v>
                </c:pt>
                <c:pt idx="6110">
                  <c:v>0.1</c:v>
                </c:pt>
                <c:pt idx="6111">
                  <c:v>0.1</c:v>
                </c:pt>
                <c:pt idx="6112">
                  <c:v>0.1</c:v>
                </c:pt>
                <c:pt idx="6113">
                  <c:v>0.1</c:v>
                </c:pt>
                <c:pt idx="6114">
                  <c:v>0.1</c:v>
                </c:pt>
                <c:pt idx="6115">
                  <c:v>0.1</c:v>
                </c:pt>
                <c:pt idx="6116">
                  <c:v>0.1</c:v>
                </c:pt>
                <c:pt idx="6117">
                  <c:v>1.1000000000000001</c:v>
                </c:pt>
                <c:pt idx="6118">
                  <c:v>2.2999999999999998</c:v>
                </c:pt>
                <c:pt idx="6119">
                  <c:v>4.7</c:v>
                </c:pt>
                <c:pt idx="6120">
                  <c:v>4.25</c:v>
                </c:pt>
                <c:pt idx="6121">
                  <c:v>2.8</c:v>
                </c:pt>
                <c:pt idx="6122">
                  <c:v>4.9000000000000004</c:v>
                </c:pt>
                <c:pt idx="6123">
                  <c:v>6.25</c:v>
                </c:pt>
                <c:pt idx="6124">
                  <c:v>5.85</c:v>
                </c:pt>
                <c:pt idx="6125">
                  <c:v>4.6499999999999977</c:v>
                </c:pt>
                <c:pt idx="6126">
                  <c:v>7.4</c:v>
                </c:pt>
                <c:pt idx="6127">
                  <c:v>7.45</c:v>
                </c:pt>
                <c:pt idx="6128">
                  <c:v>41.3</c:v>
                </c:pt>
                <c:pt idx="6129">
                  <c:v>32</c:v>
                </c:pt>
                <c:pt idx="6130">
                  <c:v>43.7</c:v>
                </c:pt>
                <c:pt idx="6131">
                  <c:v>24.3</c:v>
                </c:pt>
                <c:pt idx="6132">
                  <c:v>34.450000000000003</c:v>
                </c:pt>
                <c:pt idx="6133">
                  <c:v>19.850000000000001</c:v>
                </c:pt>
                <c:pt idx="6134">
                  <c:v>19.55</c:v>
                </c:pt>
                <c:pt idx="6135">
                  <c:v>38.75</c:v>
                </c:pt>
                <c:pt idx="6136">
                  <c:v>33.6</c:v>
                </c:pt>
                <c:pt idx="6137">
                  <c:v>42.95</c:v>
                </c:pt>
                <c:pt idx="6138">
                  <c:v>56.5</c:v>
                </c:pt>
                <c:pt idx="6139">
                  <c:v>1596.65</c:v>
                </c:pt>
                <c:pt idx="6140">
                  <c:v>2725</c:v>
                </c:pt>
                <c:pt idx="6141">
                  <c:v>87.95</c:v>
                </c:pt>
                <c:pt idx="6142">
                  <c:v>71.349999999999994</c:v>
                </c:pt>
                <c:pt idx="6143">
                  <c:v>63.1</c:v>
                </c:pt>
                <c:pt idx="6144">
                  <c:v>158.30000000000001</c:v>
                </c:pt>
                <c:pt idx="6145">
                  <c:v>54.65</c:v>
                </c:pt>
                <c:pt idx="6146">
                  <c:v>40.6</c:v>
                </c:pt>
                <c:pt idx="6147">
                  <c:v>42.3</c:v>
                </c:pt>
                <c:pt idx="6148">
                  <c:v>102.9</c:v>
                </c:pt>
                <c:pt idx="6149">
                  <c:v>143.65</c:v>
                </c:pt>
                <c:pt idx="6150">
                  <c:v>77.7</c:v>
                </c:pt>
                <c:pt idx="6151">
                  <c:v>94.15</c:v>
                </c:pt>
                <c:pt idx="6152">
                  <c:v>72.25</c:v>
                </c:pt>
                <c:pt idx="6153">
                  <c:v>342.05</c:v>
                </c:pt>
                <c:pt idx="6154">
                  <c:v>1.85</c:v>
                </c:pt>
                <c:pt idx="6155">
                  <c:v>21.85</c:v>
                </c:pt>
                <c:pt idx="6156">
                  <c:v>23.5</c:v>
                </c:pt>
                <c:pt idx="6157">
                  <c:v>23.9</c:v>
                </c:pt>
                <c:pt idx="6158">
                  <c:v>4.25</c:v>
                </c:pt>
                <c:pt idx="6159">
                  <c:v>21.25</c:v>
                </c:pt>
                <c:pt idx="6160">
                  <c:v>24.95</c:v>
                </c:pt>
                <c:pt idx="6161">
                  <c:v>29.05</c:v>
                </c:pt>
                <c:pt idx="6162">
                  <c:v>42.45</c:v>
                </c:pt>
                <c:pt idx="6163">
                  <c:v>42.2</c:v>
                </c:pt>
                <c:pt idx="6164">
                  <c:v>69.05</c:v>
                </c:pt>
                <c:pt idx="6165">
                  <c:v>43.3</c:v>
                </c:pt>
                <c:pt idx="6166">
                  <c:v>81.849999999999994</c:v>
                </c:pt>
                <c:pt idx="6167">
                  <c:v>6.45</c:v>
                </c:pt>
                <c:pt idx="6168">
                  <c:v>0.05</c:v>
                </c:pt>
                <c:pt idx="6169">
                  <c:v>0.05</c:v>
                </c:pt>
                <c:pt idx="6170">
                  <c:v>0.05</c:v>
                </c:pt>
                <c:pt idx="6171">
                  <c:v>0.05</c:v>
                </c:pt>
                <c:pt idx="6172">
                  <c:v>0.05</c:v>
                </c:pt>
                <c:pt idx="6173">
                  <c:v>0.05</c:v>
                </c:pt>
                <c:pt idx="6174">
                  <c:v>0.05</c:v>
                </c:pt>
                <c:pt idx="6175">
                  <c:v>0.05</c:v>
                </c:pt>
                <c:pt idx="6176">
                  <c:v>0.05</c:v>
                </c:pt>
                <c:pt idx="6177">
                  <c:v>0.05</c:v>
                </c:pt>
                <c:pt idx="6178">
                  <c:v>0.05</c:v>
                </c:pt>
                <c:pt idx="6179">
                  <c:v>0.05</c:v>
                </c:pt>
                <c:pt idx="6180">
                  <c:v>0.05</c:v>
                </c:pt>
                <c:pt idx="6181">
                  <c:v>0.05</c:v>
                </c:pt>
                <c:pt idx="6182">
                  <c:v>0.05</c:v>
                </c:pt>
                <c:pt idx="6183">
                  <c:v>1.05</c:v>
                </c:pt>
                <c:pt idx="6184">
                  <c:v>1.05</c:v>
                </c:pt>
                <c:pt idx="6185">
                  <c:v>1.05</c:v>
                </c:pt>
                <c:pt idx="6186">
                  <c:v>1.05</c:v>
                </c:pt>
                <c:pt idx="6187">
                  <c:v>1.05</c:v>
                </c:pt>
                <c:pt idx="6188">
                  <c:v>2.35</c:v>
                </c:pt>
                <c:pt idx="6189">
                  <c:v>3.9</c:v>
                </c:pt>
                <c:pt idx="6190">
                  <c:v>2.6</c:v>
                </c:pt>
                <c:pt idx="6191">
                  <c:v>0.95</c:v>
                </c:pt>
                <c:pt idx="6192">
                  <c:v>3.1</c:v>
                </c:pt>
                <c:pt idx="6193">
                  <c:v>1.1499999999999999</c:v>
                </c:pt>
                <c:pt idx="6194">
                  <c:v>7</c:v>
                </c:pt>
                <c:pt idx="6195">
                  <c:v>8.1</c:v>
                </c:pt>
                <c:pt idx="6196">
                  <c:v>14.6</c:v>
                </c:pt>
                <c:pt idx="6197">
                  <c:v>17.45</c:v>
                </c:pt>
                <c:pt idx="6198">
                  <c:v>0.5</c:v>
                </c:pt>
                <c:pt idx="6199">
                  <c:v>0.5</c:v>
                </c:pt>
                <c:pt idx="6200">
                  <c:v>0.5</c:v>
                </c:pt>
                <c:pt idx="6201">
                  <c:v>0.5</c:v>
                </c:pt>
                <c:pt idx="6202">
                  <c:v>1.5</c:v>
                </c:pt>
                <c:pt idx="6203">
                  <c:v>1.5</c:v>
                </c:pt>
                <c:pt idx="6204">
                  <c:v>2.8</c:v>
                </c:pt>
                <c:pt idx="6205">
                  <c:v>0.9</c:v>
                </c:pt>
                <c:pt idx="6206">
                  <c:v>8.3000000000000007</c:v>
                </c:pt>
                <c:pt idx="6207">
                  <c:v>7.95</c:v>
                </c:pt>
                <c:pt idx="6208">
                  <c:v>4.25</c:v>
                </c:pt>
                <c:pt idx="6209">
                  <c:v>1.1499999999999999</c:v>
                </c:pt>
                <c:pt idx="6210">
                  <c:v>1.1499999999999999</c:v>
                </c:pt>
                <c:pt idx="6211">
                  <c:v>1.1499999999999999</c:v>
                </c:pt>
                <c:pt idx="6212">
                  <c:v>1.1499999999999999</c:v>
                </c:pt>
                <c:pt idx="6213">
                  <c:v>1038.6500000000001</c:v>
                </c:pt>
                <c:pt idx="6214">
                  <c:v>0.9</c:v>
                </c:pt>
                <c:pt idx="6215">
                  <c:v>4.9000000000000004</c:v>
                </c:pt>
                <c:pt idx="6216">
                  <c:v>0.75</c:v>
                </c:pt>
                <c:pt idx="6217">
                  <c:v>23</c:v>
                </c:pt>
                <c:pt idx="6218">
                  <c:v>13.05</c:v>
                </c:pt>
                <c:pt idx="6219">
                  <c:v>14.1</c:v>
                </c:pt>
                <c:pt idx="6220">
                  <c:v>16.899999999999999</c:v>
                </c:pt>
                <c:pt idx="6221">
                  <c:v>4.0999999999999996</c:v>
                </c:pt>
                <c:pt idx="6222">
                  <c:v>9.15</c:v>
                </c:pt>
                <c:pt idx="6223">
                  <c:v>8.5500000000000007</c:v>
                </c:pt>
                <c:pt idx="6224">
                  <c:v>9.25</c:v>
                </c:pt>
                <c:pt idx="6225">
                  <c:v>7.95</c:v>
                </c:pt>
                <c:pt idx="6226">
                  <c:v>0.85</c:v>
                </c:pt>
                <c:pt idx="6227">
                  <c:v>20.149999999999999</c:v>
                </c:pt>
                <c:pt idx="6228">
                  <c:v>17.600000000000001</c:v>
                </c:pt>
                <c:pt idx="6229">
                  <c:v>12.55</c:v>
                </c:pt>
                <c:pt idx="6230">
                  <c:v>7.8</c:v>
                </c:pt>
                <c:pt idx="6231">
                  <c:v>4.4000000000000004</c:v>
                </c:pt>
                <c:pt idx="6232">
                  <c:v>6.7</c:v>
                </c:pt>
                <c:pt idx="6233">
                  <c:v>15.55</c:v>
                </c:pt>
                <c:pt idx="6234">
                  <c:v>15.3</c:v>
                </c:pt>
                <c:pt idx="6235">
                  <c:v>719.75</c:v>
                </c:pt>
                <c:pt idx="6236">
                  <c:v>14.5</c:v>
                </c:pt>
                <c:pt idx="6237">
                  <c:v>8.6</c:v>
                </c:pt>
                <c:pt idx="6238">
                  <c:v>4.7</c:v>
                </c:pt>
                <c:pt idx="6239">
                  <c:v>1.1499999999999999</c:v>
                </c:pt>
                <c:pt idx="6240">
                  <c:v>5.3</c:v>
                </c:pt>
                <c:pt idx="6241">
                  <c:v>16.5</c:v>
                </c:pt>
                <c:pt idx="6242">
                  <c:v>20.399999999999999</c:v>
                </c:pt>
                <c:pt idx="6243">
                  <c:v>17.45</c:v>
                </c:pt>
                <c:pt idx="6244">
                  <c:v>8.9</c:v>
                </c:pt>
                <c:pt idx="6245">
                  <c:v>15.9</c:v>
                </c:pt>
                <c:pt idx="6246">
                  <c:v>9.65</c:v>
                </c:pt>
                <c:pt idx="6247">
                  <c:v>19.899999999999999</c:v>
                </c:pt>
                <c:pt idx="6248">
                  <c:v>12.65</c:v>
                </c:pt>
                <c:pt idx="6249">
                  <c:v>30.3</c:v>
                </c:pt>
                <c:pt idx="6250">
                  <c:v>29.15</c:v>
                </c:pt>
                <c:pt idx="6251">
                  <c:v>13.3</c:v>
                </c:pt>
                <c:pt idx="6252">
                  <c:v>21.35</c:v>
                </c:pt>
                <c:pt idx="6253">
                  <c:v>5013.8</c:v>
                </c:pt>
                <c:pt idx="6254">
                  <c:v>19.75</c:v>
                </c:pt>
                <c:pt idx="6255">
                  <c:v>27.1</c:v>
                </c:pt>
                <c:pt idx="6256">
                  <c:v>20.75</c:v>
                </c:pt>
                <c:pt idx="6257">
                  <c:v>26.05</c:v>
                </c:pt>
                <c:pt idx="6258">
                  <c:v>36.6</c:v>
                </c:pt>
                <c:pt idx="6259">
                  <c:v>6.25</c:v>
                </c:pt>
                <c:pt idx="6260">
                  <c:v>19.75</c:v>
                </c:pt>
                <c:pt idx="6261">
                  <c:v>21.8</c:v>
                </c:pt>
                <c:pt idx="6262">
                  <c:v>5223.6000000000004</c:v>
                </c:pt>
                <c:pt idx="6263">
                  <c:v>5141.9000000000005</c:v>
                </c:pt>
                <c:pt idx="6264">
                  <c:v>111.55</c:v>
                </c:pt>
                <c:pt idx="6265">
                  <c:v>86.2</c:v>
                </c:pt>
                <c:pt idx="6266">
                  <c:v>106.05</c:v>
                </c:pt>
                <c:pt idx="6267">
                  <c:v>107</c:v>
                </c:pt>
                <c:pt idx="6268">
                  <c:v>0.3</c:v>
                </c:pt>
                <c:pt idx="6269">
                  <c:v>0.3</c:v>
                </c:pt>
                <c:pt idx="6270">
                  <c:v>0.3</c:v>
                </c:pt>
                <c:pt idx="6271">
                  <c:v>0.3</c:v>
                </c:pt>
                <c:pt idx="6272">
                  <c:v>0.3</c:v>
                </c:pt>
                <c:pt idx="6273">
                  <c:v>0.3</c:v>
                </c:pt>
                <c:pt idx="6274">
                  <c:v>0.3</c:v>
                </c:pt>
                <c:pt idx="6275">
                  <c:v>0.3</c:v>
                </c:pt>
                <c:pt idx="6276">
                  <c:v>0.3</c:v>
                </c:pt>
                <c:pt idx="6277">
                  <c:v>0.3</c:v>
                </c:pt>
                <c:pt idx="6278">
                  <c:v>0.3</c:v>
                </c:pt>
                <c:pt idx="6279">
                  <c:v>0.3</c:v>
                </c:pt>
                <c:pt idx="6280">
                  <c:v>0.3</c:v>
                </c:pt>
                <c:pt idx="6281">
                  <c:v>0.3</c:v>
                </c:pt>
                <c:pt idx="6282">
                  <c:v>0.3</c:v>
                </c:pt>
                <c:pt idx="6283">
                  <c:v>1.3</c:v>
                </c:pt>
                <c:pt idx="6284">
                  <c:v>10.85</c:v>
                </c:pt>
                <c:pt idx="6285">
                  <c:v>4.55</c:v>
                </c:pt>
                <c:pt idx="6286">
                  <c:v>7.4</c:v>
                </c:pt>
                <c:pt idx="6287">
                  <c:v>4.75</c:v>
                </c:pt>
                <c:pt idx="6288">
                  <c:v>5.0999999999999996</c:v>
                </c:pt>
                <c:pt idx="6289">
                  <c:v>9.35</c:v>
                </c:pt>
                <c:pt idx="6290">
                  <c:v>4.9000000000000004</c:v>
                </c:pt>
                <c:pt idx="6291">
                  <c:v>7.2</c:v>
                </c:pt>
                <c:pt idx="6292">
                  <c:v>8.6</c:v>
                </c:pt>
                <c:pt idx="6293">
                  <c:v>5.45</c:v>
                </c:pt>
                <c:pt idx="6294">
                  <c:v>5</c:v>
                </c:pt>
                <c:pt idx="6295">
                  <c:v>7.4</c:v>
                </c:pt>
                <c:pt idx="6296">
                  <c:v>1.6</c:v>
                </c:pt>
                <c:pt idx="6297">
                  <c:v>66.5</c:v>
                </c:pt>
                <c:pt idx="6298">
                  <c:v>10.5</c:v>
                </c:pt>
                <c:pt idx="6299">
                  <c:v>19</c:v>
                </c:pt>
                <c:pt idx="6300">
                  <c:v>24.85</c:v>
                </c:pt>
                <c:pt idx="6301">
                  <c:v>13.5</c:v>
                </c:pt>
                <c:pt idx="6302">
                  <c:v>8.4</c:v>
                </c:pt>
                <c:pt idx="6303">
                  <c:v>10.35</c:v>
                </c:pt>
                <c:pt idx="6304">
                  <c:v>9.8000000000000007</c:v>
                </c:pt>
                <c:pt idx="6305">
                  <c:v>25.2</c:v>
                </c:pt>
                <c:pt idx="6306">
                  <c:v>5.35</c:v>
                </c:pt>
                <c:pt idx="6307">
                  <c:v>10.4</c:v>
                </c:pt>
                <c:pt idx="6308">
                  <c:v>9.9499999999999993</c:v>
                </c:pt>
                <c:pt idx="6309">
                  <c:v>10.7</c:v>
                </c:pt>
                <c:pt idx="6310">
                  <c:v>10</c:v>
                </c:pt>
                <c:pt idx="6311">
                  <c:v>12.95</c:v>
                </c:pt>
                <c:pt idx="6312">
                  <c:v>11.65</c:v>
                </c:pt>
                <c:pt idx="6313">
                  <c:v>16.8</c:v>
                </c:pt>
                <c:pt idx="6314">
                  <c:v>14.25</c:v>
                </c:pt>
                <c:pt idx="6315">
                  <c:v>17.600000000000001</c:v>
                </c:pt>
                <c:pt idx="6316">
                  <c:v>14.7</c:v>
                </c:pt>
                <c:pt idx="6317">
                  <c:v>0.95</c:v>
                </c:pt>
                <c:pt idx="6318">
                  <c:v>14.45</c:v>
                </c:pt>
                <c:pt idx="6319">
                  <c:v>9.3000000000000007</c:v>
                </c:pt>
                <c:pt idx="6320">
                  <c:v>1.25</c:v>
                </c:pt>
                <c:pt idx="6321">
                  <c:v>9.5500000000000007</c:v>
                </c:pt>
                <c:pt idx="6322">
                  <c:v>15.25</c:v>
                </c:pt>
                <c:pt idx="6323">
                  <c:v>25.6</c:v>
                </c:pt>
                <c:pt idx="6324">
                  <c:v>0.95</c:v>
                </c:pt>
                <c:pt idx="6325">
                  <c:v>5.9</c:v>
                </c:pt>
                <c:pt idx="6326">
                  <c:v>4.3</c:v>
                </c:pt>
                <c:pt idx="6327">
                  <c:v>19.149999999999999</c:v>
                </c:pt>
                <c:pt idx="6328">
                  <c:v>0.8</c:v>
                </c:pt>
                <c:pt idx="6329">
                  <c:v>9.7000000000000011</c:v>
                </c:pt>
                <c:pt idx="6330">
                  <c:v>4.5999999999999996</c:v>
                </c:pt>
                <c:pt idx="6331">
                  <c:v>4.75</c:v>
                </c:pt>
                <c:pt idx="6332">
                  <c:v>10.45</c:v>
                </c:pt>
                <c:pt idx="6333">
                  <c:v>14.35</c:v>
                </c:pt>
                <c:pt idx="6334">
                  <c:v>4.9000000000000004</c:v>
                </c:pt>
                <c:pt idx="6335">
                  <c:v>22.25</c:v>
                </c:pt>
                <c:pt idx="6336">
                  <c:v>14.15</c:v>
                </c:pt>
                <c:pt idx="6337">
                  <c:v>9.5500000000000007</c:v>
                </c:pt>
                <c:pt idx="6338">
                  <c:v>14.3</c:v>
                </c:pt>
                <c:pt idx="6339">
                  <c:v>1.1000000000000001</c:v>
                </c:pt>
                <c:pt idx="6340">
                  <c:v>4.7</c:v>
                </c:pt>
                <c:pt idx="6341">
                  <c:v>5.05</c:v>
                </c:pt>
                <c:pt idx="6342">
                  <c:v>18.100000000000001</c:v>
                </c:pt>
                <c:pt idx="6343">
                  <c:v>4.4000000000000004</c:v>
                </c:pt>
                <c:pt idx="6344">
                  <c:v>8.35</c:v>
                </c:pt>
                <c:pt idx="6345">
                  <c:v>0.9</c:v>
                </c:pt>
                <c:pt idx="6346">
                  <c:v>1.1000000000000001</c:v>
                </c:pt>
                <c:pt idx="6347">
                  <c:v>1.55</c:v>
                </c:pt>
                <c:pt idx="6348">
                  <c:v>4.95</c:v>
                </c:pt>
                <c:pt idx="6349">
                  <c:v>8.8000000000000007</c:v>
                </c:pt>
                <c:pt idx="6350">
                  <c:v>4.55</c:v>
                </c:pt>
                <c:pt idx="6351">
                  <c:v>13.75</c:v>
                </c:pt>
                <c:pt idx="6352">
                  <c:v>4.6499999999999977</c:v>
                </c:pt>
                <c:pt idx="6353">
                  <c:v>14.05</c:v>
                </c:pt>
                <c:pt idx="6354">
                  <c:v>5.85</c:v>
                </c:pt>
                <c:pt idx="6355">
                  <c:v>1.4</c:v>
                </c:pt>
                <c:pt idx="6356">
                  <c:v>1.4</c:v>
                </c:pt>
                <c:pt idx="6357">
                  <c:v>1.4</c:v>
                </c:pt>
                <c:pt idx="6358">
                  <c:v>1.4</c:v>
                </c:pt>
                <c:pt idx="6359">
                  <c:v>1.4</c:v>
                </c:pt>
                <c:pt idx="6360">
                  <c:v>1.4</c:v>
                </c:pt>
                <c:pt idx="6361">
                  <c:v>1.4</c:v>
                </c:pt>
                <c:pt idx="6362">
                  <c:v>1.4</c:v>
                </c:pt>
                <c:pt idx="6363">
                  <c:v>1.4</c:v>
                </c:pt>
                <c:pt idx="6364">
                  <c:v>1.4</c:v>
                </c:pt>
                <c:pt idx="6365">
                  <c:v>1.4</c:v>
                </c:pt>
                <c:pt idx="6366">
                  <c:v>1.4</c:v>
                </c:pt>
                <c:pt idx="6367">
                  <c:v>1.4</c:v>
                </c:pt>
                <c:pt idx="6368">
                  <c:v>1.1000000000000001</c:v>
                </c:pt>
                <c:pt idx="6369">
                  <c:v>2.95</c:v>
                </c:pt>
                <c:pt idx="6370">
                  <c:v>0.85</c:v>
                </c:pt>
                <c:pt idx="6371">
                  <c:v>1.4</c:v>
                </c:pt>
                <c:pt idx="6372">
                  <c:v>1.4</c:v>
                </c:pt>
                <c:pt idx="6373">
                  <c:v>1</c:v>
                </c:pt>
                <c:pt idx="6374">
                  <c:v>4.05</c:v>
                </c:pt>
                <c:pt idx="6375">
                  <c:v>1.25</c:v>
                </c:pt>
                <c:pt idx="6376">
                  <c:v>2.2000000000000002</c:v>
                </c:pt>
                <c:pt idx="6377">
                  <c:v>4.25</c:v>
                </c:pt>
                <c:pt idx="6378">
                  <c:v>0.9</c:v>
                </c:pt>
                <c:pt idx="6379">
                  <c:v>1.45</c:v>
                </c:pt>
                <c:pt idx="6380">
                  <c:v>2.5499999999999998</c:v>
                </c:pt>
                <c:pt idx="6381">
                  <c:v>1.05</c:v>
                </c:pt>
                <c:pt idx="6382">
                  <c:v>1.3</c:v>
                </c:pt>
                <c:pt idx="6383">
                  <c:v>1</c:v>
                </c:pt>
                <c:pt idx="6384">
                  <c:v>0.95</c:v>
                </c:pt>
                <c:pt idx="6385">
                  <c:v>1.5</c:v>
                </c:pt>
                <c:pt idx="6386">
                  <c:v>3.35</c:v>
                </c:pt>
                <c:pt idx="6387">
                  <c:v>1.35</c:v>
                </c:pt>
                <c:pt idx="6388">
                  <c:v>1.35</c:v>
                </c:pt>
                <c:pt idx="6389">
                  <c:v>4.1499999999999986</c:v>
                </c:pt>
                <c:pt idx="6390">
                  <c:v>5.95</c:v>
                </c:pt>
                <c:pt idx="6391">
                  <c:v>2.95</c:v>
                </c:pt>
                <c:pt idx="6392">
                  <c:v>1.75</c:v>
                </c:pt>
                <c:pt idx="6393">
                  <c:v>1.75</c:v>
                </c:pt>
                <c:pt idx="6394">
                  <c:v>0.7</c:v>
                </c:pt>
                <c:pt idx="6395">
                  <c:v>6.45</c:v>
                </c:pt>
                <c:pt idx="6396">
                  <c:v>3</c:v>
                </c:pt>
                <c:pt idx="6397">
                  <c:v>1.8</c:v>
                </c:pt>
                <c:pt idx="6398">
                  <c:v>0.75</c:v>
                </c:pt>
                <c:pt idx="6399">
                  <c:v>1.1000000000000001</c:v>
                </c:pt>
                <c:pt idx="6400">
                  <c:v>5.55</c:v>
                </c:pt>
                <c:pt idx="6401">
                  <c:v>0.8</c:v>
                </c:pt>
                <c:pt idx="6402">
                  <c:v>0.8</c:v>
                </c:pt>
                <c:pt idx="6403">
                  <c:v>0.8</c:v>
                </c:pt>
                <c:pt idx="6404">
                  <c:v>4.05</c:v>
                </c:pt>
                <c:pt idx="6405">
                  <c:v>1.05</c:v>
                </c:pt>
                <c:pt idx="6406">
                  <c:v>1.05</c:v>
                </c:pt>
                <c:pt idx="6407">
                  <c:v>1.05</c:v>
                </c:pt>
                <c:pt idx="6408">
                  <c:v>1</c:v>
                </c:pt>
                <c:pt idx="6409">
                  <c:v>1.1499999999999999</c:v>
                </c:pt>
                <c:pt idx="6410">
                  <c:v>0.05</c:v>
                </c:pt>
                <c:pt idx="6411">
                  <c:v>0.2</c:v>
                </c:pt>
                <c:pt idx="6412">
                  <c:v>0.2</c:v>
                </c:pt>
                <c:pt idx="6413">
                  <c:v>0.2</c:v>
                </c:pt>
                <c:pt idx="6414">
                  <c:v>0.2</c:v>
                </c:pt>
                <c:pt idx="6415">
                  <c:v>0.2</c:v>
                </c:pt>
                <c:pt idx="6416">
                  <c:v>0.2</c:v>
                </c:pt>
                <c:pt idx="6417">
                  <c:v>0.2</c:v>
                </c:pt>
                <c:pt idx="6418">
                  <c:v>0.2</c:v>
                </c:pt>
                <c:pt idx="6419">
                  <c:v>0.2</c:v>
                </c:pt>
                <c:pt idx="6420">
                  <c:v>0.2</c:v>
                </c:pt>
                <c:pt idx="6421">
                  <c:v>0.2</c:v>
                </c:pt>
                <c:pt idx="6422">
                  <c:v>0.2</c:v>
                </c:pt>
                <c:pt idx="6423">
                  <c:v>1.25</c:v>
                </c:pt>
                <c:pt idx="6424">
                  <c:v>1.25</c:v>
                </c:pt>
                <c:pt idx="6425">
                  <c:v>1.25</c:v>
                </c:pt>
                <c:pt idx="6426">
                  <c:v>1.25</c:v>
                </c:pt>
                <c:pt idx="6427">
                  <c:v>1.25</c:v>
                </c:pt>
                <c:pt idx="6428">
                  <c:v>1.25</c:v>
                </c:pt>
                <c:pt idx="6429">
                  <c:v>1.25</c:v>
                </c:pt>
                <c:pt idx="6430">
                  <c:v>1.25</c:v>
                </c:pt>
                <c:pt idx="6431">
                  <c:v>1.25</c:v>
                </c:pt>
                <c:pt idx="6432">
                  <c:v>2.75</c:v>
                </c:pt>
                <c:pt idx="6433">
                  <c:v>9.5</c:v>
                </c:pt>
                <c:pt idx="6434">
                  <c:v>13.85</c:v>
                </c:pt>
                <c:pt idx="6435">
                  <c:v>12</c:v>
                </c:pt>
                <c:pt idx="6436">
                  <c:v>9.75</c:v>
                </c:pt>
                <c:pt idx="6437">
                  <c:v>11.5</c:v>
                </c:pt>
                <c:pt idx="6438">
                  <c:v>14.45</c:v>
                </c:pt>
                <c:pt idx="6439">
                  <c:v>4.55</c:v>
                </c:pt>
                <c:pt idx="6440">
                  <c:v>1.3</c:v>
                </c:pt>
                <c:pt idx="6441">
                  <c:v>4.7</c:v>
                </c:pt>
                <c:pt idx="6442">
                  <c:v>1.1499999999999999</c:v>
                </c:pt>
                <c:pt idx="6443">
                  <c:v>1.05</c:v>
                </c:pt>
                <c:pt idx="6444">
                  <c:v>1.05</c:v>
                </c:pt>
                <c:pt idx="6445">
                  <c:v>1.05</c:v>
                </c:pt>
                <c:pt idx="6446">
                  <c:v>2.2000000000000002</c:v>
                </c:pt>
                <c:pt idx="6447">
                  <c:v>1.1499999999999999</c:v>
                </c:pt>
                <c:pt idx="6448">
                  <c:v>5.35</c:v>
                </c:pt>
                <c:pt idx="6449">
                  <c:v>1.35</c:v>
                </c:pt>
                <c:pt idx="6450">
                  <c:v>1.35</c:v>
                </c:pt>
                <c:pt idx="6451">
                  <c:v>0.85</c:v>
                </c:pt>
                <c:pt idx="6452">
                  <c:v>3.45</c:v>
                </c:pt>
                <c:pt idx="6453">
                  <c:v>0.8</c:v>
                </c:pt>
                <c:pt idx="6454">
                  <c:v>1.4</c:v>
                </c:pt>
                <c:pt idx="6455">
                  <c:v>1.4</c:v>
                </c:pt>
                <c:pt idx="6456">
                  <c:v>1.25</c:v>
                </c:pt>
                <c:pt idx="6457">
                  <c:v>3.85</c:v>
                </c:pt>
                <c:pt idx="6458">
                  <c:v>1.35</c:v>
                </c:pt>
                <c:pt idx="6459">
                  <c:v>1.35</c:v>
                </c:pt>
                <c:pt idx="6460">
                  <c:v>3.65</c:v>
                </c:pt>
                <c:pt idx="6461">
                  <c:v>9.4</c:v>
                </c:pt>
                <c:pt idx="6462">
                  <c:v>7.2</c:v>
                </c:pt>
                <c:pt idx="6463">
                  <c:v>1.1499999999999999</c:v>
                </c:pt>
                <c:pt idx="6464">
                  <c:v>1.1499999999999999</c:v>
                </c:pt>
                <c:pt idx="6465">
                  <c:v>3.25</c:v>
                </c:pt>
                <c:pt idx="6466">
                  <c:v>1.1499999999999999</c:v>
                </c:pt>
                <c:pt idx="6467">
                  <c:v>4.2</c:v>
                </c:pt>
                <c:pt idx="6468">
                  <c:v>3.95</c:v>
                </c:pt>
                <c:pt idx="6469">
                  <c:v>1.1499999999999999</c:v>
                </c:pt>
                <c:pt idx="6470">
                  <c:v>4.1499999999999986</c:v>
                </c:pt>
                <c:pt idx="6471">
                  <c:v>1.3</c:v>
                </c:pt>
                <c:pt idx="6472">
                  <c:v>4.3499999999999996</c:v>
                </c:pt>
                <c:pt idx="6473">
                  <c:v>1.1000000000000001</c:v>
                </c:pt>
                <c:pt idx="6474">
                  <c:v>1.1000000000000001</c:v>
                </c:pt>
                <c:pt idx="6475">
                  <c:v>13</c:v>
                </c:pt>
                <c:pt idx="6476">
                  <c:v>7.6499999999999977</c:v>
                </c:pt>
                <c:pt idx="6477">
                  <c:v>3.85</c:v>
                </c:pt>
                <c:pt idx="6478">
                  <c:v>3.55</c:v>
                </c:pt>
                <c:pt idx="6479">
                  <c:v>1.1499999999999999</c:v>
                </c:pt>
                <c:pt idx="6480">
                  <c:v>1.1499999999999999</c:v>
                </c:pt>
                <c:pt idx="6481">
                  <c:v>1.1499999999999999</c:v>
                </c:pt>
                <c:pt idx="6482">
                  <c:v>1.1499999999999999</c:v>
                </c:pt>
                <c:pt idx="6483">
                  <c:v>3.3</c:v>
                </c:pt>
                <c:pt idx="6484">
                  <c:v>4.05</c:v>
                </c:pt>
                <c:pt idx="6485">
                  <c:v>1.25</c:v>
                </c:pt>
                <c:pt idx="6486">
                  <c:v>1.25</c:v>
                </c:pt>
                <c:pt idx="6487">
                  <c:v>0.9</c:v>
                </c:pt>
                <c:pt idx="6488">
                  <c:v>0.9</c:v>
                </c:pt>
                <c:pt idx="6489">
                  <c:v>0.9</c:v>
                </c:pt>
                <c:pt idx="6490">
                  <c:v>0.85</c:v>
                </c:pt>
                <c:pt idx="6491">
                  <c:v>97.75</c:v>
                </c:pt>
                <c:pt idx="6492">
                  <c:v>98.05</c:v>
                </c:pt>
                <c:pt idx="6493">
                  <c:v>2.0499999999999998</c:v>
                </c:pt>
                <c:pt idx="6494">
                  <c:v>15.75</c:v>
                </c:pt>
                <c:pt idx="6495">
                  <c:v>4.6499999999999977</c:v>
                </c:pt>
                <c:pt idx="6496">
                  <c:v>10.050000000000001</c:v>
                </c:pt>
                <c:pt idx="6497">
                  <c:v>10.3</c:v>
                </c:pt>
                <c:pt idx="6498">
                  <c:v>19.149999999999999</c:v>
                </c:pt>
                <c:pt idx="6499">
                  <c:v>23.95</c:v>
                </c:pt>
                <c:pt idx="6500">
                  <c:v>9.25</c:v>
                </c:pt>
                <c:pt idx="6501">
                  <c:v>6.3</c:v>
                </c:pt>
                <c:pt idx="6502">
                  <c:v>0.9</c:v>
                </c:pt>
                <c:pt idx="6503">
                  <c:v>10.75</c:v>
                </c:pt>
                <c:pt idx="6504">
                  <c:v>10.050000000000001</c:v>
                </c:pt>
                <c:pt idx="6505">
                  <c:v>8.5500000000000007</c:v>
                </c:pt>
                <c:pt idx="6506">
                  <c:v>5.25</c:v>
                </c:pt>
                <c:pt idx="6507">
                  <c:v>13.8</c:v>
                </c:pt>
                <c:pt idx="6508">
                  <c:v>5.05</c:v>
                </c:pt>
                <c:pt idx="6509">
                  <c:v>4.6499999999999977</c:v>
                </c:pt>
                <c:pt idx="6510">
                  <c:v>11.55</c:v>
                </c:pt>
                <c:pt idx="6511">
                  <c:v>11.35</c:v>
                </c:pt>
                <c:pt idx="6512">
                  <c:v>15.7</c:v>
                </c:pt>
                <c:pt idx="6513">
                  <c:v>13.5</c:v>
                </c:pt>
                <c:pt idx="6514">
                  <c:v>21.15</c:v>
                </c:pt>
                <c:pt idx="6515">
                  <c:v>4.45</c:v>
                </c:pt>
                <c:pt idx="6516">
                  <c:v>9.75</c:v>
                </c:pt>
                <c:pt idx="6517">
                  <c:v>5.3</c:v>
                </c:pt>
                <c:pt idx="6518">
                  <c:v>1.2</c:v>
                </c:pt>
                <c:pt idx="6519">
                  <c:v>0.55000000000000004</c:v>
                </c:pt>
                <c:pt idx="6520">
                  <c:v>5.85</c:v>
                </c:pt>
                <c:pt idx="6521">
                  <c:v>11.35</c:v>
                </c:pt>
                <c:pt idx="6522">
                  <c:v>1.35</c:v>
                </c:pt>
                <c:pt idx="6523">
                  <c:v>1.35</c:v>
                </c:pt>
                <c:pt idx="6524">
                  <c:v>1.35</c:v>
                </c:pt>
                <c:pt idx="6525">
                  <c:v>1.35</c:v>
                </c:pt>
                <c:pt idx="6526">
                  <c:v>1.35</c:v>
                </c:pt>
                <c:pt idx="6527">
                  <c:v>1.35</c:v>
                </c:pt>
                <c:pt idx="6528">
                  <c:v>1.35</c:v>
                </c:pt>
                <c:pt idx="6529">
                  <c:v>1.35</c:v>
                </c:pt>
                <c:pt idx="6530">
                  <c:v>1.35</c:v>
                </c:pt>
                <c:pt idx="6531">
                  <c:v>1.1000000000000001</c:v>
                </c:pt>
                <c:pt idx="6532">
                  <c:v>1.1000000000000001</c:v>
                </c:pt>
                <c:pt idx="6533">
                  <c:v>1.1000000000000001</c:v>
                </c:pt>
                <c:pt idx="6534">
                  <c:v>1.1000000000000001</c:v>
                </c:pt>
                <c:pt idx="6535">
                  <c:v>0.95</c:v>
                </c:pt>
                <c:pt idx="6536">
                  <c:v>0.95</c:v>
                </c:pt>
                <c:pt idx="6537">
                  <c:v>1.4</c:v>
                </c:pt>
                <c:pt idx="6538">
                  <c:v>1.4</c:v>
                </c:pt>
                <c:pt idx="6539">
                  <c:v>1.4</c:v>
                </c:pt>
                <c:pt idx="6540">
                  <c:v>1.4</c:v>
                </c:pt>
                <c:pt idx="6541">
                  <c:v>1.4</c:v>
                </c:pt>
                <c:pt idx="6542">
                  <c:v>1.4</c:v>
                </c:pt>
                <c:pt idx="6543">
                  <c:v>1.4</c:v>
                </c:pt>
                <c:pt idx="6544">
                  <c:v>1.4</c:v>
                </c:pt>
                <c:pt idx="6545">
                  <c:v>0.85</c:v>
                </c:pt>
                <c:pt idx="6546">
                  <c:v>1.25</c:v>
                </c:pt>
                <c:pt idx="6547">
                  <c:v>1.4</c:v>
                </c:pt>
                <c:pt idx="6548">
                  <c:v>1.4</c:v>
                </c:pt>
                <c:pt idx="6549">
                  <c:v>1.4</c:v>
                </c:pt>
                <c:pt idx="6550">
                  <c:v>1.4</c:v>
                </c:pt>
                <c:pt idx="6551">
                  <c:v>4.75</c:v>
                </c:pt>
                <c:pt idx="6552">
                  <c:v>1.1000000000000001</c:v>
                </c:pt>
                <c:pt idx="6553">
                  <c:v>1.1000000000000001</c:v>
                </c:pt>
                <c:pt idx="6554">
                  <c:v>1.1499999999999999</c:v>
                </c:pt>
                <c:pt idx="6555">
                  <c:v>1.1499999999999999</c:v>
                </c:pt>
                <c:pt idx="6556">
                  <c:v>1.1499999999999999</c:v>
                </c:pt>
                <c:pt idx="6557">
                  <c:v>1.1499999999999999</c:v>
                </c:pt>
                <c:pt idx="6558">
                  <c:v>1.1499999999999999</c:v>
                </c:pt>
                <c:pt idx="6559">
                  <c:v>1.05</c:v>
                </c:pt>
                <c:pt idx="6560">
                  <c:v>1.05</c:v>
                </c:pt>
                <c:pt idx="6561">
                  <c:v>1.05</c:v>
                </c:pt>
                <c:pt idx="6562">
                  <c:v>1.05</c:v>
                </c:pt>
                <c:pt idx="6563">
                  <c:v>1.05</c:v>
                </c:pt>
                <c:pt idx="6564">
                  <c:v>1.05</c:v>
                </c:pt>
                <c:pt idx="6565">
                  <c:v>1.05</c:v>
                </c:pt>
                <c:pt idx="6566">
                  <c:v>1.05</c:v>
                </c:pt>
                <c:pt idx="6567">
                  <c:v>5.7</c:v>
                </c:pt>
                <c:pt idx="6568">
                  <c:v>0.8</c:v>
                </c:pt>
                <c:pt idx="6569">
                  <c:v>1.2</c:v>
                </c:pt>
                <c:pt idx="6570">
                  <c:v>1.2</c:v>
                </c:pt>
                <c:pt idx="6571">
                  <c:v>1.2</c:v>
                </c:pt>
                <c:pt idx="6572">
                  <c:v>1.2</c:v>
                </c:pt>
                <c:pt idx="6573">
                  <c:v>1.2</c:v>
                </c:pt>
                <c:pt idx="6574">
                  <c:v>0.85</c:v>
                </c:pt>
                <c:pt idx="6575">
                  <c:v>0.85</c:v>
                </c:pt>
                <c:pt idx="6576">
                  <c:v>0.85</c:v>
                </c:pt>
                <c:pt idx="6577">
                  <c:v>0.85</c:v>
                </c:pt>
                <c:pt idx="6578">
                  <c:v>0.85</c:v>
                </c:pt>
                <c:pt idx="6579">
                  <c:v>0.85</c:v>
                </c:pt>
                <c:pt idx="6580">
                  <c:v>0.85</c:v>
                </c:pt>
                <c:pt idx="6581">
                  <c:v>0.85</c:v>
                </c:pt>
                <c:pt idx="6582">
                  <c:v>0.85</c:v>
                </c:pt>
                <c:pt idx="6583">
                  <c:v>0.85</c:v>
                </c:pt>
                <c:pt idx="6584">
                  <c:v>0.85</c:v>
                </c:pt>
                <c:pt idx="6585">
                  <c:v>0.85</c:v>
                </c:pt>
                <c:pt idx="6586">
                  <c:v>0.85</c:v>
                </c:pt>
                <c:pt idx="6587">
                  <c:v>0.85</c:v>
                </c:pt>
                <c:pt idx="6588">
                  <c:v>0.85</c:v>
                </c:pt>
                <c:pt idx="6589">
                  <c:v>0.85</c:v>
                </c:pt>
                <c:pt idx="6590">
                  <c:v>0.85</c:v>
                </c:pt>
                <c:pt idx="6591">
                  <c:v>0.85</c:v>
                </c:pt>
                <c:pt idx="6592">
                  <c:v>0.85</c:v>
                </c:pt>
                <c:pt idx="6593">
                  <c:v>0.85</c:v>
                </c:pt>
                <c:pt idx="6594">
                  <c:v>0.85</c:v>
                </c:pt>
                <c:pt idx="6595">
                  <c:v>0.85</c:v>
                </c:pt>
                <c:pt idx="6596">
                  <c:v>0.85</c:v>
                </c:pt>
                <c:pt idx="6597">
                  <c:v>0.85</c:v>
                </c:pt>
                <c:pt idx="6598">
                  <c:v>0.85</c:v>
                </c:pt>
                <c:pt idx="6599">
                  <c:v>0.85</c:v>
                </c:pt>
                <c:pt idx="6600">
                  <c:v>0.85</c:v>
                </c:pt>
                <c:pt idx="6601">
                  <c:v>4.5999999999999996</c:v>
                </c:pt>
                <c:pt idx="6602">
                  <c:v>0.85</c:v>
                </c:pt>
                <c:pt idx="6603">
                  <c:v>8.9499999999999993</c:v>
                </c:pt>
                <c:pt idx="6604">
                  <c:v>1.6</c:v>
                </c:pt>
                <c:pt idx="6605">
                  <c:v>10.1</c:v>
                </c:pt>
                <c:pt idx="6606">
                  <c:v>8.65</c:v>
                </c:pt>
                <c:pt idx="6607">
                  <c:v>4.55</c:v>
                </c:pt>
                <c:pt idx="6608">
                  <c:v>5.25</c:v>
                </c:pt>
                <c:pt idx="6609">
                  <c:v>0.8</c:v>
                </c:pt>
                <c:pt idx="6610">
                  <c:v>1.55</c:v>
                </c:pt>
                <c:pt idx="6611">
                  <c:v>8.4</c:v>
                </c:pt>
                <c:pt idx="6612">
                  <c:v>4.55</c:v>
                </c:pt>
                <c:pt idx="6613">
                  <c:v>8.5500000000000007</c:v>
                </c:pt>
                <c:pt idx="6614">
                  <c:v>8.4</c:v>
                </c:pt>
                <c:pt idx="6615">
                  <c:v>4.8</c:v>
                </c:pt>
                <c:pt idx="6616">
                  <c:v>5.1499999999999986</c:v>
                </c:pt>
                <c:pt idx="6617">
                  <c:v>4.8499999999999996</c:v>
                </c:pt>
                <c:pt idx="6618">
                  <c:v>0.85</c:v>
                </c:pt>
                <c:pt idx="6619">
                  <c:v>4.75</c:v>
                </c:pt>
                <c:pt idx="6620">
                  <c:v>12.15</c:v>
                </c:pt>
                <c:pt idx="6621">
                  <c:v>8.4499999999999993</c:v>
                </c:pt>
                <c:pt idx="6622">
                  <c:v>13.6</c:v>
                </c:pt>
                <c:pt idx="6623">
                  <c:v>4.8499999999999996</c:v>
                </c:pt>
                <c:pt idx="6624">
                  <c:v>1.1499999999999999</c:v>
                </c:pt>
                <c:pt idx="6625">
                  <c:v>4.5999999999999996</c:v>
                </c:pt>
                <c:pt idx="6626">
                  <c:v>7.8</c:v>
                </c:pt>
                <c:pt idx="6627">
                  <c:v>4.5999999999999996</c:v>
                </c:pt>
                <c:pt idx="6628">
                  <c:v>8.5500000000000007</c:v>
                </c:pt>
                <c:pt idx="6629">
                  <c:v>295</c:v>
                </c:pt>
                <c:pt idx="6630">
                  <c:v>256.55</c:v>
                </c:pt>
                <c:pt idx="6631">
                  <c:v>200.45</c:v>
                </c:pt>
                <c:pt idx="6632">
                  <c:v>120.2</c:v>
                </c:pt>
                <c:pt idx="6633">
                  <c:v>122.2</c:v>
                </c:pt>
                <c:pt idx="6634">
                  <c:v>88.15</c:v>
                </c:pt>
                <c:pt idx="6635">
                  <c:v>101.65</c:v>
                </c:pt>
                <c:pt idx="6636">
                  <c:v>75.8</c:v>
                </c:pt>
                <c:pt idx="6637">
                  <c:v>36.450000000000003</c:v>
                </c:pt>
                <c:pt idx="6638">
                  <c:v>61.35</c:v>
                </c:pt>
                <c:pt idx="6639">
                  <c:v>1045.55</c:v>
                </c:pt>
                <c:pt idx="6640">
                  <c:v>64.2</c:v>
                </c:pt>
                <c:pt idx="6641">
                  <c:v>19.649999999999999</c:v>
                </c:pt>
                <c:pt idx="6642">
                  <c:v>45.8</c:v>
                </c:pt>
                <c:pt idx="6643">
                  <c:v>45.55</c:v>
                </c:pt>
                <c:pt idx="6644">
                  <c:v>29.9</c:v>
                </c:pt>
                <c:pt idx="6645">
                  <c:v>14.2</c:v>
                </c:pt>
                <c:pt idx="6646">
                  <c:v>33</c:v>
                </c:pt>
                <c:pt idx="6647">
                  <c:v>6.3</c:v>
                </c:pt>
                <c:pt idx="6648">
                  <c:v>8.1</c:v>
                </c:pt>
                <c:pt idx="6649">
                  <c:v>30.35</c:v>
                </c:pt>
                <c:pt idx="6650">
                  <c:v>24.5</c:v>
                </c:pt>
                <c:pt idx="6651">
                  <c:v>18.600000000000001</c:v>
                </c:pt>
                <c:pt idx="6652">
                  <c:v>12.1</c:v>
                </c:pt>
                <c:pt idx="6653">
                  <c:v>18.45</c:v>
                </c:pt>
                <c:pt idx="6654">
                  <c:v>7.1</c:v>
                </c:pt>
                <c:pt idx="6655">
                  <c:v>13.75</c:v>
                </c:pt>
                <c:pt idx="6656">
                  <c:v>17.2</c:v>
                </c:pt>
                <c:pt idx="6657">
                  <c:v>11.85</c:v>
                </c:pt>
                <c:pt idx="6658">
                  <c:v>23.55</c:v>
                </c:pt>
                <c:pt idx="6659">
                  <c:v>5.6499999999999977</c:v>
                </c:pt>
                <c:pt idx="6660">
                  <c:v>11.25</c:v>
                </c:pt>
                <c:pt idx="6661">
                  <c:v>0.45</c:v>
                </c:pt>
                <c:pt idx="6662">
                  <c:v>0.45</c:v>
                </c:pt>
                <c:pt idx="6663">
                  <c:v>0.45</c:v>
                </c:pt>
                <c:pt idx="6664">
                  <c:v>0.45</c:v>
                </c:pt>
                <c:pt idx="6665">
                  <c:v>0.45</c:v>
                </c:pt>
                <c:pt idx="6666">
                  <c:v>0.45</c:v>
                </c:pt>
                <c:pt idx="6667">
                  <c:v>0.45</c:v>
                </c:pt>
                <c:pt idx="6668">
                  <c:v>0.45</c:v>
                </c:pt>
                <c:pt idx="6669">
                  <c:v>0.45</c:v>
                </c:pt>
                <c:pt idx="6670">
                  <c:v>0.45</c:v>
                </c:pt>
                <c:pt idx="6671">
                  <c:v>0.45</c:v>
                </c:pt>
                <c:pt idx="6672">
                  <c:v>0.45</c:v>
                </c:pt>
                <c:pt idx="6673">
                  <c:v>0.45</c:v>
                </c:pt>
                <c:pt idx="6674">
                  <c:v>0.45</c:v>
                </c:pt>
                <c:pt idx="6675">
                  <c:v>0.45</c:v>
                </c:pt>
                <c:pt idx="6676">
                  <c:v>0.45</c:v>
                </c:pt>
                <c:pt idx="6677">
                  <c:v>0.45</c:v>
                </c:pt>
                <c:pt idx="6678">
                  <c:v>0.45</c:v>
                </c:pt>
                <c:pt idx="6679">
                  <c:v>0.45</c:v>
                </c:pt>
                <c:pt idx="6680">
                  <c:v>0.45</c:v>
                </c:pt>
                <c:pt idx="6681">
                  <c:v>0.45</c:v>
                </c:pt>
                <c:pt idx="6682">
                  <c:v>1.5</c:v>
                </c:pt>
                <c:pt idx="6683">
                  <c:v>1.5</c:v>
                </c:pt>
                <c:pt idx="6684">
                  <c:v>1.5</c:v>
                </c:pt>
                <c:pt idx="6685">
                  <c:v>1.5</c:v>
                </c:pt>
                <c:pt idx="6686">
                  <c:v>1.5</c:v>
                </c:pt>
                <c:pt idx="6687">
                  <c:v>1.5</c:v>
                </c:pt>
                <c:pt idx="6688">
                  <c:v>1.5</c:v>
                </c:pt>
                <c:pt idx="6689">
                  <c:v>1.5</c:v>
                </c:pt>
                <c:pt idx="6690">
                  <c:v>1.5</c:v>
                </c:pt>
                <c:pt idx="6691">
                  <c:v>1.5</c:v>
                </c:pt>
                <c:pt idx="6692">
                  <c:v>1.5</c:v>
                </c:pt>
                <c:pt idx="6693">
                  <c:v>1.25</c:v>
                </c:pt>
                <c:pt idx="6694">
                  <c:v>1.25</c:v>
                </c:pt>
                <c:pt idx="6695">
                  <c:v>2.2999999999999998</c:v>
                </c:pt>
                <c:pt idx="6696">
                  <c:v>1.2</c:v>
                </c:pt>
                <c:pt idx="6697">
                  <c:v>2.2000000000000002</c:v>
                </c:pt>
                <c:pt idx="6698">
                  <c:v>12.35</c:v>
                </c:pt>
                <c:pt idx="6699">
                  <c:v>5.4</c:v>
                </c:pt>
                <c:pt idx="6700">
                  <c:v>10.5</c:v>
                </c:pt>
                <c:pt idx="6701">
                  <c:v>12.35</c:v>
                </c:pt>
                <c:pt idx="6702">
                  <c:v>1.25</c:v>
                </c:pt>
                <c:pt idx="6703">
                  <c:v>6.3</c:v>
                </c:pt>
                <c:pt idx="6704">
                  <c:v>5.55</c:v>
                </c:pt>
                <c:pt idx="6705">
                  <c:v>6.95</c:v>
                </c:pt>
                <c:pt idx="6706">
                  <c:v>6.05</c:v>
                </c:pt>
                <c:pt idx="6707">
                  <c:v>3.15</c:v>
                </c:pt>
                <c:pt idx="6708">
                  <c:v>1.7</c:v>
                </c:pt>
                <c:pt idx="6709">
                  <c:v>5.4</c:v>
                </c:pt>
                <c:pt idx="6710">
                  <c:v>20</c:v>
                </c:pt>
                <c:pt idx="6711">
                  <c:v>13.35</c:v>
                </c:pt>
                <c:pt idx="6712">
                  <c:v>1.25</c:v>
                </c:pt>
                <c:pt idx="6713">
                  <c:v>6.8</c:v>
                </c:pt>
                <c:pt idx="6714">
                  <c:v>18</c:v>
                </c:pt>
                <c:pt idx="6715">
                  <c:v>7.4</c:v>
                </c:pt>
                <c:pt idx="6716">
                  <c:v>1</c:v>
                </c:pt>
                <c:pt idx="6717">
                  <c:v>2.0499999999999998</c:v>
                </c:pt>
                <c:pt idx="6718">
                  <c:v>0.4</c:v>
                </c:pt>
                <c:pt idx="6719">
                  <c:v>0.4</c:v>
                </c:pt>
                <c:pt idx="6720">
                  <c:v>0.4</c:v>
                </c:pt>
                <c:pt idx="6721">
                  <c:v>0.4</c:v>
                </c:pt>
                <c:pt idx="6722">
                  <c:v>0.4</c:v>
                </c:pt>
                <c:pt idx="6723">
                  <c:v>0.4</c:v>
                </c:pt>
                <c:pt idx="6724">
                  <c:v>0.4</c:v>
                </c:pt>
                <c:pt idx="6725">
                  <c:v>0.4</c:v>
                </c:pt>
                <c:pt idx="6726">
                  <c:v>0.4</c:v>
                </c:pt>
                <c:pt idx="6727">
                  <c:v>0.4</c:v>
                </c:pt>
                <c:pt idx="6728">
                  <c:v>0.4</c:v>
                </c:pt>
                <c:pt idx="6729">
                  <c:v>0.4</c:v>
                </c:pt>
                <c:pt idx="6730">
                  <c:v>0.4</c:v>
                </c:pt>
                <c:pt idx="6731">
                  <c:v>253.2</c:v>
                </c:pt>
                <c:pt idx="6732">
                  <c:v>261.7</c:v>
                </c:pt>
                <c:pt idx="6733">
                  <c:v>767.4</c:v>
                </c:pt>
                <c:pt idx="6734">
                  <c:v>150.80000000000001</c:v>
                </c:pt>
                <c:pt idx="6735">
                  <c:v>162.75</c:v>
                </c:pt>
                <c:pt idx="6736">
                  <c:v>92</c:v>
                </c:pt>
                <c:pt idx="6737">
                  <c:v>111.6</c:v>
                </c:pt>
                <c:pt idx="6738">
                  <c:v>68.849999999999994</c:v>
                </c:pt>
                <c:pt idx="6739">
                  <c:v>95.75</c:v>
                </c:pt>
                <c:pt idx="6740">
                  <c:v>72.8</c:v>
                </c:pt>
                <c:pt idx="6741">
                  <c:v>111.05</c:v>
                </c:pt>
                <c:pt idx="6742">
                  <c:v>88.45</c:v>
                </c:pt>
                <c:pt idx="6743">
                  <c:v>76.75</c:v>
                </c:pt>
                <c:pt idx="6744">
                  <c:v>0.6</c:v>
                </c:pt>
                <c:pt idx="6745">
                  <c:v>0.6</c:v>
                </c:pt>
                <c:pt idx="6746">
                  <c:v>0.6</c:v>
                </c:pt>
                <c:pt idx="6747">
                  <c:v>0.6</c:v>
                </c:pt>
                <c:pt idx="6748">
                  <c:v>0.6</c:v>
                </c:pt>
                <c:pt idx="6749">
                  <c:v>0.6</c:v>
                </c:pt>
                <c:pt idx="6750">
                  <c:v>0.6</c:v>
                </c:pt>
                <c:pt idx="6751">
                  <c:v>0.6</c:v>
                </c:pt>
                <c:pt idx="6752">
                  <c:v>0.6</c:v>
                </c:pt>
                <c:pt idx="6753">
                  <c:v>0.6</c:v>
                </c:pt>
                <c:pt idx="6754">
                  <c:v>0.6</c:v>
                </c:pt>
                <c:pt idx="6755">
                  <c:v>0.6</c:v>
                </c:pt>
                <c:pt idx="6756">
                  <c:v>0.6</c:v>
                </c:pt>
                <c:pt idx="6757">
                  <c:v>75000.5</c:v>
                </c:pt>
                <c:pt idx="6758">
                  <c:v>75000.5</c:v>
                </c:pt>
                <c:pt idx="6759">
                  <c:v>1.7</c:v>
                </c:pt>
                <c:pt idx="6760">
                  <c:v>10002</c:v>
                </c:pt>
                <c:pt idx="6761">
                  <c:v>1.8</c:v>
                </c:pt>
                <c:pt idx="6762">
                  <c:v>1.8</c:v>
                </c:pt>
                <c:pt idx="6763">
                  <c:v>812.7</c:v>
                </c:pt>
                <c:pt idx="6764">
                  <c:v>0.2</c:v>
                </c:pt>
                <c:pt idx="6765">
                  <c:v>0.2</c:v>
                </c:pt>
                <c:pt idx="6766">
                  <c:v>0.2</c:v>
                </c:pt>
                <c:pt idx="6767">
                  <c:v>0.2</c:v>
                </c:pt>
                <c:pt idx="6768">
                  <c:v>0.2</c:v>
                </c:pt>
                <c:pt idx="6769">
                  <c:v>0.2</c:v>
                </c:pt>
                <c:pt idx="6770">
                  <c:v>0.2</c:v>
                </c:pt>
                <c:pt idx="6771">
                  <c:v>0.2</c:v>
                </c:pt>
                <c:pt idx="6772">
                  <c:v>0.3</c:v>
                </c:pt>
                <c:pt idx="6773">
                  <c:v>0.3</c:v>
                </c:pt>
                <c:pt idx="6774">
                  <c:v>0.3</c:v>
                </c:pt>
                <c:pt idx="6775">
                  <c:v>1.3</c:v>
                </c:pt>
                <c:pt idx="6776">
                  <c:v>1.3</c:v>
                </c:pt>
                <c:pt idx="6777">
                  <c:v>2.4500000000000002</c:v>
                </c:pt>
                <c:pt idx="6778">
                  <c:v>1.45</c:v>
                </c:pt>
                <c:pt idx="6779">
                  <c:v>1.45</c:v>
                </c:pt>
                <c:pt idx="6780">
                  <c:v>1.45</c:v>
                </c:pt>
                <c:pt idx="6781">
                  <c:v>1.45</c:v>
                </c:pt>
                <c:pt idx="6782">
                  <c:v>1.45</c:v>
                </c:pt>
                <c:pt idx="6783">
                  <c:v>2.4500000000000002</c:v>
                </c:pt>
                <c:pt idx="6784">
                  <c:v>2.4500000000000002</c:v>
                </c:pt>
                <c:pt idx="6785">
                  <c:v>15002.2</c:v>
                </c:pt>
                <c:pt idx="6786">
                  <c:v>1.6</c:v>
                </c:pt>
                <c:pt idx="6787">
                  <c:v>2.75</c:v>
                </c:pt>
                <c:pt idx="6788">
                  <c:v>2.75</c:v>
                </c:pt>
                <c:pt idx="6789">
                  <c:v>2.75</c:v>
                </c:pt>
                <c:pt idx="6790">
                  <c:v>2.75</c:v>
                </c:pt>
                <c:pt idx="6791">
                  <c:v>2.85</c:v>
                </c:pt>
                <c:pt idx="6792">
                  <c:v>2.8</c:v>
                </c:pt>
                <c:pt idx="6793">
                  <c:v>3.9</c:v>
                </c:pt>
                <c:pt idx="6794">
                  <c:v>2.85</c:v>
                </c:pt>
                <c:pt idx="6795">
                  <c:v>2.85</c:v>
                </c:pt>
                <c:pt idx="6796">
                  <c:v>2.85</c:v>
                </c:pt>
                <c:pt idx="6797">
                  <c:v>2.85</c:v>
                </c:pt>
                <c:pt idx="6798">
                  <c:v>2.85</c:v>
                </c:pt>
                <c:pt idx="6799">
                  <c:v>5.0999999999999996</c:v>
                </c:pt>
                <c:pt idx="6800">
                  <c:v>3.95</c:v>
                </c:pt>
                <c:pt idx="6801">
                  <c:v>4.8</c:v>
                </c:pt>
                <c:pt idx="6802">
                  <c:v>4.75</c:v>
                </c:pt>
                <c:pt idx="6803">
                  <c:v>3.75</c:v>
                </c:pt>
                <c:pt idx="6804">
                  <c:v>3.75</c:v>
                </c:pt>
                <c:pt idx="6805">
                  <c:v>4.8</c:v>
                </c:pt>
                <c:pt idx="6806">
                  <c:v>4.95</c:v>
                </c:pt>
                <c:pt idx="6807">
                  <c:v>5.3</c:v>
                </c:pt>
                <c:pt idx="6808">
                  <c:v>5.4</c:v>
                </c:pt>
                <c:pt idx="6809">
                  <c:v>4.0999999999999996</c:v>
                </c:pt>
                <c:pt idx="6810">
                  <c:v>4.0999999999999996</c:v>
                </c:pt>
                <c:pt idx="6811">
                  <c:v>4.0999999999999996</c:v>
                </c:pt>
                <c:pt idx="6812">
                  <c:v>5004.2</c:v>
                </c:pt>
                <c:pt idx="6813">
                  <c:v>4</c:v>
                </c:pt>
                <c:pt idx="6814">
                  <c:v>5.05</c:v>
                </c:pt>
                <c:pt idx="6815">
                  <c:v>10004</c:v>
                </c:pt>
                <c:pt idx="6816">
                  <c:v>10003.200000000001</c:v>
                </c:pt>
                <c:pt idx="6817">
                  <c:v>3.6</c:v>
                </c:pt>
                <c:pt idx="6818">
                  <c:v>4.7</c:v>
                </c:pt>
                <c:pt idx="6819">
                  <c:v>3.7</c:v>
                </c:pt>
                <c:pt idx="6820">
                  <c:v>4.75</c:v>
                </c:pt>
                <c:pt idx="6821">
                  <c:v>3.75</c:v>
                </c:pt>
                <c:pt idx="6822">
                  <c:v>4.2</c:v>
                </c:pt>
                <c:pt idx="6823">
                  <c:v>4.2</c:v>
                </c:pt>
                <c:pt idx="6824">
                  <c:v>4.2</c:v>
                </c:pt>
                <c:pt idx="6825">
                  <c:v>5.25</c:v>
                </c:pt>
                <c:pt idx="6826">
                  <c:v>4.2</c:v>
                </c:pt>
                <c:pt idx="6827">
                  <c:v>2619.8000000000002</c:v>
                </c:pt>
                <c:pt idx="6828">
                  <c:v>102.95</c:v>
                </c:pt>
                <c:pt idx="6829">
                  <c:v>0.15</c:v>
                </c:pt>
                <c:pt idx="6830">
                  <c:v>0.15</c:v>
                </c:pt>
                <c:pt idx="6831">
                  <c:v>0.15</c:v>
                </c:pt>
                <c:pt idx="6832">
                  <c:v>0.15</c:v>
                </c:pt>
                <c:pt idx="6833">
                  <c:v>0.15</c:v>
                </c:pt>
                <c:pt idx="6834">
                  <c:v>0.15</c:v>
                </c:pt>
                <c:pt idx="6835">
                  <c:v>0.15</c:v>
                </c:pt>
                <c:pt idx="6836">
                  <c:v>0.15</c:v>
                </c:pt>
                <c:pt idx="6837">
                  <c:v>0.15</c:v>
                </c:pt>
                <c:pt idx="6838">
                  <c:v>0.15</c:v>
                </c:pt>
                <c:pt idx="6839">
                  <c:v>0.15</c:v>
                </c:pt>
                <c:pt idx="6840">
                  <c:v>0.15</c:v>
                </c:pt>
                <c:pt idx="6841">
                  <c:v>0.15</c:v>
                </c:pt>
                <c:pt idx="6842">
                  <c:v>0.15</c:v>
                </c:pt>
                <c:pt idx="6843">
                  <c:v>0.15</c:v>
                </c:pt>
                <c:pt idx="6844">
                  <c:v>0.15</c:v>
                </c:pt>
                <c:pt idx="6845">
                  <c:v>0.15</c:v>
                </c:pt>
                <c:pt idx="6846">
                  <c:v>0.15</c:v>
                </c:pt>
                <c:pt idx="6847">
                  <c:v>0.15</c:v>
                </c:pt>
                <c:pt idx="6848">
                  <c:v>1.25</c:v>
                </c:pt>
                <c:pt idx="6849">
                  <c:v>1.25</c:v>
                </c:pt>
                <c:pt idx="6850">
                  <c:v>2.25</c:v>
                </c:pt>
                <c:pt idx="6851">
                  <c:v>1.25</c:v>
                </c:pt>
                <c:pt idx="6852">
                  <c:v>2.25</c:v>
                </c:pt>
                <c:pt idx="6853">
                  <c:v>2.25</c:v>
                </c:pt>
                <c:pt idx="6854">
                  <c:v>2.25</c:v>
                </c:pt>
                <c:pt idx="6855">
                  <c:v>2.25</c:v>
                </c:pt>
                <c:pt idx="6856">
                  <c:v>3.25</c:v>
                </c:pt>
                <c:pt idx="6857">
                  <c:v>2.15</c:v>
                </c:pt>
                <c:pt idx="6858">
                  <c:v>2.15</c:v>
                </c:pt>
                <c:pt idx="6859">
                  <c:v>3.15</c:v>
                </c:pt>
                <c:pt idx="6860">
                  <c:v>2.1</c:v>
                </c:pt>
                <c:pt idx="6861">
                  <c:v>1.1000000000000001</c:v>
                </c:pt>
                <c:pt idx="6862">
                  <c:v>2.1</c:v>
                </c:pt>
                <c:pt idx="6863">
                  <c:v>2.1</c:v>
                </c:pt>
                <c:pt idx="6864">
                  <c:v>2.1</c:v>
                </c:pt>
                <c:pt idx="6865">
                  <c:v>2.1</c:v>
                </c:pt>
                <c:pt idx="6866">
                  <c:v>0.15</c:v>
                </c:pt>
                <c:pt idx="6867">
                  <c:v>0.15</c:v>
                </c:pt>
                <c:pt idx="6868">
                  <c:v>0.15</c:v>
                </c:pt>
                <c:pt idx="6869">
                  <c:v>0.15</c:v>
                </c:pt>
                <c:pt idx="6870">
                  <c:v>1.35</c:v>
                </c:pt>
                <c:pt idx="6871">
                  <c:v>0.25</c:v>
                </c:pt>
                <c:pt idx="6872">
                  <c:v>0.25</c:v>
                </c:pt>
                <c:pt idx="6873">
                  <c:v>0.25</c:v>
                </c:pt>
                <c:pt idx="6874">
                  <c:v>0.25</c:v>
                </c:pt>
                <c:pt idx="6875">
                  <c:v>0.25</c:v>
                </c:pt>
                <c:pt idx="6876">
                  <c:v>0.25</c:v>
                </c:pt>
                <c:pt idx="6877">
                  <c:v>0.25</c:v>
                </c:pt>
                <c:pt idx="6878">
                  <c:v>0.25</c:v>
                </c:pt>
                <c:pt idx="6879">
                  <c:v>0.25</c:v>
                </c:pt>
                <c:pt idx="6880">
                  <c:v>0.25</c:v>
                </c:pt>
                <c:pt idx="6881">
                  <c:v>0.25</c:v>
                </c:pt>
                <c:pt idx="6882">
                  <c:v>0.25</c:v>
                </c:pt>
                <c:pt idx="6883">
                  <c:v>0.25</c:v>
                </c:pt>
                <c:pt idx="6884">
                  <c:v>0.25</c:v>
                </c:pt>
                <c:pt idx="6885">
                  <c:v>1.25</c:v>
                </c:pt>
                <c:pt idx="6886">
                  <c:v>1.25</c:v>
                </c:pt>
                <c:pt idx="6887">
                  <c:v>80</c:v>
                </c:pt>
                <c:pt idx="6888">
                  <c:v>51.55</c:v>
                </c:pt>
                <c:pt idx="6889">
                  <c:v>48.05</c:v>
                </c:pt>
                <c:pt idx="6890">
                  <c:v>1.55</c:v>
                </c:pt>
                <c:pt idx="6891">
                  <c:v>1.55</c:v>
                </c:pt>
                <c:pt idx="6892">
                  <c:v>1.55</c:v>
                </c:pt>
                <c:pt idx="6893">
                  <c:v>1.55</c:v>
                </c:pt>
                <c:pt idx="6894">
                  <c:v>1.55</c:v>
                </c:pt>
                <c:pt idx="6895">
                  <c:v>1.55</c:v>
                </c:pt>
                <c:pt idx="6896">
                  <c:v>1.55</c:v>
                </c:pt>
                <c:pt idx="6897">
                  <c:v>1.55</c:v>
                </c:pt>
                <c:pt idx="6898">
                  <c:v>1.55</c:v>
                </c:pt>
                <c:pt idx="6899">
                  <c:v>1.55</c:v>
                </c:pt>
                <c:pt idx="6900">
                  <c:v>1.55</c:v>
                </c:pt>
                <c:pt idx="6901">
                  <c:v>1.55</c:v>
                </c:pt>
                <c:pt idx="6902">
                  <c:v>1.55</c:v>
                </c:pt>
                <c:pt idx="6903">
                  <c:v>1.55</c:v>
                </c:pt>
                <c:pt idx="6904">
                  <c:v>1.55</c:v>
                </c:pt>
                <c:pt idx="6905">
                  <c:v>1.55</c:v>
                </c:pt>
                <c:pt idx="6906">
                  <c:v>1.55</c:v>
                </c:pt>
                <c:pt idx="6907">
                  <c:v>1.55</c:v>
                </c:pt>
                <c:pt idx="6908">
                  <c:v>1.55</c:v>
                </c:pt>
                <c:pt idx="6909">
                  <c:v>1.55</c:v>
                </c:pt>
                <c:pt idx="6910">
                  <c:v>1.55</c:v>
                </c:pt>
                <c:pt idx="6911">
                  <c:v>1.55</c:v>
                </c:pt>
                <c:pt idx="6912">
                  <c:v>1.55</c:v>
                </c:pt>
                <c:pt idx="6913">
                  <c:v>0.55000000000000004</c:v>
                </c:pt>
                <c:pt idx="6914">
                  <c:v>0.55000000000000004</c:v>
                </c:pt>
                <c:pt idx="6915">
                  <c:v>1.55</c:v>
                </c:pt>
                <c:pt idx="6916">
                  <c:v>0.55000000000000004</c:v>
                </c:pt>
                <c:pt idx="6917">
                  <c:v>1.6</c:v>
                </c:pt>
                <c:pt idx="6918">
                  <c:v>0.6</c:v>
                </c:pt>
                <c:pt idx="6919">
                  <c:v>0.6</c:v>
                </c:pt>
                <c:pt idx="6920">
                  <c:v>0.6</c:v>
                </c:pt>
                <c:pt idx="6921">
                  <c:v>0.6</c:v>
                </c:pt>
                <c:pt idx="6922">
                  <c:v>0.6</c:v>
                </c:pt>
                <c:pt idx="6923">
                  <c:v>0.6</c:v>
                </c:pt>
                <c:pt idx="6924">
                  <c:v>1.6</c:v>
                </c:pt>
                <c:pt idx="6925">
                  <c:v>0.55000000000000004</c:v>
                </c:pt>
                <c:pt idx="6926">
                  <c:v>0.55000000000000004</c:v>
                </c:pt>
                <c:pt idx="6927">
                  <c:v>0.55000000000000004</c:v>
                </c:pt>
                <c:pt idx="6928">
                  <c:v>0.55000000000000004</c:v>
                </c:pt>
                <c:pt idx="6929">
                  <c:v>1.55</c:v>
                </c:pt>
                <c:pt idx="6930">
                  <c:v>0.55000000000000004</c:v>
                </c:pt>
                <c:pt idx="6931">
                  <c:v>0.55000000000000004</c:v>
                </c:pt>
                <c:pt idx="6932">
                  <c:v>1.55</c:v>
                </c:pt>
                <c:pt idx="6933">
                  <c:v>1.55</c:v>
                </c:pt>
                <c:pt idx="6934">
                  <c:v>1.55</c:v>
                </c:pt>
                <c:pt idx="6935">
                  <c:v>1.55</c:v>
                </c:pt>
                <c:pt idx="6936">
                  <c:v>1.55</c:v>
                </c:pt>
                <c:pt idx="6937">
                  <c:v>1.55</c:v>
                </c:pt>
                <c:pt idx="6938">
                  <c:v>0.55000000000000004</c:v>
                </c:pt>
                <c:pt idx="6939">
                  <c:v>0.55000000000000004</c:v>
                </c:pt>
                <c:pt idx="6940">
                  <c:v>0.55000000000000004</c:v>
                </c:pt>
                <c:pt idx="6941">
                  <c:v>0.55000000000000004</c:v>
                </c:pt>
                <c:pt idx="6942">
                  <c:v>0.55000000000000004</c:v>
                </c:pt>
                <c:pt idx="6943">
                  <c:v>0.55000000000000004</c:v>
                </c:pt>
                <c:pt idx="6944">
                  <c:v>0.55000000000000004</c:v>
                </c:pt>
                <c:pt idx="6945">
                  <c:v>0.55000000000000004</c:v>
                </c:pt>
                <c:pt idx="6946">
                  <c:v>0.55000000000000004</c:v>
                </c:pt>
                <c:pt idx="6947">
                  <c:v>0.55000000000000004</c:v>
                </c:pt>
                <c:pt idx="6948">
                  <c:v>0.55000000000000004</c:v>
                </c:pt>
                <c:pt idx="6949">
                  <c:v>0.55000000000000004</c:v>
                </c:pt>
                <c:pt idx="6950">
                  <c:v>0.55000000000000004</c:v>
                </c:pt>
                <c:pt idx="6951">
                  <c:v>0.55000000000000004</c:v>
                </c:pt>
                <c:pt idx="6952">
                  <c:v>0.55000000000000004</c:v>
                </c:pt>
                <c:pt idx="6953">
                  <c:v>0.55000000000000004</c:v>
                </c:pt>
                <c:pt idx="6954">
                  <c:v>0.55000000000000004</c:v>
                </c:pt>
                <c:pt idx="6955">
                  <c:v>0.55000000000000004</c:v>
                </c:pt>
                <c:pt idx="6956">
                  <c:v>0.55000000000000004</c:v>
                </c:pt>
                <c:pt idx="6957">
                  <c:v>0.55000000000000004</c:v>
                </c:pt>
                <c:pt idx="6958">
                  <c:v>0.55000000000000004</c:v>
                </c:pt>
                <c:pt idx="6959">
                  <c:v>0.55000000000000004</c:v>
                </c:pt>
                <c:pt idx="6960">
                  <c:v>0.55000000000000004</c:v>
                </c:pt>
                <c:pt idx="6961">
                  <c:v>0.55000000000000004</c:v>
                </c:pt>
                <c:pt idx="6962">
                  <c:v>0.55000000000000004</c:v>
                </c:pt>
                <c:pt idx="6963">
                  <c:v>0.55000000000000004</c:v>
                </c:pt>
                <c:pt idx="6964">
                  <c:v>0.55000000000000004</c:v>
                </c:pt>
                <c:pt idx="6965">
                  <c:v>0.55000000000000004</c:v>
                </c:pt>
                <c:pt idx="6966">
                  <c:v>0.55000000000000004</c:v>
                </c:pt>
                <c:pt idx="6967">
                  <c:v>0.55000000000000004</c:v>
                </c:pt>
                <c:pt idx="6968">
                  <c:v>0.55000000000000004</c:v>
                </c:pt>
                <c:pt idx="6969">
                  <c:v>0.55000000000000004</c:v>
                </c:pt>
                <c:pt idx="6970">
                  <c:v>0.55000000000000004</c:v>
                </c:pt>
                <c:pt idx="6971">
                  <c:v>0.55000000000000004</c:v>
                </c:pt>
                <c:pt idx="6972">
                  <c:v>0.55000000000000004</c:v>
                </c:pt>
                <c:pt idx="6973">
                  <c:v>100000</c:v>
                </c:pt>
                <c:pt idx="6974">
                  <c:v>15000.6</c:v>
                </c:pt>
                <c:pt idx="6975">
                  <c:v>0.8</c:v>
                </c:pt>
                <c:pt idx="6976">
                  <c:v>0.8</c:v>
                </c:pt>
                <c:pt idx="6977">
                  <c:v>0.8</c:v>
                </c:pt>
                <c:pt idx="6978">
                  <c:v>0.8</c:v>
                </c:pt>
                <c:pt idx="6979">
                  <c:v>0.8</c:v>
                </c:pt>
                <c:pt idx="6980">
                  <c:v>0.8</c:v>
                </c:pt>
                <c:pt idx="6981">
                  <c:v>0.8</c:v>
                </c:pt>
                <c:pt idx="6982">
                  <c:v>0.8</c:v>
                </c:pt>
                <c:pt idx="6983">
                  <c:v>20000.900000000001</c:v>
                </c:pt>
                <c:pt idx="6984">
                  <c:v>1.05</c:v>
                </c:pt>
                <c:pt idx="6985">
                  <c:v>1.05</c:v>
                </c:pt>
                <c:pt idx="6986">
                  <c:v>1.05</c:v>
                </c:pt>
                <c:pt idx="6987">
                  <c:v>1.05</c:v>
                </c:pt>
                <c:pt idx="6988">
                  <c:v>1.05</c:v>
                </c:pt>
                <c:pt idx="6989">
                  <c:v>1.05</c:v>
                </c:pt>
                <c:pt idx="6990">
                  <c:v>1.05</c:v>
                </c:pt>
                <c:pt idx="6991">
                  <c:v>1.05</c:v>
                </c:pt>
                <c:pt idx="6992">
                  <c:v>1.05</c:v>
                </c:pt>
                <c:pt idx="6993">
                  <c:v>1.05</c:v>
                </c:pt>
                <c:pt idx="6994">
                  <c:v>1.05</c:v>
                </c:pt>
                <c:pt idx="6995">
                  <c:v>1.05</c:v>
                </c:pt>
                <c:pt idx="6996">
                  <c:v>1.05</c:v>
                </c:pt>
                <c:pt idx="6997">
                  <c:v>1.05</c:v>
                </c:pt>
                <c:pt idx="6998">
                  <c:v>1.05</c:v>
                </c:pt>
                <c:pt idx="6999">
                  <c:v>1.05</c:v>
                </c:pt>
                <c:pt idx="7000">
                  <c:v>1.05</c:v>
                </c:pt>
                <c:pt idx="7001">
                  <c:v>1.05</c:v>
                </c:pt>
                <c:pt idx="7002">
                  <c:v>1.05</c:v>
                </c:pt>
                <c:pt idx="7003">
                  <c:v>1.05</c:v>
                </c:pt>
                <c:pt idx="7004">
                  <c:v>1.05</c:v>
                </c:pt>
                <c:pt idx="7005">
                  <c:v>1.05</c:v>
                </c:pt>
                <c:pt idx="7006">
                  <c:v>1.05</c:v>
                </c:pt>
                <c:pt idx="7007">
                  <c:v>1.05</c:v>
                </c:pt>
                <c:pt idx="7008">
                  <c:v>1.05</c:v>
                </c:pt>
                <c:pt idx="7009">
                  <c:v>1.05</c:v>
                </c:pt>
                <c:pt idx="7010">
                  <c:v>1.05</c:v>
                </c:pt>
                <c:pt idx="7011">
                  <c:v>1.05</c:v>
                </c:pt>
                <c:pt idx="7012">
                  <c:v>1.05</c:v>
                </c:pt>
                <c:pt idx="7013">
                  <c:v>1.05</c:v>
                </c:pt>
                <c:pt idx="7014">
                  <c:v>1.05</c:v>
                </c:pt>
                <c:pt idx="7015">
                  <c:v>1.05</c:v>
                </c:pt>
                <c:pt idx="7016">
                  <c:v>1.05</c:v>
                </c:pt>
                <c:pt idx="7017">
                  <c:v>1.05</c:v>
                </c:pt>
                <c:pt idx="7018">
                  <c:v>1.05</c:v>
                </c:pt>
                <c:pt idx="7019">
                  <c:v>1.05</c:v>
                </c:pt>
                <c:pt idx="7020">
                  <c:v>1.05</c:v>
                </c:pt>
                <c:pt idx="7021">
                  <c:v>1.05</c:v>
                </c:pt>
                <c:pt idx="7022">
                  <c:v>1.05</c:v>
                </c:pt>
                <c:pt idx="7023">
                  <c:v>1.05</c:v>
                </c:pt>
                <c:pt idx="7024">
                  <c:v>1.05</c:v>
                </c:pt>
                <c:pt idx="7025">
                  <c:v>1.05</c:v>
                </c:pt>
                <c:pt idx="7026">
                  <c:v>1.05</c:v>
                </c:pt>
                <c:pt idx="7027">
                  <c:v>1.05</c:v>
                </c:pt>
                <c:pt idx="7028">
                  <c:v>1.05</c:v>
                </c:pt>
                <c:pt idx="7029">
                  <c:v>1.05</c:v>
                </c:pt>
                <c:pt idx="7030">
                  <c:v>1.05</c:v>
                </c:pt>
                <c:pt idx="7031">
                  <c:v>1.05</c:v>
                </c:pt>
                <c:pt idx="7032">
                  <c:v>1.05</c:v>
                </c:pt>
                <c:pt idx="7033">
                  <c:v>1.05</c:v>
                </c:pt>
                <c:pt idx="7034">
                  <c:v>1.05</c:v>
                </c:pt>
                <c:pt idx="7035">
                  <c:v>1.05</c:v>
                </c:pt>
                <c:pt idx="7036">
                  <c:v>1.05</c:v>
                </c:pt>
                <c:pt idx="7037">
                  <c:v>1.05</c:v>
                </c:pt>
                <c:pt idx="7038">
                  <c:v>1.05</c:v>
                </c:pt>
                <c:pt idx="7039">
                  <c:v>1.05</c:v>
                </c:pt>
                <c:pt idx="7040">
                  <c:v>1.05</c:v>
                </c:pt>
                <c:pt idx="7041">
                  <c:v>1.05</c:v>
                </c:pt>
                <c:pt idx="7042">
                  <c:v>1.05</c:v>
                </c:pt>
                <c:pt idx="7043">
                  <c:v>1.05</c:v>
                </c:pt>
                <c:pt idx="7044">
                  <c:v>1.05</c:v>
                </c:pt>
                <c:pt idx="7045">
                  <c:v>1.05</c:v>
                </c:pt>
                <c:pt idx="7046">
                  <c:v>1.05</c:v>
                </c:pt>
                <c:pt idx="7047">
                  <c:v>1.05</c:v>
                </c:pt>
                <c:pt idx="7048">
                  <c:v>1.05</c:v>
                </c:pt>
                <c:pt idx="7049">
                  <c:v>1.05</c:v>
                </c:pt>
                <c:pt idx="7050">
                  <c:v>1.05</c:v>
                </c:pt>
                <c:pt idx="7051">
                  <c:v>1.05</c:v>
                </c:pt>
                <c:pt idx="7052">
                  <c:v>1.05</c:v>
                </c:pt>
                <c:pt idx="7053">
                  <c:v>1.05</c:v>
                </c:pt>
                <c:pt idx="7054">
                  <c:v>1.05</c:v>
                </c:pt>
                <c:pt idx="7055">
                  <c:v>1.05</c:v>
                </c:pt>
                <c:pt idx="7056">
                  <c:v>1.05</c:v>
                </c:pt>
                <c:pt idx="7057">
                  <c:v>1.05</c:v>
                </c:pt>
                <c:pt idx="7058">
                  <c:v>0.55000000000000004</c:v>
                </c:pt>
                <c:pt idx="7059">
                  <c:v>0.55000000000000004</c:v>
                </c:pt>
                <c:pt idx="7060">
                  <c:v>0.55000000000000004</c:v>
                </c:pt>
                <c:pt idx="7061">
                  <c:v>0.55000000000000004</c:v>
                </c:pt>
                <c:pt idx="7062">
                  <c:v>0.55000000000000004</c:v>
                </c:pt>
                <c:pt idx="7063">
                  <c:v>0.55000000000000004</c:v>
                </c:pt>
                <c:pt idx="7064">
                  <c:v>0.55000000000000004</c:v>
                </c:pt>
                <c:pt idx="7065">
                  <c:v>0.55000000000000004</c:v>
                </c:pt>
                <c:pt idx="7066">
                  <c:v>0.55000000000000004</c:v>
                </c:pt>
                <c:pt idx="7067">
                  <c:v>0.55000000000000004</c:v>
                </c:pt>
                <c:pt idx="7068">
                  <c:v>0.55000000000000004</c:v>
                </c:pt>
                <c:pt idx="7069">
                  <c:v>0.55000000000000004</c:v>
                </c:pt>
                <c:pt idx="7070">
                  <c:v>0.55000000000000004</c:v>
                </c:pt>
                <c:pt idx="7071">
                  <c:v>0.55000000000000004</c:v>
                </c:pt>
                <c:pt idx="7072">
                  <c:v>0.55000000000000004</c:v>
                </c:pt>
                <c:pt idx="7073">
                  <c:v>0.55000000000000004</c:v>
                </c:pt>
                <c:pt idx="7074">
                  <c:v>0.55000000000000004</c:v>
                </c:pt>
                <c:pt idx="7075">
                  <c:v>0.55000000000000004</c:v>
                </c:pt>
                <c:pt idx="7076">
                  <c:v>0.55000000000000004</c:v>
                </c:pt>
                <c:pt idx="7077">
                  <c:v>25000.9</c:v>
                </c:pt>
                <c:pt idx="7078">
                  <c:v>40000.400000000001</c:v>
                </c:pt>
                <c:pt idx="7079">
                  <c:v>0.75</c:v>
                </c:pt>
                <c:pt idx="7080">
                  <c:v>0.75</c:v>
                </c:pt>
                <c:pt idx="7081">
                  <c:v>0.75</c:v>
                </c:pt>
                <c:pt idx="7082">
                  <c:v>0.75</c:v>
                </c:pt>
                <c:pt idx="7083">
                  <c:v>0.75</c:v>
                </c:pt>
                <c:pt idx="7084">
                  <c:v>0.75</c:v>
                </c:pt>
                <c:pt idx="7085">
                  <c:v>0.75</c:v>
                </c:pt>
                <c:pt idx="7086">
                  <c:v>0.75</c:v>
                </c:pt>
                <c:pt idx="7087">
                  <c:v>0.75</c:v>
                </c:pt>
                <c:pt idx="7088">
                  <c:v>0.75</c:v>
                </c:pt>
                <c:pt idx="7089">
                  <c:v>0.75</c:v>
                </c:pt>
                <c:pt idx="7090">
                  <c:v>0.75</c:v>
                </c:pt>
                <c:pt idx="7091">
                  <c:v>0.75</c:v>
                </c:pt>
                <c:pt idx="7092">
                  <c:v>0.75</c:v>
                </c:pt>
                <c:pt idx="7093">
                  <c:v>0.75</c:v>
                </c:pt>
                <c:pt idx="7094">
                  <c:v>0.75</c:v>
                </c:pt>
                <c:pt idx="7095">
                  <c:v>0.75</c:v>
                </c:pt>
                <c:pt idx="7096">
                  <c:v>0.75</c:v>
                </c:pt>
                <c:pt idx="7097">
                  <c:v>0.75</c:v>
                </c:pt>
                <c:pt idx="7098">
                  <c:v>0.75</c:v>
                </c:pt>
                <c:pt idx="7099">
                  <c:v>0.75</c:v>
                </c:pt>
                <c:pt idx="7100">
                  <c:v>0.75</c:v>
                </c:pt>
                <c:pt idx="7101">
                  <c:v>0.75</c:v>
                </c:pt>
                <c:pt idx="7102">
                  <c:v>0.75</c:v>
                </c:pt>
                <c:pt idx="7103">
                  <c:v>0.75</c:v>
                </c:pt>
                <c:pt idx="7104">
                  <c:v>0.75</c:v>
                </c:pt>
                <c:pt idx="7105">
                  <c:v>0.75</c:v>
                </c:pt>
                <c:pt idx="7106">
                  <c:v>0.75</c:v>
                </c:pt>
                <c:pt idx="7107">
                  <c:v>0.75</c:v>
                </c:pt>
                <c:pt idx="7108">
                  <c:v>0.75</c:v>
                </c:pt>
                <c:pt idx="7109">
                  <c:v>0.75</c:v>
                </c:pt>
                <c:pt idx="7110">
                  <c:v>0.75</c:v>
                </c:pt>
                <c:pt idx="7111">
                  <c:v>0.75</c:v>
                </c:pt>
                <c:pt idx="7112">
                  <c:v>0.75</c:v>
                </c:pt>
                <c:pt idx="7113">
                  <c:v>0.75</c:v>
                </c:pt>
                <c:pt idx="7114">
                  <c:v>0.75</c:v>
                </c:pt>
                <c:pt idx="7115">
                  <c:v>0.75</c:v>
                </c:pt>
                <c:pt idx="7116">
                  <c:v>0.75</c:v>
                </c:pt>
                <c:pt idx="7117">
                  <c:v>0.75</c:v>
                </c:pt>
                <c:pt idx="7118">
                  <c:v>0.75</c:v>
                </c:pt>
                <c:pt idx="7119">
                  <c:v>0.75</c:v>
                </c:pt>
                <c:pt idx="7120">
                  <c:v>0.75</c:v>
                </c:pt>
                <c:pt idx="7121">
                  <c:v>0.75</c:v>
                </c:pt>
                <c:pt idx="7122">
                  <c:v>0.75</c:v>
                </c:pt>
                <c:pt idx="7123">
                  <c:v>0.75</c:v>
                </c:pt>
                <c:pt idx="7124">
                  <c:v>0.75</c:v>
                </c:pt>
                <c:pt idx="7125">
                  <c:v>0.75</c:v>
                </c:pt>
                <c:pt idx="7126">
                  <c:v>0.75</c:v>
                </c:pt>
                <c:pt idx="7127">
                  <c:v>0.75</c:v>
                </c:pt>
                <c:pt idx="7128">
                  <c:v>0.75</c:v>
                </c:pt>
                <c:pt idx="7129">
                  <c:v>0.75</c:v>
                </c:pt>
                <c:pt idx="7130">
                  <c:v>0.75</c:v>
                </c:pt>
                <c:pt idx="7131">
                  <c:v>0.75</c:v>
                </c:pt>
                <c:pt idx="7132">
                  <c:v>0.75</c:v>
                </c:pt>
                <c:pt idx="7133">
                  <c:v>0.75</c:v>
                </c:pt>
                <c:pt idx="7134">
                  <c:v>0.75</c:v>
                </c:pt>
                <c:pt idx="7135">
                  <c:v>0.75</c:v>
                </c:pt>
                <c:pt idx="7136">
                  <c:v>0.75</c:v>
                </c:pt>
                <c:pt idx="7137">
                  <c:v>0.75</c:v>
                </c:pt>
                <c:pt idx="7138">
                  <c:v>0.75</c:v>
                </c:pt>
                <c:pt idx="7139">
                  <c:v>0.75</c:v>
                </c:pt>
                <c:pt idx="7140">
                  <c:v>0.75</c:v>
                </c:pt>
                <c:pt idx="7141">
                  <c:v>0.75</c:v>
                </c:pt>
                <c:pt idx="7142">
                  <c:v>0.75</c:v>
                </c:pt>
                <c:pt idx="7143">
                  <c:v>0.75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3644.8</c:v>
                </c:pt>
                <c:pt idx="7149">
                  <c:v>491.2</c:v>
                </c:pt>
                <c:pt idx="7150">
                  <c:v>1929.35</c:v>
                </c:pt>
                <c:pt idx="7151">
                  <c:v>2060.4499999999998</c:v>
                </c:pt>
                <c:pt idx="7152">
                  <c:v>1318.4</c:v>
                </c:pt>
                <c:pt idx="7153">
                  <c:v>1192.8499999999999</c:v>
                </c:pt>
                <c:pt idx="7154">
                  <c:v>864.6</c:v>
                </c:pt>
                <c:pt idx="7155">
                  <c:v>237.45</c:v>
                </c:pt>
                <c:pt idx="7156">
                  <c:v>373.4</c:v>
                </c:pt>
                <c:pt idx="7157">
                  <c:v>444.95</c:v>
                </c:pt>
                <c:pt idx="7158">
                  <c:v>241.9</c:v>
                </c:pt>
                <c:pt idx="7159">
                  <c:v>139.05000000000001</c:v>
                </c:pt>
                <c:pt idx="7160">
                  <c:v>150.94999999999999</c:v>
                </c:pt>
                <c:pt idx="7161">
                  <c:v>234.7</c:v>
                </c:pt>
                <c:pt idx="7162">
                  <c:v>787.9</c:v>
                </c:pt>
                <c:pt idx="7163">
                  <c:v>134.9</c:v>
                </c:pt>
                <c:pt idx="7164">
                  <c:v>97.6</c:v>
                </c:pt>
                <c:pt idx="7165">
                  <c:v>90.1</c:v>
                </c:pt>
                <c:pt idx="7166">
                  <c:v>858.75</c:v>
                </c:pt>
                <c:pt idx="7167">
                  <c:v>157.65</c:v>
                </c:pt>
                <c:pt idx="7168">
                  <c:v>204.95</c:v>
                </c:pt>
                <c:pt idx="7169">
                  <c:v>10.6</c:v>
                </c:pt>
                <c:pt idx="7170">
                  <c:v>0.35</c:v>
                </c:pt>
                <c:pt idx="7171">
                  <c:v>0.35</c:v>
                </c:pt>
                <c:pt idx="7172">
                  <c:v>8.5500000000000007</c:v>
                </c:pt>
                <c:pt idx="7173">
                  <c:v>14.95</c:v>
                </c:pt>
                <c:pt idx="7174">
                  <c:v>31.5</c:v>
                </c:pt>
                <c:pt idx="7175">
                  <c:v>34.200000000000003</c:v>
                </c:pt>
                <c:pt idx="7176">
                  <c:v>50.45</c:v>
                </c:pt>
                <c:pt idx="7177">
                  <c:v>100.5</c:v>
                </c:pt>
                <c:pt idx="7178">
                  <c:v>103.75</c:v>
                </c:pt>
                <c:pt idx="7179">
                  <c:v>110.85</c:v>
                </c:pt>
                <c:pt idx="7180">
                  <c:v>151.5</c:v>
                </c:pt>
                <c:pt idx="7181">
                  <c:v>2980.4</c:v>
                </c:pt>
                <c:pt idx="7182">
                  <c:v>1412.2</c:v>
                </c:pt>
                <c:pt idx="7183">
                  <c:v>956.55</c:v>
                </c:pt>
                <c:pt idx="7184">
                  <c:v>109.85</c:v>
                </c:pt>
                <c:pt idx="7185">
                  <c:v>689.15</c:v>
                </c:pt>
                <c:pt idx="7186">
                  <c:v>336.6</c:v>
                </c:pt>
                <c:pt idx="7187">
                  <c:v>71.05</c:v>
                </c:pt>
                <c:pt idx="7188">
                  <c:v>84.7</c:v>
                </c:pt>
                <c:pt idx="7189">
                  <c:v>570.5</c:v>
                </c:pt>
                <c:pt idx="7190">
                  <c:v>1022.5</c:v>
                </c:pt>
                <c:pt idx="7191">
                  <c:v>731.65</c:v>
                </c:pt>
                <c:pt idx="7192">
                  <c:v>936.25</c:v>
                </c:pt>
                <c:pt idx="7193">
                  <c:v>142.05000000000001</c:v>
                </c:pt>
                <c:pt idx="7194">
                  <c:v>114.9</c:v>
                </c:pt>
                <c:pt idx="7195">
                  <c:v>328.4</c:v>
                </c:pt>
                <c:pt idx="7196">
                  <c:v>93.35</c:v>
                </c:pt>
                <c:pt idx="7197">
                  <c:v>72.75</c:v>
                </c:pt>
                <c:pt idx="7198">
                  <c:v>71.599999999999994</c:v>
                </c:pt>
                <c:pt idx="7199">
                  <c:v>60.8</c:v>
                </c:pt>
                <c:pt idx="7200">
                  <c:v>0.35</c:v>
                </c:pt>
                <c:pt idx="7201">
                  <c:v>0.35</c:v>
                </c:pt>
                <c:pt idx="7202">
                  <c:v>0.35</c:v>
                </c:pt>
                <c:pt idx="7203">
                  <c:v>0.35</c:v>
                </c:pt>
                <c:pt idx="7204">
                  <c:v>5.85</c:v>
                </c:pt>
                <c:pt idx="7205">
                  <c:v>14.85</c:v>
                </c:pt>
                <c:pt idx="7206">
                  <c:v>23.55</c:v>
                </c:pt>
                <c:pt idx="7207">
                  <c:v>22.65</c:v>
                </c:pt>
                <c:pt idx="7208">
                  <c:v>44.95</c:v>
                </c:pt>
                <c:pt idx="7209">
                  <c:v>42.9</c:v>
                </c:pt>
                <c:pt idx="7210">
                  <c:v>105</c:v>
                </c:pt>
                <c:pt idx="7211">
                  <c:v>2493.25</c:v>
                </c:pt>
                <c:pt idx="7212">
                  <c:v>86.45</c:v>
                </c:pt>
                <c:pt idx="7213">
                  <c:v>88.75</c:v>
                </c:pt>
                <c:pt idx="7214">
                  <c:v>730.4</c:v>
                </c:pt>
                <c:pt idx="7215">
                  <c:v>69.849999999999994</c:v>
                </c:pt>
                <c:pt idx="7216">
                  <c:v>93.05</c:v>
                </c:pt>
                <c:pt idx="7217">
                  <c:v>112.5</c:v>
                </c:pt>
                <c:pt idx="7218">
                  <c:v>86.4</c:v>
                </c:pt>
                <c:pt idx="7219">
                  <c:v>1611.4</c:v>
                </c:pt>
                <c:pt idx="7220">
                  <c:v>75.849999999999994</c:v>
                </c:pt>
                <c:pt idx="7221">
                  <c:v>69.849999999999994</c:v>
                </c:pt>
                <c:pt idx="7222">
                  <c:v>110.5</c:v>
                </c:pt>
                <c:pt idx="7223">
                  <c:v>1393.2</c:v>
                </c:pt>
                <c:pt idx="7224">
                  <c:v>1509.2</c:v>
                </c:pt>
                <c:pt idx="7225">
                  <c:v>2.15</c:v>
                </c:pt>
                <c:pt idx="7226">
                  <c:v>3031.35</c:v>
                </c:pt>
                <c:pt idx="7227">
                  <c:v>20.95</c:v>
                </c:pt>
                <c:pt idx="7228">
                  <c:v>25.75</c:v>
                </c:pt>
                <c:pt idx="7229">
                  <c:v>665.84999999999786</c:v>
                </c:pt>
                <c:pt idx="7230">
                  <c:v>203.65</c:v>
                </c:pt>
                <c:pt idx="7231">
                  <c:v>98.5</c:v>
                </c:pt>
                <c:pt idx="7232">
                  <c:v>55.45</c:v>
                </c:pt>
                <c:pt idx="7233">
                  <c:v>55.45</c:v>
                </c:pt>
                <c:pt idx="7234">
                  <c:v>43.8</c:v>
                </c:pt>
                <c:pt idx="7235">
                  <c:v>55.05</c:v>
                </c:pt>
                <c:pt idx="7236">
                  <c:v>144.80000000000001</c:v>
                </c:pt>
                <c:pt idx="7237">
                  <c:v>185.6</c:v>
                </c:pt>
                <c:pt idx="7238">
                  <c:v>0.05</c:v>
                </c:pt>
                <c:pt idx="7239">
                  <c:v>0.05</c:v>
                </c:pt>
                <c:pt idx="7240">
                  <c:v>0.05</c:v>
                </c:pt>
                <c:pt idx="7241">
                  <c:v>0.05</c:v>
                </c:pt>
                <c:pt idx="7242">
                  <c:v>1.1000000000000001</c:v>
                </c:pt>
                <c:pt idx="7243">
                  <c:v>1.1000000000000001</c:v>
                </c:pt>
                <c:pt idx="7244">
                  <c:v>1.1000000000000001</c:v>
                </c:pt>
                <c:pt idx="7245">
                  <c:v>54.05</c:v>
                </c:pt>
                <c:pt idx="7246">
                  <c:v>37.35</c:v>
                </c:pt>
                <c:pt idx="7247">
                  <c:v>36.4</c:v>
                </c:pt>
                <c:pt idx="7248">
                  <c:v>34.75</c:v>
                </c:pt>
                <c:pt idx="7249">
                  <c:v>40.299999999999997</c:v>
                </c:pt>
                <c:pt idx="7250">
                  <c:v>35.6</c:v>
                </c:pt>
                <c:pt idx="7251">
                  <c:v>35.15</c:v>
                </c:pt>
                <c:pt idx="7252">
                  <c:v>39.950000000000003</c:v>
                </c:pt>
                <c:pt idx="7253">
                  <c:v>39.6</c:v>
                </c:pt>
                <c:pt idx="7254">
                  <c:v>56.35</c:v>
                </c:pt>
                <c:pt idx="7255">
                  <c:v>18.7</c:v>
                </c:pt>
                <c:pt idx="7256">
                  <c:v>51.65</c:v>
                </c:pt>
                <c:pt idx="7257">
                  <c:v>36.549999999999997</c:v>
                </c:pt>
                <c:pt idx="7258">
                  <c:v>39.65</c:v>
                </c:pt>
                <c:pt idx="7259">
                  <c:v>29.9</c:v>
                </c:pt>
                <c:pt idx="7260">
                  <c:v>37.25</c:v>
                </c:pt>
                <c:pt idx="7261">
                  <c:v>41.05</c:v>
                </c:pt>
                <c:pt idx="7262">
                  <c:v>52.1</c:v>
                </c:pt>
                <c:pt idx="7263">
                  <c:v>37.549999999999997</c:v>
                </c:pt>
                <c:pt idx="7264">
                  <c:v>34.799999999999997</c:v>
                </c:pt>
                <c:pt idx="7265">
                  <c:v>33.450000000000003</c:v>
                </c:pt>
                <c:pt idx="7266">
                  <c:v>36.35</c:v>
                </c:pt>
                <c:pt idx="7267">
                  <c:v>26.6</c:v>
                </c:pt>
                <c:pt idx="7268">
                  <c:v>37.450000000000003</c:v>
                </c:pt>
                <c:pt idx="7269">
                  <c:v>37.799999999999997</c:v>
                </c:pt>
                <c:pt idx="7270">
                  <c:v>30.1</c:v>
                </c:pt>
                <c:pt idx="7271">
                  <c:v>32.799999999999997</c:v>
                </c:pt>
                <c:pt idx="7272">
                  <c:v>27.55</c:v>
                </c:pt>
                <c:pt idx="7273">
                  <c:v>25</c:v>
                </c:pt>
                <c:pt idx="7274">
                  <c:v>447.9</c:v>
                </c:pt>
                <c:pt idx="7275">
                  <c:v>39.200000000000003</c:v>
                </c:pt>
                <c:pt idx="7276">
                  <c:v>32.25</c:v>
                </c:pt>
                <c:pt idx="7277">
                  <c:v>38.25</c:v>
                </c:pt>
                <c:pt idx="7278">
                  <c:v>22</c:v>
                </c:pt>
                <c:pt idx="7279">
                  <c:v>929.05</c:v>
                </c:pt>
                <c:pt idx="7280">
                  <c:v>1006</c:v>
                </c:pt>
                <c:pt idx="7281">
                  <c:v>253.2</c:v>
                </c:pt>
                <c:pt idx="7282">
                  <c:v>125.05</c:v>
                </c:pt>
                <c:pt idx="7283">
                  <c:v>73.05</c:v>
                </c:pt>
                <c:pt idx="7284">
                  <c:v>93.85</c:v>
                </c:pt>
                <c:pt idx="7285">
                  <c:v>1231.4000000000001</c:v>
                </c:pt>
                <c:pt idx="7286">
                  <c:v>60.2</c:v>
                </c:pt>
                <c:pt idx="7287">
                  <c:v>915.1</c:v>
                </c:pt>
                <c:pt idx="7288">
                  <c:v>53.4</c:v>
                </c:pt>
                <c:pt idx="7289">
                  <c:v>56.7</c:v>
                </c:pt>
                <c:pt idx="7290">
                  <c:v>37.1</c:v>
                </c:pt>
                <c:pt idx="7291">
                  <c:v>11.35</c:v>
                </c:pt>
                <c:pt idx="7292">
                  <c:v>29.3</c:v>
                </c:pt>
                <c:pt idx="7293">
                  <c:v>13.45</c:v>
                </c:pt>
                <c:pt idx="7294">
                  <c:v>1.9</c:v>
                </c:pt>
                <c:pt idx="7295">
                  <c:v>0.85</c:v>
                </c:pt>
                <c:pt idx="7296">
                  <c:v>0.85</c:v>
                </c:pt>
                <c:pt idx="7297">
                  <c:v>0.85</c:v>
                </c:pt>
                <c:pt idx="7298">
                  <c:v>0.85</c:v>
                </c:pt>
                <c:pt idx="7299">
                  <c:v>0.85</c:v>
                </c:pt>
                <c:pt idx="7300">
                  <c:v>0.85</c:v>
                </c:pt>
                <c:pt idx="7301">
                  <c:v>7.45</c:v>
                </c:pt>
                <c:pt idx="7302">
                  <c:v>19.05</c:v>
                </c:pt>
                <c:pt idx="7303">
                  <c:v>21.15</c:v>
                </c:pt>
                <c:pt idx="7304">
                  <c:v>25.4</c:v>
                </c:pt>
                <c:pt idx="7305">
                  <c:v>21.05</c:v>
                </c:pt>
                <c:pt idx="7306">
                  <c:v>16.45</c:v>
                </c:pt>
                <c:pt idx="7307">
                  <c:v>13.85</c:v>
                </c:pt>
                <c:pt idx="7308">
                  <c:v>20.55</c:v>
                </c:pt>
                <c:pt idx="7309">
                  <c:v>26.5</c:v>
                </c:pt>
                <c:pt idx="7310">
                  <c:v>26.95</c:v>
                </c:pt>
                <c:pt idx="7311">
                  <c:v>3.25</c:v>
                </c:pt>
                <c:pt idx="7312">
                  <c:v>0.1</c:v>
                </c:pt>
                <c:pt idx="7313">
                  <c:v>0.1</c:v>
                </c:pt>
                <c:pt idx="7314">
                  <c:v>0.1</c:v>
                </c:pt>
                <c:pt idx="7315">
                  <c:v>0.1</c:v>
                </c:pt>
                <c:pt idx="7316">
                  <c:v>0.1</c:v>
                </c:pt>
                <c:pt idx="7317">
                  <c:v>0.1</c:v>
                </c:pt>
                <c:pt idx="7318">
                  <c:v>0.1</c:v>
                </c:pt>
                <c:pt idx="7319">
                  <c:v>0.1</c:v>
                </c:pt>
                <c:pt idx="7320">
                  <c:v>0.1</c:v>
                </c:pt>
                <c:pt idx="7321">
                  <c:v>0.1</c:v>
                </c:pt>
                <c:pt idx="7322">
                  <c:v>0.1</c:v>
                </c:pt>
                <c:pt idx="7323">
                  <c:v>1.1000000000000001</c:v>
                </c:pt>
                <c:pt idx="7324">
                  <c:v>1.1000000000000001</c:v>
                </c:pt>
                <c:pt idx="7325">
                  <c:v>1.1000000000000001</c:v>
                </c:pt>
                <c:pt idx="7326">
                  <c:v>31.55</c:v>
                </c:pt>
                <c:pt idx="7327">
                  <c:v>28.7</c:v>
                </c:pt>
                <c:pt idx="7328">
                  <c:v>24.25</c:v>
                </c:pt>
                <c:pt idx="7329">
                  <c:v>11.75</c:v>
                </c:pt>
                <c:pt idx="7330">
                  <c:v>15.85</c:v>
                </c:pt>
                <c:pt idx="7331">
                  <c:v>19.649999999999999</c:v>
                </c:pt>
                <c:pt idx="7332">
                  <c:v>12.35</c:v>
                </c:pt>
                <c:pt idx="7333">
                  <c:v>13.55</c:v>
                </c:pt>
                <c:pt idx="7334">
                  <c:v>10.199999999999999</c:v>
                </c:pt>
                <c:pt idx="7335">
                  <c:v>22.35</c:v>
                </c:pt>
                <c:pt idx="7336">
                  <c:v>7.45</c:v>
                </c:pt>
                <c:pt idx="7337">
                  <c:v>26.05</c:v>
                </c:pt>
                <c:pt idx="7338">
                  <c:v>14.75</c:v>
                </c:pt>
                <c:pt idx="7339">
                  <c:v>12.35</c:v>
                </c:pt>
                <c:pt idx="7340">
                  <c:v>33.700000000000003</c:v>
                </c:pt>
                <c:pt idx="7341">
                  <c:v>16.8</c:v>
                </c:pt>
                <c:pt idx="7342">
                  <c:v>22.45</c:v>
                </c:pt>
                <c:pt idx="7343">
                  <c:v>22.85</c:v>
                </c:pt>
                <c:pt idx="7344">
                  <c:v>25.4</c:v>
                </c:pt>
                <c:pt idx="7345">
                  <c:v>16.899999999999999</c:v>
                </c:pt>
                <c:pt idx="7346">
                  <c:v>28.15</c:v>
                </c:pt>
                <c:pt idx="7347">
                  <c:v>34.25</c:v>
                </c:pt>
                <c:pt idx="7348">
                  <c:v>29.05</c:v>
                </c:pt>
                <c:pt idx="7349">
                  <c:v>22.75</c:v>
                </c:pt>
                <c:pt idx="7350">
                  <c:v>29.9</c:v>
                </c:pt>
                <c:pt idx="7351">
                  <c:v>48.3</c:v>
                </c:pt>
                <c:pt idx="7352">
                  <c:v>39.700000000000003</c:v>
                </c:pt>
                <c:pt idx="7353">
                  <c:v>26.15</c:v>
                </c:pt>
                <c:pt idx="7354">
                  <c:v>25.9</c:v>
                </c:pt>
                <c:pt idx="7355">
                  <c:v>18.8</c:v>
                </c:pt>
                <c:pt idx="7356">
                  <c:v>0.1</c:v>
                </c:pt>
                <c:pt idx="7357">
                  <c:v>0.1</c:v>
                </c:pt>
                <c:pt idx="7358">
                  <c:v>0.1</c:v>
                </c:pt>
                <c:pt idx="7359">
                  <c:v>0.1</c:v>
                </c:pt>
                <c:pt idx="7360">
                  <c:v>0.1</c:v>
                </c:pt>
                <c:pt idx="7361">
                  <c:v>0.1</c:v>
                </c:pt>
                <c:pt idx="7362">
                  <c:v>0.1</c:v>
                </c:pt>
                <c:pt idx="7363">
                  <c:v>0.1</c:v>
                </c:pt>
                <c:pt idx="7364">
                  <c:v>0.1</c:v>
                </c:pt>
                <c:pt idx="7365">
                  <c:v>0.1</c:v>
                </c:pt>
                <c:pt idx="7366">
                  <c:v>1.1000000000000001</c:v>
                </c:pt>
                <c:pt idx="7367">
                  <c:v>12.5</c:v>
                </c:pt>
                <c:pt idx="7368">
                  <c:v>7.45</c:v>
                </c:pt>
                <c:pt idx="7369">
                  <c:v>27.8</c:v>
                </c:pt>
                <c:pt idx="7370">
                  <c:v>29.2</c:v>
                </c:pt>
                <c:pt idx="7371">
                  <c:v>1804.5</c:v>
                </c:pt>
                <c:pt idx="7372">
                  <c:v>23.65</c:v>
                </c:pt>
                <c:pt idx="7373">
                  <c:v>33.9</c:v>
                </c:pt>
                <c:pt idx="7374">
                  <c:v>7.1499999999999986</c:v>
                </c:pt>
                <c:pt idx="7375">
                  <c:v>23.65</c:v>
                </c:pt>
                <c:pt idx="7376">
                  <c:v>797.1</c:v>
                </c:pt>
                <c:pt idx="7377">
                  <c:v>21.1</c:v>
                </c:pt>
                <c:pt idx="7378">
                  <c:v>16.2</c:v>
                </c:pt>
                <c:pt idx="7379">
                  <c:v>2119.8000000000002</c:v>
                </c:pt>
                <c:pt idx="7380">
                  <c:v>16.899999999999999</c:v>
                </c:pt>
                <c:pt idx="7381">
                  <c:v>26.4</c:v>
                </c:pt>
                <c:pt idx="7382">
                  <c:v>25.45</c:v>
                </c:pt>
                <c:pt idx="7383">
                  <c:v>19.850000000000001</c:v>
                </c:pt>
                <c:pt idx="7384">
                  <c:v>13.4</c:v>
                </c:pt>
                <c:pt idx="7385">
                  <c:v>334.2</c:v>
                </c:pt>
                <c:pt idx="7386">
                  <c:v>23.6</c:v>
                </c:pt>
                <c:pt idx="7387">
                  <c:v>14.4</c:v>
                </c:pt>
                <c:pt idx="7388">
                  <c:v>18.3</c:v>
                </c:pt>
                <c:pt idx="7389">
                  <c:v>18.600000000000001</c:v>
                </c:pt>
                <c:pt idx="7390">
                  <c:v>19.5</c:v>
                </c:pt>
                <c:pt idx="7391">
                  <c:v>24.85</c:v>
                </c:pt>
                <c:pt idx="7392">
                  <c:v>18</c:v>
                </c:pt>
                <c:pt idx="7393">
                  <c:v>15.8</c:v>
                </c:pt>
                <c:pt idx="7394">
                  <c:v>24.85</c:v>
                </c:pt>
                <c:pt idx="7395">
                  <c:v>14.45</c:v>
                </c:pt>
                <c:pt idx="7396">
                  <c:v>26.4</c:v>
                </c:pt>
                <c:pt idx="7397">
                  <c:v>30.35</c:v>
                </c:pt>
                <c:pt idx="7398">
                  <c:v>24.75</c:v>
                </c:pt>
                <c:pt idx="7399">
                  <c:v>19.350000000000001</c:v>
                </c:pt>
                <c:pt idx="7400">
                  <c:v>702.15</c:v>
                </c:pt>
                <c:pt idx="7401">
                  <c:v>39.200000000000003</c:v>
                </c:pt>
                <c:pt idx="7402">
                  <c:v>43.1</c:v>
                </c:pt>
                <c:pt idx="7403">
                  <c:v>4499.8</c:v>
                </c:pt>
                <c:pt idx="7404">
                  <c:v>33.4</c:v>
                </c:pt>
                <c:pt idx="7405">
                  <c:v>24.1</c:v>
                </c:pt>
                <c:pt idx="7406">
                  <c:v>16.75</c:v>
                </c:pt>
                <c:pt idx="7407">
                  <c:v>26.05</c:v>
                </c:pt>
                <c:pt idx="7408">
                  <c:v>24.8</c:v>
                </c:pt>
                <c:pt idx="7409">
                  <c:v>22.1</c:v>
                </c:pt>
                <c:pt idx="7410">
                  <c:v>36.299999999999997</c:v>
                </c:pt>
                <c:pt idx="7411">
                  <c:v>17.100000000000001</c:v>
                </c:pt>
                <c:pt idx="7412">
                  <c:v>21.1</c:v>
                </c:pt>
                <c:pt idx="7413">
                  <c:v>47.3</c:v>
                </c:pt>
                <c:pt idx="7414">
                  <c:v>1430.75</c:v>
                </c:pt>
                <c:pt idx="7415">
                  <c:v>55.2</c:v>
                </c:pt>
                <c:pt idx="7416">
                  <c:v>41.3</c:v>
                </c:pt>
                <c:pt idx="7417">
                  <c:v>37.450000000000003</c:v>
                </c:pt>
                <c:pt idx="7418">
                  <c:v>40.200000000000003</c:v>
                </c:pt>
                <c:pt idx="7419">
                  <c:v>52.6</c:v>
                </c:pt>
                <c:pt idx="7420">
                  <c:v>238.15</c:v>
                </c:pt>
                <c:pt idx="7421">
                  <c:v>822.5</c:v>
                </c:pt>
                <c:pt idx="7422">
                  <c:v>142.30000000000001</c:v>
                </c:pt>
                <c:pt idx="7423">
                  <c:v>90.75</c:v>
                </c:pt>
                <c:pt idx="7424">
                  <c:v>62.15</c:v>
                </c:pt>
                <c:pt idx="7425">
                  <c:v>70.599999999999994</c:v>
                </c:pt>
                <c:pt idx="7426">
                  <c:v>54.25</c:v>
                </c:pt>
                <c:pt idx="7427">
                  <c:v>55.45</c:v>
                </c:pt>
                <c:pt idx="7428">
                  <c:v>35.700000000000003</c:v>
                </c:pt>
                <c:pt idx="7429">
                  <c:v>51.65</c:v>
                </c:pt>
                <c:pt idx="7430">
                  <c:v>37.35</c:v>
                </c:pt>
                <c:pt idx="7431">
                  <c:v>43.5</c:v>
                </c:pt>
                <c:pt idx="7432">
                  <c:v>68.2</c:v>
                </c:pt>
                <c:pt idx="7433">
                  <c:v>88.1</c:v>
                </c:pt>
                <c:pt idx="7434">
                  <c:v>83.75</c:v>
                </c:pt>
                <c:pt idx="7435">
                  <c:v>117.35</c:v>
                </c:pt>
                <c:pt idx="7436">
                  <c:v>77.3</c:v>
                </c:pt>
                <c:pt idx="7437">
                  <c:v>15.6</c:v>
                </c:pt>
                <c:pt idx="7438">
                  <c:v>29.1</c:v>
                </c:pt>
                <c:pt idx="7439">
                  <c:v>36.299999999999997</c:v>
                </c:pt>
                <c:pt idx="7440">
                  <c:v>44.55</c:v>
                </c:pt>
                <c:pt idx="7441">
                  <c:v>37.25</c:v>
                </c:pt>
                <c:pt idx="7442">
                  <c:v>47.05</c:v>
                </c:pt>
                <c:pt idx="7443">
                  <c:v>32.35</c:v>
                </c:pt>
                <c:pt idx="7444">
                  <c:v>58.15</c:v>
                </c:pt>
                <c:pt idx="7445">
                  <c:v>0.05</c:v>
                </c:pt>
                <c:pt idx="7446">
                  <c:v>0.05</c:v>
                </c:pt>
                <c:pt idx="7447">
                  <c:v>0.05</c:v>
                </c:pt>
                <c:pt idx="7448">
                  <c:v>0.05</c:v>
                </c:pt>
                <c:pt idx="7449">
                  <c:v>0.05</c:v>
                </c:pt>
                <c:pt idx="7450">
                  <c:v>0.05</c:v>
                </c:pt>
                <c:pt idx="7451">
                  <c:v>0.05</c:v>
                </c:pt>
                <c:pt idx="7452">
                  <c:v>0.05</c:v>
                </c:pt>
                <c:pt idx="7453">
                  <c:v>0.05</c:v>
                </c:pt>
                <c:pt idx="7454">
                  <c:v>0.05</c:v>
                </c:pt>
                <c:pt idx="7455">
                  <c:v>1.1000000000000001</c:v>
                </c:pt>
                <c:pt idx="7456">
                  <c:v>1.1000000000000001</c:v>
                </c:pt>
                <c:pt idx="7457">
                  <c:v>1.1000000000000001</c:v>
                </c:pt>
                <c:pt idx="7458">
                  <c:v>0.05</c:v>
                </c:pt>
                <c:pt idx="7459">
                  <c:v>0.05</c:v>
                </c:pt>
                <c:pt idx="7460">
                  <c:v>0.05</c:v>
                </c:pt>
                <c:pt idx="7461">
                  <c:v>0.05</c:v>
                </c:pt>
                <c:pt idx="7462">
                  <c:v>0.05</c:v>
                </c:pt>
                <c:pt idx="7463">
                  <c:v>0.05</c:v>
                </c:pt>
                <c:pt idx="7464">
                  <c:v>0.05</c:v>
                </c:pt>
                <c:pt idx="7465">
                  <c:v>0.05</c:v>
                </c:pt>
                <c:pt idx="7466">
                  <c:v>0.05</c:v>
                </c:pt>
                <c:pt idx="7467">
                  <c:v>0.05</c:v>
                </c:pt>
                <c:pt idx="7468">
                  <c:v>0.05</c:v>
                </c:pt>
                <c:pt idx="7469">
                  <c:v>1.1000000000000001</c:v>
                </c:pt>
                <c:pt idx="7470">
                  <c:v>1.1000000000000001</c:v>
                </c:pt>
                <c:pt idx="7471">
                  <c:v>1.1000000000000001</c:v>
                </c:pt>
                <c:pt idx="7472">
                  <c:v>1.1000000000000001</c:v>
                </c:pt>
                <c:pt idx="7473">
                  <c:v>1.1000000000000001</c:v>
                </c:pt>
                <c:pt idx="7474">
                  <c:v>1.1000000000000001</c:v>
                </c:pt>
                <c:pt idx="7475">
                  <c:v>1.1000000000000001</c:v>
                </c:pt>
                <c:pt idx="7476">
                  <c:v>1.1000000000000001</c:v>
                </c:pt>
                <c:pt idx="7477">
                  <c:v>1.1000000000000001</c:v>
                </c:pt>
                <c:pt idx="7478">
                  <c:v>1.1000000000000001</c:v>
                </c:pt>
                <c:pt idx="7479">
                  <c:v>1.1000000000000001</c:v>
                </c:pt>
                <c:pt idx="7480">
                  <c:v>1.1000000000000001</c:v>
                </c:pt>
                <c:pt idx="7481">
                  <c:v>1.1000000000000001</c:v>
                </c:pt>
                <c:pt idx="7482">
                  <c:v>1.1000000000000001</c:v>
                </c:pt>
                <c:pt idx="7483">
                  <c:v>1.1000000000000001</c:v>
                </c:pt>
                <c:pt idx="7484">
                  <c:v>1.1000000000000001</c:v>
                </c:pt>
                <c:pt idx="7485">
                  <c:v>28.75</c:v>
                </c:pt>
                <c:pt idx="7486">
                  <c:v>18.05</c:v>
                </c:pt>
                <c:pt idx="7487">
                  <c:v>7.1</c:v>
                </c:pt>
                <c:pt idx="7488">
                  <c:v>6.55</c:v>
                </c:pt>
                <c:pt idx="7489">
                  <c:v>10.25</c:v>
                </c:pt>
                <c:pt idx="7490">
                  <c:v>18</c:v>
                </c:pt>
                <c:pt idx="7491">
                  <c:v>8.1</c:v>
                </c:pt>
                <c:pt idx="7492">
                  <c:v>7.35</c:v>
                </c:pt>
                <c:pt idx="7493">
                  <c:v>15.8</c:v>
                </c:pt>
                <c:pt idx="7494">
                  <c:v>8</c:v>
                </c:pt>
                <c:pt idx="7495">
                  <c:v>7.75</c:v>
                </c:pt>
                <c:pt idx="7496">
                  <c:v>7.5</c:v>
                </c:pt>
                <c:pt idx="7497">
                  <c:v>12.1</c:v>
                </c:pt>
                <c:pt idx="7498">
                  <c:v>14.75</c:v>
                </c:pt>
                <c:pt idx="7499">
                  <c:v>23.05</c:v>
                </c:pt>
                <c:pt idx="7500">
                  <c:v>6.7</c:v>
                </c:pt>
                <c:pt idx="7501">
                  <c:v>12.05</c:v>
                </c:pt>
                <c:pt idx="7502">
                  <c:v>15.8</c:v>
                </c:pt>
                <c:pt idx="7503">
                  <c:v>16.649999999999999</c:v>
                </c:pt>
                <c:pt idx="7504">
                  <c:v>13.15</c:v>
                </c:pt>
                <c:pt idx="7505">
                  <c:v>27.3</c:v>
                </c:pt>
                <c:pt idx="7506">
                  <c:v>15.55</c:v>
                </c:pt>
                <c:pt idx="7507">
                  <c:v>8.9</c:v>
                </c:pt>
                <c:pt idx="7508">
                  <c:v>12.8</c:v>
                </c:pt>
                <c:pt idx="7509">
                  <c:v>8.25</c:v>
                </c:pt>
                <c:pt idx="7510">
                  <c:v>10.3</c:v>
                </c:pt>
                <c:pt idx="7511">
                  <c:v>6.75</c:v>
                </c:pt>
                <c:pt idx="7512">
                  <c:v>14.5</c:v>
                </c:pt>
                <c:pt idx="7513">
                  <c:v>20.3</c:v>
                </c:pt>
                <c:pt idx="7514">
                  <c:v>11.85</c:v>
                </c:pt>
                <c:pt idx="7515">
                  <c:v>33.299999999999997</c:v>
                </c:pt>
                <c:pt idx="7516">
                  <c:v>18.95</c:v>
                </c:pt>
                <c:pt idx="7517">
                  <c:v>13.95</c:v>
                </c:pt>
                <c:pt idx="7518">
                  <c:v>10.199999999999999</c:v>
                </c:pt>
                <c:pt idx="7519">
                  <c:v>15</c:v>
                </c:pt>
                <c:pt idx="7520">
                  <c:v>18.850000000000001</c:v>
                </c:pt>
                <c:pt idx="7521">
                  <c:v>18.5</c:v>
                </c:pt>
                <c:pt idx="7522">
                  <c:v>29.2</c:v>
                </c:pt>
                <c:pt idx="7523">
                  <c:v>21.5</c:v>
                </c:pt>
                <c:pt idx="7524">
                  <c:v>26.3</c:v>
                </c:pt>
                <c:pt idx="7525">
                  <c:v>14.55</c:v>
                </c:pt>
                <c:pt idx="7526">
                  <c:v>16.2</c:v>
                </c:pt>
                <c:pt idx="7527">
                  <c:v>24.4</c:v>
                </c:pt>
                <c:pt idx="7528">
                  <c:v>15.35</c:v>
                </c:pt>
                <c:pt idx="7529">
                  <c:v>1337.65</c:v>
                </c:pt>
                <c:pt idx="7530">
                  <c:v>14.45</c:v>
                </c:pt>
                <c:pt idx="7531">
                  <c:v>25.1</c:v>
                </c:pt>
                <c:pt idx="7532">
                  <c:v>16.05</c:v>
                </c:pt>
                <c:pt idx="7533">
                  <c:v>24.1</c:v>
                </c:pt>
                <c:pt idx="7534">
                  <c:v>22.05</c:v>
                </c:pt>
                <c:pt idx="7535">
                  <c:v>32.200000000000003</c:v>
                </c:pt>
                <c:pt idx="7536">
                  <c:v>23.2</c:v>
                </c:pt>
                <c:pt idx="7537">
                  <c:v>21.95</c:v>
                </c:pt>
                <c:pt idx="7538">
                  <c:v>0.4</c:v>
                </c:pt>
                <c:pt idx="7539">
                  <c:v>40.299999999999997</c:v>
                </c:pt>
                <c:pt idx="7540">
                  <c:v>23.75</c:v>
                </c:pt>
                <c:pt idx="7541">
                  <c:v>21</c:v>
                </c:pt>
                <c:pt idx="7542">
                  <c:v>22.4</c:v>
                </c:pt>
                <c:pt idx="7543">
                  <c:v>17.05</c:v>
                </c:pt>
                <c:pt idx="7544">
                  <c:v>23.65</c:v>
                </c:pt>
                <c:pt idx="7545">
                  <c:v>23.05</c:v>
                </c:pt>
                <c:pt idx="7546">
                  <c:v>24.45</c:v>
                </c:pt>
                <c:pt idx="7547">
                  <c:v>12.35</c:v>
                </c:pt>
                <c:pt idx="7548">
                  <c:v>16.45</c:v>
                </c:pt>
                <c:pt idx="7549">
                  <c:v>16.95</c:v>
                </c:pt>
                <c:pt idx="7550">
                  <c:v>26.85</c:v>
                </c:pt>
                <c:pt idx="7551">
                  <c:v>27.35</c:v>
                </c:pt>
                <c:pt idx="7552">
                  <c:v>15.25</c:v>
                </c:pt>
                <c:pt idx="7553">
                  <c:v>22.65</c:v>
                </c:pt>
                <c:pt idx="7554">
                  <c:v>23.2</c:v>
                </c:pt>
                <c:pt idx="7555">
                  <c:v>28</c:v>
                </c:pt>
                <c:pt idx="7556">
                  <c:v>22.65</c:v>
                </c:pt>
                <c:pt idx="7557">
                  <c:v>18.850000000000001</c:v>
                </c:pt>
                <c:pt idx="7558">
                  <c:v>11.5</c:v>
                </c:pt>
                <c:pt idx="7559">
                  <c:v>23.45</c:v>
                </c:pt>
                <c:pt idx="7560">
                  <c:v>24.75</c:v>
                </c:pt>
                <c:pt idx="7561">
                  <c:v>28.25</c:v>
                </c:pt>
                <c:pt idx="7562">
                  <c:v>34.1</c:v>
                </c:pt>
                <c:pt idx="7563">
                  <c:v>18.399999999999999</c:v>
                </c:pt>
                <c:pt idx="7564">
                  <c:v>36.25</c:v>
                </c:pt>
                <c:pt idx="7565">
                  <c:v>19.2</c:v>
                </c:pt>
                <c:pt idx="7566">
                  <c:v>12</c:v>
                </c:pt>
                <c:pt idx="7567">
                  <c:v>28.55</c:v>
                </c:pt>
                <c:pt idx="7568">
                  <c:v>46.6</c:v>
                </c:pt>
                <c:pt idx="7569">
                  <c:v>24.85</c:v>
                </c:pt>
                <c:pt idx="7570">
                  <c:v>10.75</c:v>
                </c:pt>
                <c:pt idx="7571">
                  <c:v>24.75</c:v>
                </c:pt>
                <c:pt idx="7572">
                  <c:v>42.9</c:v>
                </c:pt>
                <c:pt idx="7573">
                  <c:v>12.8</c:v>
                </c:pt>
                <c:pt idx="7574">
                  <c:v>25.4</c:v>
                </c:pt>
                <c:pt idx="7575">
                  <c:v>26.05</c:v>
                </c:pt>
                <c:pt idx="7576">
                  <c:v>10.7</c:v>
                </c:pt>
                <c:pt idx="7577">
                  <c:v>33.25</c:v>
                </c:pt>
                <c:pt idx="7578">
                  <c:v>42.4</c:v>
                </c:pt>
                <c:pt idx="7579">
                  <c:v>28.1</c:v>
                </c:pt>
                <c:pt idx="7580">
                  <c:v>36.450000000000003</c:v>
                </c:pt>
                <c:pt idx="7581">
                  <c:v>33</c:v>
                </c:pt>
                <c:pt idx="7582">
                  <c:v>43.55</c:v>
                </c:pt>
                <c:pt idx="7583">
                  <c:v>0.15</c:v>
                </c:pt>
                <c:pt idx="7584">
                  <c:v>0.15</c:v>
                </c:pt>
                <c:pt idx="7585">
                  <c:v>0.15</c:v>
                </c:pt>
                <c:pt idx="7586">
                  <c:v>0.15</c:v>
                </c:pt>
                <c:pt idx="7587">
                  <c:v>0.15</c:v>
                </c:pt>
                <c:pt idx="7588">
                  <c:v>0.15</c:v>
                </c:pt>
                <c:pt idx="7589">
                  <c:v>0.15</c:v>
                </c:pt>
                <c:pt idx="7590">
                  <c:v>0.15</c:v>
                </c:pt>
                <c:pt idx="7591">
                  <c:v>0.15</c:v>
                </c:pt>
                <c:pt idx="7592">
                  <c:v>0.15</c:v>
                </c:pt>
                <c:pt idx="7593">
                  <c:v>0.15</c:v>
                </c:pt>
                <c:pt idx="7594">
                  <c:v>0.15</c:v>
                </c:pt>
                <c:pt idx="7595">
                  <c:v>0.15</c:v>
                </c:pt>
                <c:pt idx="7596">
                  <c:v>1.2</c:v>
                </c:pt>
                <c:pt idx="7597">
                  <c:v>1.2</c:v>
                </c:pt>
                <c:pt idx="7598">
                  <c:v>1.2</c:v>
                </c:pt>
                <c:pt idx="7599">
                  <c:v>1.2</c:v>
                </c:pt>
                <c:pt idx="7600">
                  <c:v>1.2</c:v>
                </c:pt>
                <c:pt idx="7601">
                  <c:v>1.2</c:v>
                </c:pt>
                <c:pt idx="7602">
                  <c:v>1.2</c:v>
                </c:pt>
                <c:pt idx="7603">
                  <c:v>1.2</c:v>
                </c:pt>
                <c:pt idx="7604">
                  <c:v>1.2</c:v>
                </c:pt>
                <c:pt idx="7605">
                  <c:v>1.2</c:v>
                </c:pt>
                <c:pt idx="7606">
                  <c:v>1.2</c:v>
                </c:pt>
                <c:pt idx="7607">
                  <c:v>1.2</c:v>
                </c:pt>
                <c:pt idx="7608">
                  <c:v>1.2</c:v>
                </c:pt>
                <c:pt idx="7609">
                  <c:v>2.4</c:v>
                </c:pt>
                <c:pt idx="7610">
                  <c:v>1.4</c:v>
                </c:pt>
                <c:pt idx="7611">
                  <c:v>1.5</c:v>
                </c:pt>
                <c:pt idx="7612">
                  <c:v>1.5</c:v>
                </c:pt>
                <c:pt idx="7613">
                  <c:v>1.5</c:v>
                </c:pt>
                <c:pt idx="7614">
                  <c:v>1.5</c:v>
                </c:pt>
                <c:pt idx="7615">
                  <c:v>1.5</c:v>
                </c:pt>
                <c:pt idx="7616">
                  <c:v>1.5</c:v>
                </c:pt>
                <c:pt idx="7617">
                  <c:v>6.4</c:v>
                </c:pt>
                <c:pt idx="7618">
                  <c:v>4.2</c:v>
                </c:pt>
                <c:pt idx="7619">
                  <c:v>2.85</c:v>
                </c:pt>
                <c:pt idx="7620">
                  <c:v>3.15</c:v>
                </c:pt>
                <c:pt idx="7621">
                  <c:v>13.55</c:v>
                </c:pt>
                <c:pt idx="7622">
                  <c:v>20.6</c:v>
                </c:pt>
                <c:pt idx="7623">
                  <c:v>11.15</c:v>
                </c:pt>
                <c:pt idx="7624">
                  <c:v>2094.6</c:v>
                </c:pt>
                <c:pt idx="7625">
                  <c:v>882.84999999999786</c:v>
                </c:pt>
                <c:pt idx="7626">
                  <c:v>48.2</c:v>
                </c:pt>
                <c:pt idx="7627">
                  <c:v>34.75</c:v>
                </c:pt>
                <c:pt idx="7628">
                  <c:v>389.2</c:v>
                </c:pt>
                <c:pt idx="7629">
                  <c:v>32.15</c:v>
                </c:pt>
                <c:pt idx="7630">
                  <c:v>23.6</c:v>
                </c:pt>
                <c:pt idx="7631">
                  <c:v>24.2</c:v>
                </c:pt>
                <c:pt idx="7632">
                  <c:v>11.9</c:v>
                </c:pt>
                <c:pt idx="7633">
                  <c:v>26.5</c:v>
                </c:pt>
                <c:pt idx="7634">
                  <c:v>17.3</c:v>
                </c:pt>
                <c:pt idx="7635">
                  <c:v>1429.95</c:v>
                </c:pt>
                <c:pt idx="7636">
                  <c:v>12.7</c:v>
                </c:pt>
                <c:pt idx="7637">
                  <c:v>23.75</c:v>
                </c:pt>
                <c:pt idx="7638">
                  <c:v>25.95</c:v>
                </c:pt>
                <c:pt idx="7639">
                  <c:v>6.6499999999999977</c:v>
                </c:pt>
                <c:pt idx="7640">
                  <c:v>12.7</c:v>
                </c:pt>
                <c:pt idx="7641">
                  <c:v>32.9</c:v>
                </c:pt>
                <c:pt idx="7642">
                  <c:v>10.15</c:v>
                </c:pt>
                <c:pt idx="7643">
                  <c:v>12.4</c:v>
                </c:pt>
                <c:pt idx="7644">
                  <c:v>10.45</c:v>
                </c:pt>
                <c:pt idx="7645">
                  <c:v>13</c:v>
                </c:pt>
                <c:pt idx="7646">
                  <c:v>3.3</c:v>
                </c:pt>
                <c:pt idx="7647">
                  <c:v>2.2999999999999998</c:v>
                </c:pt>
                <c:pt idx="7648">
                  <c:v>2.2999999999999998</c:v>
                </c:pt>
                <c:pt idx="7649">
                  <c:v>13.3</c:v>
                </c:pt>
                <c:pt idx="7650">
                  <c:v>30.25</c:v>
                </c:pt>
                <c:pt idx="7651">
                  <c:v>3205.95</c:v>
                </c:pt>
                <c:pt idx="7652">
                  <c:v>10.75</c:v>
                </c:pt>
                <c:pt idx="7653">
                  <c:v>30.95</c:v>
                </c:pt>
                <c:pt idx="7654">
                  <c:v>27.6</c:v>
                </c:pt>
                <c:pt idx="7655">
                  <c:v>341.85</c:v>
                </c:pt>
                <c:pt idx="7656">
                  <c:v>23.5</c:v>
                </c:pt>
                <c:pt idx="7657">
                  <c:v>339.05</c:v>
                </c:pt>
                <c:pt idx="7658">
                  <c:v>10.55</c:v>
                </c:pt>
                <c:pt idx="7659">
                  <c:v>22.2</c:v>
                </c:pt>
                <c:pt idx="7660">
                  <c:v>23.7</c:v>
                </c:pt>
                <c:pt idx="7661">
                  <c:v>5.45</c:v>
                </c:pt>
                <c:pt idx="7662">
                  <c:v>22.35</c:v>
                </c:pt>
                <c:pt idx="7663">
                  <c:v>609.65</c:v>
                </c:pt>
                <c:pt idx="7664">
                  <c:v>9.3000000000000007</c:v>
                </c:pt>
                <c:pt idx="7665">
                  <c:v>1869.15</c:v>
                </c:pt>
                <c:pt idx="7666">
                  <c:v>29.85</c:v>
                </c:pt>
                <c:pt idx="7667">
                  <c:v>19.5</c:v>
                </c:pt>
                <c:pt idx="7668">
                  <c:v>14.05</c:v>
                </c:pt>
                <c:pt idx="7669">
                  <c:v>19.149999999999999</c:v>
                </c:pt>
                <c:pt idx="7670">
                  <c:v>1315.05</c:v>
                </c:pt>
                <c:pt idx="7671">
                  <c:v>15.55</c:v>
                </c:pt>
                <c:pt idx="7672">
                  <c:v>19.899999999999999</c:v>
                </c:pt>
                <c:pt idx="7673">
                  <c:v>18.05</c:v>
                </c:pt>
                <c:pt idx="7674">
                  <c:v>14.7</c:v>
                </c:pt>
                <c:pt idx="7675">
                  <c:v>10.35</c:v>
                </c:pt>
                <c:pt idx="7676">
                  <c:v>16.95</c:v>
                </c:pt>
                <c:pt idx="7677">
                  <c:v>14</c:v>
                </c:pt>
                <c:pt idx="7678">
                  <c:v>5.8</c:v>
                </c:pt>
                <c:pt idx="7679">
                  <c:v>15.15</c:v>
                </c:pt>
                <c:pt idx="7680">
                  <c:v>24.35</c:v>
                </c:pt>
                <c:pt idx="7681">
                  <c:v>20.75</c:v>
                </c:pt>
                <c:pt idx="7682">
                  <c:v>21.4</c:v>
                </c:pt>
                <c:pt idx="7683">
                  <c:v>5.25</c:v>
                </c:pt>
                <c:pt idx="7684">
                  <c:v>11.05</c:v>
                </c:pt>
                <c:pt idx="7685">
                  <c:v>9.25</c:v>
                </c:pt>
                <c:pt idx="7686">
                  <c:v>15.5</c:v>
                </c:pt>
                <c:pt idx="7687">
                  <c:v>15.8</c:v>
                </c:pt>
                <c:pt idx="7688">
                  <c:v>11.85</c:v>
                </c:pt>
                <c:pt idx="7689">
                  <c:v>10.85</c:v>
                </c:pt>
                <c:pt idx="7690">
                  <c:v>16.3</c:v>
                </c:pt>
                <c:pt idx="7691">
                  <c:v>15</c:v>
                </c:pt>
                <c:pt idx="7692">
                  <c:v>19.8</c:v>
                </c:pt>
                <c:pt idx="7693">
                  <c:v>23.05</c:v>
                </c:pt>
                <c:pt idx="7694">
                  <c:v>9.7000000000000011</c:v>
                </c:pt>
                <c:pt idx="7695">
                  <c:v>838.5</c:v>
                </c:pt>
                <c:pt idx="7696">
                  <c:v>17.399999999999999</c:v>
                </c:pt>
                <c:pt idx="7697">
                  <c:v>10.7</c:v>
                </c:pt>
                <c:pt idx="7698">
                  <c:v>0.15</c:v>
                </c:pt>
                <c:pt idx="7699">
                  <c:v>0.15</c:v>
                </c:pt>
                <c:pt idx="7700">
                  <c:v>0.15</c:v>
                </c:pt>
                <c:pt idx="7701">
                  <c:v>0.15</c:v>
                </c:pt>
                <c:pt idx="7702">
                  <c:v>0.15</c:v>
                </c:pt>
                <c:pt idx="7703">
                  <c:v>0.15</c:v>
                </c:pt>
                <c:pt idx="7704">
                  <c:v>0.15</c:v>
                </c:pt>
                <c:pt idx="7705">
                  <c:v>1.2</c:v>
                </c:pt>
                <c:pt idx="7706">
                  <c:v>1.2</c:v>
                </c:pt>
                <c:pt idx="7707">
                  <c:v>2.75</c:v>
                </c:pt>
                <c:pt idx="7708">
                  <c:v>0.15</c:v>
                </c:pt>
                <c:pt idx="7709">
                  <c:v>0.15</c:v>
                </c:pt>
                <c:pt idx="7710">
                  <c:v>0.15</c:v>
                </c:pt>
                <c:pt idx="7711">
                  <c:v>0.15</c:v>
                </c:pt>
                <c:pt idx="7712">
                  <c:v>0.15</c:v>
                </c:pt>
                <c:pt idx="7713">
                  <c:v>1.3</c:v>
                </c:pt>
                <c:pt idx="7714">
                  <c:v>2.4</c:v>
                </c:pt>
                <c:pt idx="7715">
                  <c:v>2.4</c:v>
                </c:pt>
                <c:pt idx="7716">
                  <c:v>2.4500000000000002</c:v>
                </c:pt>
                <c:pt idx="7717">
                  <c:v>3.5</c:v>
                </c:pt>
                <c:pt idx="7718">
                  <c:v>2.4500000000000002</c:v>
                </c:pt>
                <c:pt idx="7719">
                  <c:v>2.4500000000000002</c:v>
                </c:pt>
                <c:pt idx="7720">
                  <c:v>2.4500000000000002</c:v>
                </c:pt>
                <c:pt idx="7721">
                  <c:v>2.4500000000000002</c:v>
                </c:pt>
                <c:pt idx="7722">
                  <c:v>2.4500000000000002</c:v>
                </c:pt>
                <c:pt idx="7723">
                  <c:v>2.4500000000000002</c:v>
                </c:pt>
                <c:pt idx="7724">
                  <c:v>2.4500000000000002</c:v>
                </c:pt>
                <c:pt idx="7725">
                  <c:v>2.4500000000000002</c:v>
                </c:pt>
                <c:pt idx="7726">
                  <c:v>2.4500000000000002</c:v>
                </c:pt>
                <c:pt idx="7727">
                  <c:v>4.55</c:v>
                </c:pt>
                <c:pt idx="7728">
                  <c:v>6.95</c:v>
                </c:pt>
                <c:pt idx="7729">
                  <c:v>7.95</c:v>
                </c:pt>
                <c:pt idx="7730">
                  <c:v>5.5</c:v>
                </c:pt>
                <c:pt idx="7731">
                  <c:v>3.25</c:v>
                </c:pt>
                <c:pt idx="7732">
                  <c:v>4.25</c:v>
                </c:pt>
                <c:pt idx="7733">
                  <c:v>2.25</c:v>
                </c:pt>
                <c:pt idx="7734">
                  <c:v>3.3</c:v>
                </c:pt>
                <c:pt idx="7735">
                  <c:v>3.3</c:v>
                </c:pt>
                <c:pt idx="7736">
                  <c:v>2.2999999999999998</c:v>
                </c:pt>
                <c:pt idx="7737">
                  <c:v>2.2999999999999998</c:v>
                </c:pt>
                <c:pt idx="7738">
                  <c:v>3.3</c:v>
                </c:pt>
                <c:pt idx="7739">
                  <c:v>3.25</c:v>
                </c:pt>
                <c:pt idx="7740">
                  <c:v>3.25</c:v>
                </c:pt>
                <c:pt idx="7741">
                  <c:v>3.25</c:v>
                </c:pt>
                <c:pt idx="7742">
                  <c:v>3.25</c:v>
                </c:pt>
                <c:pt idx="7743">
                  <c:v>3.25</c:v>
                </c:pt>
                <c:pt idx="7744">
                  <c:v>3.25</c:v>
                </c:pt>
                <c:pt idx="7745">
                  <c:v>3.25</c:v>
                </c:pt>
                <c:pt idx="7746">
                  <c:v>3.25</c:v>
                </c:pt>
                <c:pt idx="7747">
                  <c:v>3.25</c:v>
                </c:pt>
                <c:pt idx="7748">
                  <c:v>3.25</c:v>
                </c:pt>
                <c:pt idx="7749">
                  <c:v>3.25</c:v>
                </c:pt>
                <c:pt idx="7750">
                  <c:v>4.25</c:v>
                </c:pt>
                <c:pt idx="7751">
                  <c:v>0.25</c:v>
                </c:pt>
                <c:pt idx="7752">
                  <c:v>0.25</c:v>
                </c:pt>
                <c:pt idx="7753">
                  <c:v>0.25</c:v>
                </c:pt>
                <c:pt idx="7754">
                  <c:v>0.25</c:v>
                </c:pt>
                <c:pt idx="7755">
                  <c:v>0.25</c:v>
                </c:pt>
                <c:pt idx="7756">
                  <c:v>0.25</c:v>
                </c:pt>
                <c:pt idx="7757">
                  <c:v>1.3</c:v>
                </c:pt>
                <c:pt idx="7758">
                  <c:v>1.3</c:v>
                </c:pt>
                <c:pt idx="7759">
                  <c:v>2.4500000000000002</c:v>
                </c:pt>
                <c:pt idx="7760">
                  <c:v>2.35</c:v>
                </c:pt>
                <c:pt idx="7761">
                  <c:v>2.35</c:v>
                </c:pt>
                <c:pt idx="7762">
                  <c:v>2.35</c:v>
                </c:pt>
                <c:pt idx="7763">
                  <c:v>2.35</c:v>
                </c:pt>
                <c:pt idx="7764">
                  <c:v>1.35</c:v>
                </c:pt>
                <c:pt idx="7765">
                  <c:v>2.35</c:v>
                </c:pt>
                <c:pt idx="7766">
                  <c:v>2.35</c:v>
                </c:pt>
                <c:pt idx="7767">
                  <c:v>2.35</c:v>
                </c:pt>
                <c:pt idx="7768">
                  <c:v>2.35</c:v>
                </c:pt>
                <c:pt idx="7769">
                  <c:v>3.35</c:v>
                </c:pt>
                <c:pt idx="7770">
                  <c:v>3.35</c:v>
                </c:pt>
                <c:pt idx="7771">
                  <c:v>3.35</c:v>
                </c:pt>
                <c:pt idx="7772">
                  <c:v>3.35</c:v>
                </c:pt>
                <c:pt idx="7773">
                  <c:v>3.35</c:v>
                </c:pt>
                <c:pt idx="7774">
                  <c:v>3.35</c:v>
                </c:pt>
                <c:pt idx="7775">
                  <c:v>3.4</c:v>
                </c:pt>
                <c:pt idx="7776">
                  <c:v>4.5</c:v>
                </c:pt>
                <c:pt idx="7777">
                  <c:v>4.5</c:v>
                </c:pt>
                <c:pt idx="7778">
                  <c:v>4.5</c:v>
                </c:pt>
                <c:pt idx="7779">
                  <c:v>4.45</c:v>
                </c:pt>
                <c:pt idx="7780">
                  <c:v>4.45</c:v>
                </c:pt>
                <c:pt idx="7781">
                  <c:v>4.45</c:v>
                </c:pt>
                <c:pt idx="7782">
                  <c:v>4.45</c:v>
                </c:pt>
                <c:pt idx="7783">
                  <c:v>5.6</c:v>
                </c:pt>
                <c:pt idx="7784">
                  <c:v>5.6</c:v>
                </c:pt>
                <c:pt idx="7785">
                  <c:v>5.6</c:v>
                </c:pt>
                <c:pt idx="7786">
                  <c:v>5.6</c:v>
                </c:pt>
                <c:pt idx="7787">
                  <c:v>5.3</c:v>
                </c:pt>
                <c:pt idx="7788">
                  <c:v>6.5</c:v>
                </c:pt>
                <c:pt idx="7789">
                  <c:v>6.35</c:v>
                </c:pt>
                <c:pt idx="7790">
                  <c:v>6.25</c:v>
                </c:pt>
                <c:pt idx="7791">
                  <c:v>5.25</c:v>
                </c:pt>
                <c:pt idx="7792">
                  <c:v>5.35</c:v>
                </c:pt>
                <c:pt idx="7793">
                  <c:v>6.6</c:v>
                </c:pt>
                <c:pt idx="7794">
                  <c:v>5.55</c:v>
                </c:pt>
                <c:pt idx="7795">
                  <c:v>5.45</c:v>
                </c:pt>
                <c:pt idx="7796">
                  <c:v>5.45</c:v>
                </c:pt>
                <c:pt idx="7797">
                  <c:v>5.45</c:v>
                </c:pt>
                <c:pt idx="7798">
                  <c:v>5.4</c:v>
                </c:pt>
                <c:pt idx="7799">
                  <c:v>5.4</c:v>
                </c:pt>
                <c:pt idx="7800">
                  <c:v>5.4</c:v>
                </c:pt>
                <c:pt idx="7801">
                  <c:v>5.4</c:v>
                </c:pt>
                <c:pt idx="7802">
                  <c:v>4.3499999999999996</c:v>
                </c:pt>
                <c:pt idx="7803">
                  <c:v>0.3</c:v>
                </c:pt>
                <c:pt idx="7804">
                  <c:v>0.3</c:v>
                </c:pt>
                <c:pt idx="7805">
                  <c:v>0.3</c:v>
                </c:pt>
                <c:pt idx="7806">
                  <c:v>0.3</c:v>
                </c:pt>
                <c:pt idx="7807">
                  <c:v>0.3</c:v>
                </c:pt>
                <c:pt idx="7808">
                  <c:v>1.3</c:v>
                </c:pt>
                <c:pt idx="7809">
                  <c:v>2.35</c:v>
                </c:pt>
                <c:pt idx="7810">
                  <c:v>2.35</c:v>
                </c:pt>
                <c:pt idx="7811">
                  <c:v>2.35</c:v>
                </c:pt>
                <c:pt idx="7812">
                  <c:v>2.35</c:v>
                </c:pt>
                <c:pt idx="7813">
                  <c:v>2.4500000000000002</c:v>
                </c:pt>
                <c:pt idx="7814">
                  <c:v>3.45</c:v>
                </c:pt>
                <c:pt idx="7815">
                  <c:v>2.35</c:v>
                </c:pt>
                <c:pt idx="7816">
                  <c:v>2.25</c:v>
                </c:pt>
                <c:pt idx="7817">
                  <c:v>3.25</c:v>
                </c:pt>
                <c:pt idx="7818">
                  <c:v>4.25</c:v>
                </c:pt>
                <c:pt idx="7819">
                  <c:v>5.3</c:v>
                </c:pt>
                <c:pt idx="7820">
                  <c:v>3</c:v>
                </c:pt>
                <c:pt idx="7821">
                  <c:v>3</c:v>
                </c:pt>
                <c:pt idx="7822">
                  <c:v>1.85</c:v>
                </c:pt>
                <c:pt idx="7823">
                  <c:v>1.85</c:v>
                </c:pt>
                <c:pt idx="7824">
                  <c:v>1.85</c:v>
                </c:pt>
                <c:pt idx="7825">
                  <c:v>2.85</c:v>
                </c:pt>
                <c:pt idx="7826">
                  <c:v>1.85</c:v>
                </c:pt>
                <c:pt idx="7827">
                  <c:v>1.85</c:v>
                </c:pt>
                <c:pt idx="7828">
                  <c:v>2.85</c:v>
                </c:pt>
                <c:pt idx="7829">
                  <c:v>2.85</c:v>
                </c:pt>
                <c:pt idx="7830">
                  <c:v>2.85</c:v>
                </c:pt>
                <c:pt idx="7831">
                  <c:v>2.85</c:v>
                </c:pt>
                <c:pt idx="7832">
                  <c:v>2.85</c:v>
                </c:pt>
                <c:pt idx="7833">
                  <c:v>24.9</c:v>
                </c:pt>
                <c:pt idx="7834">
                  <c:v>1.55</c:v>
                </c:pt>
                <c:pt idx="7835">
                  <c:v>2.7</c:v>
                </c:pt>
                <c:pt idx="7836">
                  <c:v>2.7</c:v>
                </c:pt>
                <c:pt idx="7837">
                  <c:v>1.6</c:v>
                </c:pt>
                <c:pt idx="7838">
                  <c:v>2.65</c:v>
                </c:pt>
                <c:pt idx="7839">
                  <c:v>3.65</c:v>
                </c:pt>
                <c:pt idx="7840">
                  <c:v>2.65</c:v>
                </c:pt>
                <c:pt idx="7841">
                  <c:v>1.55</c:v>
                </c:pt>
                <c:pt idx="7842">
                  <c:v>2.7</c:v>
                </c:pt>
                <c:pt idx="7843">
                  <c:v>2.7</c:v>
                </c:pt>
                <c:pt idx="7844">
                  <c:v>2.7</c:v>
                </c:pt>
                <c:pt idx="7845">
                  <c:v>3.75</c:v>
                </c:pt>
                <c:pt idx="7846">
                  <c:v>3.75</c:v>
                </c:pt>
                <c:pt idx="7847">
                  <c:v>3.75</c:v>
                </c:pt>
                <c:pt idx="7848">
                  <c:v>3.75</c:v>
                </c:pt>
                <c:pt idx="7849">
                  <c:v>2.7</c:v>
                </c:pt>
                <c:pt idx="7850">
                  <c:v>2.7</c:v>
                </c:pt>
                <c:pt idx="7851">
                  <c:v>3.8</c:v>
                </c:pt>
                <c:pt idx="7852">
                  <c:v>3.7</c:v>
                </c:pt>
                <c:pt idx="7853">
                  <c:v>3.7</c:v>
                </c:pt>
                <c:pt idx="7854">
                  <c:v>3.7</c:v>
                </c:pt>
                <c:pt idx="7855">
                  <c:v>3.7</c:v>
                </c:pt>
                <c:pt idx="7856">
                  <c:v>3.7</c:v>
                </c:pt>
                <c:pt idx="7857">
                  <c:v>3.7</c:v>
                </c:pt>
                <c:pt idx="7858">
                  <c:v>3.7</c:v>
                </c:pt>
                <c:pt idx="7859">
                  <c:v>3.9</c:v>
                </c:pt>
                <c:pt idx="7860">
                  <c:v>3.9</c:v>
                </c:pt>
                <c:pt idx="7861">
                  <c:v>3.9</c:v>
                </c:pt>
                <c:pt idx="7862">
                  <c:v>2.75</c:v>
                </c:pt>
                <c:pt idx="7863">
                  <c:v>3.75</c:v>
                </c:pt>
                <c:pt idx="7864">
                  <c:v>4.75</c:v>
                </c:pt>
                <c:pt idx="7865">
                  <c:v>4.9000000000000004</c:v>
                </c:pt>
                <c:pt idx="7866">
                  <c:v>3.8</c:v>
                </c:pt>
                <c:pt idx="7867">
                  <c:v>3.75</c:v>
                </c:pt>
                <c:pt idx="7868">
                  <c:v>3.75</c:v>
                </c:pt>
                <c:pt idx="7869">
                  <c:v>3.75</c:v>
                </c:pt>
                <c:pt idx="7870">
                  <c:v>3.75</c:v>
                </c:pt>
                <c:pt idx="7871">
                  <c:v>3.75</c:v>
                </c:pt>
                <c:pt idx="7872">
                  <c:v>3.75</c:v>
                </c:pt>
                <c:pt idx="7873">
                  <c:v>3.75</c:v>
                </c:pt>
                <c:pt idx="7874">
                  <c:v>3.65</c:v>
                </c:pt>
                <c:pt idx="7875">
                  <c:v>3.65</c:v>
                </c:pt>
                <c:pt idx="7876">
                  <c:v>5.85</c:v>
                </c:pt>
                <c:pt idx="7877">
                  <c:v>7.05</c:v>
                </c:pt>
                <c:pt idx="7878">
                  <c:v>5.95</c:v>
                </c:pt>
                <c:pt idx="7879">
                  <c:v>4.8499999999999996</c:v>
                </c:pt>
                <c:pt idx="7880">
                  <c:v>3.75</c:v>
                </c:pt>
                <c:pt idx="7881">
                  <c:v>3.75</c:v>
                </c:pt>
                <c:pt idx="7882">
                  <c:v>9.75</c:v>
                </c:pt>
                <c:pt idx="7883">
                  <c:v>11.15</c:v>
                </c:pt>
                <c:pt idx="7884">
                  <c:v>11.1</c:v>
                </c:pt>
                <c:pt idx="7885">
                  <c:v>17.8</c:v>
                </c:pt>
                <c:pt idx="7886">
                  <c:v>14.25</c:v>
                </c:pt>
                <c:pt idx="7887">
                  <c:v>16.850000000000001</c:v>
                </c:pt>
                <c:pt idx="7888">
                  <c:v>15.6</c:v>
                </c:pt>
                <c:pt idx="7889">
                  <c:v>3.65</c:v>
                </c:pt>
                <c:pt idx="7890">
                  <c:v>3.65</c:v>
                </c:pt>
                <c:pt idx="7891">
                  <c:v>4.55</c:v>
                </c:pt>
                <c:pt idx="7892">
                  <c:v>4.45</c:v>
                </c:pt>
                <c:pt idx="7893">
                  <c:v>4.6499999999999977</c:v>
                </c:pt>
                <c:pt idx="7894">
                  <c:v>5.6499999999999977</c:v>
                </c:pt>
                <c:pt idx="7895">
                  <c:v>6.75</c:v>
                </c:pt>
                <c:pt idx="7896">
                  <c:v>5.6</c:v>
                </c:pt>
                <c:pt idx="7897">
                  <c:v>4.7</c:v>
                </c:pt>
                <c:pt idx="7898">
                  <c:v>5.0999999999999996</c:v>
                </c:pt>
                <c:pt idx="7899">
                  <c:v>6.1</c:v>
                </c:pt>
                <c:pt idx="7900">
                  <c:v>5.0999999999999996</c:v>
                </c:pt>
                <c:pt idx="7901">
                  <c:v>6.1</c:v>
                </c:pt>
                <c:pt idx="7902">
                  <c:v>6.1</c:v>
                </c:pt>
                <c:pt idx="7903">
                  <c:v>6.05</c:v>
                </c:pt>
                <c:pt idx="7904">
                  <c:v>7.1499999999999986</c:v>
                </c:pt>
                <c:pt idx="7905">
                  <c:v>8.5500000000000007</c:v>
                </c:pt>
                <c:pt idx="7906">
                  <c:v>14.95</c:v>
                </c:pt>
                <c:pt idx="7907">
                  <c:v>27.55</c:v>
                </c:pt>
                <c:pt idx="7908">
                  <c:v>27.25</c:v>
                </c:pt>
                <c:pt idx="7909">
                  <c:v>26.45</c:v>
                </c:pt>
                <c:pt idx="7910">
                  <c:v>25.35</c:v>
                </c:pt>
                <c:pt idx="7911">
                  <c:v>24.8</c:v>
                </c:pt>
                <c:pt idx="7912">
                  <c:v>25.15</c:v>
                </c:pt>
                <c:pt idx="7913">
                  <c:v>26.75</c:v>
                </c:pt>
                <c:pt idx="7914">
                  <c:v>26.35</c:v>
                </c:pt>
                <c:pt idx="7915">
                  <c:v>22.65</c:v>
                </c:pt>
                <c:pt idx="7916">
                  <c:v>25.05</c:v>
                </c:pt>
                <c:pt idx="7917">
                  <c:v>23.65</c:v>
                </c:pt>
                <c:pt idx="7918">
                  <c:v>23.35</c:v>
                </c:pt>
                <c:pt idx="7919">
                  <c:v>21.65</c:v>
                </c:pt>
                <c:pt idx="7920">
                  <c:v>21.95</c:v>
                </c:pt>
                <c:pt idx="7921">
                  <c:v>21</c:v>
                </c:pt>
                <c:pt idx="7922">
                  <c:v>22.35</c:v>
                </c:pt>
                <c:pt idx="7923">
                  <c:v>24.95</c:v>
                </c:pt>
                <c:pt idx="7924">
                  <c:v>24.65</c:v>
                </c:pt>
                <c:pt idx="7925">
                  <c:v>26.9</c:v>
                </c:pt>
                <c:pt idx="7926">
                  <c:v>25.55</c:v>
                </c:pt>
                <c:pt idx="7927">
                  <c:v>26.05</c:v>
                </c:pt>
                <c:pt idx="7928">
                  <c:v>24.8</c:v>
                </c:pt>
                <c:pt idx="7929">
                  <c:v>24.75</c:v>
                </c:pt>
                <c:pt idx="7930">
                  <c:v>19.600000000000001</c:v>
                </c:pt>
                <c:pt idx="7931">
                  <c:v>20.45</c:v>
                </c:pt>
                <c:pt idx="7932">
                  <c:v>21.3</c:v>
                </c:pt>
                <c:pt idx="7933">
                  <c:v>15.55</c:v>
                </c:pt>
                <c:pt idx="7934">
                  <c:v>12.15</c:v>
                </c:pt>
                <c:pt idx="7935">
                  <c:v>11.8</c:v>
                </c:pt>
                <c:pt idx="7936">
                  <c:v>12.1</c:v>
                </c:pt>
                <c:pt idx="7937">
                  <c:v>13.1</c:v>
                </c:pt>
                <c:pt idx="7938">
                  <c:v>11.9</c:v>
                </c:pt>
                <c:pt idx="7939">
                  <c:v>14.15</c:v>
                </c:pt>
                <c:pt idx="7940">
                  <c:v>13.1</c:v>
                </c:pt>
                <c:pt idx="7941">
                  <c:v>15.5</c:v>
                </c:pt>
                <c:pt idx="7942">
                  <c:v>15.55</c:v>
                </c:pt>
                <c:pt idx="7943">
                  <c:v>14.4</c:v>
                </c:pt>
                <c:pt idx="7944">
                  <c:v>18.100000000000001</c:v>
                </c:pt>
                <c:pt idx="7945">
                  <c:v>12.95</c:v>
                </c:pt>
                <c:pt idx="7946">
                  <c:v>8.6</c:v>
                </c:pt>
                <c:pt idx="7947">
                  <c:v>9.75</c:v>
                </c:pt>
                <c:pt idx="7948">
                  <c:v>11.75</c:v>
                </c:pt>
                <c:pt idx="7949">
                  <c:v>10.6</c:v>
                </c:pt>
                <c:pt idx="7950">
                  <c:v>11.5</c:v>
                </c:pt>
                <c:pt idx="7951">
                  <c:v>11.65</c:v>
                </c:pt>
                <c:pt idx="7952">
                  <c:v>10.65</c:v>
                </c:pt>
                <c:pt idx="7953">
                  <c:v>12.65</c:v>
                </c:pt>
                <c:pt idx="7954">
                  <c:v>12.2</c:v>
                </c:pt>
                <c:pt idx="7955">
                  <c:v>8.8000000000000007</c:v>
                </c:pt>
                <c:pt idx="7956">
                  <c:v>9.9</c:v>
                </c:pt>
                <c:pt idx="7957">
                  <c:v>11.1</c:v>
                </c:pt>
                <c:pt idx="7958">
                  <c:v>10</c:v>
                </c:pt>
                <c:pt idx="7959">
                  <c:v>10</c:v>
                </c:pt>
                <c:pt idx="7960">
                  <c:v>8.9499999999999993</c:v>
                </c:pt>
                <c:pt idx="7961">
                  <c:v>8.6</c:v>
                </c:pt>
                <c:pt idx="7962">
                  <c:v>7.4</c:v>
                </c:pt>
                <c:pt idx="7963">
                  <c:v>7.25</c:v>
                </c:pt>
                <c:pt idx="7964">
                  <c:v>8.65</c:v>
                </c:pt>
                <c:pt idx="7965">
                  <c:v>8.5500000000000007</c:v>
                </c:pt>
                <c:pt idx="7966">
                  <c:v>7.1499999999999986</c:v>
                </c:pt>
                <c:pt idx="7967">
                  <c:v>8.3000000000000007</c:v>
                </c:pt>
                <c:pt idx="7968">
                  <c:v>9.4</c:v>
                </c:pt>
                <c:pt idx="7969">
                  <c:v>9.4</c:v>
                </c:pt>
                <c:pt idx="7970">
                  <c:v>7.1</c:v>
                </c:pt>
                <c:pt idx="7971">
                  <c:v>12.35</c:v>
                </c:pt>
                <c:pt idx="7972">
                  <c:v>7</c:v>
                </c:pt>
                <c:pt idx="7973">
                  <c:v>8.3000000000000007</c:v>
                </c:pt>
                <c:pt idx="7974">
                  <c:v>7.3</c:v>
                </c:pt>
                <c:pt idx="7975">
                  <c:v>7.3</c:v>
                </c:pt>
                <c:pt idx="7976">
                  <c:v>7.5</c:v>
                </c:pt>
                <c:pt idx="7977">
                  <c:v>8.3000000000000007</c:v>
                </c:pt>
                <c:pt idx="7978">
                  <c:v>9.35</c:v>
                </c:pt>
                <c:pt idx="7979">
                  <c:v>10.25</c:v>
                </c:pt>
                <c:pt idx="7980">
                  <c:v>10.6</c:v>
                </c:pt>
                <c:pt idx="7981">
                  <c:v>9.7000000000000011</c:v>
                </c:pt>
                <c:pt idx="7982">
                  <c:v>8.4</c:v>
                </c:pt>
                <c:pt idx="7983">
                  <c:v>6.8</c:v>
                </c:pt>
                <c:pt idx="7984">
                  <c:v>6.8</c:v>
                </c:pt>
                <c:pt idx="7985">
                  <c:v>7.8</c:v>
                </c:pt>
                <c:pt idx="7986">
                  <c:v>6.8</c:v>
                </c:pt>
                <c:pt idx="7987">
                  <c:v>6.95</c:v>
                </c:pt>
                <c:pt idx="7988">
                  <c:v>13</c:v>
                </c:pt>
                <c:pt idx="7989">
                  <c:v>10.75</c:v>
                </c:pt>
                <c:pt idx="7990">
                  <c:v>9.4499999999999993</c:v>
                </c:pt>
                <c:pt idx="7991">
                  <c:v>14</c:v>
                </c:pt>
                <c:pt idx="7992">
                  <c:v>10.15</c:v>
                </c:pt>
                <c:pt idx="7993">
                  <c:v>12.45</c:v>
                </c:pt>
                <c:pt idx="7994">
                  <c:v>12.25</c:v>
                </c:pt>
                <c:pt idx="7995">
                  <c:v>12.2</c:v>
                </c:pt>
                <c:pt idx="7996">
                  <c:v>13.25</c:v>
                </c:pt>
                <c:pt idx="7997">
                  <c:v>12.15</c:v>
                </c:pt>
                <c:pt idx="7998">
                  <c:v>12.25</c:v>
                </c:pt>
                <c:pt idx="7999">
                  <c:v>10</c:v>
                </c:pt>
                <c:pt idx="8000">
                  <c:v>12.8</c:v>
                </c:pt>
                <c:pt idx="8001">
                  <c:v>7.9</c:v>
                </c:pt>
                <c:pt idx="8002">
                  <c:v>6.4</c:v>
                </c:pt>
                <c:pt idx="8003">
                  <c:v>6.3</c:v>
                </c:pt>
                <c:pt idx="8004">
                  <c:v>7.45</c:v>
                </c:pt>
                <c:pt idx="8005">
                  <c:v>16.899999999999999</c:v>
                </c:pt>
                <c:pt idx="8006">
                  <c:v>14.85</c:v>
                </c:pt>
                <c:pt idx="8007">
                  <c:v>14.85</c:v>
                </c:pt>
                <c:pt idx="8008">
                  <c:v>14.55</c:v>
                </c:pt>
                <c:pt idx="8009">
                  <c:v>15.55</c:v>
                </c:pt>
                <c:pt idx="8010">
                  <c:v>14</c:v>
                </c:pt>
                <c:pt idx="8011">
                  <c:v>11.9</c:v>
                </c:pt>
                <c:pt idx="8012">
                  <c:v>12.7</c:v>
                </c:pt>
                <c:pt idx="8013">
                  <c:v>18.399999999999999</c:v>
                </c:pt>
                <c:pt idx="8014">
                  <c:v>12.3</c:v>
                </c:pt>
                <c:pt idx="8015">
                  <c:v>10.25</c:v>
                </c:pt>
                <c:pt idx="8016">
                  <c:v>11.15</c:v>
                </c:pt>
                <c:pt idx="8017">
                  <c:v>8.75</c:v>
                </c:pt>
                <c:pt idx="8018">
                  <c:v>10.9</c:v>
                </c:pt>
                <c:pt idx="8019">
                  <c:v>11.8</c:v>
                </c:pt>
                <c:pt idx="8020">
                  <c:v>10.8</c:v>
                </c:pt>
                <c:pt idx="8021">
                  <c:v>9.85</c:v>
                </c:pt>
                <c:pt idx="8022">
                  <c:v>7.8</c:v>
                </c:pt>
                <c:pt idx="8023">
                  <c:v>8.8000000000000007</c:v>
                </c:pt>
                <c:pt idx="8024">
                  <c:v>7.85</c:v>
                </c:pt>
                <c:pt idx="8025">
                  <c:v>7.55</c:v>
                </c:pt>
                <c:pt idx="8026">
                  <c:v>7.55</c:v>
                </c:pt>
                <c:pt idx="8027">
                  <c:v>7.55</c:v>
                </c:pt>
                <c:pt idx="8028">
                  <c:v>7.6</c:v>
                </c:pt>
                <c:pt idx="8029">
                  <c:v>6.6</c:v>
                </c:pt>
                <c:pt idx="8030">
                  <c:v>9.75</c:v>
                </c:pt>
                <c:pt idx="8031">
                  <c:v>10.1</c:v>
                </c:pt>
                <c:pt idx="8032">
                  <c:v>5.8</c:v>
                </c:pt>
                <c:pt idx="8033">
                  <c:v>10.4</c:v>
                </c:pt>
                <c:pt idx="8034">
                  <c:v>11.45</c:v>
                </c:pt>
                <c:pt idx="8035">
                  <c:v>11.65</c:v>
                </c:pt>
                <c:pt idx="8036">
                  <c:v>13</c:v>
                </c:pt>
                <c:pt idx="8037">
                  <c:v>14.1</c:v>
                </c:pt>
                <c:pt idx="8038">
                  <c:v>8</c:v>
                </c:pt>
                <c:pt idx="8039">
                  <c:v>9.15</c:v>
                </c:pt>
                <c:pt idx="8040">
                  <c:v>10.15</c:v>
                </c:pt>
                <c:pt idx="8041">
                  <c:v>12.25</c:v>
                </c:pt>
                <c:pt idx="8042">
                  <c:v>12.35</c:v>
                </c:pt>
                <c:pt idx="8043">
                  <c:v>9.9499999999999993</c:v>
                </c:pt>
                <c:pt idx="8044">
                  <c:v>12.15</c:v>
                </c:pt>
                <c:pt idx="8045">
                  <c:v>9.4</c:v>
                </c:pt>
                <c:pt idx="8046">
                  <c:v>7.55</c:v>
                </c:pt>
                <c:pt idx="8047">
                  <c:v>9.4499999999999993</c:v>
                </c:pt>
                <c:pt idx="8048">
                  <c:v>8.4</c:v>
                </c:pt>
                <c:pt idx="8049">
                  <c:v>11</c:v>
                </c:pt>
                <c:pt idx="8050">
                  <c:v>11.45</c:v>
                </c:pt>
                <c:pt idx="8051">
                  <c:v>16.899999999999999</c:v>
                </c:pt>
                <c:pt idx="8052">
                  <c:v>13.6</c:v>
                </c:pt>
                <c:pt idx="8053">
                  <c:v>19.75</c:v>
                </c:pt>
                <c:pt idx="8054">
                  <c:v>17.350000000000001</c:v>
                </c:pt>
                <c:pt idx="8055">
                  <c:v>20.7</c:v>
                </c:pt>
                <c:pt idx="8056">
                  <c:v>18.55</c:v>
                </c:pt>
                <c:pt idx="8057">
                  <c:v>13.75</c:v>
                </c:pt>
                <c:pt idx="8058">
                  <c:v>14.5</c:v>
                </c:pt>
                <c:pt idx="8059">
                  <c:v>13.2</c:v>
                </c:pt>
                <c:pt idx="8060">
                  <c:v>14.95</c:v>
                </c:pt>
                <c:pt idx="8061">
                  <c:v>19.649999999999999</c:v>
                </c:pt>
                <c:pt idx="8062">
                  <c:v>19.850000000000001</c:v>
                </c:pt>
                <c:pt idx="8063">
                  <c:v>19.7</c:v>
                </c:pt>
                <c:pt idx="8064">
                  <c:v>16.45</c:v>
                </c:pt>
                <c:pt idx="8065">
                  <c:v>23.25</c:v>
                </c:pt>
                <c:pt idx="8066">
                  <c:v>23.15</c:v>
                </c:pt>
                <c:pt idx="8067">
                  <c:v>17.2</c:v>
                </c:pt>
                <c:pt idx="8068">
                  <c:v>15.35</c:v>
                </c:pt>
                <c:pt idx="8069">
                  <c:v>18.399999999999999</c:v>
                </c:pt>
                <c:pt idx="8070">
                  <c:v>19</c:v>
                </c:pt>
                <c:pt idx="8071">
                  <c:v>10.5</c:v>
                </c:pt>
                <c:pt idx="8072">
                  <c:v>11.5</c:v>
                </c:pt>
                <c:pt idx="8073">
                  <c:v>10.65</c:v>
                </c:pt>
                <c:pt idx="8074">
                  <c:v>10.65</c:v>
                </c:pt>
                <c:pt idx="8075">
                  <c:v>12.2</c:v>
                </c:pt>
                <c:pt idx="8076">
                  <c:v>12.05</c:v>
                </c:pt>
                <c:pt idx="8077">
                  <c:v>11.8</c:v>
                </c:pt>
                <c:pt idx="8078">
                  <c:v>11.2</c:v>
                </c:pt>
                <c:pt idx="8079">
                  <c:v>13.2</c:v>
                </c:pt>
                <c:pt idx="8080">
                  <c:v>12.2</c:v>
                </c:pt>
                <c:pt idx="8081">
                  <c:v>11.15</c:v>
                </c:pt>
                <c:pt idx="8082">
                  <c:v>10.7</c:v>
                </c:pt>
                <c:pt idx="8083">
                  <c:v>9.6</c:v>
                </c:pt>
                <c:pt idx="8084">
                  <c:v>11.45</c:v>
                </c:pt>
                <c:pt idx="8085">
                  <c:v>7.85</c:v>
                </c:pt>
                <c:pt idx="8086">
                  <c:v>8.9</c:v>
                </c:pt>
                <c:pt idx="8087">
                  <c:v>5.7</c:v>
                </c:pt>
                <c:pt idx="8088">
                  <c:v>4.55</c:v>
                </c:pt>
                <c:pt idx="8089">
                  <c:v>4.55</c:v>
                </c:pt>
                <c:pt idx="8090">
                  <c:v>6.85</c:v>
                </c:pt>
                <c:pt idx="8091">
                  <c:v>9.15</c:v>
                </c:pt>
                <c:pt idx="8092">
                  <c:v>9.1</c:v>
                </c:pt>
                <c:pt idx="8093">
                  <c:v>8.4499999999999993</c:v>
                </c:pt>
                <c:pt idx="8094">
                  <c:v>11.05</c:v>
                </c:pt>
                <c:pt idx="8095">
                  <c:v>9.85</c:v>
                </c:pt>
                <c:pt idx="8096">
                  <c:v>10.8</c:v>
                </c:pt>
                <c:pt idx="8097">
                  <c:v>10.85</c:v>
                </c:pt>
                <c:pt idx="8098">
                  <c:v>14.05</c:v>
                </c:pt>
                <c:pt idx="8099">
                  <c:v>11.85</c:v>
                </c:pt>
                <c:pt idx="8100">
                  <c:v>12.9</c:v>
                </c:pt>
                <c:pt idx="8101">
                  <c:v>11.7</c:v>
                </c:pt>
                <c:pt idx="8102">
                  <c:v>10.45</c:v>
                </c:pt>
                <c:pt idx="8103">
                  <c:v>14</c:v>
                </c:pt>
                <c:pt idx="8104">
                  <c:v>13.15</c:v>
                </c:pt>
                <c:pt idx="8105">
                  <c:v>15.65</c:v>
                </c:pt>
                <c:pt idx="8106">
                  <c:v>14.45</c:v>
                </c:pt>
                <c:pt idx="8107">
                  <c:v>12.35</c:v>
                </c:pt>
                <c:pt idx="8108">
                  <c:v>17.3</c:v>
                </c:pt>
                <c:pt idx="8109">
                  <c:v>24.25</c:v>
                </c:pt>
                <c:pt idx="8110">
                  <c:v>14.35</c:v>
                </c:pt>
                <c:pt idx="8111">
                  <c:v>10.6</c:v>
                </c:pt>
                <c:pt idx="8112">
                  <c:v>9.9</c:v>
                </c:pt>
                <c:pt idx="8113">
                  <c:v>8.65</c:v>
                </c:pt>
                <c:pt idx="8114">
                  <c:v>9.9499999999999993</c:v>
                </c:pt>
                <c:pt idx="8115">
                  <c:v>10.4</c:v>
                </c:pt>
                <c:pt idx="8116">
                  <c:v>12.6</c:v>
                </c:pt>
                <c:pt idx="8117">
                  <c:v>17.399999999999999</c:v>
                </c:pt>
                <c:pt idx="8118">
                  <c:v>21.45</c:v>
                </c:pt>
                <c:pt idx="8119">
                  <c:v>21.15</c:v>
                </c:pt>
                <c:pt idx="8120">
                  <c:v>11.5</c:v>
                </c:pt>
                <c:pt idx="8121">
                  <c:v>11.45</c:v>
                </c:pt>
                <c:pt idx="8122">
                  <c:v>13.35</c:v>
                </c:pt>
                <c:pt idx="8123">
                  <c:v>13.35</c:v>
                </c:pt>
                <c:pt idx="8124">
                  <c:v>17.2</c:v>
                </c:pt>
                <c:pt idx="8125">
                  <c:v>15.9</c:v>
                </c:pt>
                <c:pt idx="8126">
                  <c:v>15.35</c:v>
                </c:pt>
                <c:pt idx="8127">
                  <c:v>23.75</c:v>
                </c:pt>
                <c:pt idx="8128">
                  <c:v>28.5</c:v>
                </c:pt>
                <c:pt idx="8129">
                  <c:v>21.1</c:v>
                </c:pt>
                <c:pt idx="8130">
                  <c:v>19.2</c:v>
                </c:pt>
                <c:pt idx="8131">
                  <c:v>31.85</c:v>
                </c:pt>
                <c:pt idx="8132">
                  <c:v>21.45</c:v>
                </c:pt>
                <c:pt idx="8133">
                  <c:v>36.1</c:v>
                </c:pt>
                <c:pt idx="8134">
                  <c:v>30.6</c:v>
                </c:pt>
                <c:pt idx="8135">
                  <c:v>35.85</c:v>
                </c:pt>
                <c:pt idx="8136">
                  <c:v>21.4</c:v>
                </c:pt>
                <c:pt idx="8137">
                  <c:v>23.5</c:v>
                </c:pt>
                <c:pt idx="8138">
                  <c:v>24.95</c:v>
                </c:pt>
                <c:pt idx="8139">
                  <c:v>27.75</c:v>
                </c:pt>
                <c:pt idx="8140">
                  <c:v>23.45</c:v>
                </c:pt>
                <c:pt idx="8141">
                  <c:v>31.3</c:v>
                </c:pt>
                <c:pt idx="8142">
                  <c:v>32.1</c:v>
                </c:pt>
                <c:pt idx="8143">
                  <c:v>39.950000000000003</c:v>
                </c:pt>
                <c:pt idx="8144">
                  <c:v>17.55</c:v>
                </c:pt>
                <c:pt idx="8145">
                  <c:v>20.45</c:v>
                </c:pt>
                <c:pt idx="8146">
                  <c:v>23.9</c:v>
                </c:pt>
                <c:pt idx="8147">
                  <c:v>30.1</c:v>
                </c:pt>
                <c:pt idx="8148">
                  <c:v>42.6</c:v>
                </c:pt>
                <c:pt idx="8149">
                  <c:v>16.55</c:v>
                </c:pt>
                <c:pt idx="8150">
                  <c:v>18.850000000000001</c:v>
                </c:pt>
                <c:pt idx="8151">
                  <c:v>32.15</c:v>
                </c:pt>
                <c:pt idx="8152">
                  <c:v>29.85</c:v>
                </c:pt>
                <c:pt idx="8153">
                  <c:v>33.049999999999997</c:v>
                </c:pt>
                <c:pt idx="8154">
                  <c:v>22.4</c:v>
                </c:pt>
                <c:pt idx="8155">
                  <c:v>18.149999999999999</c:v>
                </c:pt>
                <c:pt idx="8156">
                  <c:v>13.25</c:v>
                </c:pt>
                <c:pt idx="8157">
                  <c:v>36.1</c:v>
                </c:pt>
                <c:pt idx="8158">
                  <c:v>25.95</c:v>
                </c:pt>
                <c:pt idx="8159">
                  <c:v>21.15</c:v>
                </c:pt>
                <c:pt idx="8160">
                  <c:v>18.649999999999999</c:v>
                </c:pt>
                <c:pt idx="8161">
                  <c:v>18.600000000000001</c:v>
                </c:pt>
                <c:pt idx="8162">
                  <c:v>7.85</c:v>
                </c:pt>
                <c:pt idx="8163">
                  <c:v>0.95</c:v>
                </c:pt>
                <c:pt idx="8164">
                  <c:v>0.95</c:v>
                </c:pt>
                <c:pt idx="8165">
                  <c:v>0.95</c:v>
                </c:pt>
                <c:pt idx="8166">
                  <c:v>0.95</c:v>
                </c:pt>
                <c:pt idx="8167">
                  <c:v>0.95</c:v>
                </c:pt>
                <c:pt idx="8168">
                  <c:v>0.95</c:v>
                </c:pt>
                <c:pt idx="8169">
                  <c:v>0.95</c:v>
                </c:pt>
                <c:pt idx="8170">
                  <c:v>0.95</c:v>
                </c:pt>
                <c:pt idx="8171">
                  <c:v>0.95</c:v>
                </c:pt>
                <c:pt idx="8172">
                  <c:v>0.95</c:v>
                </c:pt>
                <c:pt idx="8173">
                  <c:v>4</c:v>
                </c:pt>
                <c:pt idx="8174">
                  <c:v>6.2</c:v>
                </c:pt>
                <c:pt idx="8175">
                  <c:v>10.5</c:v>
                </c:pt>
                <c:pt idx="8176">
                  <c:v>14.1</c:v>
                </c:pt>
                <c:pt idx="8177">
                  <c:v>16.149999999999999</c:v>
                </c:pt>
                <c:pt idx="8178">
                  <c:v>14.9</c:v>
                </c:pt>
                <c:pt idx="8179">
                  <c:v>13.45</c:v>
                </c:pt>
                <c:pt idx="8180">
                  <c:v>12.3</c:v>
                </c:pt>
                <c:pt idx="8181">
                  <c:v>14</c:v>
                </c:pt>
                <c:pt idx="8182">
                  <c:v>14.2</c:v>
                </c:pt>
                <c:pt idx="8183">
                  <c:v>16.2</c:v>
                </c:pt>
                <c:pt idx="8184">
                  <c:v>16.7</c:v>
                </c:pt>
                <c:pt idx="8185">
                  <c:v>19.850000000000001</c:v>
                </c:pt>
                <c:pt idx="8186">
                  <c:v>19.850000000000001</c:v>
                </c:pt>
                <c:pt idx="8187">
                  <c:v>23.9</c:v>
                </c:pt>
                <c:pt idx="8188">
                  <c:v>21.9</c:v>
                </c:pt>
                <c:pt idx="8189">
                  <c:v>24.3</c:v>
                </c:pt>
                <c:pt idx="8190">
                  <c:v>24.9</c:v>
                </c:pt>
                <c:pt idx="8191">
                  <c:v>20.6</c:v>
                </c:pt>
                <c:pt idx="8192">
                  <c:v>21.2</c:v>
                </c:pt>
                <c:pt idx="8193">
                  <c:v>28.15</c:v>
                </c:pt>
                <c:pt idx="8194">
                  <c:v>22.4</c:v>
                </c:pt>
                <c:pt idx="8195">
                  <c:v>22.7</c:v>
                </c:pt>
                <c:pt idx="8196">
                  <c:v>25.3</c:v>
                </c:pt>
                <c:pt idx="8197">
                  <c:v>25.85</c:v>
                </c:pt>
                <c:pt idx="8198">
                  <c:v>18.100000000000001</c:v>
                </c:pt>
                <c:pt idx="8199">
                  <c:v>42</c:v>
                </c:pt>
                <c:pt idx="8200">
                  <c:v>33.950000000000003</c:v>
                </c:pt>
                <c:pt idx="8201">
                  <c:v>23.65</c:v>
                </c:pt>
                <c:pt idx="8202">
                  <c:v>21.8</c:v>
                </c:pt>
                <c:pt idx="8203">
                  <c:v>14.7</c:v>
                </c:pt>
                <c:pt idx="8204">
                  <c:v>19.8</c:v>
                </c:pt>
                <c:pt idx="8205">
                  <c:v>31.55</c:v>
                </c:pt>
                <c:pt idx="8206">
                  <c:v>28.6</c:v>
                </c:pt>
                <c:pt idx="8207">
                  <c:v>29.8</c:v>
                </c:pt>
                <c:pt idx="8208">
                  <c:v>21.1</c:v>
                </c:pt>
                <c:pt idx="8209">
                  <c:v>19.149999999999999</c:v>
                </c:pt>
                <c:pt idx="8210">
                  <c:v>21.5</c:v>
                </c:pt>
                <c:pt idx="8211">
                  <c:v>24.45</c:v>
                </c:pt>
                <c:pt idx="8212">
                  <c:v>24.4</c:v>
                </c:pt>
                <c:pt idx="8213">
                  <c:v>29.1</c:v>
                </c:pt>
                <c:pt idx="8214">
                  <c:v>18.3</c:v>
                </c:pt>
                <c:pt idx="8215">
                  <c:v>20.6</c:v>
                </c:pt>
                <c:pt idx="8216">
                  <c:v>19.100000000000001</c:v>
                </c:pt>
                <c:pt idx="8217">
                  <c:v>23</c:v>
                </c:pt>
                <c:pt idx="8218">
                  <c:v>22.85</c:v>
                </c:pt>
                <c:pt idx="8219">
                  <c:v>19.2</c:v>
                </c:pt>
                <c:pt idx="8220">
                  <c:v>22</c:v>
                </c:pt>
                <c:pt idx="8221">
                  <c:v>17.75</c:v>
                </c:pt>
                <c:pt idx="8222">
                  <c:v>17.45</c:v>
                </c:pt>
                <c:pt idx="8223">
                  <c:v>17.600000000000001</c:v>
                </c:pt>
                <c:pt idx="8224">
                  <c:v>15.3</c:v>
                </c:pt>
                <c:pt idx="8225">
                  <c:v>16.25</c:v>
                </c:pt>
                <c:pt idx="8226">
                  <c:v>20.7</c:v>
                </c:pt>
                <c:pt idx="8227">
                  <c:v>14.65</c:v>
                </c:pt>
                <c:pt idx="8228">
                  <c:v>16.600000000000001</c:v>
                </c:pt>
                <c:pt idx="8229">
                  <c:v>17.75</c:v>
                </c:pt>
                <c:pt idx="8230">
                  <c:v>14.85</c:v>
                </c:pt>
                <c:pt idx="8231">
                  <c:v>16.95</c:v>
                </c:pt>
                <c:pt idx="8232">
                  <c:v>17.149999999999999</c:v>
                </c:pt>
                <c:pt idx="8233">
                  <c:v>27.6</c:v>
                </c:pt>
                <c:pt idx="8234">
                  <c:v>19.25</c:v>
                </c:pt>
                <c:pt idx="8235">
                  <c:v>18.45</c:v>
                </c:pt>
                <c:pt idx="8236">
                  <c:v>30.9</c:v>
                </c:pt>
                <c:pt idx="8237">
                  <c:v>25.05</c:v>
                </c:pt>
                <c:pt idx="8238">
                  <c:v>19.95</c:v>
                </c:pt>
                <c:pt idx="8239">
                  <c:v>24.85</c:v>
                </c:pt>
                <c:pt idx="8240">
                  <c:v>14.7</c:v>
                </c:pt>
                <c:pt idx="8241">
                  <c:v>13.95</c:v>
                </c:pt>
                <c:pt idx="8242">
                  <c:v>19.55</c:v>
                </c:pt>
                <c:pt idx="8243">
                  <c:v>20.55</c:v>
                </c:pt>
                <c:pt idx="8244">
                  <c:v>14.1</c:v>
                </c:pt>
                <c:pt idx="8245">
                  <c:v>18.45</c:v>
                </c:pt>
                <c:pt idx="8246">
                  <c:v>27.95</c:v>
                </c:pt>
                <c:pt idx="8247">
                  <c:v>29.8</c:v>
                </c:pt>
                <c:pt idx="8248">
                  <c:v>35.799999999999997</c:v>
                </c:pt>
                <c:pt idx="8249">
                  <c:v>23.85</c:v>
                </c:pt>
                <c:pt idx="8250">
                  <c:v>52.75</c:v>
                </c:pt>
                <c:pt idx="8251">
                  <c:v>38.950000000000003</c:v>
                </c:pt>
                <c:pt idx="8252">
                  <c:v>25.65</c:v>
                </c:pt>
                <c:pt idx="8253">
                  <c:v>22.85</c:v>
                </c:pt>
                <c:pt idx="8254">
                  <c:v>25.75</c:v>
                </c:pt>
                <c:pt idx="8255">
                  <c:v>24.6</c:v>
                </c:pt>
                <c:pt idx="8256">
                  <c:v>28.55</c:v>
                </c:pt>
                <c:pt idx="8257">
                  <c:v>23.8</c:v>
                </c:pt>
                <c:pt idx="8258">
                  <c:v>24.05</c:v>
                </c:pt>
                <c:pt idx="8259">
                  <c:v>29.6</c:v>
                </c:pt>
                <c:pt idx="8260">
                  <c:v>33.65</c:v>
                </c:pt>
                <c:pt idx="8261">
                  <c:v>28.3</c:v>
                </c:pt>
                <c:pt idx="8262">
                  <c:v>28.9</c:v>
                </c:pt>
                <c:pt idx="8263">
                  <c:v>27.25</c:v>
                </c:pt>
                <c:pt idx="8264">
                  <c:v>40.700000000000003</c:v>
                </c:pt>
                <c:pt idx="8265">
                  <c:v>32.9</c:v>
                </c:pt>
                <c:pt idx="8266">
                  <c:v>26.65</c:v>
                </c:pt>
                <c:pt idx="8267">
                  <c:v>22.65</c:v>
                </c:pt>
                <c:pt idx="8268">
                  <c:v>20.6</c:v>
                </c:pt>
                <c:pt idx="8269">
                  <c:v>24.35</c:v>
                </c:pt>
                <c:pt idx="8270">
                  <c:v>21.15</c:v>
                </c:pt>
                <c:pt idx="8271">
                  <c:v>22.35</c:v>
                </c:pt>
                <c:pt idx="8272">
                  <c:v>21.45</c:v>
                </c:pt>
                <c:pt idx="8273">
                  <c:v>25.95</c:v>
                </c:pt>
                <c:pt idx="8274">
                  <c:v>27.05</c:v>
                </c:pt>
                <c:pt idx="8275">
                  <c:v>23.8</c:v>
                </c:pt>
                <c:pt idx="8276">
                  <c:v>21.35</c:v>
                </c:pt>
                <c:pt idx="8277">
                  <c:v>37.200000000000003</c:v>
                </c:pt>
                <c:pt idx="8278">
                  <c:v>20.350000000000001</c:v>
                </c:pt>
                <c:pt idx="8279">
                  <c:v>21.15</c:v>
                </c:pt>
                <c:pt idx="8280">
                  <c:v>24.9</c:v>
                </c:pt>
                <c:pt idx="8281">
                  <c:v>22.55</c:v>
                </c:pt>
                <c:pt idx="8282">
                  <c:v>24.5</c:v>
                </c:pt>
                <c:pt idx="8283">
                  <c:v>32.35</c:v>
                </c:pt>
                <c:pt idx="8284">
                  <c:v>32.5</c:v>
                </c:pt>
                <c:pt idx="8285">
                  <c:v>35.75</c:v>
                </c:pt>
                <c:pt idx="8286">
                  <c:v>29.2</c:v>
                </c:pt>
                <c:pt idx="8287">
                  <c:v>28.3</c:v>
                </c:pt>
                <c:pt idx="8288">
                  <c:v>24.6</c:v>
                </c:pt>
                <c:pt idx="8289">
                  <c:v>26.55</c:v>
                </c:pt>
                <c:pt idx="8290">
                  <c:v>19.25</c:v>
                </c:pt>
                <c:pt idx="8291">
                  <c:v>23.5</c:v>
                </c:pt>
                <c:pt idx="8292">
                  <c:v>36.049999999999997</c:v>
                </c:pt>
                <c:pt idx="8293">
                  <c:v>37.450000000000003</c:v>
                </c:pt>
                <c:pt idx="8294">
                  <c:v>28.3</c:v>
                </c:pt>
                <c:pt idx="8295">
                  <c:v>40.9</c:v>
                </c:pt>
                <c:pt idx="8296">
                  <c:v>46.7</c:v>
                </c:pt>
                <c:pt idx="8297">
                  <c:v>29</c:v>
                </c:pt>
                <c:pt idx="8298">
                  <c:v>36.950000000000003</c:v>
                </c:pt>
                <c:pt idx="8299">
                  <c:v>35.200000000000003</c:v>
                </c:pt>
                <c:pt idx="8300">
                  <c:v>32.75</c:v>
                </c:pt>
                <c:pt idx="8301">
                  <c:v>34.799999999999997</c:v>
                </c:pt>
                <c:pt idx="8302">
                  <c:v>46.15</c:v>
                </c:pt>
                <c:pt idx="8303">
                  <c:v>52.35</c:v>
                </c:pt>
                <c:pt idx="8304">
                  <c:v>46.75</c:v>
                </c:pt>
                <c:pt idx="8305">
                  <c:v>30.55</c:v>
                </c:pt>
                <c:pt idx="8306">
                  <c:v>61.4</c:v>
                </c:pt>
                <c:pt idx="8307">
                  <c:v>44.75</c:v>
                </c:pt>
                <c:pt idx="8308">
                  <c:v>26.55</c:v>
                </c:pt>
                <c:pt idx="8309">
                  <c:v>36.299999999999997</c:v>
                </c:pt>
                <c:pt idx="8310">
                  <c:v>43.2</c:v>
                </c:pt>
                <c:pt idx="8311">
                  <c:v>34.549999999999997</c:v>
                </c:pt>
                <c:pt idx="8312">
                  <c:v>62.45</c:v>
                </c:pt>
                <c:pt idx="8313">
                  <c:v>30.45</c:v>
                </c:pt>
                <c:pt idx="8314">
                  <c:v>35.799999999999997</c:v>
                </c:pt>
                <c:pt idx="8315">
                  <c:v>0.3</c:v>
                </c:pt>
                <c:pt idx="8316">
                  <c:v>0.3</c:v>
                </c:pt>
                <c:pt idx="8317">
                  <c:v>0.3</c:v>
                </c:pt>
                <c:pt idx="8318">
                  <c:v>0.3</c:v>
                </c:pt>
                <c:pt idx="8319">
                  <c:v>0.3</c:v>
                </c:pt>
                <c:pt idx="8320">
                  <c:v>0.3</c:v>
                </c:pt>
                <c:pt idx="8321">
                  <c:v>0.3</c:v>
                </c:pt>
                <c:pt idx="8322">
                  <c:v>0.3</c:v>
                </c:pt>
                <c:pt idx="8323">
                  <c:v>3.45</c:v>
                </c:pt>
                <c:pt idx="8324">
                  <c:v>5.45</c:v>
                </c:pt>
                <c:pt idx="8325">
                  <c:v>9.5</c:v>
                </c:pt>
                <c:pt idx="8326">
                  <c:v>13.65</c:v>
                </c:pt>
                <c:pt idx="8327">
                  <c:v>14.4</c:v>
                </c:pt>
                <c:pt idx="8328">
                  <c:v>25.65</c:v>
                </c:pt>
                <c:pt idx="8329">
                  <c:v>24.5</c:v>
                </c:pt>
                <c:pt idx="8330">
                  <c:v>43.5</c:v>
                </c:pt>
                <c:pt idx="8331">
                  <c:v>59.05</c:v>
                </c:pt>
                <c:pt idx="8332">
                  <c:v>77.7</c:v>
                </c:pt>
                <c:pt idx="8333">
                  <c:v>96.8</c:v>
                </c:pt>
                <c:pt idx="8334">
                  <c:v>4072.15</c:v>
                </c:pt>
                <c:pt idx="8335">
                  <c:v>57.15</c:v>
                </c:pt>
                <c:pt idx="8336">
                  <c:v>48.35</c:v>
                </c:pt>
                <c:pt idx="8337">
                  <c:v>54.8</c:v>
                </c:pt>
                <c:pt idx="8338">
                  <c:v>55</c:v>
                </c:pt>
                <c:pt idx="8339">
                  <c:v>41</c:v>
                </c:pt>
                <c:pt idx="8340">
                  <c:v>32.049999999999997</c:v>
                </c:pt>
                <c:pt idx="8341">
                  <c:v>38.049999999999997</c:v>
                </c:pt>
                <c:pt idx="8342">
                  <c:v>78.55</c:v>
                </c:pt>
                <c:pt idx="8343">
                  <c:v>54</c:v>
                </c:pt>
                <c:pt idx="8344">
                  <c:v>71</c:v>
                </c:pt>
                <c:pt idx="8345">
                  <c:v>34.85</c:v>
                </c:pt>
                <c:pt idx="8346">
                  <c:v>37.9</c:v>
                </c:pt>
                <c:pt idx="8347">
                  <c:v>38.35</c:v>
                </c:pt>
                <c:pt idx="8348">
                  <c:v>37.700000000000003</c:v>
                </c:pt>
                <c:pt idx="8349">
                  <c:v>40.65</c:v>
                </c:pt>
                <c:pt idx="8350">
                  <c:v>34.700000000000003</c:v>
                </c:pt>
                <c:pt idx="8351">
                  <c:v>44.3</c:v>
                </c:pt>
                <c:pt idx="8352">
                  <c:v>47.4</c:v>
                </c:pt>
                <c:pt idx="8353">
                  <c:v>50.3</c:v>
                </c:pt>
                <c:pt idx="8354">
                  <c:v>39.200000000000003</c:v>
                </c:pt>
                <c:pt idx="8355">
                  <c:v>35.799999999999997</c:v>
                </c:pt>
                <c:pt idx="8356">
                  <c:v>42.6</c:v>
                </c:pt>
                <c:pt idx="8357">
                  <c:v>41.4</c:v>
                </c:pt>
                <c:pt idx="8358">
                  <c:v>48.65</c:v>
                </c:pt>
                <c:pt idx="8359">
                  <c:v>39.049999999999997</c:v>
                </c:pt>
                <c:pt idx="8360">
                  <c:v>48.35</c:v>
                </c:pt>
                <c:pt idx="8361">
                  <c:v>46.75</c:v>
                </c:pt>
                <c:pt idx="8362">
                  <c:v>47.75</c:v>
                </c:pt>
                <c:pt idx="8363">
                  <c:v>37.450000000000003</c:v>
                </c:pt>
                <c:pt idx="8364">
                  <c:v>57.85</c:v>
                </c:pt>
                <c:pt idx="8365">
                  <c:v>52.9</c:v>
                </c:pt>
                <c:pt idx="8366">
                  <c:v>52.2</c:v>
                </c:pt>
                <c:pt idx="8367">
                  <c:v>5053.3500000000004</c:v>
                </c:pt>
                <c:pt idx="8368">
                  <c:v>58.1</c:v>
                </c:pt>
                <c:pt idx="8369">
                  <c:v>63.2</c:v>
                </c:pt>
                <c:pt idx="8370">
                  <c:v>62.65</c:v>
                </c:pt>
                <c:pt idx="8371">
                  <c:v>66.05</c:v>
                </c:pt>
                <c:pt idx="8372">
                  <c:v>73.900000000000006</c:v>
                </c:pt>
                <c:pt idx="8373">
                  <c:v>69.3</c:v>
                </c:pt>
                <c:pt idx="8374">
                  <c:v>91.65</c:v>
                </c:pt>
                <c:pt idx="8375">
                  <c:v>88.75</c:v>
                </c:pt>
                <c:pt idx="8376">
                  <c:v>98.6</c:v>
                </c:pt>
                <c:pt idx="8377">
                  <c:v>82.65</c:v>
                </c:pt>
                <c:pt idx="8378">
                  <c:v>94.1</c:v>
                </c:pt>
                <c:pt idx="8379">
                  <c:v>95.95</c:v>
                </c:pt>
                <c:pt idx="8380">
                  <c:v>88.7</c:v>
                </c:pt>
                <c:pt idx="8381">
                  <c:v>81.650000000000006</c:v>
                </c:pt>
                <c:pt idx="8382">
                  <c:v>71.650000000000006</c:v>
                </c:pt>
                <c:pt idx="8383">
                  <c:v>65.75</c:v>
                </c:pt>
                <c:pt idx="8384">
                  <c:v>81.400000000000006</c:v>
                </c:pt>
                <c:pt idx="8385">
                  <c:v>120</c:v>
                </c:pt>
                <c:pt idx="8386">
                  <c:v>110.55</c:v>
                </c:pt>
                <c:pt idx="8387">
                  <c:v>145.44999999999999</c:v>
                </c:pt>
                <c:pt idx="8388">
                  <c:v>141.44999999999999</c:v>
                </c:pt>
                <c:pt idx="8389">
                  <c:v>145.15</c:v>
                </c:pt>
                <c:pt idx="8390">
                  <c:v>4672.1499999999996</c:v>
                </c:pt>
                <c:pt idx="8391">
                  <c:v>316.10000000000002</c:v>
                </c:pt>
                <c:pt idx="8392">
                  <c:v>207.65</c:v>
                </c:pt>
                <c:pt idx="8393">
                  <c:v>149.85</c:v>
                </c:pt>
                <c:pt idx="8394">
                  <c:v>161.4</c:v>
                </c:pt>
                <c:pt idx="8395">
                  <c:v>254.4</c:v>
                </c:pt>
                <c:pt idx="8396">
                  <c:v>200</c:v>
                </c:pt>
                <c:pt idx="8397">
                  <c:v>5336.2</c:v>
                </c:pt>
                <c:pt idx="8398">
                  <c:v>208.9</c:v>
                </c:pt>
                <c:pt idx="8399">
                  <c:v>217.7</c:v>
                </c:pt>
                <c:pt idx="8400">
                  <c:v>168.3</c:v>
                </c:pt>
                <c:pt idx="8401">
                  <c:v>167.2</c:v>
                </c:pt>
                <c:pt idx="8402">
                  <c:v>139.5</c:v>
                </c:pt>
                <c:pt idx="8403">
                  <c:v>151.69999999999999</c:v>
                </c:pt>
                <c:pt idx="8404">
                  <c:v>122.1</c:v>
                </c:pt>
                <c:pt idx="8405">
                  <c:v>232.3</c:v>
                </c:pt>
                <c:pt idx="8406">
                  <c:v>159.5</c:v>
                </c:pt>
                <c:pt idx="8407">
                  <c:v>137.1</c:v>
                </c:pt>
                <c:pt idx="8408">
                  <c:v>202.3</c:v>
                </c:pt>
                <c:pt idx="8409">
                  <c:v>119.8</c:v>
                </c:pt>
                <c:pt idx="8410">
                  <c:v>101.1</c:v>
                </c:pt>
                <c:pt idx="8411">
                  <c:v>251.45</c:v>
                </c:pt>
                <c:pt idx="8412">
                  <c:v>180.65</c:v>
                </c:pt>
                <c:pt idx="8413">
                  <c:v>5142.1499999999996</c:v>
                </c:pt>
                <c:pt idx="8414">
                  <c:v>204.3</c:v>
                </c:pt>
                <c:pt idx="8415">
                  <c:v>144.55000000000001</c:v>
                </c:pt>
                <c:pt idx="8416">
                  <c:v>124.55</c:v>
                </c:pt>
                <c:pt idx="8417">
                  <c:v>176.15</c:v>
                </c:pt>
                <c:pt idx="8418">
                  <c:v>101.45</c:v>
                </c:pt>
                <c:pt idx="8419">
                  <c:v>81.349999999999994</c:v>
                </c:pt>
                <c:pt idx="8420">
                  <c:v>67.150000000000006</c:v>
                </c:pt>
                <c:pt idx="8421">
                  <c:v>132.25</c:v>
                </c:pt>
                <c:pt idx="8422">
                  <c:v>160</c:v>
                </c:pt>
                <c:pt idx="8423">
                  <c:v>101.5</c:v>
                </c:pt>
                <c:pt idx="8424">
                  <c:v>105.3</c:v>
                </c:pt>
                <c:pt idx="8425">
                  <c:v>129.05000000000001</c:v>
                </c:pt>
                <c:pt idx="8426">
                  <c:v>100.5</c:v>
                </c:pt>
                <c:pt idx="8427">
                  <c:v>174.65</c:v>
                </c:pt>
                <c:pt idx="8428">
                  <c:v>128.4</c:v>
                </c:pt>
                <c:pt idx="8429">
                  <c:v>162.65</c:v>
                </c:pt>
                <c:pt idx="8430">
                  <c:v>102.4</c:v>
                </c:pt>
                <c:pt idx="8431">
                  <c:v>112.55</c:v>
                </c:pt>
                <c:pt idx="8432">
                  <c:v>99.75</c:v>
                </c:pt>
                <c:pt idx="8433">
                  <c:v>133.6</c:v>
                </c:pt>
                <c:pt idx="8434">
                  <c:v>133.69999999999999</c:v>
                </c:pt>
                <c:pt idx="8435">
                  <c:v>107.75</c:v>
                </c:pt>
                <c:pt idx="8436">
                  <c:v>109.85</c:v>
                </c:pt>
                <c:pt idx="8437">
                  <c:v>125.3</c:v>
                </c:pt>
                <c:pt idx="8438">
                  <c:v>145.85</c:v>
                </c:pt>
                <c:pt idx="8439">
                  <c:v>135.1</c:v>
                </c:pt>
                <c:pt idx="8440">
                  <c:v>181.9</c:v>
                </c:pt>
                <c:pt idx="8441">
                  <c:v>137.15</c:v>
                </c:pt>
                <c:pt idx="8442">
                  <c:v>195.45</c:v>
                </c:pt>
                <c:pt idx="8443">
                  <c:v>147.19999999999999</c:v>
                </c:pt>
                <c:pt idx="8444">
                  <c:v>178.15</c:v>
                </c:pt>
                <c:pt idx="8445">
                  <c:v>147.65</c:v>
                </c:pt>
                <c:pt idx="8446">
                  <c:v>209.95</c:v>
                </c:pt>
                <c:pt idx="8447">
                  <c:v>157.94999999999999</c:v>
                </c:pt>
                <c:pt idx="8448">
                  <c:v>181.3</c:v>
                </c:pt>
                <c:pt idx="8449">
                  <c:v>207.1</c:v>
                </c:pt>
                <c:pt idx="8450">
                  <c:v>157.4</c:v>
                </c:pt>
                <c:pt idx="8451">
                  <c:v>206.95</c:v>
                </c:pt>
                <c:pt idx="8452">
                  <c:v>205.9</c:v>
                </c:pt>
                <c:pt idx="8453">
                  <c:v>227.7</c:v>
                </c:pt>
                <c:pt idx="8454">
                  <c:v>229.3</c:v>
                </c:pt>
                <c:pt idx="8455">
                  <c:v>286.64999999999998</c:v>
                </c:pt>
                <c:pt idx="8456">
                  <c:v>217.4</c:v>
                </c:pt>
                <c:pt idx="8457">
                  <c:v>300.14999999999998</c:v>
                </c:pt>
                <c:pt idx="8458">
                  <c:v>200</c:v>
                </c:pt>
                <c:pt idx="8459">
                  <c:v>276.85000000000002</c:v>
                </c:pt>
                <c:pt idx="8460">
                  <c:v>6230.8</c:v>
                </c:pt>
                <c:pt idx="8461">
                  <c:v>352.75</c:v>
                </c:pt>
                <c:pt idx="8462">
                  <c:v>406.8</c:v>
                </c:pt>
                <c:pt idx="8463">
                  <c:v>386.25</c:v>
                </c:pt>
                <c:pt idx="8464">
                  <c:v>342.3</c:v>
                </c:pt>
                <c:pt idx="8465">
                  <c:v>367.2</c:v>
                </c:pt>
                <c:pt idx="8466">
                  <c:v>320</c:v>
                </c:pt>
                <c:pt idx="8467">
                  <c:v>5304.15</c:v>
                </c:pt>
                <c:pt idx="8468">
                  <c:v>478.85</c:v>
                </c:pt>
                <c:pt idx="8469">
                  <c:v>5188.45</c:v>
                </c:pt>
                <c:pt idx="8470">
                  <c:v>15.75</c:v>
                </c:pt>
                <c:pt idx="8471">
                  <c:v>16.7</c:v>
                </c:pt>
                <c:pt idx="8472">
                  <c:v>92.45</c:v>
                </c:pt>
                <c:pt idx="8473">
                  <c:v>75.05</c:v>
                </c:pt>
                <c:pt idx="8474">
                  <c:v>65.349999999999994</c:v>
                </c:pt>
                <c:pt idx="8475">
                  <c:v>13.75</c:v>
                </c:pt>
                <c:pt idx="8476">
                  <c:v>16.100000000000001</c:v>
                </c:pt>
                <c:pt idx="8477">
                  <c:v>16.3</c:v>
                </c:pt>
                <c:pt idx="8478">
                  <c:v>18.649999999999999</c:v>
                </c:pt>
                <c:pt idx="8479">
                  <c:v>67.8</c:v>
                </c:pt>
                <c:pt idx="8480">
                  <c:v>20</c:v>
                </c:pt>
                <c:pt idx="8481">
                  <c:v>44.7</c:v>
                </c:pt>
                <c:pt idx="8482">
                  <c:v>9.9499999999999993</c:v>
                </c:pt>
                <c:pt idx="8483">
                  <c:v>11.25</c:v>
                </c:pt>
                <c:pt idx="8484">
                  <c:v>14.6</c:v>
                </c:pt>
                <c:pt idx="8485">
                  <c:v>13.15</c:v>
                </c:pt>
                <c:pt idx="8486">
                  <c:v>25.55</c:v>
                </c:pt>
                <c:pt idx="8487">
                  <c:v>13.9</c:v>
                </c:pt>
                <c:pt idx="8488">
                  <c:v>13.65</c:v>
                </c:pt>
                <c:pt idx="8489">
                  <c:v>12.5</c:v>
                </c:pt>
                <c:pt idx="8490">
                  <c:v>30.3</c:v>
                </c:pt>
                <c:pt idx="8491">
                  <c:v>62.3</c:v>
                </c:pt>
                <c:pt idx="8492">
                  <c:v>48</c:v>
                </c:pt>
                <c:pt idx="8493">
                  <c:v>14</c:v>
                </c:pt>
                <c:pt idx="8494">
                  <c:v>15.35</c:v>
                </c:pt>
                <c:pt idx="8495">
                  <c:v>15.35</c:v>
                </c:pt>
                <c:pt idx="8496">
                  <c:v>15.95</c:v>
                </c:pt>
                <c:pt idx="8497">
                  <c:v>12.7</c:v>
                </c:pt>
                <c:pt idx="8498">
                  <c:v>12.5</c:v>
                </c:pt>
                <c:pt idx="8499">
                  <c:v>12.6</c:v>
                </c:pt>
                <c:pt idx="8500">
                  <c:v>12.7</c:v>
                </c:pt>
                <c:pt idx="8501">
                  <c:v>10.25</c:v>
                </c:pt>
                <c:pt idx="8502">
                  <c:v>11.7</c:v>
                </c:pt>
                <c:pt idx="8503">
                  <c:v>12.85</c:v>
                </c:pt>
                <c:pt idx="8504">
                  <c:v>11.45</c:v>
                </c:pt>
                <c:pt idx="8505">
                  <c:v>12.65</c:v>
                </c:pt>
                <c:pt idx="8506">
                  <c:v>12.5</c:v>
                </c:pt>
                <c:pt idx="8507">
                  <c:v>13.45</c:v>
                </c:pt>
                <c:pt idx="8508">
                  <c:v>14.5</c:v>
                </c:pt>
                <c:pt idx="8509">
                  <c:v>15.2</c:v>
                </c:pt>
                <c:pt idx="8510">
                  <c:v>12.7</c:v>
                </c:pt>
                <c:pt idx="8511">
                  <c:v>15.1</c:v>
                </c:pt>
                <c:pt idx="8512">
                  <c:v>14.05</c:v>
                </c:pt>
                <c:pt idx="8513">
                  <c:v>12.8</c:v>
                </c:pt>
                <c:pt idx="8514">
                  <c:v>14.45</c:v>
                </c:pt>
                <c:pt idx="8515">
                  <c:v>13.15</c:v>
                </c:pt>
                <c:pt idx="8516">
                  <c:v>12.8</c:v>
                </c:pt>
                <c:pt idx="8517">
                  <c:v>12.8</c:v>
                </c:pt>
                <c:pt idx="8518">
                  <c:v>12.6</c:v>
                </c:pt>
                <c:pt idx="8519">
                  <c:v>12.65</c:v>
                </c:pt>
                <c:pt idx="8520">
                  <c:v>25.95</c:v>
                </c:pt>
                <c:pt idx="8521">
                  <c:v>25.55</c:v>
                </c:pt>
                <c:pt idx="8522">
                  <c:v>23.85</c:v>
                </c:pt>
                <c:pt idx="8523">
                  <c:v>26.05</c:v>
                </c:pt>
                <c:pt idx="8524">
                  <c:v>23.9</c:v>
                </c:pt>
                <c:pt idx="8525">
                  <c:v>27.2</c:v>
                </c:pt>
                <c:pt idx="8526">
                  <c:v>27.3</c:v>
                </c:pt>
                <c:pt idx="8527">
                  <c:v>27.8</c:v>
                </c:pt>
                <c:pt idx="8528">
                  <c:v>26.55</c:v>
                </c:pt>
                <c:pt idx="8529">
                  <c:v>25.45</c:v>
                </c:pt>
                <c:pt idx="8530">
                  <c:v>24.05</c:v>
                </c:pt>
                <c:pt idx="8531">
                  <c:v>25.05</c:v>
                </c:pt>
                <c:pt idx="8532">
                  <c:v>24.05</c:v>
                </c:pt>
                <c:pt idx="8533">
                  <c:v>22.35</c:v>
                </c:pt>
                <c:pt idx="8534">
                  <c:v>24.4</c:v>
                </c:pt>
                <c:pt idx="8535">
                  <c:v>21</c:v>
                </c:pt>
                <c:pt idx="8536">
                  <c:v>23.1</c:v>
                </c:pt>
                <c:pt idx="8537">
                  <c:v>23.1</c:v>
                </c:pt>
                <c:pt idx="8538">
                  <c:v>21.4</c:v>
                </c:pt>
                <c:pt idx="8539">
                  <c:v>21.55</c:v>
                </c:pt>
                <c:pt idx="8540">
                  <c:v>22.65</c:v>
                </c:pt>
                <c:pt idx="8541">
                  <c:v>22</c:v>
                </c:pt>
                <c:pt idx="8542">
                  <c:v>20.45</c:v>
                </c:pt>
                <c:pt idx="8543">
                  <c:v>20.7</c:v>
                </c:pt>
                <c:pt idx="8544">
                  <c:v>19.75</c:v>
                </c:pt>
                <c:pt idx="8545">
                  <c:v>22.35</c:v>
                </c:pt>
                <c:pt idx="8546">
                  <c:v>19.899999999999999</c:v>
                </c:pt>
                <c:pt idx="8547">
                  <c:v>22.45</c:v>
                </c:pt>
                <c:pt idx="8548">
                  <c:v>23.1</c:v>
                </c:pt>
                <c:pt idx="8549">
                  <c:v>20.95</c:v>
                </c:pt>
                <c:pt idx="8550">
                  <c:v>19.8</c:v>
                </c:pt>
                <c:pt idx="8551">
                  <c:v>19.2</c:v>
                </c:pt>
                <c:pt idx="8552">
                  <c:v>26.4</c:v>
                </c:pt>
                <c:pt idx="8553">
                  <c:v>22.75</c:v>
                </c:pt>
                <c:pt idx="8554">
                  <c:v>21.45</c:v>
                </c:pt>
                <c:pt idx="8555">
                  <c:v>24.95</c:v>
                </c:pt>
                <c:pt idx="8556">
                  <c:v>24.25</c:v>
                </c:pt>
                <c:pt idx="8557">
                  <c:v>22.2</c:v>
                </c:pt>
                <c:pt idx="8558">
                  <c:v>22.8</c:v>
                </c:pt>
                <c:pt idx="8559">
                  <c:v>21.85</c:v>
                </c:pt>
                <c:pt idx="8560">
                  <c:v>24.45</c:v>
                </c:pt>
                <c:pt idx="8561">
                  <c:v>22.7</c:v>
                </c:pt>
                <c:pt idx="8562">
                  <c:v>22.9</c:v>
                </c:pt>
                <c:pt idx="8563">
                  <c:v>21.2</c:v>
                </c:pt>
                <c:pt idx="8564">
                  <c:v>20.25</c:v>
                </c:pt>
                <c:pt idx="8565">
                  <c:v>20.25</c:v>
                </c:pt>
                <c:pt idx="8566">
                  <c:v>24.3</c:v>
                </c:pt>
                <c:pt idx="8567">
                  <c:v>22.8</c:v>
                </c:pt>
                <c:pt idx="8568">
                  <c:v>22.4</c:v>
                </c:pt>
                <c:pt idx="8569">
                  <c:v>19.7</c:v>
                </c:pt>
                <c:pt idx="8570">
                  <c:v>14.35</c:v>
                </c:pt>
                <c:pt idx="8571">
                  <c:v>14.35</c:v>
                </c:pt>
                <c:pt idx="8572">
                  <c:v>12.75</c:v>
                </c:pt>
                <c:pt idx="8573">
                  <c:v>15.1</c:v>
                </c:pt>
                <c:pt idx="8574">
                  <c:v>16.05</c:v>
                </c:pt>
                <c:pt idx="8575">
                  <c:v>16.149999999999999</c:v>
                </c:pt>
                <c:pt idx="8576">
                  <c:v>17.649999999999999</c:v>
                </c:pt>
                <c:pt idx="8577">
                  <c:v>17.55</c:v>
                </c:pt>
                <c:pt idx="8578">
                  <c:v>18.850000000000001</c:v>
                </c:pt>
                <c:pt idx="8579">
                  <c:v>16.3</c:v>
                </c:pt>
                <c:pt idx="8580">
                  <c:v>15.25</c:v>
                </c:pt>
                <c:pt idx="8581">
                  <c:v>22.15</c:v>
                </c:pt>
                <c:pt idx="8582">
                  <c:v>23.95</c:v>
                </c:pt>
                <c:pt idx="8583">
                  <c:v>24.15</c:v>
                </c:pt>
                <c:pt idx="8584">
                  <c:v>22.15</c:v>
                </c:pt>
                <c:pt idx="8585">
                  <c:v>23.95</c:v>
                </c:pt>
                <c:pt idx="8586">
                  <c:v>24.75</c:v>
                </c:pt>
                <c:pt idx="8587">
                  <c:v>23.3</c:v>
                </c:pt>
                <c:pt idx="8588">
                  <c:v>20.350000000000001</c:v>
                </c:pt>
                <c:pt idx="8589">
                  <c:v>21.6</c:v>
                </c:pt>
                <c:pt idx="8590">
                  <c:v>21.35</c:v>
                </c:pt>
                <c:pt idx="8591">
                  <c:v>3</c:v>
                </c:pt>
                <c:pt idx="8592">
                  <c:v>1</c:v>
                </c:pt>
                <c:pt idx="8593">
                  <c:v>1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2</c:v>
                </c:pt>
                <c:pt idx="8599">
                  <c:v>3.1</c:v>
                </c:pt>
                <c:pt idx="8600">
                  <c:v>3.1</c:v>
                </c:pt>
                <c:pt idx="8601">
                  <c:v>3.1</c:v>
                </c:pt>
                <c:pt idx="8602">
                  <c:v>3.15</c:v>
                </c:pt>
                <c:pt idx="8603">
                  <c:v>3.15</c:v>
                </c:pt>
                <c:pt idx="8604">
                  <c:v>5.2</c:v>
                </c:pt>
                <c:pt idx="8605">
                  <c:v>5.1499999999999986</c:v>
                </c:pt>
                <c:pt idx="8606">
                  <c:v>5.1499999999999986</c:v>
                </c:pt>
                <c:pt idx="8607">
                  <c:v>5.1499999999999986</c:v>
                </c:pt>
                <c:pt idx="8608">
                  <c:v>6.2</c:v>
                </c:pt>
                <c:pt idx="8609">
                  <c:v>6.2</c:v>
                </c:pt>
                <c:pt idx="8610">
                  <c:v>6.2</c:v>
                </c:pt>
                <c:pt idx="8611">
                  <c:v>6.2</c:v>
                </c:pt>
                <c:pt idx="8612">
                  <c:v>5.2</c:v>
                </c:pt>
                <c:pt idx="8613">
                  <c:v>7.35</c:v>
                </c:pt>
                <c:pt idx="8614">
                  <c:v>7.1</c:v>
                </c:pt>
                <c:pt idx="8615">
                  <c:v>7.1</c:v>
                </c:pt>
                <c:pt idx="8616">
                  <c:v>6.1499999999999986</c:v>
                </c:pt>
                <c:pt idx="8617">
                  <c:v>7.4</c:v>
                </c:pt>
                <c:pt idx="8618">
                  <c:v>7.55</c:v>
                </c:pt>
                <c:pt idx="8619">
                  <c:v>6.55</c:v>
                </c:pt>
                <c:pt idx="8620">
                  <c:v>6.55</c:v>
                </c:pt>
                <c:pt idx="8621">
                  <c:v>7.75</c:v>
                </c:pt>
                <c:pt idx="8622">
                  <c:v>8</c:v>
                </c:pt>
                <c:pt idx="8623">
                  <c:v>8</c:v>
                </c:pt>
                <c:pt idx="8624">
                  <c:v>9.0500000000000007</c:v>
                </c:pt>
                <c:pt idx="8625">
                  <c:v>8</c:v>
                </c:pt>
                <c:pt idx="8626">
                  <c:v>8.0500000000000007</c:v>
                </c:pt>
                <c:pt idx="8627">
                  <c:v>8.0500000000000007</c:v>
                </c:pt>
                <c:pt idx="8628">
                  <c:v>8.35</c:v>
                </c:pt>
                <c:pt idx="8629">
                  <c:v>8.35</c:v>
                </c:pt>
                <c:pt idx="8630">
                  <c:v>9.9499999999999993</c:v>
                </c:pt>
                <c:pt idx="8631">
                  <c:v>24.55</c:v>
                </c:pt>
                <c:pt idx="8632">
                  <c:v>91.8</c:v>
                </c:pt>
                <c:pt idx="8633">
                  <c:v>41.2</c:v>
                </c:pt>
                <c:pt idx="8634">
                  <c:v>38.450000000000003</c:v>
                </c:pt>
                <c:pt idx="8635">
                  <c:v>16.25</c:v>
                </c:pt>
                <c:pt idx="8636">
                  <c:v>32.4</c:v>
                </c:pt>
                <c:pt idx="8637">
                  <c:v>46.55</c:v>
                </c:pt>
                <c:pt idx="8638">
                  <c:v>20</c:v>
                </c:pt>
                <c:pt idx="8639">
                  <c:v>33.700000000000003</c:v>
                </c:pt>
                <c:pt idx="8640">
                  <c:v>139.6</c:v>
                </c:pt>
                <c:pt idx="8641">
                  <c:v>24.55</c:v>
                </c:pt>
                <c:pt idx="8642">
                  <c:v>20</c:v>
                </c:pt>
                <c:pt idx="8643">
                  <c:v>33.549999999999997</c:v>
                </c:pt>
                <c:pt idx="8644">
                  <c:v>8.0500000000000007</c:v>
                </c:pt>
                <c:pt idx="8645">
                  <c:v>8.0500000000000007</c:v>
                </c:pt>
                <c:pt idx="8646">
                  <c:v>6.95</c:v>
                </c:pt>
                <c:pt idx="8647">
                  <c:v>7.35</c:v>
                </c:pt>
                <c:pt idx="8648">
                  <c:v>31.8</c:v>
                </c:pt>
                <c:pt idx="8649">
                  <c:v>38.9</c:v>
                </c:pt>
                <c:pt idx="8650">
                  <c:v>36.950000000000003</c:v>
                </c:pt>
                <c:pt idx="8651">
                  <c:v>38.4</c:v>
                </c:pt>
                <c:pt idx="8652">
                  <c:v>368</c:v>
                </c:pt>
                <c:pt idx="8653">
                  <c:v>23.25</c:v>
                </c:pt>
                <c:pt idx="8654">
                  <c:v>41.35</c:v>
                </c:pt>
                <c:pt idx="8655">
                  <c:v>26.35</c:v>
                </c:pt>
                <c:pt idx="8656">
                  <c:v>19.3</c:v>
                </c:pt>
                <c:pt idx="8657">
                  <c:v>32.25</c:v>
                </c:pt>
                <c:pt idx="8658">
                  <c:v>28.1</c:v>
                </c:pt>
                <c:pt idx="8659">
                  <c:v>27.2</c:v>
                </c:pt>
                <c:pt idx="8660">
                  <c:v>24.05</c:v>
                </c:pt>
                <c:pt idx="8661">
                  <c:v>24</c:v>
                </c:pt>
                <c:pt idx="8662">
                  <c:v>27.45</c:v>
                </c:pt>
                <c:pt idx="8663">
                  <c:v>23.6</c:v>
                </c:pt>
                <c:pt idx="8664">
                  <c:v>39.299999999999997</c:v>
                </c:pt>
                <c:pt idx="8665">
                  <c:v>22</c:v>
                </c:pt>
                <c:pt idx="8666">
                  <c:v>20.149999999999999</c:v>
                </c:pt>
                <c:pt idx="8667">
                  <c:v>701.65</c:v>
                </c:pt>
                <c:pt idx="8668">
                  <c:v>35.450000000000003</c:v>
                </c:pt>
                <c:pt idx="8669">
                  <c:v>23.7</c:v>
                </c:pt>
                <c:pt idx="8670">
                  <c:v>35.15</c:v>
                </c:pt>
                <c:pt idx="8671">
                  <c:v>28.2</c:v>
                </c:pt>
                <c:pt idx="8672">
                  <c:v>29.9</c:v>
                </c:pt>
                <c:pt idx="8673">
                  <c:v>41.75</c:v>
                </c:pt>
                <c:pt idx="8674">
                  <c:v>37.35</c:v>
                </c:pt>
                <c:pt idx="8675">
                  <c:v>30.75</c:v>
                </c:pt>
                <c:pt idx="8676">
                  <c:v>37.6</c:v>
                </c:pt>
                <c:pt idx="8677">
                  <c:v>8.5</c:v>
                </c:pt>
                <c:pt idx="8678">
                  <c:v>9.8000000000000007</c:v>
                </c:pt>
                <c:pt idx="8679">
                  <c:v>9.75</c:v>
                </c:pt>
                <c:pt idx="8680">
                  <c:v>10.75</c:v>
                </c:pt>
                <c:pt idx="8681">
                  <c:v>9.85</c:v>
                </c:pt>
                <c:pt idx="8682">
                  <c:v>13.2</c:v>
                </c:pt>
                <c:pt idx="8683">
                  <c:v>13.15</c:v>
                </c:pt>
                <c:pt idx="8684">
                  <c:v>14.8</c:v>
                </c:pt>
                <c:pt idx="8685">
                  <c:v>51.1</c:v>
                </c:pt>
                <c:pt idx="8686">
                  <c:v>88.9</c:v>
                </c:pt>
                <c:pt idx="8687">
                  <c:v>71.75</c:v>
                </c:pt>
                <c:pt idx="8688">
                  <c:v>3039.1</c:v>
                </c:pt>
                <c:pt idx="8689">
                  <c:v>947.25</c:v>
                </c:pt>
                <c:pt idx="8690">
                  <c:v>72.599999999999994</c:v>
                </c:pt>
                <c:pt idx="8691">
                  <c:v>85.85</c:v>
                </c:pt>
                <c:pt idx="8692">
                  <c:v>70.45</c:v>
                </c:pt>
                <c:pt idx="8693">
                  <c:v>66</c:v>
                </c:pt>
                <c:pt idx="8694">
                  <c:v>70.05</c:v>
                </c:pt>
                <c:pt idx="8695">
                  <c:v>62.45</c:v>
                </c:pt>
                <c:pt idx="8696">
                  <c:v>67.349999999999994</c:v>
                </c:pt>
                <c:pt idx="8697">
                  <c:v>73.7</c:v>
                </c:pt>
                <c:pt idx="8698">
                  <c:v>28.65</c:v>
                </c:pt>
                <c:pt idx="8699">
                  <c:v>41.9</c:v>
                </c:pt>
                <c:pt idx="8700">
                  <c:v>35.950000000000003</c:v>
                </c:pt>
                <c:pt idx="8701">
                  <c:v>30.15</c:v>
                </c:pt>
                <c:pt idx="8702">
                  <c:v>27.9</c:v>
                </c:pt>
                <c:pt idx="8703">
                  <c:v>5019.95</c:v>
                </c:pt>
                <c:pt idx="8704">
                  <c:v>33.85</c:v>
                </c:pt>
                <c:pt idx="8705">
                  <c:v>31.25</c:v>
                </c:pt>
                <c:pt idx="8706">
                  <c:v>30.15</c:v>
                </c:pt>
                <c:pt idx="8707">
                  <c:v>27.1</c:v>
                </c:pt>
                <c:pt idx="8708">
                  <c:v>26.65</c:v>
                </c:pt>
                <c:pt idx="8709">
                  <c:v>26.05</c:v>
                </c:pt>
                <c:pt idx="8710">
                  <c:v>30.95</c:v>
                </c:pt>
                <c:pt idx="8711">
                  <c:v>38.950000000000003</c:v>
                </c:pt>
                <c:pt idx="8712">
                  <c:v>247.8</c:v>
                </c:pt>
                <c:pt idx="8713">
                  <c:v>21.8</c:v>
                </c:pt>
                <c:pt idx="8714">
                  <c:v>1041.1500000000001</c:v>
                </c:pt>
                <c:pt idx="8715">
                  <c:v>31.1</c:v>
                </c:pt>
                <c:pt idx="8716">
                  <c:v>30.05</c:v>
                </c:pt>
                <c:pt idx="8717">
                  <c:v>22.75</c:v>
                </c:pt>
                <c:pt idx="8718">
                  <c:v>30.45</c:v>
                </c:pt>
                <c:pt idx="8719">
                  <c:v>38.5</c:v>
                </c:pt>
                <c:pt idx="8720">
                  <c:v>29.4</c:v>
                </c:pt>
                <c:pt idx="8721">
                  <c:v>39.65</c:v>
                </c:pt>
                <c:pt idx="8722">
                  <c:v>25.7</c:v>
                </c:pt>
                <c:pt idx="8723">
                  <c:v>28.2</c:v>
                </c:pt>
                <c:pt idx="8724">
                  <c:v>18.45</c:v>
                </c:pt>
                <c:pt idx="8725">
                  <c:v>37.700000000000003</c:v>
                </c:pt>
                <c:pt idx="8726">
                  <c:v>49.9</c:v>
                </c:pt>
                <c:pt idx="8727">
                  <c:v>25.05</c:v>
                </c:pt>
                <c:pt idx="8728">
                  <c:v>33.950000000000003</c:v>
                </c:pt>
                <c:pt idx="8729">
                  <c:v>32.200000000000003</c:v>
                </c:pt>
                <c:pt idx="8730">
                  <c:v>39.9</c:v>
                </c:pt>
                <c:pt idx="8731">
                  <c:v>10.45</c:v>
                </c:pt>
                <c:pt idx="8732">
                  <c:v>35.35</c:v>
                </c:pt>
                <c:pt idx="8733">
                  <c:v>500.35</c:v>
                </c:pt>
                <c:pt idx="8734">
                  <c:v>65.900000000000006</c:v>
                </c:pt>
                <c:pt idx="8735">
                  <c:v>41.65</c:v>
                </c:pt>
                <c:pt idx="8736">
                  <c:v>48.3</c:v>
                </c:pt>
                <c:pt idx="8737">
                  <c:v>45.7</c:v>
                </c:pt>
                <c:pt idx="8738">
                  <c:v>31.45</c:v>
                </c:pt>
                <c:pt idx="8739">
                  <c:v>44.8</c:v>
                </c:pt>
                <c:pt idx="8740">
                  <c:v>39.6</c:v>
                </c:pt>
                <c:pt idx="8741">
                  <c:v>31.55</c:v>
                </c:pt>
                <c:pt idx="8742">
                  <c:v>47.3</c:v>
                </c:pt>
                <c:pt idx="8743">
                  <c:v>50.4</c:v>
                </c:pt>
                <c:pt idx="8744">
                  <c:v>43.7</c:v>
                </c:pt>
                <c:pt idx="8745">
                  <c:v>39.4</c:v>
                </c:pt>
                <c:pt idx="8746">
                  <c:v>152.25</c:v>
                </c:pt>
                <c:pt idx="8747">
                  <c:v>39.450000000000003</c:v>
                </c:pt>
                <c:pt idx="8748">
                  <c:v>42.35</c:v>
                </c:pt>
                <c:pt idx="8749">
                  <c:v>34.85</c:v>
                </c:pt>
                <c:pt idx="8750">
                  <c:v>38.15</c:v>
                </c:pt>
                <c:pt idx="8751">
                  <c:v>0.15</c:v>
                </c:pt>
                <c:pt idx="8752">
                  <c:v>0.15</c:v>
                </c:pt>
                <c:pt idx="8753">
                  <c:v>0.15</c:v>
                </c:pt>
                <c:pt idx="8754">
                  <c:v>0.15</c:v>
                </c:pt>
                <c:pt idx="8755">
                  <c:v>1.2</c:v>
                </c:pt>
                <c:pt idx="8756">
                  <c:v>2.2000000000000002</c:v>
                </c:pt>
                <c:pt idx="8757">
                  <c:v>4.3</c:v>
                </c:pt>
                <c:pt idx="8758">
                  <c:v>5.5</c:v>
                </c:pt>
                <c:pt idx="8759">
                  <c:v>6.25</c:v>
                </c:pt>
                <c:pt idx="8760">
                  <c:v>7.35</c:v>
                </c:pt>
                <c:pt idx="8761">
                  <c:v>9.4499999999999993</c:v>
                </c:pt>
                <c:pt idx="8762">
                  <c:v>14.45</c:v>
                </c:pt>
                <c:pt idx="8763">
                  <c:v>17.75</c:v>
                </c:pt>
                <c:pt idx="8764">
                  <c:v>16.75</c:v>
                </c:pt>
                <c:pt idx="8765">
                  <c:v>17.25</c:v>
                </c:pt>
                <c:pt idx="8766">
                  <c:v>22.7</c:v>
                </c:pt>
                <c:pt idx="8767">
                  <c:v>24.6</c:v>
                </c:pt>
                <c:pt idx="8768">
                  <c:v>29.65</c:v>
                </c:pt>
                <c:pt idx="8769">
                  <c:v>31.35</c:v>
                </c:pt>
                <c:pt idx="8770">
                  <c:v>32.4</c:v>
                </c:pt>
                <c:pt idx="8771">
                  <c:v>32.1</c:v>
                </c:pt>
                <c:pt idx="8772">
                  <c:v>31.9</c:v>
                </c:pt>
                <c:pt idx="8773">
                  <c:v>33.25</c:v>
                </c:pt>
                <c:pt idx="8774">
                  <c:v>27.45</c:v>
                </c:pt>
                <c:pt idx="8775">
                  <c:v>34.5</c:v>
                </c:pt>
                <c:pt idx="8776">
                  <c:v>32.799999999999997</c:v>
                </c:pt>
                <c:pt idx="8777">
                  <c:v>34.15</c:v>
                </c:pt>
                <c:pt idx="8778">
                  <c:v>28.75</c:v>
                </c:pt>
                <c:pt idx="8779">
                  <c:v>29.05</c:v>
                </c:pt>
                <c:pt idx="8780">
                  <c:v>29.3</c:v>
                </c:pt>
                <c:pt idx="8781">
                  <c:v>28.55</c:v>
                </c:pt>
                <c:pt idx="8782">
                  <c:v>29.95</c:v>
                </c:pt>
                <c:pt idx="8783">
                  <c:v>29.6</c:v>
                </c:pt>
                <c:pt idx="8784">
                  <c:v>29.4</c:v>
                </c:pt>
                <c:pt idx="8785">
                  <c:v>27.4</c:v>
                </c:pt>
                <c:pt idx="8786">
                  <c:v>29.6</c:v>
                </c:pt>
                <c:pt idx="8787">
                  <c:v>30.75</c:v>
                </c:pt>
                <c:pt idx="8788">
                  <c:v>29.75</c:v>
                </c:pt>
                <c:pt idx="8789">
                  <c:v>29.5</c:v>
                </c:pt>
                <c:pt idx="8790">
                  <c:v>30.4</c:v>
                </c:pt>
                <c:pt idx="8791">
                  <c:v>29.35</c:v>
                </c:pt>
                <c:pt idx="8792">
                  <c:v>31</c:v>
                </c:pt>
                <c:pt idx="8793">
                  <c:v>32.15</c:v>
                </c:pt>
                <c:pt idx="8794">
                  <c:v>34.1</c:v>
                </c:pt>
                <c:pt idx="8795">
                  <c:v>31.55</c:v>
                </c:pt>
                <c:pt idx="8796">
                  <c:v>36.049999999999997</c:v>
                </c:pt>
                <c:pt idx="8797">
                  <c:v>30</c:v>
                </c:pt>
                <c:pt idx="8798">
                  <c:v>27.5</c:v>
                </c:pt>
                <c:pt idx="8799">
                  <c:v>29.85</c:v>
                </c:pt>
                <c:pt idx="8800">
                  <c:v>28.8</c:v>
                </c:pt>
                <c:pt idx="8801">
                  <c:v>32.450000000000003</c:v>
                </c:pt>
                <c:pt idx="8802">
                  <c:v>29</c:v>
                </c:pt>
                <c:pt idx="8803">
                  <c:v>28.3</c:v>
                </c:pt>
                <c:pt idx="8804">
                  <c:v>31.05</c:v>
                </c:pt>
                <c:pt idx="8805">
                  <c:v>30.9</c:v>
                </c:pt>
                <c:pt idx="8806">
                  <c:v>28.3</c:v>
                </c:pt>
                <c:pt idx="8807">
                  <c:v>32.549999999999997</c:v>
                </c:pt>
                <c:pt idx="8808">
                  <c:v>33.700000000000003</c:v>
                </c:pt>
                <c:pt idx="8809">
                  <c:v>33.35</c:v>
                </c:pt>
                <c:pt idx="8810">
                  <c:v>32.200000000000003</c:v>
                </c:pt>
                <c:pt idx="8811">
                  <c:v>32.799999999999997</c:v>
                </c:pt>
                <c:pt idx="8812">
                  <c:v>31.3</c:v>
                </c:pt>
                <c:pt idx="8813">
                  <c:v>30.7</c:v>
                </c:pt>
                <c:pt idx="8814">
                  <c:v>29.05</c:v>
                </c:pt>
                <c:pt idx="8815">
                  <c:v>30.15</c:v>
                </c:pt>
                <c:pt idx="8816">
                  <c:v>30.5</c:v>
                </c:pt>
                <c:pt idx="8817">
                  <c:v>30</c:v>
                </c:pt>
                <c:pt idx="8818">
                  <c:v>28.85</c:v>
                </c:pt>
                <c:pt idx="8819">
                  <c:v>31.95</c:v>
                </c:pt>
                <c:pt idx="8820">
                  <c:v>30.65</c:v>
                </c:pt>
                <c:pt idx="8821">
                  <c:v>30.05</c:v>
                </c:pt>
                <c:pt idx="8822">
                  <c:v>34</c:v>
                </c:pt>
                <c:pt idx="8823">
                  <c:v>33.799999999999997</c:v>
                </c:pt>
                <c:pt idx="8824">
                  <c:v>30.65</c:v>
                </c:pt>
                <c:pt idx="8825">
                  <c:v>33.049999999999997</c:v>
                </c:pt>
                <c:pt idx="8826">
                  <c:v>33.450000000000003</c:v>
                </c:pt>
                <c:pt idx="8827">
                  <c:v>31.1</c:v>
                </c:pt>
                <c:pt idx="8828">
                  <c:v>30.6</c:v>
                </c:pt>
                <c:pt idx="8829">
                  <c:v>32.35</c:v>
                </c:pt>
                <c:pt idx="8830">
                  <c:v>31.25</c:v>
                </c:pt>
                <c:pt idx="8831">
                  <c:v>33.950000000000003</c:v>
                </c:pt>
                <c:pt idx="8832">
                  <c:v>32.85</c:v>
                </c:pt>
                <c:pt idx="8833">
                  <c:v>33.65</c:v>
                </c:pt>
                <c:pt idx="8834">
                  <c:v>33.549999999999997</c:v>
                </c:pt>
                <c:pt idx="8835">
                  <c:v>33.049999999999997</c:v>
                </c:pt>
                <c:pt idx="8836">
                  <c:v>34.200000000000003</c:v>
                </c:pt>
                <c:pt idx="8837">
                  <c:v>33.75</c:v>
                </c:pt>
                <c:pt idx="8838">
                  <c:v>31.4</c:v>
                </c:pt>
                <c:pt idx="8839">
                  <c:v>31.35</c:v>
                </c:pt>
                <c:pt idx="8840">
                  <c:v>31.45</c:v>
                </c:pt>
                <c:pt idx="8841">
                  <c:v>31.65</c:v>
                </c:pt>
                <c:pt idx="8842">
                  <c:v>32.9</c:v>
                </c:pt>
                <c:pt idx="8843">
                  <c:v>31.1</c:v>
                </c:pt>
                <c:pt idx="8844">
                  <c:v>34.450000000000003</c:v>
                </c:pt>
                <c:pt idx="8845">
                  <c:v>35.25</c:v>
                </c:pt>
                <c:pt idx="8846">
                  <c:v>31.25</c:v>
                </c:pt>
                <c:pt idx="8847">
                  <c:v>33.799999999999997</c:v>
                </c:pt>
                <c:pt idx="8848">
                  <c:v>32.6</c:v>
                </c:pt>
                <c:pt idx="8849">
                  <c:v>33.299999999999997</c:v>
                </c:pt>
                <c:pt idx="8850">
                  <c:v>32.700000000000003</c:v>
                </c:pt>
                <c:pt idx="8851">
                  <c:v>30.8</c:v>
                </c:pt>
                <c:pt idx="8852">
                  <c:v>29.95</c:v>
                </c:pt>
                <c:pt idx="8853">
                  <c:v>31.45</c:v>
                </c:pt>
                <c:pt idx="8854">
                  <c:v>33.950000000000003</c:v>
                </c:pt>
                <c:pt idx="8855">
                  <c:v>31.9</c:v>
                </c:pt>
                <c:pt idx="8856">
                  <c:v>30.8</c:v>
                </c:pt>
                <c:pt idx="8857">
                  <c:v>32</c:v>
                </c:pt>
                <c:pt idx="8858">
                  <c:v>36.5</c:v>
                </c:pt>
                <c:pt idx="8859">
                  <c:v>33.549999999999997</c:v>
                </c:pt>
                <c:pt idx="8860">
                  <c:v>35.450000000000003</c:v>
                </c:pt>
                <c:pt idx="8861">
                  <c:v>32.75</c:v>
                </c:pt>
                <c:pt idx="8862">
                  <c:v>34.799999999999997</c:v>
                </c:pt>
                <c:pt idx="8863">
                  <c:v>33.200000000000003</c:v>
                </c:pt>
                <c:pt idx="8864">
                  <c:v>34.799999999999997</c:v>
                </c:pt>
                <c:pt idx="8865">
                  <c:v>32.5</c:v>
                </c:pt>
                <c:pt idx="8866">
                  <c:v>33</c:v>
                </c:pt>
                <c:pt idx="8867">
                  <c:v>34.85</c:v>
                </c:pt>
                <c:pt idx="8868">
                  <c:v>32.799999999999997</c:v>
                </c:pt>
                <c:pt idx="8869">
                  <c:v>33.799999999999997</c:v>
                </c:pt>
                <c:pt idx="8870">
                  <c:v>32.950000000000003</c:v>
                </c:pt>
                <c:pt idx="8871">
                  <c:v>34.049999999999997</c:v>
                </c:pt>
                <c:pt idx="8872">
                  <c:v>34.15</c:v>
                </c:pt>
                <c:pt idx="8873">
                  <c:v>34.65</c:v>
                </c:pt>
                <c:pt idx="8874">
                  <c:v>33.9</c:v>
                </c:pt>
                <c:pt idx="8875">
                  <c:v>33.85</c:v>
                </c:pt>
                <c:pt idx="8876">
                  <c:v>32.6</c:v>
                </c:pt>
                <c:pt idx="8877">
                  <c:v>34</c:v>
                </c:pt>
                <c:pt idx="8878">
                  <c:v>34.35</c:v>
                </c:pt>
                <c:pt idx="8879">
                  <c:v>32.85</c:v>
                </c:pt>
                <c:pt idx="8880">
                  <c:v>31.1</c:v>
                </c:pt>
                <c:pt idx="8881">
                  <c:v>29.95</c:v>
                </c:pt>
                <c:pt idx="8882">
                  <c:v>29.6</c:v>
                </c:pt>
                <c:pt idx="8883">
                  <c:v>30.95</c:v>
                </c:pt>
                <c:pt idx="8884">
                  <c:v>33.25</c:v>
                </c:pt>
                <c:pt idx="8885">
                  <c:v>32.15</c:v>
                </c:pt>
                <c:pt idx="8886">
                  <c:v>32.65</c:v>
                </c:pt>
                <c:pt idx="8887">
                  <c:v>33.549999999999997</c:v>
                </c:pt>
                <c:pt idx="8888">
                  <c:v>32.5</c:v>
                </c:pt>
                <c:pt idx="8889">
                  <c:v>28.45</c:v>
                </c:pt>
                <c:pt idx="8890">
                  <c:v>35.049999999999997</c:v>
                </c:pt>
                <c:pt idx="8891">
                  <c:v>33.049999999999997</c:v>
                </c:pt>
                <c:pt idx="8892">
                  <c:v>33</c:v>
                </c:pt>
                <c:pt idx="8893">
                  <c:v>35</c:v>
                </c:pt>
                <c:pt idx="8894">
                  <c:v>34.799999999999997</c:v>
                </c:pt>
                <c:pt idx="8895">
                  <c:v>34.450000000000003</c:v>
                </c:pt>
                <c:pt idx="8896">
                  <c:v>29.55</c:v>
                </c:pt>
                <c:pt idx="8897">
                  <c:v>28.55</c:v>
                </c:pt>
                <c:pt idx="8898">
                  <c:v>28.6</c:v>
                </c:pt>
                <c:pt idx="8899">
                  <c:v>30.95</c:v>
                </c:pt>
                <c:pt idx="8900">
                  <c:v>30.55</c:v>
                </c:pt>
                <c:pt idx="8901">
                  <c:v>29.7</c:v>
                </c:pt>
                <c:pt idx="8902">
                  <c:v>29.55</c:v>
                </c:pt>
                <c:pt idx="8903">
                  <c:v>29.65</c:v>
                </c:pt>
                <c:pt idx="8904">
                  <c:v>29.65</c:v>
                </c:pt>
                <c:pt idx="8905">
                  <c:v>28.2</c:v>
                </c:pt>
                <c:pt idx="8906">
                  <c:v>28.65</c:v>
                </c:pt>
                <c:pt idx="8907">
                  <c:v>29.3</c:v>
                </c:pt>
                <c:pt idx="8908">
                  <c:v>30.35</c:v>
                </c:pt>
                <c:pt idx="8909">
                  <c:v>29.35</c:v>
                </c:pt>
                <c:pt idx="8910">
                  <c:v>29.15</c:v>
                </c:pt>
                <c:pt idx="8911">
                  <c:v>30.7</c:v>
                </c:pt>
                <c:pt idx="8912">
                  <c:v>30.7</c:v>
                </c:pt>
                <c:pt idx="8913">
                  <c:v>30.8</c:v>
                </c:pt>
                <c:pt idx="8914">
                  <c:v>28.55</c:v>
                </c:pt>
                <c:pt idx="8915">
                  <c:v>27.75</c:v>
                </c:pt>
                <c:pt idx="8916">
                  <c:v>27.15</c:v>
                </c:pt>
                <c:pt idx="8917">
                  <c:v>30.7</c:v>
                </c:pt>
                <c:pt idx="8918">
                  <c:v>29.75</c:v>
                </c:pt>
                <c:pt idx="8919">
                  <c:v>31.2</c:v>
                </c:pt>
                <c:pt idx="8920">
                  <c:v>30.2</c:v>
                </c:pt>
                <c:pt idx="8921">
                  <c:v>30.15</c:v>
                </c:pt>
                <c:pt idx="8922">
                  <c:v>29.05</c:v>
                </c:pt>
                <c:pt idx="8923">
                  <c:v>30.2</c:v>
                </c:pt>
                <c:pt idx="8924">
                  <c:v>31.25</c:v>
                </c:pt>
                <c:pt idx="8925">
                  <c:v>29.05</c:v>
                </c:pt>
                <c:pt idx="8926">
                  <c:v>27.55</c:v>
                </c:pt>
                <c:pt idx="8927">
                  <c:v>29.55</c:v>
                </c:pt>
                <c:pt idx="8928">
                  <c:v>28.85</c:v>
                </c:pt>
                <c:pt idx="8929">
                  <c:v>28.65</c:v>
                </c:pt>
                <c:pt idx="8930">
                  <c:v>30.1</c:v>
                </c:pt>
                <c:pt idx="8931">
                  <c:v>31.35</c:v>
                </c:pt>
                <c:pt idx="8932">
                  <c:v>27.9</c:v>
                </c:pt>
                <c:pt idx="8933">
                  <c:v>29.65</c:v>
                </c:pt>
                <c:pt idx="8934">
                  <c:v>32.049999999999997</c:v>
                </c:pt>
                <c:pt idx="8935">
                  <c:v>31.15</c:v>
                </c:pt>
                <c:pt idx="8936">
                  <c:v>27.55</c:v>
                </c:pt>
                <c:pt idx="8937">
                  <c:v>29.2</c:v>
                </c:pt>
                <c:pt idx="8938">
                  <c:v>30</c:v>
                </c:pt>
                <c:pt idx="8939">
                  <c:v>30</c:v>
                </c:pt>
                <c:pt idx="8940">
                  <c:v>31.05</c:v>
                </c:pt>
                <c:pt idx="8941">
                  <c:v>27.15</c:v>
                </c:pt>
                <c:pt idx="8942">
                  <c:v>26.95</c:v>
                </c:pt>
                <c:pt idx="8943">
                  <c:v>31.45</c:v>
                </c:pt>
                <c:pt idx="8944">
                  <c:v>30.45</c:v>
                </c:pt>
                <c:pt idx="8945">
                  <c:v>31.8</c:v>
                </c:pt>
                <c:pt idx="8946">
                  <c:v>31.9</c:v>
                </c:pt>
                <c:pt idx="8947">
                  <c:v>30.75</c:v>
                </c:pt>
                <c:pt idx="8948">
                  <c:v>31.85</c:v>
                </c:pt>
                <c:pt idx="8949">
                  <c:v>32.9</c:v>
                </c:pt>
                <c:pt idx="8950">
                  <c:v>31.85</c:v>
                </c:pt>
                <c:pt idx="8951">
                  <c:v>31.2</c:v>
                </c:pt>
                <c:pt idx="8952">
                  <c:v>33.299999999999997</c:v>
                </c:pt>
                <c:pt idx="8953">
                  <c:v>31.9</c:v>
                </c:pt>
                <c:pt idx="8954">
                  <c:v>31.9</c:v>
                </c:pt>
                <c:pt idx="8955">
                  <c:v>31.25</c:v>
                </c:pt>
                <c:pt idx="8956">
                  <c:v>33.35</c:v>
                </c:pt>
                <c:pt idx="8957">
                  <c:v>33.700000000000003</c:v>
                </c:pt>
                <c:pt idx="8958">
                  <c:v>35.950000000000003</c:v>
                </c:pt>
                <c:pt idx="8959">
                  <c:v>32.6</c:v>
                </c:pt>
                <c:pt idx="8960">
                  <c:v>29.05</c:v>
                </c:pt>
                <c:pt idx="8961">
                  <c:v>25.95</c:v>
                </c:pt>
                <c:pt idx="8962">
                  <c:v>29.95</c:v>
                </c:pt>
                <c:pt idx="8963">
                  <c:v>30</c:v>
                </c:pt>
                <c:pt idx="8964">
                  <c:v>27.75</c:v>
                </c:pt>
                <c:pt idx="8965">
                  <c:v>30.2</c:v>
                </c:pt>
                <c:pt idx="8966">
                  <c:v>27.7</c:v>
                </c:pt>
                <c:pt idx="8967">
                  <c:v>27.4</c:v>
                </c:pt>
                <c:pt idx="8968">
                  <c:v>28.6</c:v>
                </c:pt>
                <c:pt idx="8969">
                  <c:v>30.15</c:v>
                </c:pt>
                <c:pt idx="8970">
                  <c:v>28.7</c:v>
                </c:pt>
                <c:pt idx="8971">
                  <c:v>28.6</c:v>
                </c:pt>
                <c:pt idx="8972">
                  <c:v>29.75</c:v>
                </c:pt>
                <c:pt idx="8973">
                  <c:v>5027.3</c:v>
                </c:pt>
                <c:pt idx="8974">
                  <c:v>28.95</c:v>
                </c:pt>
                <c:pt idx="8975">
                  <c:v>28.45</c:v>
                </c:pt>
                <c:pt idx="8976">
                  <c:v>29.25</c:v>
                </c:pt>
                <c:pt idx="8977">
                  <c:v>27.7</c:v>
                </c:pt>
                <c:pt idx="8978">
                  <c:v>28.6</c:v>
                </c:pt>
                <c:pt idx="8979">
                  <c:v>29.25</c:v>
                </c:pt>
                <c:pt idx="8980">
                  <c:v>29.45</c:v>
                </c:pt>
                <c:pt idx="8981">
                  <c:v>27.8</c:v>
                </c:pt>
                <c:pt idx="8982">
                  <c:v>30.1</c:v>
                </c:pt>
                <c:pt idx="8983">
                  <c:v>30.5</c:v>
                </c:pt>
                <c:pt idx="8984">
                  <c:v>27.7</c:v>
                </c:pt>
                <c:pt idx="8985">
                  <c:v>29</c:v>
                </c:pt>
                <c:pt idx="8986">
                  <c:v>28.4</c:v>
                </c:pt>
                <c:pt idx="8987">
                  <c:v>26.95</c:v>
                </c:pt>
                <c:pt idx="8988">
                  <c:v>26.3</c:v>
                </c:pt>
                <c:pt idx="8989">
                  <c:v>28.7</c:v>
                </c:pt>
                <c:pt idx="8990">
                  <c:v>28.4</c:v>
                </c:pt>
                <c:pt idx="8991">
                  <c:v>27.4</c:v>
                </c:pt>
                <c:pt idx="8992">
                  <c:v>27.35</c:v>
                </c:pt>
                <c:pt idx="8993">
                  <c:v>28.3</c:v>
                </c:pt>
                <c:pt idx="8994">
                  <c:v>28.05</c:v>
                </c:pt>
                <c:pt idx="8995">
                  <c:v>28.25</c:v>
                </c:pt>
                <c:pt idx="8996">
                  <c:v>30.15</c:v>
                </c:pt>
                <c:pt idx="8997">
                  <c:v>29.95</c:v>
                </c:pt>
                <c:pt idx="8998">
                  <c:v>30.05</c:v>
                </c:pt>
                <c:pt idx="8999">
                  <c:v>29.1</c:v>
                </c:pt>
                <c:pt idx="9000">
                  <c:v>26.3</c:v>
                </c:pt>
                <c:pt idx="9001">
                  <c:v>29.6</c:v>
                </c:pt>
                <c:pt idx="9002">
                  <c:v>26.15</c:v>
                </c:pt>
                <c:pt idx="9003">
                  <c:v>27.7</c:v>
                </c:pt>
                <c:pt idx="9004">
                  <c:v>26.45</c:v>
                </c:pt>
                <c:pt idx="9005">
                  <c:v>0.7</c:v>
                </c:pt>
                <c:pt idx="9006">
                  <c:v>0.7</c:v>
                </c:pt>
                <c:pt idx="9007">
                  <c:v>0.7</c:v>
                </c:pt>
                <c:pt idx="9008">
                  <c:v>2.8</c:v>
                </c:pt>
                <c:pt idx="9009">
                  <c:v>2.8</c:v>
                </c:pt>
                <c:pt idx="9010">
                  <c:v>3.8</c:v>
                </c:pt>
                <c:pt idx="9011">
                  <c:v>5.9</c:v>
                </c:pt>
                <c:pt idx="9012">
                  <c:v>6.95</c:v>
                </c:pt>
                <c:pt idx="9013">
                  <c:v>10</c:v>
                </c:pt>
                <c:pt idx="9014">
                  <c:v>14.6</c:v>
                </c:pt>
                <c:pt idx="9015">
                  <c:v>16.350000000000001</c:v>
                </c:pt>
                <c:pt idx="9016">
                  <c:v>17.25</c:v>
                </c:pt>
                <c:pt idx="9017">
                  <c:v>18.45</c:v>
                </c:pt>
                <c:pt idx="9018">
                  <c:v>20.5</c:v>
                </c:pt>
                <c:pt idx="9019">
                  <c:v>22.15</c:v>
                </c:pt>
                <c:pt idx="9020">
                  <c:v>23.3</c:v>
                </c:pt>
                <c:pt idx="9021">
                  <c:v>24.35</c:v>
                </c:pt>
                <c:pt idx="9022">
                  <c:v>26.1</c:v>
                </c:pt>
                <c:pt idx="9023">
                  <c:v>26.7</c:v>
                </c:pt>
                <c:pt idx="9024">
                  <c:v>27.5</c:v>
                </c:pt>
                <c:pt idx="9025">
                  <c:v>26.5</c:v>
                </c:pt>
                <c:pt idx="9026">
                  <c:v>28.8</c:v>
                </c:pt>
                <c:pt idx="9027">
                  <c:v>26.55</c:v>
                </c:pt>
                <c:pt idx="9028">
                  <c:v>27.4</c:v>
                </c:pt>
                <c:pt idx="9029">
                  <c:v>26.15</c:v>
                </c:pt>
                <c:pt idx="9030">
                  <c:v>28.6</c:v>
                </c:pt>
                <c:pt idx="9031">
                  <c:v>27.95</c:v>
                </c:pt>
                <c:pt idx="9032">
                  <c:v>26.75</c:v>
                </c:pt>
                <c:pt idx="9033">
                  <c:v>29.75</c:v>
                </c:pt>
                <c:pt idx="9034">
                  <c:v>28.9</c:v>
                </c:pt>
                <c:pt idx="9035">
                  <c:v>26.8</c:v>
                </c:pt>
                <c:pt idx="9036">
                  <c:v>27.85</c:v>
                </c:pt>
                <c:pt idx="9037">
                  <c:v>29.45</c:v>
                </c:pt>
                <c:pt idx="9038">
                  <c:v>30.4</c:v>
                </c:pt>
                <c:pt idx="9039">
                  <c:v>27.25</c:v>
                </c:pt>
                <c:pt idx="9040">
                  <c:v>27.5</c:v>
                </c:pt>
                <c:pt idx="9041">
                  <c:v>27.45</c:v>
                </c:pt>
                <c:pt idx="9042">
                  <c:v>28.4</c:v>
                </c:pt>
                <c:pt idx="9043">
                  <c:v>28.85</c:v>
                </c:pt>
                <c:pt idx="9044">
                  <c:v>27.1</c:v>
                </c:pt>
                <c:pt idx="9045">
                  <c:v>27.4</c:v>
                </c:pt>
                <c:pt idx="9046">
                  <c:v>25.75</c:v>
                </c:pt>
                <c:pt idx="9047">
                  <c:v>29</c:v>
                </c:pt>
                <c:pt idx="9048">
                  <c:v>26.55</c:v>
                </c:pt>
                <c:pt idx="9049">
                  <c:v>26.5</c:v>
                </c:pt>
                <c:pt idx="9050">
                  <c:v>27.2</c:v>
                </c:pt>
                <c:pt idx="9051">
                  <c:v>10023.799999999999</c:v>
                </c:pt>
                <c:pt idx="9052">
                  <c:v>25.35</c:v>
                </c:pt>
                <c:pt idx="9053">
                  <c:v>26.95</c:v>
                </c:pt>
                <c:pt idx="9054">
                  <c:v>27.15</c:v>
                </c:pt>
                <c:pt idx="9055">
                  <c:v>26.7</c:v>
                </c:pt>
                <c:pt idx="9056">
                  <c:v>29.3</c:v>
                </c:pt>
                <c:pt idx="9057">
                  <c:v>26.7</c:v>
                </c:pt>
                <c:pt idx="9058">
                  <c:v>27.05</c:v>
                </c:pt>
                <c:pt idx="9059">
                  <c:v>26.95</c:v>
                </c:pt>
                <c:pt idx="9060">
                  <c:v>27.85</c:v>
                </c:pt>
                <c:pt idx="9061">
                  <c:v>25</c:v>
                </c:pt>
                <c:pt idx="9062">
                  <c:v>25.4</c:v>
                </c:pt>
                <c:pt idx="9063">
                  <c:v>26.4</c:v>
                </c:pt>
                <c:pt idx="9064">
                  <c:v>26.6</c:v>
                </c:pt>
                <c:pt idx="9065">
                  <c:v>26.8</c:v>
                </c:pt>
                <c:pt idx="9066">
                  <c:v>25.7</c:v>
                </c:pt>
                <c:pt idx="9067">
                  <c:v>27.55</c:v>
                </c:pt>
                <c:pt idx="9068">
                  <c:v>27.2</c:v>
                </c:pt>
                <c:pt idx="9069">
                  <c:v>27.25</c:v>
                </c:pt>
                <c:pt idx="9070">
                  <c:v>27.1</c:v>
                </c:pt>
                <c:pt idx="9071">
                  <c:v>28.55</c:v>
                </c:pt>
                <c:pt idx="9072">
                  <c:v>28.55</c:v>
                </c:pt>
                <c:pt idx="9073">
                  <c:v>26.7</c:v>
                </c:pt>
                <c:pt idx="9074">
                  <c:v>27.3</c:v>
                </c:pt>
                <c:pt idx="9075">
                  <c:v>26.2</c:v>
                </c:pt>
                <c:pt idx="9076">
                  <c:v>28.2</c:v>
                </c:pt>
                <c:pt idx="9077">
                  <c:v>26</c:v>
                </c:pt>
                <c:pt idx="9078">
                  <c:v>26.25</c:v>
                </c:pt>
                <c:pt idx="9079">
                  <c:v>25.45</c:v>
                </c:pt>
                <c:pt idx="9080">
                  <c:v>27.55</c:v>
                </c:pt>
                <c:pt idx="9081">
                  <c:v>26.6</c:v>
                </c:pt>
                <c:pt idx="9082">
                  <c:v>27.7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Sheet1!$L$1</c:f>
              <c:strCache>
                <c:ptCount val="1"/>
                <c:pt idx="0">
                  <c:v>Gun HV (kV)</c:v>
                </c:pt>
              </c:strCache>
            </c:strRef>
          </c:tx>
          <c:spPr>
            <a:ln w="127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Sheet1!$B$1:$B$9083</c:f>
              <c:numCache>
                <c:formatCode>General</c:formatCode>
                <c:ptCount val="9083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1.0166666666666671</c:v>
                </c:pt>
                <c:pt idx="62">
                  <c:v>1.033333333333333</c:v>
                </c:pt>
                <c:pt idx="63">
                  <c:v>1.05</c:v>
                </c:pt>
                <c:pt idx="64">
                  <c:v>1.0666666666666671</c:v>
                </c:pt>
                <c:pt idx="65">
                  <c:v>1.083333333333333</c:v>
                </c:pt>
                <c:pt idx="66">
                  <c:v>1.1000000000000001</c:v>
                </c:pt>
                <c:pt idx="67">
                  <c:v>1.1166666666666669</c:v>
                </c:pt>
                <c:pt idx="68">
                  <c:v>1.1333333333333331</c:v>
                </c:pt>
                <c:pt idx="69">
                  <c:v>1.1499999999999999</c:v>
                </c:pt>
                <c:pt idx="70">
                  <c:v>1.166666666666667</c:v>
                </c:pt>
                <c:pt idx="71">
                  <c:v>1.1833333333333329</c:v>
                </c:pt>
                <c:pt idx="72">
                  <c:v>1.2</c:v>
                </c:pt>
                <c:pt idx="73">
                  <c:v>1.216666666666667</c:v>
                </c:pt>
                <c:pt idx="74">
                  <c:v>1.2333333333333329</c:v>
                </c:pt>
                <c:pt idx="75">
                  <c:v>1.25</c:v>
                </c:pt>
                <c:pt idx="76">
                  <c:v>1.2666666666666671</c:v>
                </c:pt>
                <c:pt idx="77">
                  <c:v>1.283333333333333</c:v>
                </c:pt>
                <c:pt idx="78">
                  <c:v>1.3</c:v>
                </c:pt>
                <c:pt idx="79">
                  <c:v>1.3166666666666671</c:v>
                </c:pt>
                <c:pt idx="80">
                  <c:v>1.333333333333333</c:v>
                </c:pt>
                <c:pt idx="81">
                  <c:v>1.35</c:v>
                </c:pt>
                <c:pt idx="82">
                  <c:v>1.3666666666666669</c:v>
                </c:pt>
                <c:pt idx="83">
                  <c:v>1.3833333333333331</c:v>
                </c:pt>
                <c:pt idx="84">
                  <c:v>1.4</c:v>
                </c:pt>
                <c:pt idx="85">
                  <c:v>1.416666666666667</c:v>
                </c:pt>
                <c:pt idx="86">
                  <c:v>1.4333333333333329</c:v>
                </c:pt>
                <c:pt idx="87">
                  <c:v>1.45</c:v>
                </c:pt>
                <c:pt idx="88">
                  <c:v>1.466666666666667</c:v>
                </c:pt>
                <c:pt idx="89">
                  <c:v>1.4833333333333329</c:v>
                </c:pt>
                <c:pt idx="90">
                  <c:v>1.5</c:v>
                </c:pt>
                <c:pt idx="91">
                  <c:v>1.5166666666666671</c:v>
                </c:pt>
                <c:pt idx="92">
                  <c:v>1.533333333333333</c:v>
                </c:pt>
                <c:pt idx="93">
                  <c:v>1.55</c:v>
                </c:pt>
                <c:pt idx="94">
                  <c:v>1.5666666666666671</c:v>
                </c:pt>
                <c:pt idx="95">
                  <c:v>1.583333333333333</c:v>
                </c:pt>
                <c:pt idx="96">
                  <c:v>1.6</c:v>
                </c:pt>
                <c:pt idx="97">
                  <c:v>1.6166666666666669</c:v>
                </c:pt>
                <c:pt idx="98">
                  <c:v>1.6333333333333331</c:v>
                </c:pt>
                <c:pt idx="99">
                  <c:v>1.65</c:v>
                </c:pt>
                <c:pt idx="100">
                  <c:v>1.666666666666667</c:v>
                </c:pt>
                <c:pt idx="101">
                  <c:v>1.6833333333333329</c:v>
                </c:pt>
                <c:pt idx="102">
                  <c:v>1.7</c:v>
                </c:pt>
                <c:pt idx="103">
                  <c:v>1.7166666666666659</c:v>
                </c:pt>
                <c:pt idx="104">
                  <c:v>1.7333333333333329</c:v>
                </c:pt>
                <c:pt idx="105">
                  <c:v>1.75</c:v>
                </c:pt>
                <c:pt idx="106">
                  <c:v>1.7666666666666671</c:v>
                </c:pt>
                <c:pt idx="107">
                  <c:v>1.783333333333333</c:v>
                </c:pt>
                <c:pt idx="108">
                  <c:v>1.8</c:v>
                </c:pt>
                <c:pt idx="109">
                  <c:v>1.8166666666666671</c:v>
                </c:pt>
                <c:pt idx="110">
                  <c:v>1.833333333333333</c:v>
                </c:pt>
                <c:pt idx="111">
                  <c:v>1.85</c:v>
                </c:pt>
                <c:pt idx="112">
                  <c:v>1.8666666666666669</c:v>
                </c:pt>
                <c:pt idx="113">
                  <c:v>1.8833333333333331</c:v>
                </c:pt>
                <c:pt idx="114">
                  <c:v>1.9</c:v>
                </c:pt>
                <c:pt idx="115">
                  <c:v>1.916666666666667</c:v>
                </c:pt>
                <c:pt idx="116">
                  <c:v>1.9333333333333329</c:v>
                </c:pt>
                <c:pt idx="117">
                  <c:v>1.95</c:v>
                </c:pt>
                <c:pt idx="118">
                  <c:v>1.966666666666667</c:v>
                </c:pt>
                <c:pt idx="119">
                  <c:v>1.9833333333333329</c:v>
                </c:pt>
                <c:pt idx="120">
                  <c:v>2</c:v>
                </c:pt>
                <c:pt idx="121">
                  <c:v>2.0166666666666671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</c:v>
                </c:pt>
                <c:pt idx="126">
                  <c:v>2.1</c:v>
                </c:pt>
                <c:pt idx="127">
                  <c:v>2.1166666666666671</c:v>
                </c:pt>
                <c:pt idx="128">
                  <c:v>2.1333333333333329</c:v>
                </c:pt>
                <c:pt idx="129">
                  <c:v>2.15</c:v>
                </c:pt>
                <c:pt idx="130">
                  <c:v>2.1666666666666661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2.2333333333333329</c:v>
                </c:pt>
                <c:pt idx="135">
                  <c:v>2.25</c:v>
                </c:pt>
                <c:pt idx="136">
                  <c:v>2.2666666666666671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2.3166666666666571</c:v>
                </c:pt>
                <c:pt idx="140">
                  <c:v>2.333333333333333</c:v>
                </c:pt>
                <c:pt idx="141">
                  <c:v>2.35</c:v>
                </c:pt>
                <c:pt idx="142">
                  <c:v>2.3666666666666671</c:v>
                </c:pt>
                <c:pt idx="143">
                  <c:v>2.3833333333333329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2.4833333333333329</c:v>
                </c:pt>
                <c:pt idx="150">
                  <c:v>2.5</c:v>
                </c:pt>
                <c:pt idx="151">
                  <c:v>2.5166666666666671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</c:v>
                </c:pt>
                <c:pt idx="156">
                  <c:v>2.6</c:v>
                </c:pt>
                <c:pt idx="157">
                  <c:v>2.6166666666666671</c:v>
                </c:pt>
                <c:pt idx="158">
                  <c:v>2.6333333333333329</c:v>
                </c:pt>
                <c:pt idx="159">
                  <c:v>2.65</c:v>
                </c:pt>
                <c:pt idx="160">
                  <c:v>2.6666666666666661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2.7333333333333329</c:v>
                </c:pt>
                <c:pt idx="165">
                  <c:v>2.75</c:v>
                </c:pt>
                <c:pt idx="166">
                  <c:v>2.7666666666666671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2.8166666666666571</c:v>
                </c:pt>
                <c:pt idx="170">
                  <c:v>2.833333333333333</c:v>
                </c:pt>
                <c:pt idx="171">
                  <c:v>2.85</c:v>
                </c:pt>
                <c:pt idx="172">
                  <c:v>2.8666666666666671</c:v>
                </c:pt>
                <c:pt idx="173">
                  <c:v>2.8833333333333329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2.9833333333333329</c:v>
                </c:pt>
                <c:pt idx="180">
                  <c:v>3</c:v>
                </c:pt>
                <c:pt idx="181">
                  <c:v>3.0166666666666671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</c:v>
                </c:pt>
                <c:pt idx="186">
                  <c:v>3.1</c:v>
                </c:pt>
                <c:pt idx="187">
                  <c:v>3.1166666666666671</c:v>
                </c:pt>
                <c:pt idx="188">
                  <c:v>3.1333333333333329</c:v>
                </c:pt>
                <c:pt idx="189">
                  <c:v>3.15</c:v>
                </c:pt>
                <c:pt idx="190">
                  <c:v>3.1666666666666661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3.2333333333333329</c:v>
                </c:pt>
                <c:pt idx="195">
                  <c:v>3.25</c:v>
                </c:pt>
                <c:pt idx="196">
                  <c:v>3.2666666666666671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3.3166666666666571</c:v>
                </c:pt>
                <c:pt idx="200">
                  <c:v>3.333333333333333</c:v>
                </c:pt>
                <c:pt idx="201">
                  <c:v>3.35</c:v>
                </c:pt>
                <c:pt idx="202">
                  <c:v>3.3666666666666671</c:v>
                </c:pt>
                <c:pt idx="203">
                  <c:v>3.3833333333333329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3.4833333333333329</c:v>
                </c:pt>
                <c:pt idx="210">
                  <c:v>3.5</c:v>
                </c:pt>
                <c:pt idx="211">
                  <c:v>3.5166666666666671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</c:v>
                </c:pt>
                <c:pt idx="216">
                  <c:v>3.6</c:v>
                </c:pt>
                <c:pt idx="217">
                  <c:v>3.6166666666666671</c:v>
                </c:pt>
                <c:pt idx="218">
                  <c:v>3.6333333333333329</c:v>
                </c:pt>
                <c:pt idx="219">
                  <c:v>3.65</c:v>
                </c:pt>
                <c:pt idx="220">
                  <c:v>3.6666666666666661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3.7333333333333329</c:v>
                </c:pt>
                <c:pt idx="225">
                  <c:v>3.75</c:v>
                </c:pt>
                <c:pt idx="226">
                  <c:v>3.7666666666666671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3.8166666666666571</c:v>
                </c:pt>
                <c:pt idx="230">
                  <c:v>3.833333333333333</c:v>
                </c:pt>
                <c:pt idx="231">
                  <c:v>3.85</c:v>
                </c:pt>
                <c:pt idx="232">
                  <c:v>3.8666666666666671</c:v>
                </c:pt>
                <c:pt idx="233">
                  <c:v>3.8833333333333329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3.9833333333333329</c:v>
                </c:pt>
                <c:pt idx="240">
                  <c:v>4</c:v>
                </c:pt>
                <c:pt idx="241">
                  <c:v>4.0166666666666657</c:v>
                </c:pt>
                <c:pt idx="242">
                  <c:v>4.0333333333333403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4.1333333333333329</c:v>
                </c:pt>
                <c:pt idx="249">
                  <c:v>4.1499999999999986</c:v>
                </c:pt>
                <c:pt idx="250">
                  <c:v>4.166666666666667</c:v>
                </c:pt>
                <c:pt idx="251">
                  <c:v>4.1833333333333327</c:v>
                </c:pt>
                <c:pt idx="252">
                  <c:v>4.2</c:v>
                </c:pt>
                <c:pt idx="253">
                  <c:v>4.2166666666666659</c:v>
                </c:pt>
                <c:pt idx="254">
                  <c:v>4.2333333333333396</c:v>
                </c:pt>
                <c:pt idx="255">
                  <c:v>4.25</c:v>
                </c:pt>
                <c:pt idx="256">
                  <c:v>4.2666666666666657</c:v>
                </c:pt>
                <c:pt idx="257">
                  <c:v>4.2833333333333403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4.3333333333333321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4.3833333333333329</c:v>
                </c:pt>
                <c:pt idx="264">
                  <c:v>4.4000000000000004</c:v>
                </c:pt>
                <c:pt idx="265">
                  <c:v>4.4166666666666661</c:v>
                </c:pt>
                <c:pt idx="266">
                  <c:v>4.4333333333333398</c:v>
                </c:pt>
                <c:pt idx="267">
                  <c:v>4.45</c:v>
                </c:pt>
                <c:pt idx="268">
                  <c:v>4.4666666666666659</c:v>
                </c:pt>
                <c:pt idx="269">
                  <c:v>4.4833333333333396</c:v>
                </c:pt>
                <c:pt idx="270">
                  <c:v>4.5</c:v>
                </c:pt>
                <c:pt idx="271">
                  <c:v>4.5166666666666657</c:v>
                </c:pt>
                <c:pt idx="272">
                  <c:v>4.5333333333333403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4.6333333333333329</c:v>
                </c:pt>
                <c:pt idx="279">
                  <c:v>4.6499999999999977</c:v>
                </c:pt>
                <c:pt idx="280">
                  <c:v>4.666666666666667</c:v>
                </c:pt>
                <c:pt idx="281">
                  <c:v>4.6833333333333327</c:v>
                </c:pt>
                <c:pt idx="282">
                  <c:v>4.7</c:v>
                </c:pt>
                <c:pt idx="283">
                  <c:v>4.7166666666666659</c:v>
                </c:pt>
                <c:pt idx="284">
                  <c:v>4.7333333333333396</c:v>
                </c:pt>
                <c:pt idx="285">
                  <c:v>4.75</c:v>
                </c:pt>
                <c:pt idx="286">
                  <c:v>4.7666666666666657</c:v>
                </c:pt>
                <c:pt idx="287">
                  <c:v>4.7833333333333403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4.8333333333333321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4.8833333333333329</c:v>
                </c:pt>
                <c:pt idx="294">
                  <c:v>4.9000000000000004</c:v>
                </c:pt>
                <c:pt idx="295">
                  <c:v>4.9166666666666661</c:v>
                </c:pt>
                <c:pt idx="296">
                  <c:v>4.9333333333333398</c:v>
                </c:pt>
                <c:pt idx="297">
                  <c:v>4.95</c:v>
                </c:pt>
                <c:pt idx="298">
                  <c:v>4.9666666666666659</c:v>
                </c:pt>
                <c:pt idx="299">
                  <c:v>4.9833333333333396</c:v>
                </c:pt>
                <c:pt idx="300">
                  <c:v>5</c:v>
                </c:pt>
                <c:pt idx="301">
                  <c:v>5.0166666666666657</c:v>
                </c:pt>
                <c:pt idx="302">
                  <c:v>5.0333333333333403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5.1333333333333329</c:v>
                </c:pt>
                <c:pt idx="309">
                  <c:v>5.1499999999999986</c:v>
                </c:pt>
                <c:pt idx="310">
                  <c:v>5.166666666666667</c:v>
                </c:pt>
                <c:pt idx="311">
                  <c:v>5.1833333333333327</c:v>
                </c:pt>
                <c:pt idx="312">
                  <c:v>5.2</c:v>
                </c:pt>
                <c:pt idx="313">
                  <c:v>5.2166666666666659</c:v>
                </c:pt>
                <c:pt idx="314">
                  <c:v>5.2333333333333396</c:v>
                </c:pt>
                <c:pt idx="315">
                  <c:v>5.25</c:v>
                </c:pt>
                <c:pt idx="316">
                  <c:v>5.2666666666666657</c:v>
                </c:pt>
                <c:pt idx="317">
                  <c:v>5.2833333333333403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5.3333333333333321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5.3833333333333329</c:v>
                </c:pt>
                <c:pt idx="324">
                  <c:v>5.4</c:v>
                </c:pt>
                <c:pt idx="325">
                  <c:v>5.4166666666666661</c:v>
                </c:pt>
                <c:pt idx="326">
                  <c:v>5.4333333333333398</c:v>
                </c:pt>
                <c:pt idx="327">
                  <c:v>5.45</c:v>
                </c:pt>
                <c:pt idx="328">
                  <c:v>5.4666666666666659</c:v>
                </c:pt>
                <c:pt idx="329">
                  <c:v>5.4833333333333396</c:v>
                </c:pt>
                <c:pt idx="330">
                  <c:v>5.5</c:v>
                </c:pt>
                <c:pt idx="331">
                  <c:v>5.5166666666666657</c:v>
                </c:pt>
                <c:pt idx="332">
                  <c:v>5.5333333333333403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5.6333333333333329</c:v>
                </c:pt>
                <c:pt idx="339">
                  <c:v>5.6499999999999977</c:v>
                </c:pt>
                <c:pt idx="340">
                  <c:v>5.666666666666667</c:v>
                </c:pt>
                <c:pt idx="341">
                  <c:v>5.6833333333333327</c:v>
                </c:pt>
                <c:pt idx="342">
                  <c:v>5.7</c:v>
                </c:pt>
                <c:pt idx="343">
                  <c:v>5.7166666666666659</c:v>
                </c:pt>
                <c:pt idx="344">
                  <c:v>5.7333333333333396</c:v>
                </c:pt>
                <c:pt idx="345">
                  <c:v>5.75</c:v>
                </c:pt>
                <c:pt idx="346">
                  <c:v>5.7666666666666657</c:v>
                </c:pt>
                <c:pt idx="347">
                  <c:v>5.7833333333333403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5.8333333333333321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5.8833333333333329</c:v>
                </c:pt>
                <c:pt idx="354">
                  <c:v>5.9</c:v>
                </c:pt>
                <c:pt idx="355">
                  <c:v>5.9166666666666661</c:v>
                </c:pt>
                <c:pt idx="356">
                  <c:v>5.9333333333333398</c:v>
                </c:pt>
                <c:pt idx="357">
                  <c:v>5.95</c:v>
                </c:pt>
                <c:pt idx="358">
                  <c:v>5.9666666666666659</c:v>
                </c:pt>
                <c:pt idx="359">
                  <c:v>5.9833333333333396</c:v>
                </c:pt>
                <c:pt idx="360">
                  <c:v>6</c:v>
                </c:pt>
                <c:pt idx="361">
                  <c:v>6.0166666666666657</c:v>
                </c:pt>
                <c:pt idx="362">
                  <c:v>6.0333333333333403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6.1333333333333329</c:v>
                </c:pt>
                <c:pt idx="369">
                  <c:v>6.1499999999999986</c:v>
                </c:pt>
                <c:pt idx="370">
                  <c:v>6.166666666666667</c:v>
                </c:pt>
                <c:pt idx="371">
                  <c:v>6.1833333333333327</c:v>
                </c:pt>
                <c:pt idx="372">
                  <c:v>6.2</c:v>
                </c:pt>
                <c:pt idx="373">
                  <c:v>6.2166666666666659</c:v>
                </c:pt>
                <c:pt idx="374">
                  <c:v>6.2333333333333396</c:v>
                </c:pt>
                <c:pt idx="375">
                  <c:v>6.25</c:v>
                </c:pt>
                <c:pt idx="376">
                  <c:v>6.2666666666666657</c:v>
                </c:pt>
                <c:pt idx="377">
                  <c:v>6.2833333333333403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6.3333333333333321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6.3833333333333329</c:v>
                </c:pt>
                <c:pt idx="384">
                  <c:v>6.4</c:v>
                </c:pt>
                <c:pt idx="385">
                  <c:v>6.4166666666666661</c:v>
                </c:pt>
                <c:pt idx="386">
                  <c:v>6.4333333333333398</c:v>
                </c:pt>
                <c:pt idx="387">
                  <c:v>6.45</c:v>
                </c:pt>
                <c:pt idx="388">
                  <c:v>6.4666666666666659</c:v>
                </c:pt>
                <c:pt idx="389">
                  <c:v>6.4833333333333396</c:v>
                </c:pt>
                <c:pt idx="390">
                  <c:v>6.5</c:v>
                </c:pt>
                <c:pt idx="391">
                  <c:v>6.5166666666666657</c:v>
                </c:pt>
                <c:pt idx="392">
                  <c:v>6.5333333333333403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6.6333333333333329</c:v>
                </c:pt>
                <c:pt idx="399">
                  <c:v>6.6499999999999977</c:v>
                </c:pt>
                <c:pt idx="400">
                  <c:v>6.666666666666667</c:v>
                </c:pt>
                <c:pt idx="401">
                  <c:v>6.6833333333333327</c:v>
                </c:pt>
                <c:pt idx="402">
                  <c:v>6.7</c:v>
                </c:pt>
                <c:pt idx="403">
                  <c:v>6.7166666666666659</c:v>
                </c:pt>
                <c:pt idx="404">
                  <c:v>6.7333333333333396</c:v>
                </c:pt>
                <c:pt idx="405">
                  <c:v>6.75</c:v>
                </c:pt>
                <c:pt idx="406">
                  <c:v>6.7666666666666657</c:v>
                </c:pt>
                <c:pt idx="407">
                  <c:v>6.7833333333333403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6.8333333333333321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6.8833333333333329</c:v>
                </c:pt>
                <c:pt idx="414">
                  <c:v>6.9</c:v>
                </c:pt>
                <c:pt idx="415">
                  <c:v>6.9166666666666661</c:v>
                </c:pt>
                <c:pt idx="416">
                  <c:v>6.9333333333333398</c:v>
                </c:pt>
                <c:pt idx="417">
                  <c:v>6.95</c:v>
                </c:pt>
                <c:pt idx="418">
                  <c:v>6.9666666666666659</c:v>
                </c:pt>
                <c:pt idx="419">
                  <c:v>6.9833333333333396</c:v>
                </c:pt>
                <c:pt idx="420">
                  <c:v>7</c:v>
                </c:pt>
                <c:pt idx="421">
                  <c:v>7.0166666666666657</c:v>
                </c:pt>
                <c:pt idx="422">
                  <c:v>7.0333333333333403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7.1333333333333329</c:v>
                </c:pt>
                <c:pt idx="429">
                  <c:v>7.1499999999999986</c:v>
                </c:pt>
                <c:pt idx="430">
                  <c:v>7.166666666666667</c:v>
                </c:pt>
                <c:pt idx="431">
                  <c:v>7.1833333333333327</c:v>
                </c:pt>
                <c:pt idx="432">
                  <c:v>7.2</c:v>
                </c:pt>
                <c:pt idx="433">
                  <c:v>7.2166666666666659</c:v>
                </c:pt>
                <c:pt idx="434">
                  <c:v>7.2333333333333396</c:v>
                </c:pt>
                <c:pt idx="435">
                  <c:v>7.25</c:v>
                </c:pt>
                <c:pt idx="436">
                  <c:v>7.2666666666666657</c:v>
                </c:pt>
                <c:pt idx="437">
                  <c:v>7.2833333333333403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7.3333333333333321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7.3833333333333329</c:v>
                </c:pt>
                <c:pt idx="444">
                  <c:v>7.4</c:v>
                </c:pt>
                <c:pt idx="445">
                  <c:v>7.4166666666666661</c:v>
                </c:pt>
                <c:pt idx="446">
                  <c:v>7.4333333333333398</c:v>
                </c:pt>
                <c:pt idx="447">
                  <c:v>7.45</c:v>
                </c:pt>
                <c:pt idx="448">
                  <c:v>7.4666666666666659</c:v>
                </c:pt>
                <c:pt idx="449">
                  <c:v>7.4833333333333396</c:v>
                </c:pt>
                <c:pt idx="450">
                  <c:v>7.5</c:v>
                </c:pt>
                <c:pt idx="451">
                  <c:v>7.5166666666666657</c:v>
                </c:pt>
                <c:pt idx="452">
                  <c:v>7.5333333333333403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7.6333333333333329</c:v>
                </c:pt>
                <c:pt idx="459">
                  <c:v>7.6499999999999977</c:v>
                </c:pt>
                <c:pt idx="460">
                  <c:v>7.666666666666667</c:v>
                </c:pt>
                <c:pt idx="461">
                  <c:v>7.6833333333333327</c:v>
                </c:pt>
                <c:pt idx="462">
                  <c:v>7.7</c:v>
                </c:pt>
                <c:pt idx="463">
                  <c:v>7.7166666666666659</c:v>
                </c:pt>
                <c:pt idx="464">
                  <c:v>7.7333333333333396</c:v>
                </c:pt>
                <c:pt idx="465">
                  <c:v>7.75</c:v>
                </c:pt>
                <c:pt idx="466">
                  <c:v>7.7666666666666657</c:v>
                </c:pt>
                <c:pt idx="467">
                  <c:v>7.7833333333333403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7.8333333333333321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7.8833333333333329</c:v>
                </c:pt>
                <c:pt idx="474">
                  <c:v>7.9</c:v>
                </c:pt>
                <c:pt idx="475">
                  <c:v>7.9166666666666661</c:v>
                </c:pt>
                <c:pt idx="476">
                  <c:v>7.9333333333333398</c:v>
                </c:pt>
                <c:pt idx="477">
                  <c:v>7.95</c:v>
                </c:pt>
                <c:pt idx="478">
                  <c:v>7.9666666666666659</c:v>
                </c:pt>
                <c:pt idx="479">
                  <c:v>7.9833333333333396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8.0833333333333321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8.2333333333333183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8.3333333333333321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8.5833333333333321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8.7333333333333183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8.8333333333333321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9.0833333333333321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9.2333333333333183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9.3333333333333321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9.5833333333333321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9.7333333333333183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9.8333333333333321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</c:v>
                </c:pt>
                <c:pt idx="603">
                  <c:v>10.050000000000001</c:v>
                </c:pt>
                <c:pt idx="604">
                  <c:v>10.06666666666667</c:v>
                </c:pt>
                <c:pt idx="605">
                  <c:v>10.08333333333333</c:v>
                </c:pt>
                <c:pt idx="606">
                  <c:v>10.1</c:v>
                </c:pt>
                <c:pt idx="607">
                  <c:v>10.116666666666671</c:v>
                </c:pt>
                <c:pt idx="608">
                  <c:v>10.133333333333329</c:v>
                </c:pt>
                <c:pt idx="609">
                  <c:v>10.15</c:v>
                </c:pt>
                <c:pt idx="610">
                  <c:v>10.16666666666667</c:v>
                </c:pt>
                <c:pt idx="611">
                  <c:v>10.18333333333333</c:v>
                </c:pt>
                <c:pt idx="612">
                  <c:v>10.199999999999999</c:v>
                </c:pt>
                <c:pt idx="613">
                  <c:v>10.21666666666667</c:v>
                </c:pt>
                <c:pt idx="614">
                  <c:v>10.233333333333331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</c:v>
                </c:pt>
                <c:pt idx="618">
                  <c:v>10.3</c:v>
                </c:pt>
                <c:pt idx="619">
                  <c:v>10.31666666666667</c:v>
                </c:pt>
                <c:pt idx="620">
                  <c:v>10.33333333333333</c:v>
                </c:pt>
                <c:pt idx="621">
                  <c:v>10.35</c:v>
                </c:pt>
                <c:pt idx="622">
                  <c:v>10.366666666666671</c:v>
                </c:pt>
                <c:pt idx="623">
                  <c:v>10.383333333333329</c:v>
                </c:pt>
                <c:pt idx="624">
                  <c:v>10.4</c:v>
                </c:pt>
                <c:pt idx="625">
                  <c:v>10.41666666666667</c:v>
                </c:pt>
                <c:pt idx="626">
                  <c:v>10.43333333333333</c:v>
                </c:pt>
                <c:pt idx="627">
                  <c:v>10.45</c:v>
                </c:pt>
                <c:pt idx="628">
                  <c:v>10.46666666666667</c:v>
                </c:pt>
                <c:pt idx="629">
                  <c:v>10.483333333333331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</c:v>
                </c:pt>
                <c:pt idx="633">
                  <c:v>10.55</c:v>
                </c:pt>
                <c:pt idx="634">
                  <c:v>10.56666666666667</c:v>
                </c:pt>
                <c:pt idx="635">
                  <c:v>10.58333333333333</c:v>
                </c:pt>
                <c:pt idx="636">
                  <c:v>10.6</c:v>
                </c:pt>
                <c:pt idx="637">
                  <c:v>10.616666666666671</c:v>
                </c:pt>
                <c:pt idx="638">
                  <c:v>10.633333333333329</c:v>
                </c:pt>
                <c:pt idx="639">
                  <c:v>10.65</c:v>
                </c:pt>
                <c:pt idx="640">
                  <c:v>10.66666666666667</c:v>
                </c:pt>
                <c:pt idx="641">
                  <c:v>10.68333333333333</c:v>
                </c:pt>
                <c:pt idx="642">
                  <c:v>10.7</c:v>
                </c:pt>
                <c:pt idx="643">
                  <c:v>10.71666666666667</c:v>
                </c:pt>
                <c:pt idx="644">
                  <c:v>10.733333333333331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</c:v>
                </c:pt>
                <c:pt idx="648">
                  <c:v>10.8</c:v>
                </c:pt>
                <c:pt idx="649">
                  <c:v>10.81666666666667</c:v>
                </c:pt>
                <c:pt idx="650">
                  <c:v>10.83333333333333</c:v>
                </c:pt>
                <c:pt idx="651">
                  <c:v>10.85</c:v>
                </c:pt>
                <c:pt idx="652">
                  <c:v>10.866666666666671</c:v>
                </c:pt>
                <c:pt idx="653">
                  <c:v>10.883333333333329</c:v>
                </c:pt>
                <c:pt idx="654">
                  <c:v>10.9</c:v>
                </c:pt>
                <c:pt idx="655">
                  <c:v>10.91666666666667</c:v>
                </c:pt>
                <c:pt idx="656">
                  <c:v>10.93333333333333</c:v>
                </c:pt>
                <c:pt idx="657">
                  <c:v>10.95</c:v>
                </c:pt>
                <c:pt idx="658">
                  <c:v>10.96666666666667</c:v>
                </c:pt>
                <c:pt idx="659">
                  <c:v>10.983333333333331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</c:v>
                </c:pt>
                <c:pt idx="663">
                  <c:v>11.05</c:v>
                </c:pt>
                <c:pt idx="664">
                  <c:v>11.06666666666667</c:v>
                </c:pt>
                <c:pt idx="665">
                  <c:v>11.08333333333333</c:v>
                </c:pt>
                <c:pt idx="666">
                  <c:v>11.1</c:v>
                </c:pt>
                <c:pt idx="667">
                  <c:v>11.116666666666671</c:v>
                </c:pt>
                <c:pt idx="668">
                  <c:v>11.133333333333329</c:v>
                </c:pt>
                <c:pt idx="669">
                  <c:v>11.15</c:v>
                </c:pt>
                <c:pt idx="670">
                  <c:v>11.16666666666667</c:v>
                </c:pt>
                <c:pt idx="671">
                  <c:v>11.18333333333333</c:v>
                </c:pt>
                <c:pt idx="672">
                  <c:v>11.2</c:v>
                </c:pt>
                <c:pt idx="673">
                  <c:v>11.21666666666667</c:v>
                </c:pt>
                <c:pt idx="674">
                  <c:v>11.233333333333331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</c:v>
                </c:pt>
                <c:pt idx="678">
                  <c:v>11.3</c:v>
                </c:pt>
                <c:pt idx="679">
                  <c:v>11.31666666666667</c:v>
                </c:pt>
                <c:pt idx="680">
                  <c:v>11.33333333333333</c:v>
                </c:pt>
                <c:pt idx="681">
                  <c:v>11.35</c:v>
                </c:pt>
                <c:pt idx="682">
                  <c:v>11.366666666666671</c:v>
                </c:pt>
                <c:pt idx="683">
                  <c:v>11.383333333333329</c:v>
                </c:pt>
                <c:pt idx="684">
                  <c:v>11.4</c:v>
                </c:pt>
                <c:pt idx="685">
                  <c:v>11.41666666666667</c:v>
                </c:pt>
                <c:pt idx="686">
                  <c:v>11.43333333333333</c:v>
                </c:pt>
                <c:pt idx="687">
                  <c:v>11.45</c:v>
                </c:pt>
                <c:pt idx="688">
                  <c:v>11.46666666666667</c:v>
                </c:pt>
                <c:pt idx="689">
                  <c:v>11.483333333333331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</c:v>
                </c:pt>
                <c:pt idx="693">
                  <c:v>11.55</c:v>
                </c:pt>
                <c:pt idx="694">
                  <c:v>11.56666666666667</c:v>
                </c:pt>
                <c:pt idx="695">
                  <c:v>11.58333333333333</c:v>
                </c:pt>
                <c:pt idx="696">
                  <c:v>11.6</c:v>
                </c:pt>
                <c:pt idx="697">
                  <c:v>11.616666666666671</c:v>
                </c:pt>
                <c:pt idx="698">
                  <c:v>11.633333333333329</c:v>
                </c:pt>
                <c:pt idx="699">
                  <c:v>11.65</c:v>
                </c:pt>
                <c:pt idx="700">
                  <c:v>11.66666666666667</c:v>
                </c:pt>
                <c:pt idx="701">
                  <c:v>11.68333333333333</c:v>
                </c:pt>
                <c:pt idx="702">
                  <c:v>11.7</c:v>
                </c:pt>
                <c:pt idx="703">
                  <c:v>11.71666666666667</c:v>
                </c:pt>
                <c:pt idx="704">
                  <c:v>11.733333333333331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</c:v>
                </c:pt>
                <c:pt idx="708">
                  <c:v>11.8</c:v>
                </c:pt>
                <c:pt idx="709">
                  <c:v>11.81666666666667</c:v>
                </c:pt>
                <c:pt idx="710">
                  <c:v>11.83333333333333</c:v>
                </c:pt>
                <c:pt idx="711">
                  <c:v>11.85</c:v>
                </c:pt>
                <c:pt idx="712">
                  <c:v>11.866666666666671</c:v>
                </c:pt>
                <c:pt idx="713">
                  <c:v>11.883333333333329</c:v>
                </c:pt>
                <c:pt idx="714">
                  <c:v>11.9</c:v>
                </c:pt>
                <c:pt idx="715">
                  <c:v>11.91666666666667</c:v>
                </c:pt>
                <c:pt idx="716">
                  <c:v>11.93333333333333</c:v>
                </c:pt>
                <c:pt idx="717">
                  <c:v>11.95</c:v>
                </c:pt>
                <c:pt idx="718">
                  <c:v>11.96666666666667</c:v>
                </c:pt>
                <c:pt idx="719">
                  <c:v>11.983333333333331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</c:v>
                </c:pt>
                <c:pt idx="723">
                  <c:v>12.05</c:v>
                </c:pt>
                <c:pt idx="724">
                  <c:v>12.06666666666667</c:v>
                </c:pt>
                <c:pt idx="725">
                  <c:v>12.08333333333333</c:v>
                </c:pt>
                <c:pt idx="726">
                  <c:v>12.1</c:v>
                </c:pt>
                <c:pt idx="727">
                  <c:v>12.116666666666671</c:v>
                </c:pt>
                <c:pt idx="728">
                  <c:v>12.133333333333329</c:v>
                </c:pt>
                <c:pt idx="729">
                  <c:v>12.15</c:v>
                </c:pt>
                <c:pt idx="730">
                  <c:v>12.16666666666667</c:v>
                </c:pt>
                <c:pt idx="731">
                  <c:v>12.18333333333333</c:v>
                </c:pt>
                <c:pt idx="732">
                  <c:v>12.2</c:v>
                </c:pt>
                <c:pt idx="733">
                  <c:v>12.21666666666667</c:v>
                </c:pt>
                <c:pt idx="734">
                  <c:v>12.233333333333331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</c:v>
                </c:pt>
                <c:pt idx="738">
                  <c:v>12.3</c:v>
                </c:pt>
                <c:pt idx="739">
                  <c:v>12.31666666666667</c:v>
                </c:pt>
                <c:pt idx="740">
                  <c:v>12.33333333333333</c:v>
                </c:pt>
                <c:pt idx="741">
                  <c:v>12.35</c:v>
                </c:pt>
                <c:pt idx="742">
                  <c:v>12.366666666666671</c:v>
                </c:pt>
                <c:pt idx="743">
                  <c:v>12.383333333333329</c:v>
                </c:pt>
                <c:pt idx="744">
                  <c:v>12.4</c:v>
                </c:pt>
                <c:pt idx="745">
                  <c:v>12.41666666666667</c:v>
                </c:pt>
                <c:pt idx="746">
                  <c:v>12.43333333333333</c:v>
                </c:pt>
                <c:pt idx="747">
                  <c:v>12.45</c:v>
                </c:pt>
                <c:pt idx="748">
                  <c:v>12.46666666666667</c:v>
                </c:pt>
                <c:pt idx="749">
                  <c:v>12.483333333333331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</c:v>
                </c:pt>
                <c:pt idx="753">
                  <c:v>12.55</c:v>
                </c:pt>
                <c:pt idx="754">
                  <c:v>12.56666666666667</c:v>
                </c:pt>
                <c:pt idx="755">
                  <c:v>12.58333333333333</c:v>
                </c:pt>
                <c:pt idx="756">
                  <c:v>12.6</c:v>
                </c:pt>
                <c:pt idx="757">
                  <c:v>12.616666666666671</c:v>
                </c:pt>
                <c:pt idx="758">
                  <c:v>12.633333333333329</c:v>
                </c:pt>
                <c:pt idx="759">
                  <c:v>12.65</c:v>
                </c:pt>
                <c:pt idx="760">
                  <c:v>12.66666666666667</c:v>
                </c:pt>
                <c:pt idx="761">
                  <c:v>12.68333333333333</c:v>
                </c:pt>
                <c:pt idx="762">
                  <c:v>12.7</c:v>
                </c:pt>
                <c:pt idx="763">
                  <c:v>12.71666666666667</c:v>
                </c:pt>
                <c:pt idx="764">
                  <c:v>12.733333333333331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</c:v>
                </c:pt>
                <c:pt idx="768">
                  <c:v>12.8</c:v>
                </c:pt>
                <c:pt idx="769">
                  <c:v>12.81666666666667</c:v>
                </c:pt>
                <c:pt idx="770">
                  <c:v>12.83333333333333</c:v>
                </c:pt>
                <c:pt idx="771">
                  <c:v>12.85</c:v>
                </c:pt>
                <c:pt idx="772">
                  <c:v>12.866666666666671</c:v>
                </c:pt>
                <c:pt idx="773">
                  <c:v>12.883333333333329</c:v>
                </c:pt>
                <c:pt idx="774">
                  <c:v>12.9</c:v>
                </c:pt>
                <c:pt idx="775">
                  <c:v>12.91666666666667</c:v>
                </c:pt>
                <c:pt idx="776">
                  <c:v>12.93333333333333</c:v>
                </c:pt>
                <c:pt idx="777">
                  <c:v>12.95</c:v>
                </c:pt>
                <c:pt idx="778">
                  <c:v>12.96666666666667</c:v>
                </c:pt>
                <c:pt idx="779">
                  <c:v>12.983333333333331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</c:v>
                </c:pt>
                <c:pt idx="783">
                  <c:v>13.05</c:v>
                </c:pt>
                <c:pt idx="784">
                  <c:v>13.06666666666667</c:v>
                </c:pt>
                <c:pt idx="785">
                  <c:v>13.08333333333333</c:v>
                </c:pt>
                <c:pt idx="786">
                  <c:v>13.1</c:v>
                </c:pt>
                <c:pt idx="787">
                  <c:v>13.116666666666671</c:v>
                </c:pt>
                <c:pt idx="788">
                  <c:v>13.133333333333329</c:v>
                </c:pt>
                <c:pt idx="789">
                  <c:v>13.15</c:v>
                </c:pt>
                <c:pt idx="790">
                  <c:v>13.16666666666667</c:v>
                </c:pt>
                <c:pt idx="791">
                  <c:v>13.18333333333333</c:v>
                </c:pt>
                <c:pt idx="792">
                  <c:v>13.2</c:v>
                </c:pt>
                <c:pt idx="793">
                  <c:v>13.21666666666667</c:v>
                </c:pt>
                <c:pt idx="794">
                  <c:v>13.233333333333331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</c:v>
                </c:pt>
                <c:pt idx="798">
                  <c:v>13.3</c:v>
                </c:pt>
                <c:pt idx="799">
                  <c:v>13.31666666666667</c:v>
                </c:pt>
                <c:pt idx="800">
                  <c:v>13.33333333333333</c:v>
                </c:pt>
                <c:pt idx="801">
                  <c:v>13.35</c:v>
                </c:pt>
                <c:pt idx="802">
                  <c:v>13.366666666666671</c:v>
                </c:pt>
                <c:pt idx="803">
                  <c:v>13.383333333333329</c:v>
                </c:pt>
                <c:pt idx="804">
                  <c:v>13.4</c:v>
                </c:pt>
                <c:pt idx="805">
                  <c:v>13.41666666666667</c:v>
                </c:pt>
                <c:pt idx="806">
                  <c:v>13.43333333333333</c:v>
                </c:pt>
                <c:pt idx="807">
                  <c:v>13.45</c:v>
                </c:pt>
                <c:pt idx="808">
                  <c:v>13.46666666666667</c:v>
                </c:pt>
                <c:pt idx="809">
                  <c:v>13.483333333333331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</c:v>
                </c:pt>
                <c:pt idx="813">
                  <c:v>13.55</c:v>
                </c:pt>
                <c:pt idx="814">
                  <c:v>13.56666666666667</c:v>
                </c:pt>
                <c:pt idx="815">
                  <c:v>13.58333333333333</c:v>
                </c:pt>
                <c:pt idx="816">
                  <c:v>13.6</c:v>
                </c:pt>
                <c:pt idx="817">
                  <c:v>13.616666666666671</c:v>
                </c:pt>
                <c:pt idx="818">
                  <c:v>13.633333333333329</c:v>
                </c:pt>
                <c:pt idx="819">
                  <c:v>13.65</c:v>
                </c:pt>
                <c:pt idx="820">
                  <c:v>13.66666666666667</c:v>
                </c:pt>
                <c:pt idx="821">
                  <c:v>13.68333333333333</c:v>
                </c:pt>
                <c:pt idx="822">
                  <c:v>13.7</c:v>
                </c:pt>
                <c:pt idx="823">
                  <c:v>13.71666666666667</c:v>
                </c:pt>
                <c:pt idx="824">
                  <c:v>13.733333333333331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</c:v>
                </c:pt>
                <c:pt idx="828">
                  <c:v>13.8</c:v>
                </c:pt>
                <c:pt idx="829">
                  <c:v>13.81666666666667</c:v>
                </c:pt>
                <c:pt idx="830">
                  <c:v>13.83333333333333</c:v>
                </c:pt>
                <c:pt idx="831">
                  <c:v>13.85</c:v>
                </c:pt>
                <c:pt idx="832">
                  <c:v>13.866666666666671</c:v>
                </c:pt>
                <c:pt idx="833">
                  <c:v>13.883333333333329</c:v>
                </c:pt>
                <c:pt idx="834">
                  <c:v>13.9</c:v>
                </c:pt>
                <c:pt idx="835">
                  <c:v>13.91666666666667</c:v>
                </c:pt>
                <c:pt idx="836">
                  <c:v>13.93333333333333</c:v>
                </c:pt>
                <c:pt idx="837">
                  <c:v>13.95</c:v>
                </c:pt>
                <c:pt idx="838">
                  <c:v>13.96666666666667</c:v>
                </c:pt>
                <c:pt idx="839">
                  <c:v>13.983333333333331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</c:v>
                </c:pt>
                <c:pt idx="843">
                  <c:v>14.05</c:v>
                </c:pt>
                <c:pt idx="844">
                  <c:v>14.06666666666667</c:v>
                </c:pt>
                <c:pt idx="845">
                  <c:v>14.08333333333333</c:v>
                </c:pt>
                <c:pt idx="846">
                  <c:v>14.1</c:v>
                </c:pt>
                <c:pt idx="847">
                  <c:v>14.116666666666671</c:v>
                </c:pt>
                <c:pt idx="848">
                  <c:v>14.133333333333329</c:v>
                </c:pt>
                <c:pt idx="849">
                  <c:v>14.15</c:v>
                </c:pt>
                <c:pt idx="850">
                  <c:v>14.16666666666667</c:v>
                </c:pt>
                <c:pt idx="851">
                  <c:v>14.18333333333333</c:v>
                </c:pt>
                <c:pt idx="852">
                  <c:v>14.2</c:v>
                </c:pt>
                <c:pt idx="853">
                  <c:v>14.21666666666667</c:v>
                </c:pt>
                <c:pt idx="854">
                  <c:v>14.233333333333331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</c:v>
                </c:pt>
                <c:pt idx="858">
                  <c:v>14.3</c:v>
                </c:pt>
                <c:pt idx="859">
                  <c:v>14.31666666666667</c:v>
                </c:pt>
                <c:pt idx="860">
                  <c:v>14.33333333333333</c:v>
                </c:pt>
                <c:pt idx="861">
                  <c:v>14.35</c:v>
                </c:pt>
                <c:pt idx="862">
                  <c:v>14.366666666666671</c:v>
                </c:pt>
                <c:pt idx="863">
                  <c:v>14.383333333333329</c:v>
                </c:pt>
                <c:pt idx="864">
                  <c:v>14.4</c:v>
                </c:pt>
                <c:pt idx="865">
                  <c:v>14.41666666666667</c:v>
                </c:pt>
                <c:pt idx="866">
                  <c:v>14.43333333333333</c:v>
                </c:pt>
                <c:pt idx="867">
                  <c:v>14.45</c:v>
                </c:pt>
                <c:pt idx="868">
                  <c:v>14.46666666666667</c:v>
                </c:pt>
                <c:pt idx="869">
                  <c:v>14.483333333333331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</c:v>
                </c:pt>
                <c:pt idx="873">
                  <c:v>14.55</c:v>
                </c:pt>
                <c:pt idx="874">
                  <c:v>14.56666666666667</c:v>
                </c:pt>
                <c:pt idx="875">
                  <c:v>14.58333333333333</c:v>
                </c:pt>
                <c:pt idx="876">
                  <c:v>14.6</c:v>
                </c:pt>
                <c:pt idx="877">
                  <c:v>14.616666666666671</c:v>
                </c:pt>
                <c:pt idx="878">
                  <c:v>14.633333333333329</c:v>
                </c:pt>
                <c:pt idx="879">
                  <c:v>14.65</c:v>
                </c:pt>
                <c:pt idx="880">
                  <c:v>14.66666666666667</c:v>
                </c:pt>
                <c:pt idx="881">
                  <c:v>14.68333333333333</c:v>
                </c:pt>
                <c:pt idx="882">
                  <c:v>14.7</c:v>
                </c:pt>
                <c:pt idx="883">
                  <c:v>14.71666666666667</c:v>
                </c:pt>
                <c:pt idx="884">
                  <c:v>14.733333333333331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</c:v>
                </c:pt>
                <c:pt idx="888">
                  <c:v>14.8</c:v>
                </c:pt>
                <c:pt idx="889">
                  <c:v>14.81666666666667</c:v>
                </c:pt>
                <c:pt idx="890">
                  <c:v>14.83333333333333</c:v>
                </c:pt>
                <c:pt idx="891">
                  <c:v>14.85</c:v>
                </c:pt>
                <c:pt idx="892">
                  <c:v>14.866666666666671</c:v>
                </c:pt>
                <c:pt idx="893">
                  <c:v>14.883333333333329</c:v>
                </c:pt>
                <c:pt idx="894">
                  <c:v>14.9</c:v>
                </c:pt>
                <c:pt idx="895">
                  <c:v>14.91666666666667</c:v>
                </c:pt>
                <c:pt idx="896">
                  <c:v>14.93333333333333</c:v>
                </c:pt>
                <c:pt idx="897">
                  <c:v>14.95</c:v>
                </c:pt>
                <c:pt idx="898">
                  <c:v>14.96666666666667</c:v>
                </c:pt>
                <c:pt idx="899">
                  <c:v>14.983333333333331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</c:v>
                </c:pt>
                <c:pt idx="903">
                  <c:v>15.05</c:v>
                </c:pt>
                <c:pt idx="904">
                  <c:v>15.06666666666667</c:v>
                </c:pt>
                <c:pt idx="905">
                  <c:v>15.08333333333333</c:v>
                </c:pt>
                <c:pt idx="906">
                  <c:v>15.1</c:v>
                </c:pt>
                <c:pt idx="907">
                  <c:v>15.116666666666671</c:v>
                </c:pt>
                <c:pt idx="908">
                  <c:v>15.133333333333329</c:v>
                </c:pt>
                <c:pt idx="909">
                  <c:v>15.15</c:v>
                </c:pt>
                <c:pt idx="910">
                  <c:v>15.16666666666667</c:v>
                </c:pt>
                <c:pt idx="911">
                  <c:v>15.18333333333333</c:v>
                </c:pt>
                <c:pt idx="912">
                  <c:v>15.2</c:v>
                </c:pt>
                <c:pt idx="913">
                  <c:v>15.21666666666667</c:v>
                </c:pt>
                <c:pt idx="914">
                  <c:v>15.233333333333331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</c:v>
                </c:pt>
                <c:pt idx="918">
                  <c:v>15.3</c:v>
                </c:pt>
                <c:pt idx="919">
                  <c:v>15.31666666666667</c:v>
                </c:pt>
                <c:pt idx="920">
                  <c:v>15.33333333333333</c:v>
                </c:pt>
                <c:pt idx="921">
                  <c:v>15.35</c:v>
                </c:pt>
                <c:pt idx="922">
                  <c:v>15.366666666666671</c:v>
                </c:pt>
                <c:pt idx="923">
                  <c:v>15.383333333333329</c:v>
                </c:pt>
                <c:pt idx="924">
                  <c:v>15.4</c:v>
                </c:pt>
                <c:pt idx="925">
                  <c:v>15.41666666666667</c:v>
                </c:pt>
                <c:pt idx="926">
                  <c:v>15.43333333333333</c:v>
                </c:pt>
                <c:pt idx="927">
                  <c:v>15.45</c:v>
                </c:pt>
                <c:pt idx="928">
                  <c:v>15.46666666666667</c:v>
                </c:pt>
                <c:pt idx="929">
                  <c:v>15.483333333333331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</c:v>
                </c:pt>
                <c:pt idx="933">
                  <c:v>15.55</c:v>
                </c:pt>
                <c:pt idx="934">
                  <c:v>15.56666666666667</c:v>
                </c:pt>
                <c:pt idx="935">
                  <c:v>15.58333333333333</c:v>
                </c:pt>
                <c:pt idx="936">
                  <c:v>15.6</c:v>
                </c:pt>
                <c:pt idx="937">
                  <c:v>15.616666666666671</c:v>
                </c:pt>
                <c:pt idx="938">
                  <c:v>15.633333333333329</c:v>
                </c:pt>
                <c:pt idx="939">
                  <c:v>15.65</c:v>
                </c:pt>
                <c:pt idx="940">
                  <c:v>15.66666666666667</c:v>
                </c:pt>
                <c:pt idx="941">
                  <c:v>15.68333333333333</c:v>
                </c:pt>
                <c:pt idx="942">
                  <c:v>15.7</c:v>
                </c:pt>
                <c:pt idx="943">
                  <c:v>15.71666666666667</c:v>
                </c:pt>
                <c:pt idx="944">
                  <c:v>15.733333333333331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</c:v>
                </c:pt>
                <c:pt idx="948">
                  <c:v>15.8</c:v>
                </c:pt>
                <c:pt idx="949">
                  <c:v>15.81666666666667</c:v>
                </c:pt>
                <c:pt idx="950">
                  <c:v>15.83333333333333</c:v>
                </c:pt>
                <c:pt idx="951">
                  <c:v>15.85</c:v>
                </c:pt>
                <c:pt idx="952">
                  <c:v>15.866666666666671</c:v>
                </c:pt>
                <c:pt idx="953">
                  <c:v>15.883333333333329</c:v>
                </c:pt>
                <c:pt idx="954">
                  <c:v>15.9</c:v>
                </c:pt>
                <c:pt idx="955">
                  <c:v>15.91666666666667</c:v>
                </c:pt>
                <c:pt idx="956">
                  <c:v>15.93333333333333</c:v>
                </c:pt>
                <c:pt idx="957">
                  <c:v>15.95</c:v>
                </c:pt>
                <c:pt idx="958">
                  <c:v>15.96666666666667</c:v>
                </c:pt>
                <c:pt idx="959">
                  <c:v>15.983333333333331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16.033333333333179</c:v>
                </c:pt>
                <c:pt idx="963">
                  <c:v>16.05</c:v>
                </c:pt>
                <c:pt idx="964">
                  <c:v>16.06666666666667</c:v>
                </c:pt>
                <c:pt idx="965">
                  <c:v>16.083333333332959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16.133333333333319</c:v>
                </c:pt>
                <c:pt idx="969">
                  <c:v>16.149999999999999</c:v>
                </c:pt>
                <c:pt idx="970">
                  <c:v>16.166666666666671</c:v>
                </c:pt>
                <c:pt idx="971">
                  <c:v>16.183333333332961</c:v>
                </c:pt>
                <c:pt idx="972">
                  <c:v>16.2</c:v>
                </c:pt>
                <c:pt idx="973">
                  <c:v>16.216666666666661</c:v>
                </c:pt>
                <c:pt idx="974">
                  <c:v>16.233333333332979</c:v>
                </c:pt>
                <c:pt idx="975">
                  <c:v>16.25</c:v>
                </c:pt>
                <c:pt idx="976">
                  <c:v>16.266666666666669</c:v>
                </c:pt>
                <c:pt idx="977">
                  <c:v>16.283333333332958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16.333333333333279</c:v>
                </c:pt>
                <c:pt idx="981">
                  <c:v>16.350000000000001</c:v>
                </c:pt>
                <c:pt idx="982">
                  <c:v>16.366666666666671</c:v>
                </c:pt>
                <c:pt idx="983">
                  <c:v>16.38333333333296</c:v>
                </c:pt>
                <c:pt idx="984">
                  <c:v>16.399999999999999</c:v>
                </c:pt>
                <c:pt idx="985">
                  <c:v>16.416666666666671</c:v>
                </c:pt>
                <c:pt idx="986">
                  <c:v>16.433333333332961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16.483333333332951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16.533333333333179</c:v>
                </c:pt>
                <c:pt idx="993">
                  <c:v>16.55</c:v>
                </c:pt>
                <c:pt idx="994">
                  <c:v>16.56666666666667</c:v>
                </c:pt>
                <c:pt idx="995">
                  <c:v>16.583333333332959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16.633333333333319</c:v>
                </c:pt>
                <c:pt idx="999">
                  <c:v>16.649999999999999</c:v>
                </c:pt>
                <c:pt idx="1000">
                  <c:v>16.666666666666671</c:v>
                </c:pt>
                <c:pt idx="1001">
                  <c:v>16.683333333332961</c:v>
                </c:pt>
                <c:pt idx="1002">
                  <c:v>16.7</c:v>
                </c:pt>
                <c:pt idx="1003">
                  <c:v>16.716666666666661</c:v>
                </c:pt>
                <c:pt idx="1004">
                  <c:v>16.733333333332979</c:v>
                </c:pt>
                <c:pt idx="1005">
                  <c:v>16.75</c:v>
                </c:pt>
                <c:pt idx="1006">
                  <c:v>16.766666666666669</c:v>
                </c:pt>
                <c:pt idx="1007">
                  <c:v>16.783333333332958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16.833333333333279</c:v>
                </c:pt>
                <c:pt idx="1011">
                  <c:v>16.850000000000001</c:v>
                </c:pt>
                <c:pt idx="1012">
                  <c:v>16.866666666666671</c:v>
                </c:pt>
                <c:pt idx="1013">
                  <c:v>16.88333333333296</c:v>
                </c:pt>
                <c:pt idx="1014">
                  <c:v>16.899999999999999</c:v>
                </c:pt>
                <c:pt idx="1015">
                  <c:v>16.916666666666671</c:v>
                </c:pt>
                <c:pt idx="1016">
                  <c:v>16.933333333332961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16.983333333332951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17.033333333333179</c:v>
                </c:pt>
                <c:pt idx="1023">
                  <c:v>17.05</c:v>
                </c:pt>
                <c:pt idx="1024">
                  <c:v>17.06666666666667</c:v>
                </c:pt>
                <c:pt idx="1025">
                  <c:v>17.083333333332959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17.133333333333319</c:v>
                </c:pt>
                <c:pt idx="1029">
                  <c:v>17.149999999999999</c:v>
                </c:pt>
                <c:pt idx="1030">
                  <c:v>17.166666666666671</c:v>
                </c:pt>
                <c:pt idx="1031">
                  <c:v>17.183333333332961</c:v>
                </c:pt>
                <c:pt idx="1032">
                  <c:v>17.2</c:v>
                </c:pt>
                <c:pt idx="1033">
                  <c:v>17.216666666666661</c:v>
                </c:pt>
                <c:pt idx="1034">
                  <c:v>17.233333333332979</c:v>
                </c:pt>
                <c:pt idx="1035">
                  <c:v>17.25</c:v>
                </c:pt>
                <c:pt idx="1036">
                  <c:v>17.266666666666669</c:v>
                </c:pt>
                <c:pt idx="1037">
                  <c:v>17.283333333332958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17.333333333333279</c:v>
                </c:pt>
                <c:pt idx="1041">
                  <c:v>17.350000000000001</c:v>
                </c:pt>
                <c:pt idx="1042">
                  <c:v>17.366666666666671</c:v>
                </c:pt>
                <c:pt idx="1043">
                  <c:v>17.38333333333296</c:v>
                </c:pt>
                <c:pt idx="1044">
                  <c:v>17.399999999999999</c:v>
                </c:pt>
                <c:pt idx="1045">
                  <c:v>17.416666666666671</c:v>
                </c:pt>
                <c:pt idx="1046">
                  <c:v>17.433333333332961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17.483333333332951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17.533333333333179</c:v>
                </c:pt>
                <c:pt idx="1053">
                  <c:v>17.55</c:v>
                </c:pt>
                <c:pt idx="1054">
                  <c:v>17.56666666666667</c:v>
                </c:pt>
                <c:pt idx="1055">
                  <c:v>17.583333333332959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17.633333333333319</c:v>
                </c:pt>
                <c:pt idx="1059">
                  <c:v>17.649999999999999</c:v>
                </c:pt>
                <c:pt idx="1060">
                  <c:v>17.666666666666671</c:v>
                </c:pt>
                <c:pt idx="1061">
                  <c:v>17.683333333332961</c:v>
                </c:pt>
                <c:pt idx="1062">
                  <c:v>17.7</c:v>
                </c:pt>
                <c:pt idx="1063">
                  <c:v>17.716666666666661</c:v>
                </c:pt>
                <c:pt idx="1064">
                  <c:v>17.733333333332979</c:v>
                </c:pt>
                <c:pt idx="1065">
                  <c:v>17.75</c:v>
                </c:pt>
                <c:pt idx="1066">
                  <c:v>17.766666666666669</c:v>
                </c:pt>
                <c:pt idx="1067">
                  <c:v>17.783333333332958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17.833333333333279</c:v>
                </c:pt>
                <c:pt idx="1071">
                  <c:v>17.850000000000001</c:v>
                </c:pt>
                <c:pt idx="1072">
                  <c:v>17.866666666666671</c:v>
                </c:pt>
                <c:pt idx="1073">
                  <c:v>17.88333333333296</c:v>
                </c:pt>
                <c:pt idx="1074">
                  <c:v>17.899999999999999</c:v>
                </c:pt>
                <c:pt idx="1075">
                  <c:v>17.916666666666671</c:v>
                </c:pt>
                <c:pt idx="1076">
                  <c:v>17.933333333332961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17.983333333332951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18.033333333333179</c:v>
                </c:pt>
                <c:pt idx="1083">
                  <c:v>18.05</c:v>
                </c:pt>
                <c:pt idx="1084">
                  <c:v>18.06666666666667</c:v>
                </c:pt>
                <c:pt idx="1085">
                  <c:v>18.083333333332959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18.133333333333319</c:v>
                </c:pt>
                <c:pt idx="1089">
                  <c:v>18.149999999999999</c:v>
                </c:pt>
                <c:pt idx="1090">
                  <c:v>18.166666666666671</c:v>
                </c:pt>
                <c:pt idx="1091">
                  <c:v>18.183333333332961</c:v>
                </c:pt>
                <c:pt idx="1092">
                  <c:v>18.2</c:v>
                </c:pt>
                <c:pt idx="1093">
                  <c:v>18.216666666666661</c:v>
                </c:pt>
                <c:pt idx="1094">
                  <c:v>18.233333333332979</c:v>
                </c:pt>
                <c:pt idx="1095">
                  <c:v>18.25</c:v>
                </c:pt>
                <c:pt idx="1096">
                  <c:v>18.266666666666669</c:v>
                </c:pt>
                <c:pt idx="1097">
                  <c:v>18.283333333332958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18.333333333333279</c:v>
                </c:pt>
                <c:pt idx="1101">
                  <c:v>18.350000000000001</c:v>
                </c:pt>
                <c:pt idx="1102">
                  <c:v>18.366666666666671</c:v>
                </c:pt>
                <c:pt idx="1103">
                  <c:v>18.38333333333296</c:v>
                </c:pt>
                <c:pt idx="1104">
                  <c:v>18.399999999999999</c:v>
                </c:pt>
                <c:pt idx="1105">
                  <c:v>18.416666666666671</c:v>
                </c:pt>
                <c:pt idx="1106">
                  <c:v>18.433333333332961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18.483333333332951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18.533333333333179</c:v>
                </c:pt>
                <c:pt idx="1113">
                  <c:v>18.55</c:v>
                </c:pt>
                <c:pt idx="1114">
                  <c:v>18.56666666666667</c:v>
                </c:pt>
                <c:pt idx="1115">
                  <c:v>18.583333333332959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18.633333333333319</c:v>
                </c:pt>
                <c:pt idx="1119">
                  <c:v>18.649999999999999</c:v>
                </c:pt>
                <c:pt idx="1120">
                  <c:v>18.666666666666671</c:v>
                </c:pt>
                <c:pt idx="1121">
                  <c:v>18.683333333332961</c:v>
                </c:pt>
                <c:pt idx="1122">
                  <c:v>18.7</c:v>
                </c:pt>
                <c:pt idx="1123">
                  <c:v>18.716666666666661</c:v>
                </c:pt>
                <c:pt idx="1124">
                  <c:v>18.733333333332979</c:v>
                </c:pt>
                <c:pt idx="1125">
                  <c:v>18.75</c:v>
                </c:pt>
                <c:pt idx="1126">
                  <c:v>18.766666666666669</c:v>
                </c:pt>
                <c:pt idx="1127">
                  <c:v>18.783333333332958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18.833333333333279</c:v>
                </c:pt>
                <c:pt idx="1131">
                  <c:v>18.850000000000001</c:v>
                </c:pt>
                <c:pt idx="1132">
                  <c:v>18.866666666666671</c:v>
                </c:pt>
                <c:pt idx="1133">
                  <c:v>18.88333333333296</c:v>
                </c:pt>
                <c:pt idx="1134">
                  <c:v>18.899999999999999</c:v>
                </c:pt>
                <c:pt idx="1135">
                  <c:v>18.916666666666671</c:v>
                </c:pt>
                <c:pt idx="1136">
                  <c:v>18.933333333332961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18.983333333332951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19.033333333333179</c:v>
                </c:pt>
                <c:pt idx="1143">
                  <c:v>19.05</c:v>
                </c:pt>
                <c:pt idx="1144">
                  <c:v>19.06666666666667</c:v>
                </c:pt>
                <c:pt idx="1145">
                  <c:v>19.083333333332959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19.133333333333319</c:v>
                </c:pt>
                <c:pt idx="1149">
                  <c:v>19.149999999999999</c:v>
                </c:pt>
                <c:pt idx="1150">
                  <c:v>19.166666666666671</c:v>
                </c:pt>
                <c:pt idx="1151">
                  <c:v>19.183333333332961</c:v>
                </c:pt>
                <c:pt idx="1152">
                  <c:v>19.2</c:v>
                </c:pt>
                <c:pt idx="1153">
                  <c:v>19.216666666666661</c:v>
                </c:pt>
                <c:pt idx="1154">
                  <c:v>19.233333333332979</c:v>
                </c:pt>
                <c:pt idx="1155">
                  <c:v>19.25</c:v>
                </c:pt>
                <c:pt idx="1156">
                  <c:v>19.266666666666669</c:v>
                </c:pt>
                <c:pt idx="1157">
                  <c:v>19.283333333332958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19.333333333333279</c:v>
                </c:pt>
                <c:pt idx="1161">
                  <c:v>19.350000000000001</c:v>
                </c:pt>
                <c:pt idx="1162">
                  <c:v>19.366666666666671</c:v>
                </c:pt>
                <c:pt idx="1163">
                  <c:v>19.38333333333296</c:v>
                </c:pt>
                <c:pt idx="1164">
                  <c:v>19.399999999999999</c:v>
                </c:pt>
                <c:pt idx="1165">
                  <c:v>19.416666666666671</c:v>
                </c:pt>
                <c:pt idx="1166">
                  <c:v>19.433333333332961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19.483333333332951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19.533333333333179</c:v>
                </c:pt>
                <c:pt idx="1173">
                  <c:v>19.55</c:v>
                </c:pt>
                <c:pt idx="1174">
                  <c:v>19.56666666666667</c:v>
                </c:pt>
                <c:pt idx="1175">
                  <c:v>19.583333333332959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19.633333333333319</c:v>
                </c:pt>
                <c:pt idx="1179">
                  <c:v>19.649999999999999</c:v>
                </c:pt>
                <c:pt idx="1180">
                  <c:v>19.666666666666671</c:v>
                </c:pt>
                <c:pt idx="1181">
                  <c:v>19.683333333332961</c:v>
                </c:pt>
                <c:pt idx="1182">
                  <c:v>19.7</c:v>
                </c:pt>
                <c:pt idx="1183">
                  <c:v>19.716666666666661</c:v>
                </c:pt>
                <c:pt idx="1184">
                  <c:v>19.733333333332979</c:v>
                </c:pt>
                <c:pt idx="1185">
                  <c:v>19.75</c:v>
                </c:pt>
                <c:pt idx="1186">
                  <c:v>19.766666666666669</c:v>
                </c:pt>
                <c:pt idx="1187">
                  <c:v>19.783333333332958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19.833333333333279</c:v>
                </c:pt>
                <c:pt idx="1191">
                  <c:v>19.850000000000001</c:v>
                </c:pt>
                <c:pt idx="1192">
                  <c:v>19.866666666666671</c:v>
                </c:pt>
                <c:pt idx="1193">
                  <c:v>19.88333333333296</c:v>
                </c:pt>
                <c:pt idx="1194">
                  <c:v>19.899999999999999</c:v>
                </c:pt>
                <c:pt idx="1195">
                  <c:v>19.916666666666671</c:v>
                </c:pt>
                <c:pt idx="1196">
                  <c:v>19.933333333332961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19.983333333332951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20.033333333333179</c:v>
                </c:pt>
                <c:pt idx="1203">
                  <c:v>20.05</c:v>
                </c:pt>
                <c:pt idx="1204">
                  <c:v>20.06666666666667</c:v>
                </c:pt>
                <c:pt idx="1205">
                  <c:v>20.083333333332959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20.133333333333319</c:v>
                </c:pt>
                <c:pt idx="1209">
                  <c:v>20.149999999999999</c:v>
                </c:pt>
                <c:pt idx="1210">
                  <c:v>20.166666666666671</c:v>
                </c:pt>
                <c:pt idx="1211">
                  <c:v>20.183333333332961</c:v>
                </c:pt>
                <c:pt idx="1212">
                  <c:v>20.2</c:v>
                </c:pt>
                <c:pt idx="1213">
                  <c:v>20.216666666666661</c:v>
                </c:pt>
                <c:pt idx="1214">
                  <c:v>20.233333333332979</c:v>
                </c:pt>
                <c:pt idx="1215">
                  <c:v>20.25</c:v>
                </c:pt>
                <c:pt idx="1216">
                  <c:v>20.266666666666669</c:v>
                </c:pt>
                <c:pt idx="1217">
                  <c:v>20.283333333332958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20.333333333333279</c:v>
                </c:pt>
                <c:pt idx="1221">
                  <c:v>20.350000000000001</c:v>
                </c:pt>
                <c:pt idx="1222">
                  <c:v>20.366666666666671</c:v>
                </c:pt>
                <c:pt idx="1223">
                  <c:v>20.38333333333296</c:v>
                </c:pt>
                <c:pt idx="1224">
                  <c:v>20.399999999999999</c:v>
                </c:pt>
                <c:pt idx="1225">
                  <c:v>20.416666666666671</c:v>
                </c:pt>
                <c:pt idx="1226">
                  <c:v>20.433333333332961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20.483333333332951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20.533333333333179</c:v>
                </c:pt>
                <c:pt idx="1233">
                  <c:v>20.55</c:v>
                </c:pt>
                <c:pt idx="1234">
                  <c:v>20.56666666666667</c:v>
                </c:pt>
                <c:pt idx="1235">
                  <c:v>20.583333333332959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20.633333333333319</c:v>
                </c:pt>
                <c:pt idx="1239">
                  <c:v>20.65</c:v>
                </c:pt>
                <c:pt idx="1240">
                  <c:v>20.666666666666671</c:v>
                </c:pt>
                <c:pt idx="1241">
                  <c:v>20.683333333332961</c:v>
                </c:pt>
                <c:pt idx="1242">
                  <c:v>20.7</c:v>
                </c:pt>
                <c:pt idx="1243">
                  <c:v>20.716666666666661</c:v>
                </c:pt>
                <c:pt idx="1244">
                  <c:v>20.733333333332979</c:v>
                </c:pt>
                <c:pt idx="1245">
                  <c:v>20.75</c:v>
                </c:pt>
                <c:pt idx="1246">
                  <c:v>20.766666666666669</c:v>
                </c:pt>
                <c:pt idx="1247">
                  <c:v>20.783333333332958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20.833333333333279</c:v>
                </c:pt>
                <c:pt idx="1251">
                  <c:v>20.85</c:v>
                </c:pt>
                <c:pt idx="1252">
                  <c:v>20.866666666666671</c:v>
                </c:pt>
                <c:pt idx="1253">
                  <c:v>20.88333333333296</c:v>
                </c:pt>
                <c:pt idx="1254">
                  <c:v>20.9</c:v>
                </c:pt>
                <c:pt idx="1255">
                  <c:v>20.916666666666671</c:v>
                </c:pt>
                <c:pt idx="1256">
                  <c:v>20.933333333332961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20.983333333332951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21.033333333333179</c:v>
                </c:pt>
                <c:pt idx="1263">
                  <c:v>21.05</c:v>
                </c:pt>
                <c:pt idx="1264">
                  <c:v>21.06666666666667</c:v>
                </c:pt>
                <c:pt idx="1265">
                  <c:v>21.083333333332959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21.133333333333319</c:v>
                </c:pt>
                <c:pt idx="1269">
                  <c:v>21.15</c:v>
                </c:pt>
                <c:pt idx="1270">
                  <c:v>21.166666666666671</c:v>
                </c:pt>
                <c:pt idx="1271">
                  <c:v>21.183333333332961</c:v>
                </c:pt>
                <c:pt idx="1272">
                  <c:v>21.2</c:v>
                </c:pt>
                <c:pt idx="1273">
                  <c:v>21.216666666666661</c:v>
                </c:pt>
                <c:pt idx="1274">
                  <c:v>21.233333333332979</c:v>
                </c:pt>
                <c:pt idx="1275">
                  <c:v>21.25</c:v>
                </c:pt>
                <c:pt idx="1276">
                  <c:v>21.266666666666669</c:v>
                </c:pt>
                <c:pt idx="1277">
                  <c:v>21.283333333332958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21.333333333333279</c:v>
                </c:pt>
                <c:pt idx="1281">
                  <c:v>21.35</c:v>
                </c:pt>
                <c:pt idx="1282">
                  <c:v>21.366666666666671</c:v>
                </c:pt>
                <c:pt idx="1283">
                  <c:v>21.38333333333296</c:v>
                </c:pt>
                <c:pt idx="1284">
                  <c:v>21.4</c:v>
                </c:pt>
                <c:pt idx="1285">
                  <c:v>21.416666666666671</c:v>
                </c:pt>
                <c:pt idx="1286">
                  <c:v>21.433333333332961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21.483333333332951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21.533333333333179</c:v>
                </c:pt>
                <c:pt idx="1293">
                  <c:v>21.55</c:v>
                </c:pt>
                <c:pt idx="1294">
                  <c:v>21.56666666666667</c:v>
                </c:pt>
                <c:pt idx="1295">
                  <c:v>21.583333333332959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21.633333333333319</c:v>
                </c:pt>
                <c:pt idx="1299">
                  <c:v>21.65</c:v>
                </c:pt>
                <c:pt idx="1300">
                  <c:v>21.666666666666671</c:v>
                </c:pt>
                <c:pt idx="1301">
                  <c:v>21.683333333332961</c:v>
                </c:pt>
                <c:pt idx="1302">
                  <c:v>21.7</c:v>
                </c:pt>
                <c:pt idx="1303">
                  <c:v>21.716666666666661</c:v>
                </c:pt>
                <c:pt idx="1304">
                  <c:v>21.733333333332979</c:v>
                </c:pt>
                <c:pt idx="1305">
                  <c:v>21.75</c:v>
                </c:pt>
                <c:pt idx="1306">
                  <c:v>21.766666666666669</c:v>
                </c:pt>
                <c:pt idx="1307">
                  <c:v>21.783333333332958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21.833333333333279</c:v>
                </c:pt>
                <c:pt idx="1311">
                  <c:v>21.85</c:v>
                </c:pt>
                <c:pt idx="1312">
                  <c:v>21.866666666666671</c:v>
                </c:pt>
                <c:pt idx="1313">
                  <c:v>21.88333333333296</c:v>
                </c:pt>
                <c:pt idx="1314">
                  <c:v>21.9</c:v>
                </c:pt>
                <c:pt idx="1315">
                  <c:v>21.916666666666671</c:v>
                </c:pt>
                <c:pt idx="1316">
                  <c:v>21.933333333332961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21.983333333332951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22.033333333333179</c:v>
                </c:pt>
                <c:pt idx="1323">
                  <c:v>22.05</c:v>
                </c:pt>
                <c:pt idx="1324">
                  <c:v>22.06666666666667</c:v>
                </c:pt>
                <c:pt idx="1325">
                  <c:v>22.083333333332959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22.133333333333319</c:v>
                </c:pt>
                <c:pt idx="1329">
                  <c:v>22.15</c:v>
                </c:pt>
                <c:pt idx="1330">
                  <c:v>22.166666666666671</c:v>
                </c:pt>
                <c:pt idx="1331">
                  <c:v>22.183333333332961</c:v>
                </c:pt>
                <c:pt idx="1332">
                  <c:v>22.2</c:v>
                </c:pt>
                <c:pt idx="1333">
                  <c:v>22.216666666666661</c:v>
                </c:pt>
                <c:pt idx="1334">
                  <c:v>22.233333333332979</c:v>
                </c:pt>
                <c:pt idx="1335">
                  <c:v>22.25</c:v>
                </c:pt>
                <c:pt idx="1336">
                  <c:v>22.266666666666669</c:v>
                </c:pt>
                <c:pt idx="1337">
                  <c:v>22.283333333332958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22.333333333333279</c:v>
                </c:pt>
                <c:pt idx="1341">
                  <c:v>22.35</c:v>
                </c:pt>
                <c:pt idx="1342">
                  <c:v>22.366666666666671</c:v>
                </c:pt>
                <c:pt idx="1343">
                  <c:v>22.38333333333296</c:v>
                </c:pt>
                <c:pt idx="1344">
                  <c:v>22.4</c:v>
                </c:pt>
                <c:pt idx="1345">
                  <c:v>22.416666666666671</c:v>
                </c:pt>
                <c:pt idx="1346">
                  <c:v>22.433333333332961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22.483333333332951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22.533333333333179</c:v>
                </c:pt>
                <c:pt idx="1353">
                  <c:v>22.55</c:v>
                </c:pt>
                <c:pt idx="1354">
                  <c:v>22.56666666666667</c:v>
                </c:pt>
                <c:pt idx="1355">
                  <c:v>22.583333333332959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22.633333333333319</c:v>
                </c:pt>
                <c:pt idx="1359">
                  <c:v>22.65</c:v>
                </c:pt>
                <c:pt idx="1360">
                  <c:v>22.666666666666671</c:v>
                </c:pt>
                <c:pt idx="1361">
                  <c:v>22.683333333332961</c:v>
                </c:pt>
                <c:pt idx="1362">
                  <c:v>22.7</c:v>
                </c:pt>
                <c:pt idx="1363">
                  <c:v>22.716666666666661</c:v>
                </c:pt>
                <c:pt idx="1364">
                  <c:v>22.733333333332979</c:v>
                </c:pt>
                <c:pt idx="1365">
                  <c:v>22.75</c:v>
                </c:pt>
                <c:pt idx="1366">
                  <c:v>22.766666666666669</c:v>
                </c:pt>
                <c:pt idx="1367">
                  <c:v>22.783333333332958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22.833333333333279</c:v>
                </c:pt>
                <c:pt idx="1371">
                  <c:v>22.85</c:v>
                </c:pt>
                <c:pt idx="1372">
                  <c:v>22.866666666666671</c:v>
                </c:pt>
                <c:pt idx="1373">
                  <c:v>22.88333333333296</c:v>
                </c:pt>
                <c:pt idx="1374">
                  <c:v>22.9</c:v>
                </c:pt>
                <c:pt idx="1375">
                  <c:v>22.916666666666671</c:v>
                </c:pt>
                <c:pt idx="1376">
                  <c:v>22.933333333332961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22.983333333332951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23.033333333333179</c:v>
                </c:pt>
                <c:pt idx="1383">
                  <c:v>23.05</c:v>
                </c:pt>
                <c:pt idx="1384">
                  <c:v>23.06666666666667</c:v>
                </c:pt>
                <c:pt idx="1385">
                  <c:v>23.083333333332959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23.133333333333319</c:v>
                </c:pt>
                <c:pt idx="1389">
                  <c:v>23.15</c:v>
                </c:pt>
                <c:pt idx="1390">
                  <c:v>23.166666666666671</c:v>
                </c:pt>
                <c:pt idx="1391">
                  <c:v>23.183333333332961</c:v>
                </c:pt>
                <c:pt idx="1392">
                  <c:v>23.2</c:v>
                </c:pt>
                <c:pt idx="1393">
                  <c:v>23.216666666666661</c:v>
                </c:pt>
                <c:pt idx="1394">
                  <c:v>23.233333333332979</c:v>
                </c:pt>
                <c:pt idx="1395">
                  <c:v>23.25</c:v>
                </c:pt>
                <c:pt idx="1396">
                  <c:v>23.266666666666669</c:v>
                </c:pt>
                <c:pt idx="1397">
                  <c:v>23.283333333332958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23.333333333333279</c:v>
                </c:pt>
                <c:pt idx="1401">
                  <c:v>23.35</c:v>
                </c:pt>
                <c:pt idx="1402">
                  <c:v>23.366666666666671</c:v>
                </c:pt>
                <c:pt idx="1403">
                  <c:v>23.38333333333296</c:v>
                </c:pt>
                <c:pt idx="1404">
                  <c:v>23.4</c:v>
                </c:pt>
                <c:pt idx="1405">
                  <c:v>23.416666666666671</c:v>
                </c:pt>
                <c:pt idx="1406">
                  <c:v>23.433333333332961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23.483333333332951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23.533333333333179</c:v>
                </c:pt>
                <c:pt idx="1413">
                  <c:v>23.55</c:v>
                </c:pt>
                <c:pt idx="1414">
                  <c:v>23.56666666666667</c:v>
                </c:pt>
                <c:pt idx="1415">
                  <c:v>23.583333333332959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23.633333333333319</c:v>
                </c:pt>
                <c:pt idx="1419">
                  <c:v>23.65</c:v>
                </c:pt>
                <c:pt idx="1420">
                  <c:v>23.666666666666671</c:v>
                </c:pt>
                <c:pt idx="1421">
                  <c:v>23.683333333332961</c:v>
                </c:pt>
                <c:pt idx="1422">
                  <c:v>23.7</c:v>
                </c:pt>
                <c:pt idx="1423">
                  <c:v>23.716666666666661</c:v>
                </c:pt>
                <c:pt idx="1424">
                  <c:v>23.733333333332979</c:v>
                </c:pt>
                <c:pt idx="1425">
                  <c:v>23.75</c:v>
                </c:pt>
                <c:pt idx="1426">
                  <c:v>23.766666666666669</c:v>
                </c:pt>
                <c:pt idx="1427">
                  <c:v>23.783333333332958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23.833333333333279</c:v>
                </c:pt>
                <c:pt idx="1431">
                  <c:v>23.85</c:v>
                </c:pt>
                <c:pt idx="1432">
                  <c:v>23.866666666666671</c:v>
                </c:pt>
                <c:pt idx="1433">
                  <c:v>23.88333333333296</c:v>
                </c:pt>
                <c:pt idx="1434">
                  <c:v>23.9</c:v>
                </c:pt>
                <c:pt idx="1435">
                  <c:v>23.916666666666671</c:v>
                </c:pt>
                <c:pt idx="1436">
                  <c:v>23.933333333332961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23.983333333332951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24.033333333333179</c:v>
                </c:pt>
                <c:pt idx="1443">
                  <c:v>24.05</c:v>
                </c:pt>
                <c:pt idx="1444">
                  <c:v>24.06666666666667</c:v>
                </c:pt>
                <c:pt idx="1445">
                  <c:v>24.083333333332959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24.133333333333319</c:v>
                </c:pt>
                <c:pt idx="1449">
                  <c:v>24.15</c:v>
                </c:pt>
                <c:pt idx="1450">
                  <c:v>24.166666666666671</c:v>
                </c:pt>
                <c:pt idx="1451">
                  <c:v>24.183333333332961</c:v>
                </c:pt>
                <c:pt idx="1452">
                  <c:v>24.2</c:v>
                </c:pt>
                <c:pt idx="1453">
                  <c:v>24.216666666666661</c:v>
                </c:pt>
                <c:pt idx="1454">
                  <c:v>24.233333333332979</c:v>
                </c:pt>
                <c:pt idx="1455">
                  <c:v>24.25</c:v>
                </c:pt>
                <c:pt idx="1456">
                  <c:v>24.266666666666669</c:v>
                </c:pt>
                <c:pt idx="1457">
                  <c:v>24.283333333332958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24.333333333333279</c:v>
                </c:pt>
                <c:pt idx="1461">
                  <c:v>24.35</c:v>
                </c:pt>
                <c:pt idx="1462">
                  <c:v>24.366666666666671</c:v>
                </c:pt>
                <c:pt idx="1463">
                  <c:v>24.38333333333296</c:v>
                </c:pt>
                <c:pt idx="1464">
                  <c:v>24.4</c:v>
                </c:pt>
                <c:pt idx="1465">
                  <c:v>24.416666666666671</c:v>
                </c:pt>
                <c:pt idx="1466">
                  <c:v>24.433333333332961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24.483333333332951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24.533333333333179</c:v>
                </c:pt>
                <c:pt idx="1473">
                  <c:v>24.55</c:v>
                </c:pt>
                <c:pt idx="1474">
                  <c:v>24.56666666666667</c:v>
                </c:pt>
                <c:pt idx="1475">
                  <c:v>24.583333333332959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24.633333333333319</c:v>
                </c:pt>
                <c:pt idx="1479">
                  <c:v>24.65</c:v>
                </c:pt>
                <c:pt idx="1480">
                  <c:v>24.666666666666671</c:v>
                </c:pt>
                <c:pt idx="1481">
                  <c:v>24.683333333332961</c:v>
                </c:pt>
                <c:pt idx="1482">
                  <c:v>24.7</c:v>
                </c:pt>
                <c:pt idx="1483">
                  <c:v>24.716666666666661</c:v>
                </c:pt>
                <c:pt idx="1484">
                  <c:v>24.733333333332979</c:v>
                </c:pt>
                <c:pt idx="1485">
                  <c:v>24.75</c:v>
                </c:pt>
                <c:pt idx="1486">
                  <c:v>24.766666666666669</c:v>
                </c:pt>
                <c:pt idx="1487">
                  <c:v>24.783333333332958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24.833333333333279</c:v>
                </c:pt>
                <c:pt idx="1491">
                  <c:v>24.85</c:v>
                </c:pt>
                <c:pt idx="1492">
                  <c:v>24.866666666666671</c:v>
                </c:pt>
                <c:pt idx="1493">
                  <c:v>24.88333333333296</c:v>
                </c:pt>
                <c:pt idx="1494">
                  <c:v>24.9</c:v>
                </c:pt>
                <c:pt idx="1495">
                  <c:v>24.916666666666671</c:v>
                </c:pt>
                <c:pt idx="1496">
                  <c:v>24.933333333332961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24.983333333332951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25.033333333333179</c:v>
                </c:pt>
                <c:pt idx="1503">
                  <c:v>25.05</c:v>
                </c:pt>
                <c:pt idx="1504">
                  <c:v>25.06666666666667</c:v>
                </c:pt>
                <c:pt idx="1505">
                  <c:v>25.083333333332959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25.133333333333319</c:v>
                </c:pt>
                <c:pt idx="1509">
                  <c:v>25.15</c:v>
                </c:pt>
                <c:pt idx="1510">
                  <c:v>25.166666666666671</c:v>
                </c:pt>
                <c:pt idx="1511">
                  <c:v>25.183333333332961</c:v>
                </c:pt>
                <c:pt idx="1512">
                  <c:v>25.2</c:v>
                </c:pt>
                <c:pt idx="1513">
                  <c:v>25.216666666666661</c:v>
                </c:pt>
                <c:pt idx="1514">
                  <c:v>25.233333333332979</c:v>
                </c:pt>
                <c:pt idx="1515">
                  <c:v>25.25</c:v>
                </c:pt>
                <c:pt idx="1516">
                  <c:v>25.266666666666669</c:v>
                </c:pt>
                <c:pt idx="1517">
                  <c:v>25.283333333332958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25.333333333333279</c:v>
                </c:pt>
                <c:pt idx="1521">
                  <c:v>25.35</c:v>
                </c:pt>
                <c:pt idx="1522">
                  <c:v>25.366666666666671</c:v>
                </c:pt>
                <c:pt idx="1523">
                  <c:v>25.38333333333296</c:v>
                </c:pt>
                <c:pt idx="1524">
                  <c:v>25.4</c:v>
                </c:pt>
                <c:pt idx="1525">
                  <c:v>25.416666666666671</c:v>
                </c:pt>
                <c:pt idx="1526">
                  <c:v>25.433333333332961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25.483333333332951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25.533333333333179</c:v>
                </c:pt>
                <c:pt idx="1533">
                  <c:v>25.55</c:v>
                </c:pt>
                <c:pt idx="1534">
                  <c:v>25.56666666666667</c:v>
                </c:pt>
                <c:pt idx="1535">
                  <c:v>25.583333333332959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25.633333333333319</c:v>
                </c:pt>
                <c:pt idx="1539">
                  <c:v>25.65</c:v>
                </c:pt>
                <c:pt idx="1540">
                  <c:v>25.666666666666671</c:v>
                </c:pt>
                <c:pt idx="1541">
                  <c:v>25.683333333332961</c:v>
                </c:pt>
                <c:pt idx="1542">
                  <c:v>25.7</c:v>
                </c:pt>
                <c:pt idx="1543">
                  <c:v>25.716666666666661</c:v>
                </c:pt>
                <c:pt idx="1544">
                  <c:v>25.733333333332979</c:v>
                </c:pt>
                <c:pt idx="1545">
                  <c:v>25.75</c:v>
                </c:pt>
                <c:pt idx="1546">
                  <c:v>25.766666666666669</c:v>
                </c:pt>
                <c:pt idx="1547">
                  <c:v>25.783333333332958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25.833333333333279</c:v>
                </c:pt>
                <c:pt idx="1551">
                  <c:v>25.85</c:v>
                </c:pt>
                <c:pt idx="1552">
                  <c:v>25.866666666666671</c:v>
                </c:pt>
                <c:pt idx="1553">
                  <c:v>25.88333333333296</c:v>
                </c:pt>
                <c:pt idx="1554">
                  <c:v>25.9</c:v>
                </c:pt>
                <c:pt idx="1555">
                  <c:v>25.916666666666671</c:v>
                </c:pt>
                <c:pt idx="1556">
                  <c:v>25.933333333332961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25.983333333332951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26.033333333333179</c:v>
                </c:pt>
                <c:pt idx="1563">
                  <c:v>26.05</c:v>
                </c:pt>
                <c:pt idx="1564">
                  <c:v>26.06666666666667</c:v>
                </c:pt>
                <c:pt idx="1565">
                  <c:v>26.083333333332959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26.133333333333319</c:v>
                </c:pt>
                <c:pt idx="1569">
                  <c:v>26.15</c:v>
                </c:pt>
                <c:pt idx="1570">
                  <c:v>26.166666666666671</c:v>
                </c:pt>
                <c:pt idx="1571">
                  <c:v>26.183333333332961</c:v>
                </c:pt>
                <c:pt idx="1572">
                  <c:v>26.2</c:v>
                </c:pt>
                <c:pt idx="1573">
                  <c:v>26.216666666666661</c:v>
                </c:pt>
                <c:pt idx="1574">
                  <c:v>26.233333333332979</c:v>
                </c:pt>
                <c:pt idx="1575">
                  <c:v>26.25</c:v>
                </c:pt>
                <c:pt idx="1576">
                  <c:v>26.266666666666669</c:v>
                </c:pt>
                <c:pt idx="1577">
                  <c:v>26.283333333332958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26.333333333333279</c:v>
                </c:pt>
                <c:pt idx="1581">
                  <c:v>26.35</c:v>
                </c:pt>
                <c:pt idx="1582">
                  <c:v>26.366666666666671</c:v>
                </c:pt>
                <c:pt idx="1583">
                  <c:v>26.38333333333296</c:v>
                </c:pt>
                <c:pt idx="1584">
                  <c:v>26.4</c:v>
                </c:pt>
                <c:pt idx="1585">
                  <c:v>26.416666666666671</c:v>
                </c:pt>
                <c:pt idx="1586">
                  <c:v>26.433333333332961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26.483333333332951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26.533333333333179</c:v>
                </c:pt>
                <c:pt idx="1593">
                  <c:v>26.55</c:v>
                </c:pt>
                <c:pt idx="1594">
                  <c:v>26.56666666666667</c:v>
                </c:pt>
                <c:pt idx="1595">
                  <c:v>26.583333333332959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26.633333333333319</c:v>
                </c:pt>
                <c:pt idx="1599">
                  <c:v>26.65</c:v>
                </c:pt>
                <c:pt idx="1600">
                  <c:v>26.666666666666671</c:v>
                </c:pt>
                <c:pt idx="1601">
                  <c:v>26.683333333332961</c:v>
                </c:pt>
                <c:pt idx="1602">
                  <c:v>26.7</c:v>
                </c:pt>
                <c:pt idx="1603">
                  <c:v>26.716666666666661</c:v>
                </c:pt>
                <c:pt idx="1604">
                  <c:v>26.733333333332979</c:v>
                </c:pt>
                <c:pt idx="1605">
                  <c:v>26.75</c:v>
                </c:pt>
                <c:pt idx="1606">
                  <c:v>26.766666666666669</c:v>
                </c:pt>
                <c:pt idx="1607">
                  <c:v>26.783333333332958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26.833333333333279</c:v>
                </c:pt>
                <c:pt idx="1611">
                  <c:v>26.85</c:v>
                </c:pt>
                <c:pt idx="1612">
                  <c:v>26.866666666666671</c:v>
                </c:pt>
                <c:pt idx="1613">
                  <c:v>26.88333333333296</c:v>
                </c:pt>
                <c:pt idx="1614">
                  <c:v>26.9</c:v>
                </c:pt>
                <c:pt idx="1615">
                  <c:v>26.916666666666671</c:v>
                </c:pt>
                <c:pt idx="1616">
                  <c:v>26.933333333332961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26.983333333332951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27.033333333333179</c:v>
                </c:pt>
                <c:pt idx="1623">
                  <c:v>27.05</c:v>
                </c:pt>
                <c:pt idx="1624">
                  <c:v>27.06666666666667</c:v>
                </c:pt>
                <c:pt idx="1625">
                  <c:v>27.083333333332959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27.133333333333319</c:v>
                </c:pt>
                <c:pt idx="1629">
                  <c:v>27.15</c:v>
                </c:pt>
                <c:pt idx="1630">
                  <c:v>27.166666666666671</c:v>
                </c:pt>
                <c:pt idx="1631">
                  <c:v>27.183333333332961</c:v>
                </c:pt>
                <c:pt idx="1632">
                  <c:v>27.2</c:v>
                </c:pt>
                <c:pt idx="1633">
                  <c:v>27.216666666666661</c:v>
                </c:pt>
                <c:pt idx="1634">
                  <c:v>27.233333333332979</c:v>
                </c:pt>
                <c:pt idx="1635">
                  <c:v>27.25</c:v>
                </c:pt>
                <c:pt idx="1636">
                  <c:v>27.266666666666669</c:v>
                </c:pt>
                <c:pt idx="1637">
                  <c:v>27.283333333332958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27.333333333333279</c:v>
                </c:pt>
                <c:pt idx="1641">
                  <c:v>27.35</c:v>
                </c:pt>
                <c:pt idx="1642">
                  <c:v>27.366666666666671</c:v>
                </c:pt>
                <c:pt idx="1643">
                  <c:v>27.38333333333296</c:v>
                </c:pt>
                <c:pt idx="1644">
                  <c:v>27.4</c:v>
                </c:pt>
                <c:pt idx="1645">
                  <c:v>27.416666666666671</c:v>
                </c:pt>
                <c:pt idx="1646">
                  <c:v>27.433333333332961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27.483333333332951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27.533333333333179</c:v>
                </c:pt>
                <c:pt idx="1653">
                  <c:v>27.55</c:v>
                </c:pt>
                <c:pt idx="1654">
                  <c:v>27.56666666666667</c:v>
                </c:pt>
                <c:pt idx="1655">
                  <c:v>27.583333333332959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27.633333333333319</c:v>
                </c:pt>
                <c:pt idx="1659">
                  <c:v>27.65</c:v>
                </c:pt>
                <c:pt idx="1660">
                  <c:v>27.666666666666671</c:v>
                </c:pt>
                <c:pt idx="1661">
                  <c:v>27.683333333332961</c:v>
                </c:pt>
                <c:pt idx="1662">
                  <c:v>27.7</c:v>
                </c:pt>
                <c:pt idx="1663">
                  <c:v>27.716666666666661</c:v>
                </c:pt>
                <c:pt idx="1664">
                  <c:v>27.733333333332979</c:v>
                </c:pt>
                <c:pt idx="1665">
                  <c:v>27.75</c:v>
                </c:pt>
                <c:pt idx="1666">
                  <c:v>27.766666666666669</c:v>
                </c:pt>
                <c:pt idx="1667">
                  <c:v>27.783333333332958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27.833333333333279</c:v>
                </c:pt>
                <c:pt idx="1671">
                  <c:v>27.85</c:v>
                </c:pt>
                <c:pt idx="1672">
                  <c:v>27.866666666666671</c:v>
                </c:pt>
                <c:pt idx="1673">
                  <c:v>27.88333333333296</c:v>
                </c:pt>
                <c:pt idx="1674">
                  <c:v>27.9</c:v>
                </c:pt>
                <c:pt idx="1675">
                  <c:v>27.916666666666671</c:v>
                </c:pt>
                <c:pt idx="1676">
                  <c:v>27.933333333332961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27.983333333332951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28.033333333333179</c:v>
                </c:pt>
                <c:pt idx="1683">
                  <c:v>28.05</c:v>
                </c:pt>
                <c:pt idx="1684">
                  <c:v>28.06666666666667</c:v>
                </c:pt>
                <c:pt idx="1685">
                  <c:v>28.083333333332959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28.133333333333319</c:v>
                </c:pt>
                <c:pt idx="1689">
                  <c:v>28.15</c:v>
                </c:pt>
                <c:pt idx="1690">
                  <c:v>28.166666666666671</c:v>
                </c:pt>
                <c:pt idx="1691">
                  <c:v>28.183333333332961</c:v>
                </c:pt>
                <c:pt idx="1692">
                  <c:v>28.2</c:v>
                </c:pt>
                <c:pt idx="1693">
                  <c:v>28.216666666666661</c:v>
                </c:pt>
                <c:pt idx="1694">
                  <c:v>28.233333333332979</c:v>
                </c:pt>
                <c:pt idx="1695">
                  <c:v>28.25</c:v>
                </c:pt>
                <c:pt idx="1696">
                  <c:v>28.266666666666669</c:v>
                </c:pt>
                <c:pt idx="1697">
                  <c:v>28.283333333332958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28.333333333333279</c:v>
                </c:pt>
                <c:pt idx="1701">
                  <c:v>28.35</c:v>
                </c:pt>
                <c:pt idx="1702">
                  <c:v>28.366666666666671</c:v>
                </c:pt>
                <c:pt idx="1703">
                  <c:v>28.38333333333296</c:v>
                </c:pt>
                <c:pt idx="1704">
                  <c:v>28.4</c:v>
                </c:pt>
                <c:pt idx="1705">
                  <c:v>28.416666666666671</c:v>
                </c:pt>
                <c:pt idx="1706">
                  <c:v>28.433333333332961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28.483333333332951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28.533333333333179</c:v>
                </c:pt>
                <c:pt idx="1713">
                  <c:v>28.55</c:v>
                </c:pt>
                <c:pt idx="1714">
                  <c:v>28.56666666666667</c:v>
                </c:pt>
                <c:pt idx="1715">
                  <c:v>28.583333333332959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28.633333333333319</c:v>
                </c:pt>
                <c:pt idx="1719">
                  <c:v>28.65</c:v>
                </c:pt>
                <c:pt idx="1720">
                  <c:v>28.666666666666671</c:v>
                </c:pt>
                <c:pt idx="1721">
                  <c:v>28.683333333332961</c:v>
                </c:pt>
                <c:pt idx="1722">
                  <c:v>28.7</c:v>
                </c:pt>
                <c:pt idx="1723">
                  <c:v>28.716666666666661</c:v>
                </c:pt>
                <c:pt idx="1724">
                  <c:v>28.733333333332979</c:v>
                </c:pt>
                <c:pt idx="1725">
                  <c:v>28.75</c:v>
                </c:pt>
                <c:pt idx="1726">
                  <c:v>28.766666666666669</c:v>
                </c:pt>
                <c:pt idx="1727">
                  <c:v>28.783333333332958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28.833333333333279</c:v>
                </c:pt>
                <c:pt idx="1731">
                  <c:v>28.85</c:v>
                </c:pt>
                <c:pt idx="1732">
                  <c:v>28.866666666666671</c:v>
                </c:pt>
                <c:pt idx="1733">
                  <c:v>28.88333333333296</c:v>
                </c:pt>
                <c:pt idx="1734">
                  <c:v>28.9</c:v>
                </c:pt>
                <c:pt idx="1735">
                  <c:v>28.916666666666671</c:v>
                </c:pt>
                <c:pt idx="1736">
                  <c:v>28.933333333332961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28.983333333332951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29.033333333333179</c:v>
                </c:pt>
                <c:pt idx="1743">
                  <c:v>29.05</c:v>
                </c:pt>
                <c:pt idx="1744">
                  <c:v>29.06666666666667</c:v>
                </c:pt>
                <c:pt idx="1745">
                  <c:v>29.083333333332959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29.133333333333319</c:v>
                </c:pt>
                <c:pt idx="1749">
                  <c:v>29.15</c:v>
                </c:pt>
                <c:pt idx="1750">
                  <c:v>29.166666666666671</c:v>
                </c:pt>
                <c:pt idx="1751">
                  <c:v>29.183333333332961</c:v>
                </c:pt>
                <c:pt idx="1752">
                  <c:v>29.2</c:v>
                </c:pt>
                <c:pt idx="1753">
                  <c:v>29.216666666666661</c:v>
                </c:pt>
                <c:pt idx="1754">
                  <c:v>29.233333333332979</c:v>
                </c:pt>
                <c:pt idx="1755">
                  <c:v>29.25</c:v>
                </c:pt>
                <c:pt idx="1756">
                  <c:v>29.266666666666669</c:v>
                </c:pt>
                <c:pt idx="1757">
                  <c:v>29.283333333332958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29.333333333333279</c:v>
                </c:pt>
                <c:pt idx="1761">
                  <c:v>29.35</c:v>
                </c:pt>
                <c:pt idx="1762">
                  <c:v>29.366666666666671</c:v>
                </c:pt>
                <c:pt idx="1763">
                  <c:v>29.38333333333296</c:v>
                </c:pt>
                <c:pt idx="1764">
                  <c:v>29.4</c:v>
                </c:pt>
                <c:pt idx="1765">
                  <c:v>29.416666666666671</c:v>
                </c:pt>
                <c:pt idx="1766">
                  <c:v>29.433333333332961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29.483333333332951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29.533333333333179</c:v>
                </c:pt>
                <c:pt idx="1773">
                  <c:v>29.55</c:v>
                </c:pt>
                <c:pt idx="1774">
                  <c:v>29.56666666666667</c:v>
                </c:pt>
                <c:pt idx="1775">
                  <c:v>29.583333333332959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29.633333333333319</c:v>
                </c:pt>
                <c:pt idx="1779">
                  <c:v>29.65</c:v>
                </c:pt>
                <c:pt idx="1780">
                  <c:v>29.666666666666671</c:v>
                </c:pt>
                <c:pt idx="1781">
                  <c:v>29.683333333332961</c:v>
                </c:pt>
                <c:pt idx="1782">
                  <c:v>29.7</c:v>
                </c:pt>
                <c:pt idx="1783">
                  <c:v>29.716666666666661</c:v>
                </c:pt>
                <c:pt idx="1784">
                  <c:v>29.733333333332979</c:v>
                </c:pt>
                <c:pt idx="1785">
                  <c:v>29.75</c:v>
                </c:pt>
                <c:pt idx="1786">
                  <c:v>29.766666666666669</c:v>
                </c:pt>
                <c:pt idx="1787">
                  <c:v>29.783333333332958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29.833333333333279</c:v>
                </c:pt>
                <c:pt idx="1791">
                  <c:v>29.85</c:v>
                </c:pt>
                <c:pt idx="1792">
                  <c:v>29.866666666666671</c:v>
                </c:pt>
                <c:pt idx="1793">
                  <c:v>29.88333333333296</c:v>
                </c:pt>
                <c:pt idx="1794">
                  <c:v>29.9</c:v>
                </c:pt>
                <c:pt idx="1795">
                  <c:v>29.916666666666671</c:v>
                </c:pt>
                <c:pt idx="1796">
                  <c:v>29.933333333332961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29.983333333332951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30.033333333333179</c:v>
                </c:pt>
                <c:pt idx="1803">
                  <c:v>30.05</c:v>
                </c:pt>
                <c:pt idx="1804">
                  <c:v>30.06666666666667</c:v>
                </c:pt>
                <c:pt idx="1805">
                  <c:v>30.083333333332959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30.133333333333319</c:v>
                </c:pt>
                <c:pt idx="1809">
                  <c:v>30.15</c:v>
                </c:pt>
                <c:pt idx="1810">
                  <c:v>30.166666666666671</c:v>
                </c:pt>
                <c:pt idx="1811">
                  <c:v>30.183333333332961</c:v>
                </c:pt>
                <c:pt idx="1812">
                  <c:v>30.2</c:v>
                </c:pt>
                <c:pt idx="1813">
                  <c:v>30.216666666666661</c:v>
                </c:pt>
                <c:pt idx="1814">
                  <c:v>30.233333333332979</c:v>
                </c:pt>
                <c:pt idx="1815">
                  <c:v>30.25</c:v>
                </c:pt>
                <c:pt idx="1816">
                  <c:v>30.266666666666669</c:v>
                </c:pt>
                <c:pt idx="1817">
                  <c:v>30.283333333332958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30.333333333333279</c:v>
                </c:pt>
                <c:pt idx="1821">
                  <c:v>30.35</c:v>
                </c:pt>
                <c:pt idx="1822">
                  <c:v>30.366666666666671</c:v>
                </c:pt>
                <c:pt idx="1823">
                  <c:v>30.38333333333296</c:v>
                </c:pt>
                <c:pt idx="1824">
                  <c:v>30.4</c:v>
                </c:pt>
                <c:pt idx="1825">
                  <c:v>30.416666666666671</c:v>
                </c:pt>
                <c:pt idx="1826">
                  <c:v>30.433333333332961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30.483333333332951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30.533333333333179</c:v>
                </c:pt>
                <c:pt idx="1833">
                  <c:v>30.55</c:v>
                </c:pt>
                <c:pt idx="1834">
                  <c:v>30.56666666666667</c:v>
                </c:pt>
                <c:pt idx="1835">
                  <c:v>30.583333333332959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30.633333333333319</c:v>
                </c:pt>
                <c:pt idx="1839">
                  <c:v>30.65</c:v>
                </c:pt>
                <c:pt idx="1840">
                  <c:v>30.666666666666671</c:v>
                </c:pt>
                <c:pt idx="1841">
                  <c:v>30.683333333332961</c:v>
                </c:pt>
                <c:pt idx="1842">
                  <c:v>30.7</c:v>
                </c:pt>
                <c:pt idx="1843">
                  <c:v>30.716666666666661</c:v>
                </c:pt>
                <c:pt idx="1844">
                  <c:v>30.733333333332979</c:v>
                </c:pt>
                <c:pt idx="1845">
                  <c:v>30.75</c:v>
                </c:pt>
                <c:pt idx="1846">
                  <c:v>30.766666666666669</c:v>
                </c:pt>
                <c:pt idx="1847">
                  <c:v>30.783333333332958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30.833333333333279</c:v>
                </c:pt>
                <c:pt idx="1851">
                  <c:v>30.85</c:v>
                </c:pt>
                <c:pt idx="1852">
                  <c:v>30.866666666666671</c:v>
                </c:pt>
                <c:pt idx="1853">
                  <c:v>30.88333333333296</c:v>
                </c:pt>
                <c:pt idx="1854">
                  <c:v>30.9</c:v>
                </c:pt>
                <c:pt idx="1855">
                  <c:v>30.916666666666671</c:v>
                </c:pt>
                <c:pt idx="1856">
                  <c:v>30.933333333332961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30.983333333332951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31.033333333333179</c:v>
                </c:pt>
                <c:pt idx="1863">
                  <c:v>31.05</c:v>
                </c:pt>
                <c:pt idx="1864">
                  <c:v>31.06666666666667</c:v>
                </c:pt>
                <c:pt idx="1865">
                  <c:v>31.083333333332959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31.133333333333319</c:v>
                </c:pt>
                <c:pt idx="1869">
                  <c:v>31.15</c:v>
                </c:pt>
                <c:pt idx="1870">
                  <c:v>31.166666666666671</c:v>
                </c:pt>
                <c:pt idx="1871">
                  <c:v>31.183333333332961</c:v>
                </c:pt>
                <c:pt idx="1872">
                  <c:v>31.2</c:v>
                </c:pt>
                <c:pt idx="1873">
                  <c:v>31.216666666666661</c:v>
                </c:pt>
                <c:pt idx="1874">
                  <c:v>31.233333333332979</c:v>
                </c:pt>
                <c:pt idx="1875">
                  <c:v>31.25</c:v>
                </c:pt>
                <c:pt idx="1876">
                  <c:v>31.266666666666669</c:v>
                </c:pt>
                <c:pt idx="1877">
                  <c:v>31.283333333332958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31.333333333333279</c:v>
                </c:pt>
                <c:pt idx="1881">
                  <c:v>31.35</c:v>
                </c:pt>
                <c:pt idx="1882">
                  <c:v>31.366666666666671</c:v>
                </c:pt>
                <c:pt idx="1883">
                  <c:v>31.38333333333296</c:v>
                </c:pt>
                <c:pt idx="1884">
                  <c:v>31.4</c:v>
                </c:pt>
                <c:pt idx="1885">
                  <c:v>31.416666666666671</c:v>
                </c:pt>
                <c:pt idx="1886">
                  <c:v>31.433333333332961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31.483333333332951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31.533333333333179</c:v>
                </c:pt>
                <c:pt idx="1893">
                  <c:v>31.55</c:v>
                </c:pt>
                <c:pt idx="1894">
                  <c:v>31.56666666666667</c:v>
                </c:pt>
                <c:pt idx="1895">
                  <c:v>31.583333333332959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31.633333333333319</c:v>
                </c:pt>
                <c:pt idx="1899">
                  <c:v>31.65</c:v>
                </c:pt>
                <c:pt idx="1900">
                  <c:v>31.666666666666671</c:v>
                </c:pt>
                <c:pt idx="1901">
                  <c:v>31.683333333332961</c:v>
                </c:pt>
                <c:pt idx="1902">
                  <c:v>31.7</c:v>
                </c:pt>
                <c:pt idx="1903">
                  <c:v>31.716666666666661</c:v>
                </c:pt>
                <c:pt idx="1904">
                  <c:v>31.733333333332979</c:v>
                </c:pt>
                <c:pt idx="1905">
                  <c:v>31.75</c:v>
                </c:pt>
                <c:pt idx="1906">
                  <c:v>31.766666666666669</c:v>
                </c:pt>
                <c:pt idx="1907">
                  <c:v>31.783333333332958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31.833333333333279</c:v>
                </c:pt>
                <c:pt idx="1911">
                  <c:v>31.85</c:v>
                </c:pt>
                <c:pt idx="1912">
                  <c:v>31.866666666666671</c:v>
                </c:pt>
                <c:pt idx="1913">
                  <c:v>31.88333333333296</c:v>
                </c:pt>
                <c:pt idx="1914">
                  <c:v>31.9</c:v>
                </c:pt>
                <c:pt idx="1915">
                  <c:v>31.916666666666671</c:v>
                </c:pt>
                <c:pt idx="1916">
                  <c:v>31.933333333332961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31.983333333332951</c:v>
                </c:pt>
                <c:pt idx="1920">
                  <c:v>32</c:v>
                </c:pt>
                <c:pt idx="1921">
                  <c:v>32.016666666665976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32.066666666666109</c:v>
                </c:pt>
                <c:pt idx="1925">
                  <c:v>32.083333333333343</c:v>
                </c:pt>
                <c:pt idx="1926">
                  <c:v>32.1</c:v>
                </c:pt>
                <c:pt idx="1927">
                  <c:v>32.116666666666028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32.166666666666188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32.216666666666043</c:v>
                </c:pt>
                <c:pt idx="1934">
                  <c:v>32.233333333333327</c:v>
                </c:pt>
                <c:pt idx="1935">
                  <c:v>32.25</c:v>
                </c:pt>
                <c:pt idx="1936">
                  <c:v>32.266666666666268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32.316666666665938</c:v>
                </c:pt>
                <c:pt idx="1940">
                  <c:v>32.333333333333343</c:v>
                </c:pt>
                <c:pt idx="1941">
                  <c:v>32.35</c:v>
                </c:pt>
                <c:pt idx="1942">
                  <c:v>32.366666666666028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32.416666666665947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32.466666666666043</c:v>
                </c:pt>
                <c:pt idx="1949">
                  <c:v>32.483333333333327</c:v>
                </c:pt>
                <c:pt idx="1950">
                  <c:v>32.5</c:v>
                </c:pt>
                <c:pt idx="1951">
                  <c:v>32.516666666665976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32.566666666666109</c:v>
                </c:pt>
                <c:pt idx="1955">
                  <c:v>32.583333333333343</c:v>
                </c:pt>
                <c:pt idx="1956">
                  <c:v>32.6</c:v>
                </c:pt>
                <c:pt idx="1957">
                  <c:v>32.616666666666028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32.666666666666167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32.716666666666043</c:v>
                </c:pt>
                <c:pt idx="1964">
                  <c:v>32.733333333333327</c:v>
                </c:pt>
                <c:pt idx="1965">
                  <c:v>32.75</c:v>
                </c:pt>
                <c:pt idx="1966">
                  <c:v>32.766666666666268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32.816666666665938</c:v>
                </c:pt>
                <c:pt idx="1970">
                  <c:v>32.833333333333343</c:v>
                </c:pt>
                <c:pt idx="1971">
                  <c:v>32.85</c:v>
                </c:pt>
                <c:pt idx="1972">
                  <c:v>32.866666666666028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32.916666666665947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32.966666666666043</c:v>
                </c:pt>
                <c:pt idx="1979">
                  <c:v>32.983333333333327</c:v>
                </c:pt>
                <c:pt idx="1980">
                  <c:v>33</c:v>
                </c:pt>
                <c:pt idx="1981">
                  <c:v>33.016666666665976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33.066666666666109</c:v>
                </c:pt>
                <c:pt idx="1985">
                  <c:v>33.083333333333343</c:v>
                </c:pt>
                <c:pt idx="1986">
                  <c:v>33.1</c:v>
                </c:pt>
                <c:pt idx="1987">
                  <c:v>33.116666666666028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33.166666666666188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33.216666666666043</c:v>
                </c:pt>
                <c:pt idx="1994">
                  <c:v>33.233333333333327</c:v>
                </c:pt>
                <c:pt idx="1995">
                  <c:v>33.25</c:v>
                </c:pt>
                <c:pt idx="1996">
                  <c:v>33.266666666666268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33.316666666665938</c:v>
                </c:pt>
                <c:pt idx="2000">
                  <c:v>33.333333333333343</c:v>
                </c:pt>
                <c:pt idx="2001">
                  <c:v>33.35</c:v>
                </c:pt>
                <c:pt idx="2002">
                  <c:v>33.366666666666028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33.416666666665947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33.466666666666043</c:v>
                </c:pt>
                <c:pt idx="2009">
                  <c:v>33.483333333333327</c:v>
                </c:pt>
                <c:pt idx="2010">
                  <c:v>33.5</c:v>
                </c:pt>
                <c:pt idx="2011">
                  <c:v>33.516666666665976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33.566666666666109</c:v>
                </c:pt>
                <c:pt idx="2015">
                  <c:v>33.583333333333343</c:v>
                </c:pt>
                <c:pt idx="2016">
                  <c:v>33.6</c:v>
                </c:pt>
                <c:pt idx="2017">
                  <c:v>33.616666666666028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33.666666666666167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33.716666666666043</c:v>
                </c:pt>
                <c:pt idx="2024">
                  <c:v>33.733333333333327</c:v>
                </c:pt>
                <c:pt idx="2025">
                  <c:v>33.75</c:v>
                </c:pt>
                <c:pt idx="2026">
                  <c:v>33.766666666666268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33.816666666665938</c:v>
                </c:pt>
                <c:pt idx="2030">
                  <c:v>33.833333333333343</c:v>
                </c:pt>
                <c:pt idx="2031">
                  <c:v>33.85</c:v>
                </c:pt>
                <c:pt idx="2032">
                  <c:v>33.866666666666028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33.916666666665947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33.966666666666043</c:v>
                </c:pt>
                <c:pt idx="2039">
                  <c:v>33.983333333333327</c:v>
                </c:pt>
                <c:pt idx="2040">
                  <c:v>34</c:v>
                </c:pt>
                <c:pt idx="2041">
                  <c:v>34.016666666665976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34.066666666666109</c:v>
                </c:pt>
                <c:pt idx="2045">
                  <c:v>34.083333333333343</c:v>
                </c:pt>
                <c:pt idx="2046">
                  <c:v>34.1</c:v>
                </c:pt>
                <c:pt idx="2047">
                  <c:v>34.116666666666028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34.166666666666188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34.216666666666043</c:v>
                </c:pt>
                <c:pt idx="2054">
                  <c:v>34.233333333333327</c:v>
                </c:pt>
                <c:pt idx="2055">
                  <c:v>34.25</c:v>
                </c:pt>
                <c:pt idx="2056">
                  <c:v>34.266666666666268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34.316666666665938</c:v>
                </c:pt>
                <c:pt idx="2060">
                  <c:v>34.333333333333343</c:v>
                </c:pt>
                <c:pt idx="2061">
                  <c:v>34.35</c:v>
                </c:pt>
                <c:pt idx="2062">
                  <c:v>34.366666666666028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34.416666666665947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34.466666666666043</c:v>
                </c:pt>
                <c:pt idx="2069">
                  <c:v>34.483333333333327</c:v>
                </c:pt>
                <c:pt idx="2070">
                  <c:v>34.5</c:v>
                </c:pt>
                <c:pt idx="2071">
                  <c:v>34.516666666665976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34.566666666666109</c:v>
                </c:pt>
                <c:pt idx="2075">
                  <c:v>34.583333333333343</c:v>
                </c:pt>
                <c:pt idx="2076">
                  <c:v>34.6</c:v>
                </c:pt>
                <c:pt idx="2077">
                  <c:v>34.616666666666028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34.666666666666167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34.716666666666043</c:v>
                </c:pt>
                <c:pt idx="2084">
                  <c:v>34.733333333333327</c:v>
                </c:pt>
                <c:pt idx="2085">
                  <c:v>34.75</c:v>
                </c:pt>
                <c:pt idx="2086">
                  <c:v>34.766666666666268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34.816666666665938</c:v>
                </c:pt>
                <c:pt idx="2090">
                  <c:v>34.833333333333343</c:v>
                </c:pt>
                <c:pt idx="2091">
                  <c:v>34.85</c:v>
                </c:pt>
                <c:pt idx="2092">
                  <c:v>34.866666666666028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34.916666666665947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34.966666666666043</c:v>
                </c:pt>
                <c:pt idx="2099">
                  <c:v>34.983333333333327</c:v>
                </c:pt>
                <c:pt idx="2100">
                  <c:v>35</c:v>
                </c:pt>
                <c:pt idx="2101">
                  <c:v>35.016666666665976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35.066666666666109</c:v>
                </c:pt>
                <c:pt idx="2105">
                  <c:v>35.083333333333343</c:v>
                </c:pt>
                <c:pt idx="2106">
                  <c:v>35.1</c:v>
                </c:pt>
                <c:pt idx="2107">
                  <c:v>35.116666666666028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35.166666666666188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35.216666666666043</c:v>
                </c:pt>
                <c:pt idx="2114">
                  <c:v>35.233333333333327</c:v>
                </c:pt>
                <c:pt idx="2115">
                  <c:v>35.25</c:v>
                </c:pt>
                <c:pt idx="2116">
                  <c:v>35.266666666666268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35.316666666665938</c:v>
                </c:pt>
                <c:pt idx="2120">
                  <c:v>35.333333333333343</c:v>
                </c:pt>
                <c:pt idx="2121">
                  <c:v>35.35</c:v>
                </c:pt>
                <c:pt idx="2122">
                  <c:v>35.366666666666028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35.416666666665947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35.466666666666043</c:v>
                </c:pt>
                <c:pt idx="2129">
                  <c:v>35.483333333333327</c:v>
                </c:pt>
                <c:pt idx="2130">
                  <c:v>35.5</c:v>
                </c:pt>
                <c:pt idx="2131">
                  <c:v>35.516666666665976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35.566666666666109</c:v>
                </c:pt>
                <c:pt idx="2135">
                  <c:v>35.583333333333343</c:v>
                </c:pt>
                <c:pt idx="2136">
                  <c:v>35.6</c:v>
                </c:pt>
                <c:pt idx="2137">
                  <c:v>35.616666666666028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35.666666666666167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35.716666666666043</c:v>
                </c:pt>
                <c:pt idx="2144">
                  <c:v>35.733333333333327</c:v>
                </c:pt>
                <c:pt idx="2145">
                  <c:v>35.75</c:v>
                </c:pt>
                <c:pt idx="2146">
                  <c:v>35.766666666666268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35.816666666665938</c:v>
                </c:pt>
                <c:pt idx="2150">
                  <c:v>35.833333333333343</c:v>
                </c:pt>
                <c:pt idx="2151">
                  <c:v>35.85</c:v>
                </c:pt>
                <c:pt idx="2152">
                  <c:v>35.866666666666028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35.916666666665947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35.966666666666043</c:v>
                </c:pt>
                <c:pt idx="2159">
                  <c:v>35.983333333333327</c:v>
                </c:pt>
                <c:pt idx="2160">
                  <c:v>36</c:v>
                </c:pt>
                <c:pt idx="2161">
                  <c:v>36.016666666665976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36.066666666666109</c:v>
                </c:pt>
                <c:pt idx="2165">
                  <c:v>36.083333333333343</c:v>
                </c:pt>
                <c:pt idx="2166">
                  <c:v>36.1</c:v>
                </c:pt>
                <c:pt idx="2167">
                  <c:v>36.116666666666028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36.166666666666188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36.216666666666043</c:v>
                </c:pt>
                <c:pt idx="2174">
                  <c:v>36.233333333333327</c:v>
                </c:pt>
                <c:pt idx="2175">
                  <c:v>36.25</c:v>
                </c:pt>
                <c:pt idx="2176">
                  <c:v>36.266666666666268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36.316666666665938</c:v>
                </c:pt>
                <c:pt idx="2180">
                  <c:v>36.333333333333343</c:v>
                </c:pt>
                <c:pt idx="2181">
                  <c:v>36.35</c:v>
                </c:pt>
                <c:pt idx="2182">
                  <c:v>36.366666666666028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36.416666666665947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36.466666666666043</c:v>
                </c:pt>
                <c:pt idx="2189">
                  <c:v>36.483333333333327</c:v>
                </c:pt>
                <c:pt idx="2190">
                  <c:v>36.5</c:v>
                </c:pt>
                <c:pt idx="2191">
                  <c:v>36.516666666665976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36.566666666666109</c:v>
                </c:pt>
                <c:pt idx="2195">
                  <c:v>36.583333333333343</c:v>
                </c:pt>
                <c:pt idx="2196">
                  <c:v>36.6</c:v>
                </c:pt>
                <c:pt idx="2197">
                  <c:v>36.616666666666028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36.666666666666167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36.716666666666043</c:v>
                </c:pt>
                <c:pt idx="2204">
                  <c:v>36.733333333333327</c:v>
                </c:pt>
                <c:pt idx="2205">
                  <c:v>36.75</c:v>
                </c:pt>
                <c:pt idx="2206">
                  <c:v>36.766666666666268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36.816666666665938</c:v>
                </c:pt>
                <c:pt idx="2210">
                  <c:v>36.833333333333343</c:v>
                </c:pt>
                <c:pt idx="2211">
                  <c:v>36.85</c:v>
                </c:pt>
                <c:pt idx="2212">
                  <c:v>36.866666666666028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36.916666666665947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36.966666666666043</c:v>
                </c:pt>
                <c:pt idx="2219">
                  <c:v>36.983333333333327</c:v>
                </c:pt>
                <c:pt idx="2220">
                  <c:v>37</c:v>
                </c:pt>
                <c:pt idx="2221">
                  <c:v>37.016666666665976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37.066666666666109</c:v>
                </c:pt>
                <c:pt idx="2225">
                  <c:v>37.083333333333343</c:v>
                </c:pt>
                <c:pt idx="2226">
                  <c:v>37.1</c:v>
                </c:pt>
                <c:pt idx="2227">
                  <c:v>37.116666666666028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37.166666666666188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37.216666666666043</c:v>
                </c:pt>
                <c:pt idx="2234">
                  <c:v>37.233333333333327</c:v>
                </c:pt>
                <c:pt idx="2235">
                  <c:v>37.25</c:v>
                </c:pt>
                <c:pt idx="2236">
                  <c:v>37.266666666666268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37.316666666665938</c:v>
                </c:pt>
                <c:pt idx="2240">
                  <c:v>37.333333333333343</c:v>
                </c:pt>
                <c:pt idx="2241">
                  <c:v>37.35</c:v>
                </c:pt>
                <c:pt idx="2242">
                  <c:v>37.366666666666028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37.416666666665947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37.466666666666043</c:v>
                </c:pt>
                <c:pt idx="2249">
                  <c:v>37.483333333333327</c:v>
                </c:pt>
                <c:pt idx="2250">
                  <c:v>37.5</c:v>
                </c:pt>
                <c:pt idx="2251">
                  <c:v>37.516666666665976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37.566666666666109</c:v>
                </c:pt>
                <c:pt idx="2255">
                  <c:v>37.583333333333343</c:v>
                </c:pt>
                <c:pt idx="2256">
                  <c:v>37.6</c:v>
                </c:pt>
                <c:pt idx="2257">
                  <c:v>37.616666666666028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37.666666666666167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37.716666666666043</c:v>
                </c:pt>
                <c:pt idx="2264">
                  <c:v>37.733333333333327</c:v>
                </c:pt>
                <c:pt idx="2265">
                  <c:v>37.75</c:v>
                </c:pt>
                <c:pt idx="2266">
                  <c:v>37.766666666666268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37.816666666665938</c:v>
                </c:pt>
                <c:pt idx="2270">
                  <c:v>37.833333333333343</c:v>
                </c:pt>
                <c:pt idx="2271">
                  <c:v>37.85</c:v>
                </c:pt>
                <c:pt idx="2272">
                  <c:v>37.866666666666028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37.916666666665947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37.966666666666043</c:v>
                </c:pt>
                <c:pt idx="2279">
                  <c:v>37.983333333333327</c:v>
                </c:pt>
                <c:pt idx="2280">
                  <c:v>38</c:v>
                </c:pt>
                <c:pt idx="2281">
                  <c:v>38.016666666665976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38.066666666666109</c:v>
                </c:pt>
                <c:pt idx="2285">
                  <c:v>38.083333333333343</c:v>
                </c:pt>
                <c:pt idx="2286">
                  <c:v>38.1</c:v>
                </c:pt>
                <c:pt idx="2287">
                  <c:v>38.116666666666028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38.166666666666188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38.216666666666043</c:v>
                </c:pt>
                <c:pt idx="2294">
                  <c:v>38.233333333333327</c:v>
                </c:pt>
                <c:pt idx="2295">
                  <c:v>38.25</c:v>
                </c:pt>
                <c:pt idx="2296">
                  <c:v>38.266666666666268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38.316666666665938</c:v>
                </c:pt>
                <c:pt idx="2300">
                  <c:v>38.333333333333343</c:v>
                </c:pt>
                <c:pt idx="2301">
                  <c:v>38.35</c:v>
                </c:pt>
                <c:pt idx="2302">
                  <c:v>38.366666666666028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38.416666666665947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38.466666666666043</c:v>
                </c:pt>
                <c:pt idx="2309">
                  <c:v>38.483333333333327</c:v>
                </c:pt>
                <c:pt idx="2310">
                  <c:v>38.5</c:v>
                </c:pt>
                <c:pt idx="2311">
                  <c:v>38.516666666665976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38.566666666666109</c:v>
                </c:pt>
                <c:pt idx="2315">
                  <c:v>38.583333333333343</c:v>
                </c:pt>
                <c:pt idx="2316">
                  <c:v>38.6</c:v>
                </c:pt>
                <c:pt idx="2317">
                  <c:v>38.616666666666028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38.666666666666167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38.716666666666043</c:v>
                </c:pt>
                <c:pt idx="2324">
                  <c:v>38.733333333333327</c:v>
                </c:pt>
                <c:pt idx="2325">
                  <c:v>38.75</c:v>
                </c:pt>
                <c:pt idx="2326">
                  <c:v>38.766666666666268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38.816666666665938</c:v>
                </c:pt>
                <c:pt idx="2330">
                  <c:v>38.833333333333343</c:v>
                </c:pt>
                <c:pt idx="2331">
                  <c:v>38.85</c:v>
                </c:pt>
                <c:pt idx="2332">
                  <c:v>38.866666666666028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38.916666666665947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38.966666666666043</c:v>
                </c:pt>
                <c:pt idx="2339">
                  <c:v>38.983333333333327</c:v>
                </c:pt>
                <c:pt idx="2340">
                  <c:v>39</c:v>
                </c:pt>
                <c:pt idx="2341">
                  <c:v>39.016666666665976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39.066666666666109</c:v>
                </c:pt>
                <c:pt idx="2345">
                  <c:v>39.083333333333343</c:v>
                </c:pt>
                <c:pt idx="2346">
                  <c:v>39.1</c:v>
                </c:pt>
                <c:pt idx="2347">
                  <c:v>39.116666666666028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39.166666666666188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39.216666666666043</c:v>
                </c:pt>
                <c:pt idx="2354">
                  <c:v>39.233333333333327</c:v>
                </c:pt>
                <c:pt idx="2355">
                  <c:v>39.25</c:v>
                </c:pt>
                <c:pt idx="2356">
                  <c:v>39.266666666666268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39.316666666665938</c:v>
                </c:pt>
                <c:pt idx="2360">
                  <c:v>39.333333333333343</c:v>
                </c:pt>
                <c:pt idx="2361">
                  <c:v>39.35</c:v>
                </c:pt>
                <c:pt idx="2362">
                  <c:v>39.366666666666028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39.416666666665947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39.466666666666043</c:v>
                </c:pt>
                <c:pt idx="2369">
                  <c:v>39.483333333333327</c:v>
                </c:pt>
                <c:pt idx="2370">
                  <c:v>39.5</c:v>
                </c:pt>
                <c:pt idx="2371">
                  <c:v>39.516666666665976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39.566666666666109</c:v>
                </c:pt>
                <c:pt idx="2375">
                  <c:v>39.583333333333343</c:v>
                </c:pt>
                <c:pt idx="2376">
                  <c:v>39.6</c:v>
                </c:pt>
                <c:pt idx="2377">
                  <c:v>39.616666666666028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39.666666666666167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39.716666666666043</c:v>
                </c:pt>
                <c:pt idx="2384">
                  <c:v>39.733333333333327</c:v>
                </c:pt>
                <c:pt idx="2385">
                  <c:v>39.75</c:v>
                </c:pt>
                <c:pt idx="2386">
                  <c:v>39.766666666666268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39.816666666665938</c:v>
                </c:pt>
                <c:pt idx="2390">
                  <c:v>39.833333333333343</c:v>
                </c:pt>
                <c:pt idx="2391">
                  <c:v>39.85</c:v>
                </c:pt>
                <c:pt idx="2392">
                  <c:v>39.866666666666028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39.916666666665947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39.966666666666043</c:v>
                </c:pt>
                <c:pt idx="2399">
                  <c:v>39.983333333333327</c:v>
                </c:pt>
                <c:pt idx="2400">
                  <c:v>40</c:v>
                </c:pt>
                <c:pt idx="2401">
                  <c:v>40.016666666665976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40.066666666666109</c:v>
                </c:pt>
                <c:pt idx="2405">
                  <c:v>40.083333333333343</c:v>
                </c:pt>
                <c:pt idx="2406">
                  <c:v>40.1</c:v>
                </c:pt>
                <c:pt idx="2407">
                  <c:v>40.116666666666028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40.166666666666188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40.216666666666043</c:v>
                </c:pt>
                <c:pt idx="2414">
                  <c:v>40.233333333333327</c:v>
                </c:pt>
                <c:pt idx="2415">
                  <c:v>40.25</c:v>
                </c:pt>
                <c:pt idx="2416">
                  <c:v>40.266666666666268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40.316666666665938</c:v>
                </c:pt>
                <c:pt idx="2420">
                  <c:v>40.333333333333343</c:v>
                </c:pt>
                <c:pt idx="2421">
                  <c:v>40.35</c:v>
                </c:pt>
                <c:pt idx="2422">
                  <c:v>40.366666666666028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40.416666666665947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40.466666666666043</c:v>
                </c:pt>
                <c:pt idx="2429">
                  <c:v>40.483333333333327</c:v>
                </c:pt>
                <c:pt idx="2430">
                  <c:v>40.5</c:v>
                </c:pt>
                <c:pt idx="2431">
                  <c:v>40.516666666665976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40.566666666666109</c:v>
                </c:pt>
                <c:pt idx="2435">
                  <c:v>40.583333333333343</c:v>
                </c:pt>
                <c:pt idx="2436">
                  <c:v>40.6</c:v>
                </c:pt>
                <c:pt idx="2437">
                  <c:v>40.616666666666028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40.666666666666167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40.716666666666043</c:v>
                </c:pt>
                <c:pt idx="2444">
                  <c:v>40.733333333333327</c:v>
                </c:pt>
                <c:pt idx="2445">
                  <c:v>40.75</c:v>
                </c:pt>
                <c:pt idx="2446">
                  <c:v>40.766666666666268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40.816666666665938</c:v>
                </c:pt>
                <c:pt idx="2450">
                  <c:v>40.833333333333343</c:v>
                </c:pt>
                <c:pt idx="2451">
                  <c:v>40.85</c:v>
                </c:pt>
                <c:pt idx="2452">
                  <c:v>40.866666666666028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40.916666666665947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40.966666666666043</c:v>
                </c:pt>
                <c:pt idx="2459">
                  <c:v>40.983333333333327</c:v>
                </c:pt>
                <c:pt idx="2460">
                  <c:v>41</c:v>
                </c:pt>
                <c:pt idx="2461">
                  <c:v>41.016666666665976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41.066666666666109</c:v>
                </c:pt>
                <c:pt idx="2465">
                  <c:v>41.083333333333343</c:v>
                </c:pt>
                <c:pt idx="2466">
                  <c:v>41.1</c:v>
                </c:pt>
                <c:pt idx="2467">
                  <c:v>41.116666666666028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41.166666666666188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41.216666666666043</c:v>
                </c:pt>
                <c:pt idx="2474">
                  <c:v>41.233333333333327</c:v>
                </c:pt>
                <c:pt idx="2475">
                  <c:v>41.25</c:v>
                </c:pt>
                <c:pt idx="2476">
                  <c:v>41.266666666666268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41.316666666665938</c:v>
                </c:pt>
                <c:pt idx="2480">
                  <c:v>41.333333333333343</c:v>
                </c:pt>
                <c:pt idx="2481">
                  <c:v>41.35</c:v>
                </c:pt>
                <c:pt idx="2482">
                  <c:v>41.366666666666028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41.416666666665947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41.466666666666043</c:v>
                </c:pt>
                <c:pt idx="2489">
                  <c:v>41.483333333333327</c:v>
                </c:pt>
                <c:pt idx="2490">
                  <c:v>41.5</c:v>
                </c:pt>
                <c:pt idx="2491">
                  <c:v>41.516666666665976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41.566666666666109</c:v>
                </c:pt>
                <c:pt idx="2495">
                  <c:v>41.583333333333343</c:v>
                </c:pt>
                <c:pt idx="2496">
                  <c:v>41.6</c:v>
                </c:pt>
                <c:pt idx="2497">
                  <c:v>41.616666666666028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41.666666666666167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41.716666666666043</c:v>
                </c:pt>
                <c:pt idx="2504">
                  <c:v>41.733333333333327</c:v>
                </c:pt>
                <c:pt idx="2505">
                  <c:v>41.75</c:v>
                </c:pt>
                <c:pt idx="2506">
                  <c:v>41.766666666666268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41.816666666665938</c:v>
                </c:pt>
                <c:pt idx="2510">
                  <c:v>41.833333333333343</c:v>
                </c:pt>
                <c:pt idx="2511">
                  <c:v>41.85</c:v>
                </c:pt>
                <c:pt idx="2512">
                  <c:v>41.866666666666028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41.916666666665947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41.966666666666043</c:v>
                </c:pt>
                <c:pt idx="2519">
                  <c:v>41.983333333333327</c:v>
                </c:pt>
                <c:pt idx="2520">
                  <c:v>42</c:v>
                </c:pt>
                <c:pt idx="2521">
                  <c:v>42.016666666665976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42.066666666666109</c:v>
                </c:pt>
                <c:pt idx="2525">
                  <c:v>42.083333333333343</c:v>
                </c:pt>
                <c:pt idx="2526">
                  <c:v>42.1</c:v>
                </c:pt>
                <c:pt idx="2527">
                  <c:v>42.116666666666028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42.166666666666188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42.216666666666043</c:v>
                </c:pt>
                <c:pt idx="2534">
                  <c:v>42.233333333333327</c:v>
                </c:pt>
                <c:pt idx="2535">
                  <c:v>42.25</c:v>
                </c:pt>
                <c:pt idx="2536">
                  <c:v>42.266666666666268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42.316666666665938</c:v>
                </c:pt>
                <c:pt idx="2540">
                  <c:v>42.333333333333343</c:v>
                </c:pt>
                <c:pt idx="2541">
                  <c:v>42.35</c:v>
                </c:pt>
                <c:pt idx="2542">
                  <c:v>42.366666666666028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42.416666666665947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42.466666666666043</c:v>
                </c:pt>
                <c:pt idx="2549">
                  <c:v>42.483333333333327</c:v>
                </c:pt>
                <c:pt idx="2550">
                  <c:v>42.5</c:v>
                </c:pt>
                <c:pt idx="2551">
                  <c:v>42.516666666665976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42.566666666666109</c:v>
                </c:pt>
                <c:pt idx="2555">
                  <c:v>42.583333333333343</c:v>
                </c:pt>
                <c:pt idx="2556">
                  <c:v>42.6</c:v>
                </c:pt>
                <c:pt idx="2557">
                  <c:v>42.616666666666028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42.666666666666167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42.716666666666043</c:v>
                </c:pt>
                <c:pt idx="2564">
                  <c:v>42.733333333333327</c:v>
                </c:pt>
                <c:pt idx="2565">
                  <c:v>42.75</c:v>
                </c:pt>
                <c:pt idx="2566">
                  <c:v>42.766666666666268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42.816666666665938</c:v>
                </c:pt>
                <c:pt idx="2570">
                  <c:v>42.833333333333343</c:v>
                </c:pt>
                <c:pt idx="2571">
                  <c:v>42.85</c:v>
                </c:pt>
                <c:pt idx="2572">
                  <c:v>42.866666666666028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42.916666666665947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42.966666666666043</c:v>
                </c:pt>
                <c:pt idx="2579">
                  <c:v>42.983333333333327</c:v>
                </c:pt>
                <c:pt idx="2580">
                  <c:v>43</c:v>
                </c:pt>
                <c:pt idx="2581">
                  <c:v>43.016666666665976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43.066666666666109</c:v>
                </c:pt>
                <c:pt idx="2585">
                  <c:v>43.083333333333343</c:v>
                </c:pt>
                <c:pt idx="2586">
                  <c:v>43.1</c:v>
                </c:pt>
                <c:pt idx="2587">
                  <c:v>43.116666666666028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43.166666666666188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43.216666666666043</c:v>
                </c:pt>
                <c:pt idx="2594">
                  <c:v>43.233333333333327</c:v>
                </c:pt>
                <c:pt idx="2595">
                  <c:v>43.25</c:v>
                </c:pt>
                <c:pt idx="2596">
                  <c:v>43.266666666666268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43.316666666665938</c:v>
                </c:pt>
                <c:pt idx="2600">
                  <c:v>43.333333333333343</c:v>
                </c:pt>
                <c:pt idx="2601">
                  <c:v>43.35</c:v>
                </c:pt>
                <c:pt idx="2602">
                  <c:v>43.366666666666028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43.416666666665947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43.466666666666043</c:v>
                </c:pt>
                <c:pt idx="2609">
                  <c:v>43.483333333333327</c:v>
                </c:pt>
                <c:pt idx="2610">
                  <c:v>43.5</c:v>
                </c:pt>
                <c:pt idx="2611">
                  <c:v>43.516666666665976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43.566666666666109</c:v>
                </c:pt>
                <c:pt idx="2615">
                  <c:v>43.583333333333343</c:v>
                </c:pt>
                <c:pt idx="2616">
                  <c:v>43.6</c:v>
                </c:pt>
                <c:pt idx="2617">
                  <c:v>43.616666666666028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43.666666666666167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43.716666666666043</c:v>
                </c:pt>
                <c:pt idx="2624">
                  <c:v>43.733333333333327</c:v>
                </c:pt>
                <c:pt idx="2625">
                  <c:v>43.75</c:v>
                </c:pt>
                <c:pt idx="2626">
                  <c:v>43.766666666666268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43.816666666665938</c:v>
                </c:pt>
                <c:pt idx="2630">
                  <c:v>43.833333333333343</c:v>
                </c:pt>
                <c:pt idx="2631">
                  <c:v>43.85</c:v>
                </c:pt>
                <c:pt idx="2632">
                  <c:v>43.866666666666028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43.916666666665947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43.966666666666043</c:v>
                </c:pt>
                <c:pt idx="2639">
                  <c:v>43.983333333333327</c:v>
                </c:pt>
                <c:pt idx="2640">
                  <c:v>44</c:v>
                </c:pt>
                <c:pt idx="2641">
                  <c:v>44.016666666665976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44.066666666666109</c:v>
                </c:pt>
                <c:pt idx="2645">
                  <c:v>44.083333333333343</c:v>
                </c:pt>
                <c:pt idx="2646">
                  <c:v>44.1</c:v>
                </c:pt>
                <c:pt idx="2647">
                  <c:v>44.116666666666028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44.166666666666188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44.216666666666043</c:v>
                </c:pt>
                <c:pt idx="2654">
                  <c:v>44.233333333333327</c:v>
                </c:pt>
                <c:pt idx="2655">
                  <c:v>44.25</c:v>
                </c:pt>
                <c:pt idx="2656">
                  <c:v>44.266666666666268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44.316666666665938</c:v>
                </c:pt>
                <c:pt idx="2660">
                  <c:v>44.333333333333343</c:v>
                </c:pt>
                <c:pt idx="2661">
                  <c:v>44.35</c:v>
                </c:pt>
                <c:pt idx="2662">
                  <c:v>44.366666666666028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44.416666666665947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44.466666666666043</c:v>
                </c:pt>
                <c:pt idx="2669">
                  <c:v>44.483333333333327</c:v>
                </c:pt>
                <c:pt idx="2670">
                  <c:v>44.5</c:v>
                </c:pt>
                <c:pt idx="2671">
                  <c:v>44.516666666665976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44.566666666666109</c:v>
                </c:pt>
                <c:pt idx="2675">
                  <c:v>44.583333333333343</c:v>
                </c:pt>
                <c:pt idx="2676">
                  <c:v>44.6</c:v>
                </c:pt>
                <c:pt idx="2677">
                  <c:v>44.616666666666028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44.666666666666167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44.716666666666043</c:v>
                </c:pt>
                <c:pt idx="2684">
                  <c:v>44.733333333333327</c:v>
                </c:pt>
                <c:pt idx="2685">
                  <c:v>44.75</c:v>
                </c:pt>
                <c:pt idx="2686">
                  <c:v>44.766666666666268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44.816666666665938</c:v>
                </c:pt>
                <c:pt idx="2690">
                  <c:v>44.833333333333343</c:v>
                </c:pt>
                <c:pt idx="2691">
                  <c:v>44.85</c:v>
                </c:pt>
                <c:pt idx="2692">
                  <c:v>44.866666666666028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44.916666666665947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44.966666666666043</c:v>
                </c:pt>
                <c:pt idx="2699">
                  <c:v>44.983333333333327</c:v>
                </c:pt>
                <c:pt idx="2700">
                  <c:v>45</c:v>
                </c:pt>
                <c:pt idx="2701">
                  <c:v>45.016666666665976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45.066666666666109</c:v>
                </c:pt>
                <c:pt idx="2705">
                  <c:v>45.083333333333343</c:v>
                </c:pt>
                <c:pt idx="2706">
                  <c:v>45.1</c:v>
                </c:pt>
                <c:pt idx="2707">
                  <c:v>45.116666666666028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45.166666666666188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45.216666666666043</c:v>
                </c:pt>
                <c:pt idx="2714">
                  <c:v>45.233333333333327</c:v>
                </c:pt>
                <c:pt idx="2715">
                  <c:v>45.25</c:v>
                </c:pt>
                <c:pt idx="2716">
                  <c:v>45.266666666666268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45.316666666665938</c:v>
                </c:pt>
                <c:pt idx="2720">
                  <c:v>45.333333333333343</c:v>
                </c:pt>
                <c:pt idx="2721">
                  <c:v>45.35</c:v>
                </c:pt>
                <c:pt idx="2722">
                  <c:v>45.366666666666028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45.416666666665947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45.466666666666043</c:v>
                </c:pt>
                <c:pt idx="2729">
                  <c:v>45.483333333333327</c:v>
                </c:pt>
                <c:pt idx="2730">
                  <c:v>45.5</c:v>
                </c:pt>
                <c:pt idx="2731">
                  <c:v>45.516666666665976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45.566666666666109</c:v>
                </c:pt>
                <c:pt idx="2735">
                  <c:v>45.583333333333343</c:v>
                </c:pt>
                <c:pt idx="2736">
                  <c:v>45.6</c:v>
                </c:pt>
                <c:pt idx="2737">
                  <c:v>45.616666666666028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45.666666666666167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45.716666666666043</c:v>
                </c:pt>
                <c:pt idx="2744">
                  <c:v>45.733333333333327</c:v>
                </c:pt>
                <c:pt idx="2745">
                  <c:v>45.75</c:v>
                </c:pt>
                <c:pt idx="2746">
                  <c:v>45.766666666666268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45.816666666665938</c:v>
                </c:pt>
                <c:pt idx="2750">
                  <c:v>45.833333333333343</c:v>
                </c:pt>
                <c:pt idx="2751">
                  <c:v>45.85</c:v>
                </c:pt>
                <c:pt idx="2752">
                  <c:v>45.866666666666028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45.916666666665947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45.966666666666043</c:v>
                </c:pt>
                <c:pt idx="2759">
                  <c:v>45.983333333333327</c:v>
                </c:pt>
                <c:pt idx="2760">
                  <c:v>46</c:v>
                </c:pt>
                <c:pt idx="2761">
                  <c:v>46.016666666665976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46.066666666666109</c:v>
                </c:pt>
                <c:pt idx="2765">
                  <c:v>46.083333333333343</c:v>
                </c:pt>
                <c:pt idx="2766">
                  <c:v>46.1</c:v>
                </c:pt>
                <c:pt idx="2767">
                  <c:v>46.116666666666028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46.166666666666188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46.216666666666043</c:v>
                </c:pt>
                <c:pt idx="2774">
                  <c:v>46.233333333333327</c:v>
                </c:pt>
                <c:pt idx="2775">
                  <c:v>46.25</c:v>
                </c:pt>
                <c:pt idx="2776">
                  <c:v>46.266666666666268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46.316666666665938</c:v>
                </c:pt>
                <c:pt idx="2780">
                  <c:v>46.333333333333343</c:v>
                </c:pt>
                <c:pt idx="2781">
                  <c:v>46.35</c:v>
                </c:pt>
                <c:pt idx="2782">
                  <c:v>46.366666666666028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46.416666666665947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46.466666666666043</c:v>
                </c:pt>
                <c:pt idx="2789">
                  <c:v>46.483333333333327</c:v>
                </c:pt>
                <c:pt idx="2790">
                  <c:v>46.5</c:v>
                </c:pt>
                <c:pt idx="2791">
                  <c:v>46.516666666665976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46.566666666666109</c:v>
                </c:pt>
                <c:pt idx="2795">
                  <c:v>46.583333333333343</c:v>
                </c:pt>
                <c:pt idx="2796">
                  <c:v>46.6</c:v>
                </c:pt>
                <c:pt idx="2797">
                  <c:v>46.616666666666028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46.666666666666167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46.716666666666043</c:v>
                </c:pt>
                <c:pt idx="2804">
                  <c:v>46.733333333333327</c:v>
                </c:pt>
                <c:pt idx="2805">
                  <c:v>46.75</c:v>
                </c:pt>
                <c:pt idx="2806">
                  <c:v>46.766666666666268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46.816666666665938</c:v>
                </c:pt>
                <c:pt idx="2810">
                  <c:v>46.833333333333343</c:v>
                </c:pt>
                <c:pt idx="2811">
                  <c:v>46.85</c:v>
                </c:pt>
                <c:pt idx="2812">
                  <c:v>46.866666666666028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46.916666666665947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46.966666666666043</c:v>
                </c:pt>
                <c:pt idx="2819">
                  <c:v>46.983333333333327</c:v>
                </c:pt>
                <c:pt idx="2820">
                  <c:v>47</c:v>
                </c:pt>
                <c:pt idx="2821">
                  <c:v>47.016666666665976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47.066666666666109</c:v>
                </c:pt>
                <c:pt idx="2825">
                  <c:v>47.083333333333343</c:v>
                </c:pt>
                <c:pt idx="2826">
                  <c:v>47.1</c:v>
                </c:pt>
                <c:pt idx="2827">
                  <c:v>47.116666666666028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47.166666666666188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47.216666666666043</c:v>
                </c:pt>
                <c:pt idx="2834">
                  <c:v>47.233333333333327</c:v>
                </c:pt>
                <c:pt idx="2835">
                  <c:v>47.25</c:v>
                </c:pt>
                <c:pt idx="2836">
                  <c:v>47.266666666666268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47.316666666665938</c:v>
                </c:pt>
                <c:pt idx="2840">
                  <c:v>47.333333333333343</c:v>
                </c:pt>
                <c:pt idx="2841">
                  <c:v>47.35</c:v>
                </c:pt>
                <c:pt idx="2842">
                  <c:v>47.366666666666028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47.416666666665947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47.466666666666043</c:v>
                </c:pt>
                <c:pt idx="2849">
                  <c:v>47.483333333333327</c:v>
                </c:pt>
                <c:pt idx="2850">
                  <c:v>47.5</c:v>
                </c:pt>
                <c:pt idx="2851">
                  <c:v>47.516666666665976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47.566666666666109</c:v>
                </c:pt>
                <c:pt idx="2855">
                  <c:v>47.583333333333343</c:v>
                </c:pt>
                <c:pt idx="2856">
                  <c:v>47.6</c:v>
                </c:pt>
                <c:pt idx="2857">
                  <c:v>47.616666666666028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47.666666666666167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47.716666666666043</c:v>
                </c:pt>
                <c:pt idx="2864">
                  <c:v>47.733333333333327</c:v>
                </c:pt>
                <c:pt idx="2865">
                  <c:v>47.75</c:v>
                </c:pt>
                <c:pt idx="2866">
                  <c:v>47.766666666666268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47.816666666665938</c:v>
                </c:pt>
                <c:pt idx="2870">
                  <c:v>47.833333333333343</c:v>
                </c:pt>
                <c:pt idx="2871">
                  <c:v>47.85</c:v>
                </c:pt>
                <c:pt idx="2872">
                  <c:v>47.866666666666028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47.916666666665947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47.966666666666043</c:v>
                </c:pt>
                <c:pt idx="2879">
                  <c:v>47.983333333333327</c:v>
                </c:pt>
                <c:pt idx="2880">
                  <c:v>48</c:v>
                </c:pt>
                <c:pt idx="2881">
                  <c:v>48.016666666665976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48.066666666666109</c:v>
                </c:pt>
                <c:pt idx="2885">
                  <c:v>48.083333333333343</c:v>
                </c:pt>
                <c:pt idx="2886">
                  <c:v>48.1</c:v>
                </c:pt>
                <c:pt idx="2887">
                  <c:v>48.116666666666028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48.166666666666188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48.216666666666043</c:v>
                </c:pt>
                <c:pt idx="2894">
                  <c:v>48.233333333333327</c:v>
                </c:pt>
                <c:pt idx="2895">
                  <c:v>48.25</c:v>
                </c:pt>
                <c:pt idx="2896">
                  <c:v>48.266666666666268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48.316666666665938</c:v>
                </c:pt>
                <c:pt idx="2900">
                  <c:v>48.333333333333343</c:v>
                </c:pt>
                <c:pt idx="2901">
                  <c:v>48.35</c:v>
                </c:pt>
                <c:pt idx="2902">
                  <c:v>48.366666666666028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48.416666666665947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48.466666666666043</c:v>
                </c:pt>
                <c:pt idx="2909">
                  <c:v>48.483333333333327</c:v>
                </c:pt>
                <c:pt idx="2910">
                  <c:v>48.5</c:v>
                </c:pt>
                <c:pt idx="2911">
                  <c:v>48.516666666665976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48.566666666666109</c:v>
                </c:pt>
                <c:pt idx="2915">
                  <c:v>48.583333333333343</c:v>
                </c:pt>
                <c:pt idx="2916">
                  <c:v>48.6</c:v>
                </c:pt>
                <c:pt idx="2917">
                  <c:v>48.616666666666028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48.666666666666167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48.716666666666043</c:v>
                </c:pt>
                <c:pt idx="2924">
                  <c:v>48.733333333333327</c:v>
                </c:pt>
                <c:pt idx="2925">
                  <c:v>48.75</c:v>
                </c:pt>
                <c:pt idx="2926">
                  <c:v>48.766666666666268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48.816666666665938</c:v>
                </c:pt>
                <c:pt idx="2930">
                  <c:v>48.833333333333343</c:v>
                </c:pt>
                <c:pt idx="2931">
                  <c:v>48.85</c:v>
                </c:pt>
                <c:pt idx="2932">
                  <c:v>48.866666666666028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48.916666666665947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48.966666666666043</c:v>
                </c:pt>
                <c:pt idx="2939">
                  <c:v>48.983333333333327</c:v>
                </c:pt>
                <c:pt idx="2940">
                  <c:v>49</c:v>
                </c:pt>
                <c:pt idx="2941">
                  <c:v>49.016666666665976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49.066666666666109</c:v>
                </c:pt>
                <c:pt idx="2945">
                  <c:v>49.083333333333343</c:v>
                </c:pt>
                <c:pt idx="2946">
                  <c:v>49.1</c:v>
                </c:pt>
                <c:pt idx="2947">
                  <c:v>49.116666666666028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49.166666666666188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49.216666666666043</c:v>
                </c:pt>
                <c:pt idx="2954">
                  <c:v>49.233333333333327</c:v>
                </c:pt>
                <c:pt idx="2955">
                  <c:v>49.25</c:v>
                </c:pt>
                <c:pt idx="2956">
                  <c:v>49.266666666666268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49.316666666665938</c:v>
                </c:pt>
                <c:pt idx="2960">
                  <c:v>49.333333333333343</c:v>
                </c:pt>
                <c:pt idx="2961">
                  <c:v>49.35</c:v>
                </c:pt>
                <c:pt idx="2962">
                  <c:v>49.366666666666028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49.416666666665947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49.466666666666043</c:v>
                </c:pt>
                <c:pt idx="2969">
                  <c:v>49.483333333333327</c:v>
                </c:pt>
                <c:pt idx="2970">
                  <c:v>49.5</c:v>
                </c:pt>
                <c:pt idx="2971">
                  <c:v>49.516666666665976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49.566666666666109</c:v>
                </c:pt>
                <c:pt idx="2975">
                  <c:v>49.583333333333343</c:v>
                </c:pt>
                <c:pt idx="2976">
                  <c:v>49.6</c:v>
                </c:pt>
                <c:pt idx="2977">
                  <c:v>49.616666666666028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49.666666666666167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49.716666666666043</c:v>
                </c:pt>
                <c:pt idx="2984">
                  <c:v>49.733333333333327</c:v>
                </c:pt>
                <c:pt idx="2985">
                  <c:v>49.75</c:v>
                </c:pt>
                <c:pt idx="2986">
                  <c:v>49.766666666666268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49.816666666665938</c:v>
                </c:pt>
                <c:pt idx="2990">
                  <c:v>49.833333333333343</c:v>
                </c:pt>
                <c:pt idx="2991">
                  <c:v>49.85</c:v>
                </c:pt>
                <c:pt idx="2992">
                  <c:v>49.866666666666028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49.916666666665947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49.966666666666043</c:v>
                </c:pt>
                <c:pt idx="2999">
                  <c:v>49.983333333333327</c:v>
                </c:pt>
                <c:pt idx="3000">
                  <c:v>50</c:v>
                </c:pt>
                <c:pt idx="3001">
                  <c:v>50.016666666665976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50.066666666666109</c:v>
                </c:pt>
                <c:pt idx="3005">
                  <c:v>50.083333333333343</c:v>
                </c:pt>
                <c:pt idx="3006">
                  <c:v>50.1</c:v>
                </c:pt>
                <c:pt idx="3007">
                  <c:v>50.116666666666028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50.166666666666188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50.216666666666043</c:v>
                </c:pt>
                <c:pt idx="3014">
                  <c:v>50.233333333333327</c:v>
                </c:pt>
                <c:pt idx="3015">
                  <c:v>50.25</c:v>
                </c:pt>
                <c:pt idx="3016">
                  <c:v>50.266666666666268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50.316666666665938</c:v>
                </c:pt>
                <c:pt idx="3020">
                  <c:v>50.333333333333343</c:v>
                </c:pt>
                <c:pt idx="3021">
                  <c:v>50.35</c:v>
                </c:pt>
                <c:pt idx="3022">
                  <c:v>50.366666666666028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50.416666666665947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50.466666666666043</c:v>
                </c:pt>
                <c:pt idx="3029">
                  <c:v>50.483333333333327</c:v>
                </c:pt>
                <c:pt idx="3030">
                  <c:v>50.5</c:v>
                </c:pt>
                <c:pt idx="3031">
                  <c:v>50.516666666665976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50.566666666666109</c:v>
                </c:pt>
                <c:pt idx="3035">
                  <c:v>50.583333333333343</c:v>
                </c:pt>
                <c:pt idx="3036">
                  <c:v>50.6</c:v>
                </c:pt>
                <c:pt idx="3037">
                  <c:v>50.616666666666028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50.666666666666167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50.716666666666043</c:v>
                </c:pt>
                <c:pt idx="3044">
                  <c:v>50.733333333333327</c:v>
                </c:pt>
                <c:pt idx="3045">
                  <c:v>50.75</c:v>
                </c:pt>
                <c:pt idx="3046">
                  <c:v>50.766666666666268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50.816666666665938</c:v>
                </c:pt>
                <c:pt idx="3050">
                  <c:v>50.833333333333343</c:v>
                </c:pt>
                <c:pt idx="3051">
                  <c:v>50.85</c:v>
                </c:pt>
                <c:pt idx="3052">
                  <c:v>50.866666666666028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50.916666666665947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50.966666666666043</c:v>
                </c:pt>
                <c:pt idx="3059">
                  <c:v>50.983333333333327</c:v>
                </c:pt>
                <c:pt idx="3060">
                  <c:v>51</c:v>
                </c:pt>
                <c:pt idx="3061">
                  <c:v>51.016666666665976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51.066666666666109</c:v>
                </c:pt>
                <c:pt idx="3065">
                  <c:v>51.083333333333343</c:v>
                </c:pt>
                <c:pt idx="3066">
                  <c:v>51.1</c:v>
                </c:pt>
                <c:pt idx="3067">
                  <c:v>51.116666666666028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51.166666666666188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51.216666666666043</c:v>
                </c:pt>
                <c:pt idx="3074">
                  <c:v>51.233333333333327</c:v>
                </c:pt>
                <c:pt idx="3075">
                  <c:v>51.25</c:v>
                </c:pt>
                <c:pt idx="3076">
                  <c:v>51.266666666666268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51.316666666665938</c:v>
                </c:pt>
                <c:pt idx="3080">
                  <c:v>51.333333333333343</c:v>
                </c:pt>
                <c:pt idx="3081">
                  <c:v>51.35</c:v>
                </c:pt>
                <c:pt idx="3082">
                  <c:v>51.366666666666028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51.416666666665947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51.466666666666043</c:v>
                </c:pt>
                <c:pt idx="3089">
                  <c:v>51.483333333333327</c:v>
                </c:pt>
                <c:pt idx="3090">
                  <c:v>51.5</c:v>
                </c:pt>
                <c:pt idx="3091">
                  <c:v>51.516666666665976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51.566666666666109</c:v>
                </c:pt>
                <c:pt idx="3095">
                  <c:v>51.583333333333343</c:v>
                </c:pt>
                <c:pt idx="3096">
                  <c:v>51.6</c:v>
                </c:pt>
                <c:pt idx="3097">
                  <c:v>51.616666666666028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51.666666666666167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51.716666666666043</c:v>
                </c:pt>
                <c:pt idx="3104">
                  <c:v>51.733333333333327</c:v>
                </c:pt>
                <c:pt idx="3105">
                  <c:v>51.75</c:v>
                </c:pt>
                <c:pt idx="3106">
                  <c:v>51.766666666666268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51.816666666665938</c:v>
                </c:pt>
                <c:pt idx="3110">
                  <c:v>51.833333333333343</c:v>
                </c:pt>
                <c:pt idx="3111">
                  <c:v>51.85</c:v>
                </c:pt>
                <c:pt idx="3112">
                  <c:v>51.866666666666028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51.916666666665947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51.966666666666043</c:v>
                </c:pt>
                <c:pt idx="3119">
                  <c:v>51.983333333333327</c:v>
                </c:pt>
                <c:pt idx="3120">
                  <c:v>52</c:v>
                </c:pt>
                <c:pt idx="3121">
                  <c:v>52.016666666665976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52.066666666666109</c:v>
                </c:pt>
                <c:pt idx="3125">
                  <c:v>52.083333333333343</c:v>
                </c:pt>
                <c:pt idx="3126">
                  <c:v>52.1</c:v>
                </c:pt>
                <c:pt idx="3127">
                  <c:v>52.116666666666028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52.166666666666188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52.216666666666043</c:v>
                </c:pt>
                <c:pt idx="3134">
                  <c:v>52.233333333333327</c:v>
                </c:pt>
                <c:pt idx="3135">
                  <c:v>52.25</c:v>
                </c:pt>
                <c:pt idx="3136">
                  <c:v>52.266666666666268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52.316666666665938</c:v>
                </c:pt>
                <c:pt idx="3140">
                  <c:v>52.333333333333343</c:v>
                </c:pt>
                <c:pt idx="3141">
                  <c:v>52.35</c:v>
                </c:pt>
                <c:pt idx="3142">
                  <c:v>52.366666666666028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52.416666666665947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52.466666666666043</c:v>
                </c:pt>
                <c:pt idx="3149">
                  <c:v>52.483333333333327</c:v>
                </c:pt>
                <c:pt idx="3150">
                  <c:v>52.5</c:v>
                </c:pt>
                <c:pt idx="3151">
                  <c:v>52.516666666665976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52.566666666666109</c:v>
                </c:pt>
                <c:pt idx="3155">
                  <c:v>52.583333333333343</c:v>
                </c:pt>
                <c:pt idx="3156">
                  <c:v>52.6</c:v>
                </c:pt>
                <c:pt idx="3157">
                  <c:v>52.616666666666028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52.666666666666167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52.716666666666043</c:v>
                </c:pt>
                <c:pt idx="3164">
                  <c:v>52.733333333333327</c:v>
                </c:pt>
                <c:pt idx="3165">
                  <c:v>52.75</c:v>
                </c:pt>
                <c:pt idx="3166">
                  <c:v>52.766666666666268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52.816666666665938</c:v>
                </c:pt>
                <c:pt idx="3170">
                  <c:v>52.833333333333343</c:v>
                </c:pt>
                <c:pt idx="3171">
                  <c:v>52.85</c:v>
                </c:pt>
                <c:pt idx="3172">
                  <c:v>52.866666666666028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52.916666666665947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52.966666666666043</c:v>
                </c:pt>
                <c:pt idx="3179">
                  <c:v>52.983333333333327</c:v>
                </c:pt>
                <c:pt idx="3180">
                  <c:v>53</c:v>
                </c:pt>
                <c:pt idx="3181">
                  <c:v>53.016666666665976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53.066666666666109</c:v>
                </c:pt>
                <c:pt idx="3185">
                  <c:v>53.083333333333343</c:v>
                </c:pt>
                <c:pt idx="3186">
                  <c:v>53.1</c:v>
                </c:pt>
                <c:pt idx="3187">
                  <c:v>53.116666666666028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53.166666666666188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53.216666666666043</c:v>
                </c:pt>
                <c:pt idx="3194">
                  <c:v>53.233333333333327</c:v>
                </c:pt>
                <c:pt idx="3195">
                  <c:v>53.25</c:v>
                </c:pt>
                <c:pt idx="3196">
                  <c:v>53.266666666666268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53.316666666665938</c:v>
                </c:pt>
                <c:pt idx="3200">
                  <c:v>53.333333333333343</c:v>
                </c:pt>
                <c:pt idx="3201">
                  <c:v>53.35</c:v>
                </c:pt>
                <c:pt idx="3202">
                  <c:v>53.366666666666028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53.416666666665947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53.466666666666043</c:v>
                </c:pt>
                <c:pt idx="3209">
                  <c:v>53.483333333333327</c:v>
                </c:pt>
                <c:pt idx="3210">
                  <c:v>53.5</c:v>
                </c:pt>
                <c:pt idx="3211">
                  <c:v>53.516666666665976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53.566666666666109</c:v>
                </c:pt>
                <c:pt idx="3215">
                  <c:v>53.583333333333343</c:v>
                </c:pt>
                <c:pt idx="3216">
                  <c:v>53.6</c:v>
                </c:pt>
                <c:pt idx="3217">
                  <c:v>53.616666666666028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53.666666666666167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53.716666666666043</c:v>
                </c:pt>
                <c:pt idx="3224">
                  <c:v>53.733333333333327</c:v>
                </c:pt>
                <c:pt idx="3225">
                  <c:v>53.75</c:v>
                </c:pt>
                <c:pt idx="3226">
                  <c:v>53.766666666666268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53.816666666665938</c:v>
                </c:pt>
                <c:pt idx="3230">
                  <c:v>53.833333333333343</c:v>
                </c:pt>
                <c:pt idx="3231">
                  <c:v>53.85</c:v>
                </c:pt>
                <c:pt idx="3232">
                  <c:v>53.866666666666028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53.916666666665947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53.966666666666043</c:v>
                </c:pt>
                <c:pt idx="3239">
                  <c:v>53.983333333333327</c:v>
                </c:pt>
                <c:pt idx="3240">
                  <c:v>54</c:v>
                </c:pt>
                <c:pt idx="3241">
                  <c:v>54.016666666665976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54.066666666666109</c:v>
                </c:pt>
                <c:pt idx="3245">
                  <c:v>54.083333333333343</c:v>
                </c:pt>
                <c:pt idx="3246">
                  <c:v>54.1</c:v>
                </c:pt>
                <c:pt idx="3247">
                  <c:v>54.116666666666028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54.166666666666188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54.216666666666043</c:v>
                </c:pt>
                <c:pt idx="3254">
                  <c:v>54.233333333333327</c:v>
                </c:pt>
                <c:pt idx="3255">
                  <c:v>54.25</c:v>
                </c:pt>
                <c:pt idx="3256">
                  <c:v>54.266666666666268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54.316666666665938</c:v>
                </c:pt>
                <c:pt idx="3260">
                  <c:v>54.333333333333343</c:v>
                </c:pt>
                <c:pt idx="3261">
                  <c:v>54.35</c:v>
                </c:pt>
                <c:pt idx="3262">
                  <c:v>54.366666666666028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54.416666666665947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54.466666666666043</c:v>
                </c:pt>
                <c:pt idx="3269">
                  <c:v>54.483333333333327</c:v>
                </c:pt>
                <c:pt idx="3270">
                  <c:v>54.5</c:v>
                </c:pt>
                <c:pt idx="3271">
                  <c:v>54.516666666665976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54.566666666666109</c:v>
                </c:pt>
                <c:pt idx="3275">
                  <c:v>54.583333333333343</c:v>
                </c:pt>
                <c:pt idx="3276">
                  <c:v>54.6</c:v>
                </c:pt>
                <c:pt idx="3277">
                  <c:v>54.616666666666028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54.666666666666167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54.716666666666043</c:v>
                </c:pt>
                <c:pt idx="3284">
                  <c:v>54.733333333333327</c:v>
                </c:pt>
                <c:pt idx="3285">
                  <c:v>54.75</c:v>
                </c:pt>
                <c:pt idx="3286">
                  <c:v>54.766666666666268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54.816666666665938</c:v>
                </c:pt>
                <c:pt idx="3290">
                  <c:v>54.833333333333343</c:v>
                </c:pt>
                <c:pt idx="3291">
                  <c:v>54.85</c:v>
                </c:pt>
                <c:pt idx="3292">
                  <c:v>54.866666666666028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54.916666666665947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54.966666666666043</c:v>
                </c:pt>
                <c:pt idx="3299">
                  <c:v>54.983333333333327</c:v>
                </c:pt>
                <c:pt idx="3300">
                  <c:v>55</c:v>
                </c:pt>
                <c:pt idx="3301">
                  <c:v>55.016666666665976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55.066666666666109</c:v>
                </c:pt>
                <c:pt idx="3305">
                  <c:v>55.083333333333343</c:v>
                </c:pt>
                <c:pt idx="3306">
                  <c:v>55.1</c:v>
                </c:pt>
                <c:pt idx="3307">
                  <c:v>55.116666666666028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55.166666666666188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55.216666666666043</c:v>
                </c:pt>
                <c:pt idx="3314">
                  <c:v>55.233333333333327</c:v>
                </c:pt>
                <c:pt idx="3315">
                  <c:v>55.25</c:v>
                </c:pt>
                <c:pt idx="3316">
                  <c:v>55.266666666666268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55.316666666665938</c:v>
                </c:pt>
                <c:pt idx="3320">
                  <c:v>55.333333333333343</c:v>
                </c:pt>
                <c:pt idx="3321">
                  <c:v>55.35</c:v>
                </c:pt>
                <c:pt idx="3322">
                  <c:v>55.366666666666028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55.416666666665947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55.466666666666043</c:v>
                </c:pt>
                <c:pt idx="3329">
                  <c:v>55.483333333333327</c:v>
                </c:pt>
                <c:pt idx="3330">
                  <c:v>55.5</c:v>
                </c:pt>
                <c:pt idx="3331">
                  <c:v>55.516666666665976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55.566666666666109</c:v>
                </c:pt>
                <c:pt idx="3335">
                  <c:v>55.583333333333343</c:v>
                </c:pt>
                <c:pt idx="3336">
                  <c:v>55.6</c:v>
                </c:pt>
                <c:pt idx="3337">
                  <c:v>55.616666666666028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55.666666666666167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55.716666666666043</c:v>
                </c:pt>
                <c:pt idx="3344">
                  <c:v>55.733333333333327</c:v>
                </c:pt>
                <c:pt idx="3345">
                  <c:v>55.75</c:v>
                </c:pt>
                <c:pt idx="3346">
                  <c:v>55.766666666666268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55.816666666665938</c:v>
                </c:pt>
                <c:pt idx="3350">
                  <c:v>55.833333333333343</c:v>
                </c:pt>
                <c:pt idx="3351">
                  <c:v>55.85</c:v>
                </c:pt>
                <c:pt idx="3352">
                  <c:v>55.866666666666028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55.916666666665947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55.966666666666043</c:v>
                </c:pt>
                <c:pt idx="3359">
                  <c:v>55.983333333333327</c:v>
                </c:pt>
                <c:pt idx="3360">
                  <c:v>56</c:v>
                </c:pt>
                <c:pt idx="3361">
                  <c:v>56.016666666665976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56.066666666666109</c:v>
                </c:pt>
                <c:pt idx="3365">
                  <c:v>56.083333333333343</c:v>
                </c:pt>
                <c:pt idx="3366">
                  <c:v>56.1</c:v>
                </c:pt>
                <c:pt idx="3367">
                  <c:v>56.116666666666028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56.166666666666188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56.216666666666043</c:v>
                </c:pt>
                <c:pt idx="3374">
                  <c:v>56.233333333333327</c:v>
                </c:pt>
                <c:pt idx="3375">
                  <c:v>56.25</c:v>
                </c:pt>
                <c:pt idx="3376">
                  <c:v>56.266666666666268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56.316666666665938</c:v>
                </c:pt>
                <c:pt idx="3380">
                  <c:v>56.333333333333343</c:v>
                </c:pt>
                <c:pt idx="3381">
                  <c:v>56.35</c:v>
                </c:pt>
                <c:pt idx="3382">
                  <c:v>56.366666666666028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56.416666666665947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56.466666666666043</c:v>
                </c:pt>
                <c:pt idx="3389">
                  <c:v>56.483333333333327</c:v>
                </c:pt>
                <c:pt idx="3390">
                  <c:v>56.5</c:v>
                </c:pt>
                <c:pt idx="3391">
                  <c:v>56.516666666665976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56.566666666666109</c:v>
                </c:pt>
                <c:pt idx="3395">
                  <c:v>56.583333333333343</c:v>
                </c:pt>
                <c:pt idx="3396">
                  <c:v>56.6</c:v>
                </c:pt>
                <c:pt idx="3397">
                  <c:v>56.616666666666028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56.666666666666167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56.716666666666043</c:v>
                </c:pt>
                <c:pt idx="3404">
                  <c:v>56.733333333333327</c:v>
                </c:pt>
                <c:pt idx="3405">
                  <c:v>56.75</c:v>
                </c:pt>
                <c:pt idx="3406">
                  <c:v>56.766666666666268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56.816666666665938</c:v>
                </c:pt>
                <c:pt idx="3410">
                  <c:v>56.833333333333343</c:v>
                </c:pt>
                <c:pt idx="3411">
                  <c:v>56.85</c:v>
                </c:pt>
                <c:pt idx="3412">
                  <c:v>56.866666666666028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56.916666666665947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56.966666666666043</c:v>
                </c:pt>
                <c:pt idx="3419">
                  <c:v>56.983333333333327</c:v>
                </c:pt>
                <c:pt idx="3420">
                  <c:v>57</c:v>
                </c:pt>
                <c:pt idx="3421">
                  <c:v>57.016666666665976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57.066666666666109</c:v>
                </c:pt>
                <c:pt idx="3425">
                  <c:v>57.083333333333343</c:v>
                </c:pt>
                <c:pt idx="3426">
                  <c:v>57.1</c:v>
                </c:pt>
                <c:pt idx="3427">
                  <c:v>57.116666666666028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57.166666666666188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57.216666666666043</c:v>
                </c:pt>
                <c:pt idx="3434">
                  <c:v>57.233333333333327</c:v>
                </c:pt>
                <c:pt idx="3435">
                  <c:v>57.25</c:v>
                </c:pt>
                <c:pt idx="3436">
                  <c:v>57.266666666666268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57.316666666665938</c:v>
                </c:pt>
                <c:pt idx="3440">
                  <c:v>57.333333333333343</c:v>
                </c:pt>
                <c:pt idx="3441">
                  <c:v>57.35</c:v>
                </c:pt>
                <c:pt idx="3442">
                  <c:v>57.366666666666028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57.416666666665947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57.466666666666043</c:v>
                </c:pt>
                <c:pt idx="3449">
                  <c:v>57.483333333333327</c:v>
                </c:pt>
                <c:pt idx="3450">
                  <c:v>57.5</c:v>
                </c:pt>
                <c:pt idx="3451">
                  <c:v>57.516666666665976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57.566666666666109</c:v>
                </c:pt>
                <c:pt idx="3455">
                  <c:v>57.583333333333343</c:v>
                </c:pt>
                <c:pt idx="3456">
                  <c:v>57.6</c:v>
                </c:pt>
                <c:pt idx="3457">
                  <c:v>57.616666666666028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57.666666666666167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57.716666666666043</c:v>
                </c:pt>
                <c:pt idx="3464">
                  <c:v>57.733333333333327</c:v>
                </c:pt>
                <c:pt idx="3465">
                  <c:v>57.75</c:v>
                </c:pt>
                <c:pt idx="3466">
                  <c:v>57.766666666666268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57.816666666665938</c:v>
                </c:pt>
                <c:pt idx="3470">
                  <c:v>57.833333333333343</c:v>
                </c:pt>
                <c:pt idx="3471">
                  <c:v>57.85</c:v>
                </c:pt>
                <c:pt idx="3472">
                  <c:v>57.866666666666028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57.916666666665947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57.966666666666043</c:v>
                </c:pt>
                <c:pt idx="3479">
                  <c:v>57.983333333333327</c:v>
                </c:pt>
                <c:pt idx="3480">
                  <c:v>58</c:v>
                </c:pt>
                <c:pt idx="3481">
                  <c:v>58.016666666665976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58.066666666666109</c:v>
                </c:pt>
                <c:pt idx="3485">
                  <c:v>58.083333333333343</c:v>
                </c:pt>
                <c:pt idx="3486">
                  <c:v>58.1</c:v>
                </c:pt>
                <c:pt idx="3487">
                  <c:v>58.116666666666028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58.166666666666188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58.216666666666043</c:v>
                </c:pt>
                <c:pt idx="3494">
                  <c:v>58.233333333333327</c:v>
                </c:pt>
                <c:pt idx="3495">
                  <c:v>58.25</c:v>
                </c:pt>
                <c:pt idx="3496">
                  <c:v>58.266666666666268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58.316666666665938</c:v>
                </c:pt>
                <c:pt idx="3500">
                  <c:v>58.333333333333343</c:v>
                </c:pt>
                <c:pt idx="3501">
                  <c:v>58.35</c:v>
                </c:pt>
                <c:pt idx="3502">
                  <c:v>58.366666666666028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58.416666666665947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58.466666666666043</c:v>
                </c:pt>
                <c:pt idx="3509">
                  <c:v>58.483333333333327</c:v>
                </c:pt>
                <c:pt idx="3510">
                  <c:v>58.5</c:v>
                </c:pt>
                <c:pt idx="3511">
                  <c:v>58.516666666665976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58.566666666666109</c:v>
                </c:pt>
                <c:pt idx="3515">
                  <c:v>58.583333333333343</c:v>
                </c:pt>
                <c:pt idx="3516">
                  <c:v>58.6</c:v>
                </c:pt>
                <c:pt idx="3517">
                  <c:v>58.616666666666028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58.666666666666167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58.716666666666043</c:v>
                </c:pt>
                <c:pt idx="3524">
                  <c:v>58.733333333333327</c:v>
                </c:pt>
                <c:pt idx="3525">
                  <c:v>58.75</c:v>
                </c:pt>
                <c:pt idx="3526">
                  <c:v>58.766666666666268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58.816666666665938</c:v>
                </c:pt>
                <c:pt idx="3530">
                  <c:v>58.833333333333343</c:v>
                </c:pt>
                <c:pt idx="3531">
                  <c:v>58.85</c:v>
                </c:pt>
                <c:pt idx="3532">
                  <c:v>58.866666666666028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58.916666666665947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58.966666666666043</c:v>
                </c:pt>
                <c:pt idx="3539">
                  <c:v>58.983333333333327</c:v>
                </c:pt>
                <c:pt idx="3540">
                  <c:v>59</c:v>
                </c:pt>
                <c:pt idx="3541">
                  <c:v>59.016666666665976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59.066666666666109</c:v>
                </c:pt>
                <c:pt idx="3545">
                  <c:v>59.083333333333343</c:v>
                </c:pt>
                <c:pt idx="3546">
                  <c:v>59.1</c:v>
                </c:pt>
                <c:pt idx="3547">
                  <c:v>59.116666666666028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59.166666666666188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59.216666666666043</c:v>
                </c:pt>
                <c:pt idx="3554">
                  <c:v>59.233333333333327</c:v>
                </c:pt>
                <c:pt idx="3555">
                  <c:v>59.25</c:v>
                </c:pt>
                <c:pt idx="3556">
                  <c:v>59.266666666666268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59.316666666665938</c:v>
                </c:pt>
                <c:pt idx="3560">
                  <c:v>59.333333333333343</c:v>
                </c:pt>
                <c:pt idx="3561">
                  <c:v>59.35</c:v>
                </c:pt>
                <c:pt idx="3562">
                  <c:v>59.366666666666028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59.416666666665947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59.466666666666043</c:v>
                </c:pt>
                <c:pt idx="3569">
                  <c:v>59.483333333333327</c:v>
                </c:pt>
                <c:pt idx="3570">
                  <c:v>59.5</c:v>
                </c:pt>
                <c:pt idx="3571">
                  <c:v>59.516666666665976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59.566666666666109</c:v>
                </c:pt>
                <c:pt idx="3575">
                  <c:v>59.583333333333343</c:v>
                </c:pt>
                <c:pt idx="3576">
                  <c:v>59.6</c:v>
                </c:pt>
                <c:pt idx="3577">
                  <c:v>59.616666666666028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59.666666666666167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59.716666666666043</c:v>
                </c:pt>
                <c:pt idx="3584">
                  <c:v>59.733333333333327</c:v>
                </c:pt>
                <c:pt idx="3585">
                  <c:v>59.75</c:v>
                </c:pt>
                <c:pt idx="3586">
                  <c:v>59.766666666666268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59.816666666665938</c:v>
                </c:pt>
                <c:pt idx="3590">
                  <c:v>59.833333333333343</c:v>
                </c:pt>
                <c:pt idx="3591">
                  <c:v>59.85</c:v>
                </c:pt>
                <c:pt idx="3592">
                  <c:v>59.866666666666028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59.916666666665947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59.966666666666043</c:v>
                </c:pt>
                <c:pt idx="3599">
                  <c:v>59.983333333333327</c:v>
                </c:pt>
                <c:pt idx="3600">
                  <c:v>60</c:v>
                </c:pt>
                <c:pt idx="3601">
                  <c:v>60.016666666665976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60.066666666666109</c:v>
                </c:pt>
                <c:pt idx="3605">
                  <c:v>60.083333333333343</c:v>
                </c:pt>
                <c:pt idx="3606">
                  <c:v>60.1</c:v>
                </c:pt>
                <c:pt idx="3607">
                  <c:v>60.116666666666028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60.166666666666188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60.216666666666043</c:v>
                </c:pt>
                <c:pt idx="3614">
                  <c:v>60.233333333333327</c:v>
                </c:pt>
                <c:pt idx="3615">
                  <c:v>60.25</c:v>
                </c:pt>
                <c:pt idx="3616">
                  <c:v>60.266666666666268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60.316666666665938</c:v>
                </c:pt>
                <c:pt idx="3620">
                  <c:v>60.333333333333343</c:v>
                </c:pt>
                <c:pt idx="3621">
                  <c:v>60.35</c:v>
                </c:pt>
                <c:pt idx="3622">
                  <c:v>60.366666666666028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60.416666666665947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60.466666666666043</c:v>
                </c:pt>
                <c:pt idx="3629">
                  <c:v>60.483333333333327</c:v>
                </c:pt>
                <c:pt idx="3630">
                  <c:v>60.5</c:v>
                </c:pt>
                <c:pt idx="3631">
                  <c:v>60.516666666665976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60.566666666666109</c:v>
                </c:pt>
                <c:pt idx="3635">
                  <c:v>60.583333333333343</c:v>
                </c:pt>
                <c:pt idx="3636">
                  <c:v>60.6</c:v>
                </c:pt>
                <c:pt idx="3637">
                  <c:v>60.616666666666028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60.666666666666167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60.716666666666043</c:v>
                </c:pt>
                <c:pt idx="3644">
                  <c:v>60.733333333333327</c:v>
                </c:pt>
                <c:pt idx="3645">
                  <c:v>60.75</c:v>
                </c:pt>
                <c:pt idx="3646">
                  <c:v>60.766666666666268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60.816666666665938</c:v>
                </c:pt>
                <c:pt idx="3650">
                  <c:v>60.833333333333343</c:v>
                </c:pt>
                <c:pt idx="3651">
                  <c:v>60.85</c:v>
                </c:pt>
                <c:pt idx="3652">
                  <c:v>60.866666666666028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60.916666666665947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60.966666666666043</c:v>
                </c:pt>
                <c:pt idx="3659">
                  <c:v>60.983333333333327</c:v>
                </c:pt>
                <c:pt idx="3660">
                  <c:v>61</c:v>
                </c:pt>
                <c:pt idx="3661">
                  <c:v>61.016666666665976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61.066666666666109</c:v>
                </c:pt>
                <c:pt idx="3665">
                  <c:v>61.083333333333343</c:v>
                </c:pt>
                <c:pt idx="3666">
                  <c:v>61.1</c:v>
                </c:pt>
                <c:pt idx="3667">
                  <c:v>61.116666666666028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61.166666666666188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61.216666666666043</c:v>
                </c:pt>
                <c:pt idx="3674">
                  <c:v>61.233333333333327</c:v>
                </c:pt>
                <c:pt idx="3675">
                  <c:v>61.25</c:v>
                </c:pt>
                <c:pt idx="3676">
                  <c:v>61.266666666666268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61.316666666665938</c:v>
                </c:pt>
                <c:pt idx="3680">
                  <c:v>61.333333333333343</c:v>
                </c:pt>
                <c:pt idx="3681">
                  <c:v>61.35</c:v>
                </c:pt>
                <c:pt idx="3682">
                  <c:v>61.366666666666028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61.416666666665947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61.466666666666043</c:v>
                </c:pt>
                <c:pt idx="3689">
                  <c:v>61.483333333333327</c:v>
                </c:pt>
                <c:pt idx="3690">
                  <c:v>61.5</c:v>
                </c:pt>
                <c:pt idx="3691">
                  <c:v>61.516666666665976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61.566666666666109</c:v>
                </c:pt>
                <c:pt idx="3695">
                  <c:v>61.583333333333343</c:v>
                </c:pt>
                <c:pt idx="3696">
                  <c:v>61.6</c:v>
                </c:pt>
                <c:pt idx="3697">
                  <c:v>61.616666666666028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61.666666666666167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61.716666666666043</c:v>
                </c:pt>
                <c:pt idx="3704">
                  <c:v>61.733333333333327</c:v>
                </c:pt>
                <c:pt idx="3705">
                  <c:v>61.75</c:v>
                </c:pt>
                <c:pt idx="3706">
                  <c:v>61.766666666666268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61.816666666665938</c:v>
                </c:pt>
                <c:pt idx="3710">
                  <c:v>61.833333333333343</c:v>
                </c:pt>
                <c:pt idx="3711">
                  <c:v>61.85</c:v>
                </c:pt>
                <c:pt idx="3712">
                  <c:v>61.866666666666028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61.916666666665947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61.966666666666043</c:v>
                </c:pt>
                <c:pt idx="3719">
                  <c:v>61.983333333333327</c:v>
                </c:pt>
                <c:pt idx="3720">
                  <c:v>62</c:v>
                </c:pt>
                <c:pt idx="3721">
                  <c:v>62.016666666665976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62.066666666666109</c:v>
                </c:pt>
                <c:pt idx="3725">
                  <c:v>62.083333333333343</c:v>
                </c:pt>
                <c:pt idx="3726">
                  <c:v>62.1</c:v>
                </c:pt>
                <c:pt idx="3727">
                  <c:v>62.116666666666028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62.166666666666188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62.216666666666043</c:v>
                </c:pt>
                <c:pt idx="3734">
                  <c:v>62.233333333333327</c:v>
                </c:pt>
                <c:pt idx="3735">
                  <c:v>62.25</c:v>
                </c:pt>
                <c:pt idx="3736">
                  <c:v>62.266666666666268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62.316666666665938</c:v>
                </c:pt>
                <c:pt idx="3740">
                  <c:v>62.333333333333343</c:v>
                </c:pt>
                <c:pt idx="3741">
                  <c:v>62.35</c:v>
                </c:pt>
                <c:pt idx="3742">
                  <c:v>62.366666666666028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62.416666666665947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62.466666666666043</c:v>
                </c:pt>
                <c:pt idx="3749">
                  <c:v>62.483333333333327</c:v>
                </c:pt>
                <c:pt idx="3750">
                  <c:v>62.5</c:v>
                </c:pt>
                <c:pt idx="3751">
                  <c:v>62.516666666665976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62.566666666666109</c:v>
                </c:pt>
                <c:pt idx="3755">
                  <c:v>62.583333333333343</c:v>
                </c:pt>
                <c:pt idx="3756">
                  <c:v>62.6</c:v>
                </c:pt>
                <c:pt idx="3757">
                  <c:v>62.616666666666028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62.666666666666167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62.716666666666043</c:v>
                </c:pt>
                <c:pt idx="3764">
                  <c:v>62.733333333333327</c:v>
                </c:pt>
                <c:pt idx="3765">
                  <c:v>62.75</c:v>
                </c:pt>
                <c:pt idx="3766">
                  <c:v>62.766666666666268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62.816666666665938</c:v>
                </c:pt>
                <c:pt idx="3770">
                  <c:v>62.833333333333343</c:v>
                </c:pt>
                <c:pt idx="3771">
                  <c:v>62.85</c:v>
                </c:pt>
                <c:pt idx="3772">
                  <c:v>62.866666666666028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62.916666666665947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62.966666666666043</c:v>
                </c:pt>
                <c:pt idx="3779">
                  <c:v>62.983333333333327</c:v>
                </c:pt>
                <c:pt idx="3780">
                  <c:v>63</c:v>
                </c:pt>
                <c:pt idx="3781">
                  <c:v>63.016666666665976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63.066666666666109</c:v>
                </c:pt>
                <c:pt idx="3785">
                  <c:v>63.083333333333343</c:v>
                </c:pt>
                <c:pt idx="3786">
                  <c:v>63.1</c:v>
                </c:pt>
                <c:pt idx="3787">
                  <c:v>63.116666666666028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63.166666666666188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63.216666666666043</c:v>
                </c:pt>
                <c:pt idx="3794">
                  <c:v>63.233333333333327</c:v>
                </c:pt>
                <c:pt idx="3795">
                  <c:v>63.25</c:v>
                </c:pt>
                <c:pt idx="3796">
                  <c:v>63.266666666666268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63.316666666665938</c:v>
                </c:pt>
                <c:pt idx="3800">
                  <c:v>63.333333333333343</c:v>
                </c:pt>
                <c:pt idx="3801">
                  <c:v>63.35</c:v>
                </c:pt>
                <c:pt idx="3802">
                  <c:v>63.366666666666028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63.416666666665947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63.466666666666043</c:v>
                </c:pt>
                <c:pt idx="3809">
                  <c:v>63.483333333333327</c:v>
                </c:pt>
                <c:pt idx="3810">
                  <c:v>63.5</c:v>
                </c:pt>
                <c:pt idx="3811">
                  <c:v>63.516666666665976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63.566666666666109</c:v>
                </c:pt>
                <c:pt idx="3815">
                  <c:v>63.583333333333343</c:v>
                </c:pt>
                <c:pt idx="3816">
                  <c:v>63.6</c:v>
                </c:pt>
                <c:pt idx="3817">
                  <c:v>63.616666666666028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63.666666666666167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63.716666666666043</c:v>
                </c:pt>
                <c:pt idx="3824">
                  <c:v>63.733333333333327</c:v>
                </c:pt>
                <c:pt idx="3825">
                  <c:v>63.75</c:v>
                </c:pt>
                <c:pt idx="3826">
                  <c:v>63.766666666666268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63.816666666665938</c:v>
                </c:pt>
                <c:pt idx="3830">
                  <c:v>63.833333333333343</c:v>
                </c:pt>
                <c:pt idx="3831">
                  <c:v>63.85</c:v>
                </c:pt>
                <c:pt idx="3832">
                  <c:v>63.866666666666028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63.916666666665947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63.966666666666043</c:v>
                </c:pt>
                <c:pt idx="3839">
                  <c:v>63.983333333333327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64.033333333333147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64.083333333332845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64.133333333332814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64.183333333332712</c:v>
                </c:pt>
                <c:pt idx="3852">
                  <c:v>64.2</c:v>
                </c:pt>
                <c:pt idx="3853">
                  <c:v>64.216666666666654</c:v>
                </c:pt>
                <c:pt idx="3854">
                  <c:v>64.233333333333249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64.283333333333147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64.333333333332845</c:v>
                </c:pt>
                <c:pt idx="3861">
                  <c:v>64.349999999999994</c:v>
                </c:pt>
                <c:pt idx="3862">
                  <c:v>64.366666666666646</c:v>
                </c:pt>
                <c:pt idx="3863">
                  <c:v>64.383333333332814</c:v>
                </c:pt>
                <c:pt idx="3864">
                  <c:v>64.400000000000006</c:v>
                </c:pt>
                <c:pt idx="3865">
                  <c:v>64.4166666666667</c:v>
                </c:pt>
                <c:pt idx="3866">
                  <c:v>64.433333333333309</c:v>
                </c:pt>
                <c:pt idx="3867">
                  <c:v>64.45</c:v>
                </c:pt>
                <c:pt idx="3868">
                  <c:v>64.466666666666654</c:v>
                </c:pt>
                <c:pt idx="3869">
                  <c:v>64.483333333333249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64.533333333333147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64.583333333332845</c:v>
                </c:pt>
                <c:pt idx="3876">
                  <c:v>64.599999999999994</c:v>
                </c:pt>
                <c:pt idx="3877">
                  <c:v>64.616666666666646</c:v>
                </c:pt>
                <c:pt idx="3878">
                  <c:v>64.633333333332814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64.683333333332712</c:v>
                </c:pt>
                <c:pt idx="3882">
                  <c:v>64.7</c:v>
                </c:pt>
                <c:pt idx="3883">
                  <c:v>64.716666666666654</c:v>
                </c:pt>
                <c:pt idx="3884">
                  <c:v>64.733333333333249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64.783333333333147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64.833333333332845</c:v>
                </c:pt>
                <c:pt idx="3891">
                  <c:v>64.849999999999994</c:v>
                </c:pt>
                <c:pt idx="3892">
                  <c:v>64.866666666666646</c:v>
                </c:pt>
                <c:pt idx="3893">
                  <c:v>64.883333333332814</c:v>
                </c:pt>
                <c:pt idx="3894">
                  <c:v>64.900000000000006</c:v>
                </c:pt>
                <c:pt idx="3895">
                  <c:v>64.9166666666667</c:v>
                </c:pt>
                <c:pt idx="3896">
                  <c:v>64.933333333333309</c:v>
                </c:pt>
                <c:pt idx="3897">
                  <c:v>64.95</c:v>
                </c:pt>
                <c:pt idx="3898">
                  <c:v>64.966666666666654</c:v>
                </c:pt>
                <c:pt idx="3899">
                  <c:v>64.983333333333249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65.033333333333147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65.083333333332845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65.133333333332814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65.183333333332712</c:v>
                </c:pt>
                <c:pt idx="3912">
                  <c:v>65.2</c:v>
                </c:pt>
                <c:pt idx="3913">
                  <c:v>65.216666666666654</c:v>
                </c:pt>
                <c:pt idx="3914">
                  <c:v>65.233333333333249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65.283333333333147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65.333333333332845</c:v>
                </c:pt>
                <c:pt idx="3921">
                  <c:v>65.349999999999994</c:v>
                </c:pt>
                <c:pt idx="3922">
                  <c:v>65.366666666666646</c:v>
                </c:pt>
                <c:pt idx="3923">
                  <c:v>65.383333333332814</c:v>
                </c:pt>
                <c:pt idx="3924">
                  <c:v>65.400000000000006</c:v>
                </c:pt>
                <c:pt idx="3925">
                  <c:v>65.4166666666667</c:v>
                </c:pt>
                <c:pt idx="3926">
                  <c:v>65.433333333333309</c:v>
                </c:pt>
                <c:pt idx="3927">
                  <c:v>65.45</c:v>
                </c:pt>
                <c:pt idx="3928">
                  <c:v>65.466666666666654</c:v>
                </c:pt>
                <c:pt idx="3929">
                  <c:v>65.483333333333249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65.533333333333147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65.583333333332845</c:v>
                </c:pt>
                <c:pt idx="3936">
                  <c:v>65.599999999999994</c:v>
                </c:pt>
                <c:pt idx="3937">
                  <c:v>65.616666666666646</c:v>
                </c:pt>
                <c:pt idx="3938">
                  <c:v>65.633333333332814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65.683333333332712</c:v>
                </c:pt>
                <c:pt idx="3942">
                  <c:v>65.7</c:v>
                </c:pt>
                <c:pt idx="3943">
                  <c:v>65.716666666666654</c:v>
                </c:pt>
                <c:pt idx="3944">
                  <c:v>65.733333333333249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65.783333333333147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65.833333333332845</c:v>
                </c:pt>
                <c:pt idx="3951">
                  <c:v>65.849999999999994</c:v>
                </c:pt>
                <c:pt idx="3952">
                  <c:v>65.866666666666646</c:v>
                </c:pt>
                <c:pt idx="3953">
                  <c:v>65.883333333332814</c:v>
                </c:pt>
                <c:pt idx="3954">
                  <c:v>65.900000000000006</c:v>
                </c:pt>
                <c:pt idx="3955">
                  <c:v>65.9166666666667</c:v>
                </c:pt>
                <c:pt idx="3956">
                  <c:v>65.933333333333309</c:v>
                </c:pt>
                <c:pt idx="3957">
                  <c:v>65.95</c:v>
                </c:pt>
                <c:pt idx="3958">
                  <c:v>65.966666666666654</c:v>
                </c:pt>
                <c:pt idx="3959">
                  <c:v>65.983333333333249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66.033333333333147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66.083333333332845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66.133333333332814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66.183333333332712</c:v>
                </c:pt>
                <c:pt idx="3972">
                  <c:v>66.2</c:v>
                </c:pt>
                <c:pt idx="3973">
                  <c:v>66.216666666666654</c:v>
                </c:pt>
                <c:pt idx="3974">
                  <c:v>66.233333333333249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66.283333333333147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66.333333333332845</c:v>
                </c:pt>
                <c:pt idx="3981">
                  <c:v>66.349999999999994</c:v>
                </c:pt>
                <c:pt idx="3982">
                  <c:v>66.366666666666646</c:v>
                </c:pt>
                <c:pt idx="3983">
                  <c:v>66.383333333332814</c:v>
                </c:pt>
                <c:pt idx="3984">
                  <c:v>66.400000000000006</c:v>
                </c:pt>
                <c:pt idx="3985">
                  <c:v>66.4166666666667</c:v>
                </c:pt>
                <c:pt idx="3986">
                  <c:v>66.433333333333309</c:v>
                </c:pt>
                <c:pt idx="3987">
                  <c:v>66.45</c:v>
                </c:pt>
                <c:pt idx="3988">
                  <c:v>66.466666666666654</c:v>
                </c:pt>
                <c:pt idx="3989">
                  <c:v>66.483333333333249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66.533333333333147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66.583333333332845</c:v>
                </c:pt>
                <c:pt idx="3996">
                  <c:v>66.599999999999994</c:v>
                </c:pt>
                <c:pt idx="3997">
                  <c:v>66.616666666666646</c:v>
                </c:pt>
                <c:pt idx="3998">
                  <c:v>66.633333333332814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66.683333333332712</c:v>
                </c:pt>
                <c:pt idx="4002">
                  <c:v>66.7</c:v>
                </c:pt>
                <c:pt idx="4003">
                  <c:v>66.716666666666654</c:v>
                </c:pt>
                <c:pt idx="4004">
                  <c:v>66.733333333333249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66.783333333333147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66.833333333332845</c:v>
                </c:pt>
                <c:pt idx="4011">
                  <c:v>66.849999999999994</c:v>
                </c:pt>
                <c:pt idx="4012">
                  <c:v>66.866666666666646</c:v>
                </c:pt>
                <c:pt idx="4013">
                  <c:v>66.883333333332814</c:v>
                </c:pt>
                <c:pt idx="4014">
                  <c:v>66.900000000000006</c:v>
                </c:pt>
                <c:pt idx="4015">
                  <c:v>66.9166666666667</c:v>
                </c:pt>
                <c:pt idx="4016">
                  <c:v>66.933333333333309</c:v>
                </c:pt>
                <c:pt idx="4017">
                  <c:v>66.95</c:v>
                </c:pt>
                <c:pt idx="4018">
                  <c:v>66.966666666666654</c:v>
                </c:pt>
                <c:pt idx="4019">
                  <c:v>66.983333333333249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67.033333333333147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67.083333333332845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67.133333333332814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67.183333333332712</c:v>
                </c:pt>
                <c:pt idx="4032">
                  <c:v>67.2</c:v>
                </c:pt>
                <c:pt idx="4033">
                  <c:v>67.216666666666654</c:v>
                </c:pt>
                <c:pt idx="4034">
                  <c:v>67.233333333333249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67.283333333333147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67.333333333332845</c:v>
                </c:pt>
                <c:pt idx="4041">
                  <c:v>67.349999999999994</c:v>
                </c:pt>
                <c:pt idx="4042">
                  <c:v>67.366666666666646</c:v>
                </c:pt>
                <c:pt idx="4043">
                  <c:v>67.383333333332814</c:v>
                </c:pt>
                <c:pt idx="4044">
                  <c:v>67.400000000000006</c:v>
                </c:pt>
                <c:pt idx="4045">
                  <c:v>67.4166666666667</c:v>
                </c:pt>
                <c:pt idx="4046">
                  <c:v>67.433333333333309</c:v>
                </c:pt>
                <c:pt idx="4047">
                  <c:v>67.45</c:v>
                </c:pt>
                <c:pt idx="4048">
                  <c:v>67.466666666666654</c:v>
                </c:pt>
                <c:pt idx="4049">
                  <c:v>67.483333333333249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67.533333333333147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67.583333333332845</c:v>
                </c:pt>
                <c:pt idx="4056">
                  <c:v>67.599999999999994</c:v>
                </c:pt>
                <c:pt idx="4057">
                  <c:v>67.616666666666646</c:v>
                </c:pt>
                <c:pt idx="4058">
                  <c:v>67.633333333332814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67.683333333332712</c:v>
                </c:pt>
                <c:pt idx="4062">
                  <c:v>67.7</c:v>
                </c:pt>
                <c:pt idx="4063">
                  <c:v>67.716666666666654</c:v>
                </c:pt>
                <c:pt idx="4064">
                  <c:v>67.733333333333249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67.783333333333147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67.833333333332845</c:v>
                </c:pt>
                <c:pt idx="4071">
                  <c:v>67.849999999999994</c:v>
                </c:pt>
                <c:pt idx="4072">
                  <c:v>67.866666666666646</c:v>
                </c:pt>
                <c:pt idx="4073">
                  <c:v>67.883333333332814</c:v>
                </c:pt>
                <c:pt idx="4074">
                  <c:v>67.900000000000006</c:v>
                </c:pt>
                <c:pt idx="4075">
                  <c:v>67.9166666666667</c:v>
                </c:pt>
                <c:pt idx="4076">
                  <c:v>67.933333333333309</c:v>
                </c:pt>
                <c:pt idx="4077">
                  <c:v>67.95</c:v>
                </c:pt>
                <c:pt idx="4078">
                  <c:v>67.966666666666654</c:v>
                </c:pt>
                <c:pt idx="4079">
                  <c:v>67.983333333333249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68.033333333333147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68.083333333332845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68.133333333332814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68.183333333332712</c:v>
                </c:pt>
                <c:pt idx="4092">
                  <c:v>68.2</c:v>
                </c:pt>
                <c:pt idx="4093">
                  <c:v>68.216666666666654</c:v>
                </c:pt>
                <c:pt idx="4094">
                  <c:v>68.233333333333249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68.283333333333147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68.333333333332845</c:v>
                </c:pt>
                <c:pt idx="4101">
                  <c:v>68.349999999999994</c:v>
                </c:pt>
                <c:pt idx="4102">
                  <c:v>68.366666666666646</c:v>
                </c:pt>
                <c:pt idx="4103">
                  <c:v>68.383333333332814</c:v>
                </c:pt>
                <c:pt idx="4104">
                  <c:v>68.400000000000006</c:v>
                </c:pt>
                <c:pt idx="4105">
                  <c:v>68.4166666666667</c:v>
                </c:pt>
                <c:pt idx="4106">
                  <c:v>68.433333333333309</c:v>
                </c:pt>
                <c:pt idx="4107">
                  <c:v>68.45</c:v>
                </c:pt>
                <c:pt idx="4108">
                  <c:v>68.466666666666654</c:v>
                </c:pt>
                <c:pt idx="4109">
                  <c:v>68.483333333333249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68.533333333333147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68.583333333332845</c:v>
                </c:pt>
                <c:pt idx="4116">
                  <c:v>68.599999999999994</c:v>
                </c:pt>
                <c:pt idx="4117">
                  <c:v>68.616666666666646</c:v>
                </c:pt>
                <c:pt idx="4118">
                  <c:v>68.633333333332814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68.683333333332712</c:v>
                </c:pt>
                <c:pt idx="4122">
                  <c:v>68.7</c:v>
                </c:pt>
                <c:pt idx="4123">
                  <c:v>68.716666666666654</c:v>
                </c:pt>
                <c:pt idx="4124">
                  <c:v>68.733333333333249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68.783333333333147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68.833333333332845</c:v>
                </c:pt>
                <c:pt idx="4131">
                  <c:v>68.849999999999994</c:v>
                </c:pt>
                <c:pt idx="4132">
                  <c:v>68.866666666666646</c:v>
                </c:pt>
                <c:pt idx="4133">
                  <c:v>68.883333333332814</c:v>
                </c:pt>
                <c:pt idx="4134">
                  <c:v>68.900000000000006</c:v>
                </c:pt>
                <c:pt idx="4135">
                  <c:v>68.9166666666667</c:v>
                </c:pt>
                <c:pt idx="4136">
                  <c:v>68.933333333333309</c:v>
                </c:pt>
                <c:pt idx="4137">
                  <c:v>68.95</c:v>
                </c:pt>
                <c:pt idx="4138">
                  <c:v>68.966666666666654</c:v>
                </c:pt>
                <c:pt idx="4139">
                  <c:v>68.983333333333249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69.033333333333147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69.083333333332845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69.133333333332814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69.183333333332712</c:v>
                </c:pt>
                <c:pt idx="4152">
                  <c:v>69.2</c:v>
                </c:pt>
                <c:pt idx="4153">
                  <c:v>69.216666666666654</c:v>
                </c:pt>
                <c:pt idx="4154">
                  <c:v>69.233333333333249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69.283333333333147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69.333333333332845</c:v>
                </c:pt>
                <c:pt idx="4161">
                  <c:v>69.349999999999994</c:v>
                </c:pt>
                <c:pt idx="4162">
                  <c:v>69.366666666666646</c:v>
                </c:pt>
                <c:pt idx="4163">
                  <c:v>69.383333333332814</c:v>
                </c:pt>
                <c:pt idx="4164">
                  <c:v>69.400000000000006</c:v>
                </c:pt>
                <c:pt idx="4165">
                  <c:v>69.4166666666667</c:v>
                </c:pt>
                <c:pt idx="4166">
                  <c:v>69.433333333333309</c:v>
                </c:pt>
                <c:pt idx="4167">
                  <c:v>69.45</c:v>
                </c:pt>
                <c:pt idx="4168">
                  <c:v>69.466666666666654</c:v>
                </c:pt>
                <c:pt idx="4169">
                  <c:v>69.483333333333249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69.533333333333147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69.583333333332845</c:v>
                </c:pt>
                <c:pt idx="4176">
                  <c:v>69.599999999999994</c:v>
                </c:pt>
                <c:pt idx="4177">
                  <c:v>69.616666666666646</c:v>
                </c:pt>
                <c:pt idx="4178">
                  <c:v>69.633333333332814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69.683333333332712</c:v>
                </c:pt>
                <c:pt idx="4182">
                  <c:v>69.7</c:v>
                </c:pt>
                <c:pt idx="4183">
                  <c:v>69.716666666666654</c:v>
                </c:pt>
                <c:pt idx="4184">
                  <c:v>69.733333333333249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69.783333333333147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69.833333333332845</c:v>
                </c:pt>
                <c:pt idx="4191">
                  <c:v>69.849999999999994</c:v>
                </c:pt>
                <c:pt idx="4192">
                  <c:v>69.866666666666646</c:v>
                </c:pt>
                <c:pt idx="4193">
                  <c:v>69.883333333332814</c:v>
                </c:pt>
                <c:pt idx="4194">
                  <c:v>69.900000000000006</c:v>
                </c:pt>
                <c:pt idx="4195">
                  <c:v>69.9166666666667</c:v>
                </c:pt>
                <c:pt idx="4196">
                  <c:v>69.933333333333309</c:v>
                </c:pt>
                <c:pt idx="4197">
                  <c:v>69.95</c:v>
                </c:pt>
                <c:pt idx="4198">
                  <c:v>69.966666666666654</c:v>
                </c:pt>
                <c:pt idx="4199">
                  <c:v>69.983333333333249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70.033333333333147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70.083333333332845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70.133333333332814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70.183333333332712</c:v>
                </c:pt>
                <c:pt idx="4212">
                  <c:v>70.2</c:v>
                </c:pt>
                <c:pt idx="4213">
                  <c:v>70.216666666666654</c:v>
                </c:pt>
                <c:pt idx="4214">
                  <c:v>70.233333333333249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70.283333333333147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70.333333333332845</c:v>
                </c:pt>
                <c:pt idx="4221">
                  <c:v>70.349999999999994</c:v>
                </c:pt>
                <c:pt idx="4222">
                  <c:v>70.366666666666646</c:v>
                </c:pt>
                <c:pt idx="4223">
                  <c:v>70.383333333332814</c:v>
                </c:pt>
                <c:pt idx="4224">
                  <c:v>70.400000000000006</c:v>
                </c:pt>
                <c:pt idx="4225">
                  <c:v>70.4166666666667</c:v>
                </c:pt>
                <c:pt idx="4226">
                  <c:v>70.433333333333309</c:v>
                </c:pt>
                <c:pt idx="4227">
                  <c:v>70.45</c:v>
                </c:pt>
                <c:pt idx="4228">
                  <c:v>70.466666666666654</c:v>
                </c:pt>
                <c:pt idx="4229">
                  <c:v>70.483333333333249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70.533333333333147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70.583333333332845</c:v>
                </c:pt>
                <c:pt idx="4236">
                  <c:v>70.599999999999994</c:v>
                </c:pt>
                <c:pt idx="4237">
                  <c:v>70.616666666666646</c:v>
                </c:pt>
                <c:pt idx="4238">
                  <c:v>70.633333333332814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70.683333333332712</c:v>
                </c:pt>
                <c:pt idx="4242">
                  <c:v>70.7</c:v>
                </c:pt>
                <c:pt idx="4243">
                  <c:v>70.716666666666654</c:v>
                </c:pt>
                <c:pt idx="4244">
                  <c:v>70.733333333333249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70.783333333333147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70.833333333332845</c:v>
                </c:pt>
                <c:pt idx="4251">
                  <c:v>70.849999999999994</c:v>
                </c:pt>
                <c:pt idx="4252">
                  <c:v>70.866666666666646</c:v>
                </c:pt>
                <c:pt idx="4253">
                  <c:v>70.883333333332814</c:v>
                </c:pt>
                <c:pt idx="4254">
                  <c:v>70.900000000000006</c:v>
                </c:pt>
                <c:pt idx="4255">
                  <c:v>70.9166666666667</c:v>
                </c:pt>
                <c:pt idx="4256">
                  <c:v>70.933333333333309</c:v>
                </c:pt>
                <c:pt idx="4257">
                  <c:v>70.95</c:v>
                </c:pt>
                <c:pt idx="4258">
                  <c:v>70.966666666666654</c:v>
                </c:pt>
                <c:pt idx="4259">
                  <c:v>70.983333333333249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71.033333333333147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71.083333333332845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71.133333333332814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71.183333333332712</c:v>
                </c:pt>
                <c:pt idx="4272">
                  <c:v>71.2</c:v>
                </c:pt>
                <c:pt idx="4273">
                  <c:v>71.216666666666654</c:v>
                </c:pt>
                <c:pt idx="4274">
                  <c:v>71.233333333333249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71.283333333333147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71.333333333332845</c:v>
                </c:pt>
                <c:pt idx="4281">
                  <c:v>71.349999999999994</c:v>
                </c:pt>
                <c:pt idx="4282">
                  <c:v>71.366666666666646</c:v>
                </c:pt>
                <c:pt idx="4283">
                  <c:v>71.383333333332814</c:v>
                </c:pt>
                <c:pt idx="4284">
                  <c:v>71.400000000000006</c:v>
                </c:pt>
                <c:pt idx="4285">
                  <c:v>71.4166666666667</c:v>
                </c:pt>
                <c:pt idx="4286">
                  <c:v>71.433333333333309</c:v>
                </c:pt>
                <c:pt idx="4287">
                  <c:v>71.45</c:v>
                </c:pt>
                <c:pt idx="4288">
                  <c:v>71.466666666666654</c:v>
                </c:pt>
                <c:pt idx="4289">
                  <c:v>71.483333333333249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71.533333333333147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71.583333333332845</c:v>
                </c:pt>
                <c:pt idx="4296">
                  <c:v>71.599999999999994</c:v>
                </c:pt>
                <c:pt idx="4297">
                  <c:v>71.616666666666646</c:v>
                </c:pt>
                <c:pt idx="4298">
                  <c:v>71.633333333332814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71.683333333332712</c:v>
                </c:pt>
                <c:pt idx="4302">
                  <c:v>71.7</c:v>
                </c:pt>
                <c:pt idx="4303">
                  <c:v>71.716666666666654</c:v>
                </c:pt>
                <c:pt idx="4304">
                  <c:v>71.733333333333249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71.783333333333147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71.833333333332845</c:v>
                </c:pt>
                <c:pt idx="4311">
                  <c:v>71.849999999999994</c:v>
                </c:pt>
                <c:pt idx="4312">
                  <c:v>71.866666666666646</c:v>
                </c:pt>
                <c:pt idx="4313">
                  <c:v>71.883333333332814</c:v>
                </c:pt>
                <c:pt idx="4314">
                  <c:v>71.900000000000006</c:v>
                </c:pt>
                <c:pt idx="4315">
                  <c:v>71.9166666666667</c:v>
                </c:pt>
                <c:pt idx="4316">
                  <c:v>71.933333333333309</c:v>
                </c:pt>
                <c:pt idx="4317">
                  <c:v>71.95</c:v>
                </c:pt>
                <c:pt idx="4318">
                  <c:v>71.966666666666654</c:v>
                </c:pt>
                <c:pt idx="4319">
                  <c:v>71.983333333333249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72.033333333333147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72.083333333332845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72.133333333332814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72.183333333332712</c:v>
                </c:pt>
                <c:pt idx="4332">
                  <c:v>72.2</c:v>
                </c:pt>
                <c:pt idx="4333">
                  <c:v>72.216666666666654</c:v>
                </c:pt>
                <c:pt idx="4334">
                  <c:v>72.233333333333249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72.283333333333147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72.333333333332845</c:v>
                </c:pt>
                <c:pt idx="4341">
                  <c:v>72.349999999999994</c:v>
                </c:pt>
                <c:pt idx="4342">
                  <c:v>72.366666666666646</c:v>
                </c:pt>
                <c:pt idx="4343">
                  <c:v>72.383333333332814</c:v>
                </c:pt>
                <c:pt idx="4344">
                  <c:v>72.400000000000006</c:v>
                </c:pt>
                <c:pt idx="4345">
                  <c:v>72.4166666666667</c:v>
                </c:pt>
                <c:pt idx="4346">
                  <c:v>72.433333333333309</c:v>
                </c:pt>
                <c:pt idx="4347">
                  <c:v>72.45</c:v>
                </c:pt>
                <c:pt idx="4348">
                  <c:v>72.466666666666654</c:v>
                </c:pt>
                <c:pt idx="4349">
                  <c:v>72.483333333333249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72.533333333333147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72.583333333332845</c:v>
                </c:pt>
                <c:pt idx="4356">
                  <c:v>72.599999999999994</c:v>
                </c:pt>
                <c:pt idx="4357">
                  <c:v>72.616666666666646</c:v>
                </c:pt>
                <c:pt idx="4358">
                  <c:v>72.633333333332814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72.683333333332712</c:v>
                </c:pt>
                <c:pt idx="4362">
                  <c:v>72.7</c:v>
                </c:pt>
                <c:pt idx="4363">
                  <c:v>72.716666666666654</c:v>
                </c:pt>
                <c:pt idx="4364">
                  <c:v>72.733333333333249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72.783333333333147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72.833333333332845</c:v>
                </c:pt>
                <c:pt idx="4371">
                  <c:v>72.849999999999994</c:v>
                </c:pt>
                <c:pt idx="4372">
                  <c:v>72.866666666666646</c:v>
                </c:pt>
                <c:pt idx="4373">
                  <c:v>72.883333333332814</c:v>
                </c:pt>
                <c:pt idx="4374">
                  <c:v>72.900000000000006</c:v>
                </c:pt>
                <c:pt idx="4375">
                  <c:v>72.9166666666667</c:v>
                </c:pt>
                <c:pt idx="4376">
                  <c:v>72.933333333333309</c:v>
                </c:pt>
                <c:pt idx="4377">
                  <c:v>72.95</c:v>
                </c:pt>
                <c:pt idx="4378">
                  <c:v>72.966666666666654</c:v>
                </c:pt>
                <c:pt idx="4379">
                  <c:v>72.983333333333249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73.033333333333147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73.083333333332845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73.133333333332814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73.183333333332712</c:v>
                </c:pt>
                <c:pt idx="4392">
                  <c:v>73.2</c:v>
                </c:pt>
                <c:pt idx="4393">
                  <c:v>73.216666666666654</c:v>
                </c:pt>
                <c:pt idx="4394">
                  <c:v>73.233333333333249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73.283333333333147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73.333333333332845</c:v>
                </c:pt>
                <c:pt idx="4401">
                  <c:v>73.349999999999994</c:v>
                </c:pt>
                <c:pt idx="4402">
                  <c:v>73.366666666666646</c:v>
                </c:pt>
                <c:pt idx="4403">
                  <c:v>73.383333333332814</c:v>
                </c:pt>
                <c:pt idx="4404">
                  <c:v>73.400000000000006</c:v>
                </c:pt>
                <c:pt idx="4405">
                  <c:v>73.4166666666667</c:v>
                </c:pt>
                <c:pt idx="4406">
                  <c:v>73.433333333333309</c:v>
                </c:pt>
                <c:pt idx="4407">
                  <c:v>73.45</c:v>
                </c:pt>
                <c:pt idx="4408">
                  <c:v>73.466666666666654</c:v>
                </c:pt>
                <c:pt idx="4409">
                  <c:v>73.483333333333249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73.533333333333147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73.583333333332845</c:v>
                </c:pt>
                <c:pt idx="4416">
                  <c:v>73.599999999999994</c:v>
                </c:pt>
                <c:pt idx="4417">
                  <c:v>73.616666666666646</c:v>
                </c:pt>
                <c:pt idx="4418">
                  <c:v>73.633333333332814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73.683333333332712</c:v>
                </c:pt>
                <c:pt idx="4422">
                  <c:v>73.7</c:v>
                </c:pt>
                <c:pt idx="4423">
                  <c:v>73.716666666666654</c:v>
                </c:pt>
                <c:pt idx="4424">
                  <c:v>73.733333333333249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73.783333333333147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73.833333333332845</c:v>
                </c:pt>
                <c:pt idx="4431">
                  <c:v>73.849999999999994</c:v>
                </c:pt>
                <c:pt idx="4432">
                  <c:v>73.866666666666646</c:v>
                </c:pt>
                <c:pt idx="4433">
                  <c:v>73.883333333332814</c:v>
                </c:pt>
                <c:pt idx="4434">
                  <c:v>73.900000000000006</c:v>
                </c:pt>
                <c:pt idx="4435">
                  <c:v>73.9166666666667</c:v>
                </c:pt>
                <c:pt idx="4436">
                  <c:v>73.933333333333309</c:v>
                </c:pt>
                <c:pt idx="4437">
                  <c:v>73.95</c:v>
                </c:pt>
                <c:pt idx="4438">
                  <c:v>73.966666666666654</c:v>
                </c:pt>
                <c:pt idx="4439">
                  <c:v>73.983333333333249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74.033333333333147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74.083333333332845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74.133333333332814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74.183333333332712</c:v>
                </c:pt>
                <c:pt idx="4452">
                  <c:v>74.2</c:v>
                </c:pt>
                <c:pt idx="4453">
                  <c:v>74.216666666666654</c:v>
                </c:pt>
                <c:pt idx="4454">
                  <c:v>74.233333333333249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74.283333333333147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74.333333333332845</c:v>
                </c:pt>
                <c:pt idx="4461">
                  <c:v>74.349999999999994</c:v>
                </c:pt>
                <c:pt idx="4462">
                  <c:v>74.366666666666646</c:v>
                </c:pt>
                <c:pt idx="4463">
                  <c:v>74.383333333332814</c:v>
                </c:pt>
                <c:pt idx="4464">
                  <c:v>74.400000000000006</c:v>
                </c:pt>
                <c:pt idx="4465">
                  <c:v>74.4166666666667</c:v>
                </c:pt>
                <c:pt idx="4466">
                  <c:v>74.433333333333309</c:v>
                </c:pt>
                <c:pt idx="4467">
                  <c:v>74.45</c:v>
                </c:pt>
                <c:pt idx="4468">
                  <c:v>74.466666666666654</c:v>
                </c:pt>
                <c:pt idx="4469">
                  <c:v>74.483333333333249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74.533333333333147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74.583333333332845</c:v>
                </c:pt>
                <c:pt idx="4476">
                  <c:v>74.599999999999994</c:v>
                </c:pt>
                <c:pt idx="4477">
                  <c:v>74.616666666666646</c:v>
                </c:pt>
                <c:pt idx="4478">
                  <c:v>74.633333333332814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74.683333333332712</c:v>
                </c:pt>
                <c:pt idx="4482">
                  <c:v>74.7</c:v>
                </c:pt>
                <c:pt idx="4483">
                  <c:v>74.716666666666654</c:v>
                </c:pt>
                <c:pt idx="4484">
                  <c:v>74.733333333333249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74.783333333333147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74.833333333332845</c:v>
                </c:pt>
                <c:pt idx="4491">
                  <c:v>74.849999999999994</c:v>
                </c:pt>
                <c:pt idx="4492">
                  <c:v>74.866666666666646</c:v>
                </c:pt>
                <c:pt idx="4493">
                  <c:v>74.883333333332814</c:v>
                </c:pt>
                <c:pt idx="4494">
                  <c:v>74.900000000000006</c:v>
                </c:pt>
                <c:pt idx="4495">
                  <c:v>74.9166666666667</c:v>
                </c:pt>
                <c:pt idx="4496">
                  <c:v>74.933333333333309</c:v>
                </c:pt>
                <c:pt idx="4497">
                  <c:v>74.95</c:v>
                </c:pt>
                <c:pt idx="4498">
                  <c:v>74.966666666666654</c:v>
                </c:pt>
                <c:pt idx="4499">
                  <c:v>74.983333333333249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75.033333333333147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75.083333333332845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75.133333333332814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75.183333333332712</c:v>
                </c:pt>
                <c:pt idx="4512">
                  <c:v>75.2</c:v>
                </c:pt>
                <c:pt idx="4513">
                  <c:v>75.216666666666654</c:v>
                </c:pt>
                <c:pt idx="4514">
                  <c:v>75.233333333333249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75.283333333333147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75.333333333332845</c:v>
                </c:pt>
                <c:pt idx="4521">
                  <c:v>75.349999999999994</c:v>
                </c:pt>
                <c:pt idx="4522">
                  <c:v>75.366666666666646</c:v>
                </c:pt>
                <c:pt idx="4523">
                  <c:v>75.383333333332814</c:v>
                </c:pt>
                <c:pt idx="4524">
                  <c:v>75.400000000000006</c:v>
                </c:pt>
                <c:pt idx="4525">
                  <c:v>75.4166666666667</c:v>
                </c:pt>
                <c:pt idx="4526">
                  <c:v>75.433333333333309</c:v>
                </c:pt>
                <c:pt idx="4527">
                  <c:v>75.45</c:v>
                </c:pt>
                <c:pt idx="4528">
                  <c:v>75.466666666666654</c:v>
                </c:pt>
                <c:pt idx="4529">
                  <c:v>75.483333333333249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75.533333333333147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75.583333333332845</c:v>
                </c:pt>
                <c:pt idx="4536">
                  <c:v>75.599999999999994</c:v>
                </c:pt>
                <c:pt idx="4537">
                  <c:v>75.616666666666646</c:v>
                </c:pt>
                <c:pt idx="4538">
                  <c:v>75.633333333332814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75.683333333332712</c:v>
                </c:pt>
                <c:pt idx="4542">
                  <c:v>75.7</c:v>
                </c:pt>
                <c:pt idx="4543">
                  <c:v>75.716666666666654</c:v>
                </c:pt>
                <c:pt idx="4544">
                  <c:v>75.733333333333249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75.783333333333147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75.833333333332845</c:v>
                </c:pt>
                <c:pt idx="4551">
                  <c:v>75.849999999999994</c:v>
                </c:pt>
                <c:pt idx="4552">
                  <c:v>75.866666666666646</c:v>
                </c:pt>
                <c:pt idx="4553">
                  <c:v>75.883333333332814</c:v>
                </c:pt>
                <c:pt idx="4554">
                  <c:v>75.900000000000006</c:v>
                </c:pt>
                <c:pt idx="4555">
                  <c:v>75.9166666666667</c:v>
                </c:pt>
                <c:pt idx="4556">
                  <c:v>75.933333333333309</c:v>
                </c:pt>
                <c:pt idx="4557">
                  <c:v>75.95</c:v>
                </c:pt>
                <c:pt idx="4558">
                  <c:v>75.966666666666654</c:v>
                </c:pt>
                <c:pt idx="4559">
                  <c:v>75.983333333333249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76.033333333333147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76.083333333332845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76.133333333332814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76.183333333332712</c:v>
                </c:pt>
                <c:pt idx="4572">
                  <c:v>76.2</c:v>
                </c:pt>
                <c:pt idx="4573">
                  <c:v>76.216666666666654</c:v>
                </c:pt>
                <c:pt idx="4574">
                  <c:v>76.233333333333249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76.283333333333147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76.333333333332845</c:v>
                </c:pt>
                <c:pt idx="4581">
                  <c:v>76.349999999999994</c:v>
                </c:pt>
                <c:pt idx="4582">
                  <c:v>76.366666666666646</c:v>
                </c:pt>
                <c:pt idx="4583">
                  <c:v>76.383333333332814</c:v>
                </c:pt>
                <c:pt idx="4584">
                  <c:v>76.400000000000006</c:v>
                </c:pt>
                <c:pt idx="4585">
                  <c:v>76.4166666666667</c:v>
                </c:pt>
                <c:pt idx="4586">
                  <c:v>76.433333333333309</c:v>
                </c:pt>
                <c:pt idx="4587">
                  <c:v>76.45</c:v>
                </c:pt>
                <c:pt idx="4588">
                  <c:v>76.466666666666654</c:v>
                </c:pt>
                <c:pt idx="4589">
                  <c:v>76.483333333333249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76.533333333333147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76.583333333332845</c:v>
                </c:pt>
                <c:pt idx="4596">
                  <c:v>76.599999999999994</c:v>
                </c:pt>
                <c:pt idx="4597">
                  <c:v>76.616666666666646</c:v>
                </c:pt>
                <c:pt idx="4598">
                  <c:v>76.633333333332814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76.683333333332712</c:v>
                </c:pt>
                <c:pt idx="4602">
                  <c:v>76.7</c:v>
                </c:pt>
                <c:pt idx="4603">
                  <c:v>76.716666666666654</c:v>
                </c:pt>
                <c:pt idx="4604">
                  <c:v>76.733333333333249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76.783333333333147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76.833333333332845</c:v>
                </c:pt>
                <c:pt idx="4611">
                  <c:v>76.849999999999994</c:v>
                </c:pt>
                <c:pt idx="4612">
                  <c:v>76.866666666666646</c:v>
                </c:pt>
                <c:pt idx="4613">
                  <c:v>76.883333333332814</c:v>
                </c:pt>
                <c:pt idx="4614">
                  <c:v>76.900000000000006</c:v>
                </c:pt>
                <c:pt idx="4615">
                  <c:v>76.9166666666667</c:v>
                </c:pt>
                <c:pt idx="4616">
                  <c:v>76.933333333333309</c:v>
                </c:pt>
                <c:pt idx="4617">
                  <c:v>76.95</c:v>
                </c:pt>
                <c:pt idx="4618">
                  <c:v>76.966666666666654</c:v>
                </c:pt>
                <c:pt idx="4619">
                  <c:v>76.983333333333249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77.033333333333147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77.083333333332845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77.133333333332814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77.183333333332712</c:v>
                </c:pt>
                <c:pt idx="4632">
                  <c:v>77.2</c:v>
                </c:pt>
                <c:pt idx="4633">
                  <c:v>77.216666666666654</c:v>
                </c:pt>
                <c:pt idx="4634">
                  <c:v>77.233333333333249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77.283333333333147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77.333333333332845</c:v>
                </c:pt>
                <c:pt idx="4641">
                  <c:v>77.349999999999994</c:v>
                </c:pt>
                <c:pt idx="4642">
                  <c:v>77.366666666666646</c:v>
                </c:pt>
                <c:pt idx="4643">
                  <c:v>77.383333333332814</c:v>
                </c:pt>
                <c:pt idx="4644">
                  <c:v>77.400000000000006</c:v>
                </c:pt>
                <c:pt idx="4645">
                  <c:v>77.4166666666667</c:v>
                </c:pt>
                <c:pt idx="4646">
                  <c:v>77.433333333333309</c:v>
                </c:pt>
                <c:pt idx="4647">
                  <c:v>77.45</c:v>
                </c:pt>
                <c:pt idx="4648">
                  <c:v>77.466666666666654</c:v>
                </c:pt>
                <c:pt idx="4649">
                  <c:v>77.483333333333249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77.533333333333147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77.583333333332845</c:v>
                </c:pt>
                <c:pt idx="4656">
                  <c:v>77.599999999999994</c:v>
                </c:pt>
                <c:pt idx="4657">
                  <c:v>77.616666666666646</c:v>
                </c:pt>
                <c:pt idx="4658">
                  <c:v>77.633333333332814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77.683333333332712</c:v>
                </c:pt>
                <c:pt idx="4662">
                  <c:v>77.7</c:v>
                </c:pt>
                <c:pt idx="4663">
                  <c:v>77.716666666666654</c:v>
                </c:pt>
                <c:pt idx="4664">
                  <c:v>77.733333333333249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77.783333333333147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77.833333333332845</c:v>
                </c:pt>
                <c:pt idx="4671">
                  <c:v>77.849999999999994</c:v>
                </c:pt>
                <c:pt idx="4672">
                  <c:v>77.866666666666646</c:v>
                </c:pt>
                <c:pt idx="4673">
                  <c:v>77.883333333332814</c:v>
                </c:pt>
                <c:pt idx="4674">
                  <c:v>77.900000000000006</c:v>
                </c:pt>
                <c:pt idx="4675">
                  <c:v>77.9166666666667</c:v>
                </c:pt>
                <c:pt idx="4676">
                  <c:v>77.933333333333309</c:v>
                </c:pt>
                <c:pt idx="4677">
                  <c:v>77.95</c:v>
                </c:pt>
                <c:pt idx="4678">
                  <c:v>77.966666666666654</c:v>
                </c:pt>
                <c:pt idx="4679">
                  <c:v>77.983333333333249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78.033333333333147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78.083333333332845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78.133333333332814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78.183333333332712</c:v>
                </c:pt>
                <c:pt idx="4692">
                  <c:v>78.2</c:v>
                </c:pt>
                <c:pt idx="4693">
                  <c:v>78.216666666666654</c:v>
                </c:pt>
                <c:pt idx="4694">
                  <c:v>78.233333333333249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78.283333333333147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78.333333333332845</c:v>
                </c:pt>
                <c:pt idx="4701">
                  <c:v>78.349999999999994</c:v>
                </c:pt>
                <c:pt idx="4702">
                  <c:v>78.366666666666646</c:v>
                </c:pt>
                <c:pt idx="4703">
                  <c:v>78.383333333332814</c:v>
                </c:pt>
                <c:pt idx="4704">
                  <c:v>78.400000000000006</c:v>
                </c:pt>
                <c:pt idx="4705">
                  <c:v>78.4166666666667</c:v>
                </c:pt>
                <c:pt idx="4706">
                  <c:v>78.433333333333309</c:v>
                </c:pt>
                <c:pt idx="4707">
                  <c:v>78.45</c:v>
                </c:pt>
                <c:pt idx="4708">
                  <c:v>78.466666666666654</c:v>
                </c:pt>
                <c:pt idx="4709">
                  <c:v>78.483333333333249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78.533333333333147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78.583333333332845</c:v>
                </c:pt>
                <c:pt idx="4716">
                  <c:v>78.599999999999994</c:v>
                </c:pt>
                <c:pt idx="4717">
                  <c:v>78.616666666666646</c:v>
                </c:pt>
                <c:pt idx="4718">
                  <c:v>78.633333333332814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78.683333333332712</c:v>
                </c:pt>
                <c:pt idx="4722">
                  <c:v>78.7</c:v>
                </c:pt>
                <c:pt idx="4723">
                  <c:v>78.716666666666654</c:v>
                </c:pt>
                <c:pt idx="4724">
                  <c:v>78.733333333333249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78.783333333333147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78.833333333332845</c:v>
                </c:pt>
                <c:pt idx="4731">
                  <c:v>78.849999999999994</c:v>
                </c:pt>
                <c:pt idx="4732">
                  <c:v>78.866666666666646</c:v>
                </c:pt>
                <c:pt idx="4733">
                  <c:v>78.883333333332814</c:v>
                </c:pt>
                <c:pt idx="4734">
                  <c:v>78.900000000000006</c:v>
                </c:pt>
                <c:pt idx="4735">
                  <c:v>78.9166666666667</c:v>
                </c:pt>
                <c:pt idx="4736">
                  <c:v>78.933333333333309</c:v>
                </c:pt>
                <c:pt idx="4737">
                  <c:v>78.95</c:v>
                </c:pt>
                <c:pt idx="4738">
                  <c:v>78.966666666666654</c:v>
                </c:pt>
                <c:pt idx="4739">
                  <c:v>78.983333333333249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79.033333333333147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79.083333333332845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79.133333333332814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79.183333333332712</c:v>
                </c:pt>
                <c:pt idx="4752">
                  <c:v>79.2</c:v>
                </c:pt>
                <c:pt idx="4753">
                  <c:v>79.216666666666654</c:v>
                </c:pt>
                <c:pt idx="4754">
                  <c:v>79.233333333333249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79.283333333333147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79.333333333332845</c:v>
                </c:pt>
                <c:pt idx="4761">
                  <c:v>79.349999999999994</c:v>
                </c:pt>
                <c:pt idx="4762">
                  <c:v>79.366666666666646</c:v>
                </c:pt>
                <c:pt idx="4763">
                  <c:v>79.383333333332814</c:v>
                </c:pt>
                <c:pt idx="4764">
                  <c:v>79.400000000000006</c:v>
                </c:pt>
                <c:pt idx="4765">
                  <c:v>79.4166666666667</c:v>
                </c:pt>
                <c:pt idx="4766">
                  <c:v>79.433333333333309</c:v>
                </c:pt>
                <c:pt idx="4767">
                  <c:v>79.45</c:v>
                </c:pt>
                <c:pt idx="4768">
                  <c:v>79.466666666666654</c:v>
                </c:pt>
                <c:pt idx="4769">
                  <c:v>79.483333333333249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79.533333333333147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79.583333333332845</c:v>
                </c:pt>
                <c:pt idx="4776">
                  <c:v>79.599999999999994</c:v>
                </c:pt>
                <c:pt idx="4777">
                  <c:v>79.616666666666646</c:v>
                </c:pt>
                <c:pt idx="4778">
                  <c:v>79.633333333332814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79.683333333332712</c:v>
                </c:pt>
                <c:pt idx="4782">
                  <c:v>79.7</c:v>
                </c:pt>
                <c:pt idx="4783">
                  <c:v>79.716666666666654</c:v>
                </c:pt>
                <c:pt idx="4784">
                  <c:v>79.733333333333249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79.783333333333147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79.833333333332845</c:v>
                </c:pt>
                <c:pt idx="4791">
                  <c:v>79.849999999999994</c:v>
                </c:pt>
                <c:pt idx="4792">
                  <c:v>79.866666666666646</c:v>
                </c:pt>
                <c:pt idx="4793">
                  <c:v>79.883333333332814</c:v>
                </c:pt>
                <c:pt idx="4794">
                  <c:v>79.900000000000006</c:v>
                </c:pt>
                <c:pt idx="4795">
                  <c:v>79.9166666666667</c:v>
                </c:pt>
                <c:pt idx="4796">
                  <c:v>79.933333333333309</c:v>
                </c:pt>
                <c:pt idx="4797">
                  <c:v>79.95</c:v>
                </c:pt>
                <c:pt idx="4798">
                  <c:v>79.966666666666654</c:v>
                </c:pt>
                <c:pt idx="4799">
                  <c:v>79.983333333333249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80.033333333333147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80.083333333332845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80.133333333332814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80.183333333332712</c:v>
                </c:pt>
                <c:pt idx="4812">
                  <c:v>80.2</c:v>
                </c:pt>
                <c:pt idx="4813">
                  <c:v>80.216666666666654</c:v>
                </c:pt>
                <c:pt idx="4814">
                  <c:v>80.233333333333249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80.283333333333147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80.333333333332845</c:v>
                </c:pt>
                <c:pt idx="4821">
                  <c:v>80.349999999999994</c:v>
                </c:pt>
                <c:pt idx="4822">
                  <c:v>80.366666666666646</c:v>
                </c:pt>
                <c:pt idx="4823">
                  <c:v>80.383333333332814</c:v>
                </c:pt>
                <c:pt idx="4824">
                  <c:v>80.400000000000006</c:v>
                </c:pt>
                <c:pt idx="4825">
                  <c:v>80.4166666666667</c:v>
                </c:pt>
                <c:pt idx="4826">
                  <c:v>80.433333333333309</c:v>
                </c:pt>
                <c:pt idx="4827">
                  <c:v>80.45</c:v>
                </c:pt>
                <c:pt idx="4828">
                  <c:v>80.466666666666654</c:v>
                </c:pt>
                <c:pt idx="4829">
                  <c:v>80.483333333333249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80.533333333333147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80.583333333332845</c:v>
                </c:pt>
                <c:pt idx="4836">
                  <c:v>80.599999999999994</c:v>
                </c:pt>
                <c:pt idx="4837">
                  <c:v>80.616666666666646</c:v>
                </c:pt>
                <c:pt idx="4838">
                  <c:v>80.633333333332814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80.683333333332712</c:v>
                </c:pt>
                <c:pt idx="4842">
                  <c:v>80.7</c:v>
                </c:pt>
                <c:pt idx="4843">
                  <c:v>80.716666666666654</c:v>
                </c:pt>
                <c:pt idx="4844">
                  <c:v>80.733333333333249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80.783333333333147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80.833333333332845</c:v>
                </c:pt>
                <c:pt idx="4851">
                  <c:v>80.849999999999994</c:v>
                </c:pt>
                <c:pt idx="4852">
                  <c:v>80.866666666666646</c:v>
                </c:pt>
                <c:pt idx="4853">
                  <c:v>80.883333333332814</c:v>
                </c:pt>
                <c:pt idx="4854">
                  <c:v>80.900000000000006</c:v>
                </c:pt>
                <c:pt idx="4855">
                  <c:v>80.9166666666667</c:v>
                </c:pt>
                <c:pt idx="4856">
                  <c:v>80.933333333333309</c:v>
                </c:pt>
                <c:pt idx="4857">
                  <c:v>80.95</c:v>
                </c:pt>
                <c:pt idx="4858">
                  <c:v>80.966666666666654</c:v>
                </c:pt>
                <c:pt idx="4859">
                  <c:v>80.983333333333249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81.033333333333147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81.083333333332845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81.133333333332814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81.183333333332712</c:v>
                </c:pt>
                <c:pt idx="4872">
                  <c:v>81.2</c:v>
                </c:pt>
                <c:pt idx="4873">
                  <c:v>81.216666666666654</c:v>
                </c:pt>
                <c:pt idx="4874">
                  <c:v>81.233333333333249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81.283333333333147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81.333333333332845</c:v>
                </c:pt>
                <c:pt idx="4881">
                  <c:v>81.349999999999994</c:v>
                </c:pt>
                <c:pt idx="4882">
                  <c:v>81.366666666666646</c:v>
                </c:pt>
                <c:pt idx="4883">
                  <c:v>81.383333333332814</c:v>
                </c:pt>
                <c:pt idx="4884">
                  <c:v>81.400000000000006</c:v>
                </c:pt>
                <c:pt idx="4885">
                  <c:v>81.4166666666667</c:v>
                </c:pt>
                <c:pt idx="4886">
                  <c:v>81.433333333333309</c:v>
                </c:pt>
                <c:pt idx="4887">
                  <c:v>81.45</c:v>
                </c:pt>
                <c:pt idx="4888">
                  <c:v>81.466666666666654</c:v>
                </c:pt>
                <c:pt idx="4889">
                  <c:v>81.483333333333249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81.533333333333147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81.583333333332845</c:v>
                </c:pt>
                <c:pt idx="4896">
                  <c:v>81.599999999999994</c:v>
                </c:pt>
                <c:pt idx="4897">
                  <c:v>81.616666666666646</c:v>
                </c:pt>
                <c:pt idx="4898">
                  <c:v>81.633333333332814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81.683333333332712</c:v>
                </c:pt>
                <c:pt idx="4902">
                  <c:v>81.7</c:v>
                </c:pt>
                <c:pt idx="4903">
                  <c:v>81.716666666666654</c:v>
                </c:pt>
                <c:pt idx="4904">
                  <c:v>81.733333333333249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81.783333333333147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81.833333333332845</c:v>
                </c:pt>
                <c:pt idx="4911">
                  <c:v>81.849999999999994</c:v>
                </c:pt>
                <c:pt idx="4912">
                  <c:v>81.866666666666646</c:v>
                </c:pt>
                <c:pt idx="4913">
                  <c:v>81.883333333332814</c:v>
                </c:pt>
                <c:pt idx="4914">
                  <c:v>81.900000000000006</c:v>
                </c:pt>
                <c:pt idx="4915">
                  <c:v>81.9166666666667</c:v>
                </c:pt>
                <c:pt idx="4916">
                  <c:v>81.933333333333309</c:v>
                </c:pt>
                <c:pt idx="4917">
                  <c:v>81.95</c:v>
                </c:pt>
                <c:pt idx="4918">
                  <c:v>81.966666666666654</c:v>
                </c:pt>
                <c:pt idx="4919">
                  <c:v>81.983333333333249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82.033333333333147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82.083333333332845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82.133333333332814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82.183333333332712</c:v>
                </c:pt>
                <c:pt idx="4932">
                  <c:v>82.2</c:v>
                </c:pt>
                <c:pt idx="4933">
                  <c:v>82.216666666666654</c:v>
                </c:pt>
                <c:pt idx="4934">
                  <c:v>82.233333333333249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82.283333333333147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82.333333333332845</c:v>
                </c:pt>
                <c:pt idx="4941">
                  <c:v>82.35</c:v>
                </c:pt>
                <c:pt idx="4942">
                  <c:v>82.366666666666646</c:v>
                </c:pt>
                <c:pt idx="4943">
                  <c:v>82.383333333332814</c:v>
                </c:pt>
                <c:pt idx="4944">
                  <c:v>82.4</c:v>
                </c:pt>
                <c:pt idx="4945">
                  <c:v>82.4166666666667</c:v>
                </c:pt>
                <c:pt idx="4946">
                  <c:v>82.433333333333309</c:v>
                </c:pt>
                <c:pt idx="4947">
                  <c:v>82.45</c:v>
                </c:pt>
                <c:pt idx="4948">
                  <c:v>82.466666666666654</c:v>
                </c:pt>
                <c:pt idx="4949">
                  <c:v>82.483333333333249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82.533333333333147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82.583333333332845</c:v>
                </c:pt>
                <c:pt idx="4956">
                  <c:v>82.6</c:v>
                </c:pt>
                <c:pt idx="4957">
                  <c:v>82.616666666666646</c:v>
                </c:pt>
                <c:pt idx="4958">
                  <c:v>82.633333333332814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82.683333333332712</c:v>
                </c:pt>
                <c:pt idx="4962">
                  <c:v>82.7</c:v>
                </c:pt>
                <c:pt idx="4963">
                  <c:v>82.716666666666654</c:v>
                </c:pt>
                <c:pt idx="4964">
                  <c:v>82.733333333333249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82.783333333333147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82.833333333332845</c:v>
                </c:pt>
                <c:pt idx="4971">
                  <c:v>82.85</c:v>
                </c:pt>
                <c:pt idx="4972">
                  <c:v>82.866666666666646</c:v>
                </c:pt>
                <c:pt idx="4973">
                  <c:v>82.883333333332814</c:v>
                </c:pt>
                <c:pt idx="4974">
                  <c:v>82.9</c:v>
                </c:pt>
                <c:pt idx="4975">
                  <c:v>82.9166666666667</c:v>
                </c:pt>
                <c:pt idx="4976">
                  <c:v>82.933333333333309</c:v>
                </c:pt>
                <c:pt idx="4977">
                  <c:v>82.95</c:v>
                </c:pt>
                <c:pt idx="4978">
                  <c:v>82.966666666666654</c:v>
                </c:pt>
                <c:pt idx="4979">
                  <c:v>82.983333333333249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83.033333333333147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83.083333333332845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83.133333333332814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83.183333333332712</c:v>
                </c:pt>
                <c:pt idx="4992">
                  <c:v>83.2</c:v>
                </c:pt>
                <c:pt idx="4993">
                  <c:v>83.216666666666654</c:v>
                </c:pt>
                <c:pt idx="4994">
                  <c:v>83.233333333333249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83.283333333333147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83.333333333332845</c:v>
                </c:pt>
                <c:pt idx="5001">
                  <c:v>83.35</c:v>
                </c:pt>
                <c:pt idx="5002">
                  <c:v>83.366666666666646</c:v>
                </c:pt>
                <c:pt idx="5003">
                  <c:v>83.383333333332814</c:v>
                </c:pt>
                <c:pt idx="5004">
                  <c:v>83.4</c:v>
                </c:pt>
                <c:pt idx="5005">
                  <c:v>83.4166666666667</c:v>
                </c:pt>
                <c:pt idx="5006">
                  <c:v>83.433333333333309</c:v>
                </c:pt>
                <c:pt idx="5007">
                  <c:v>83.45</c:v>
                </c:pt>
                <c:pt idx="5008">
                  <c:v>83.466666666666654</c:v>
                </c:pt>
                <c:pt idx="5009">
                  <c:v>83.483333333333249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83.533333333333147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83.583333333332845</c:v>
                </c:pt>
                <c:pt idx="5016">
                  <c:v>83.6</c:v>
                </c:pt>
                <c:pt idx="5017">
                  <c:v>83.616666666666646</c:v>
                </c:pt>
                <c:pt idx="5018">
                  <c:v>83.633333333332814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83.683333333332712</c:v>
                </c:pt>
                <c:pt idx="5022">
                  <c:v>83.7</c:v>
                </c:pt>
                <c:pt idx="5023">
                  <c:v>83.716666666666654</c:v>
                </c:pt>
                <c:pt idx="5024">
                  <c:v>83.733333333333249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83.783333333333147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83.833333333332845</c:v>
                </c:pt>
                <c:pt idx="5031">
                  <c:v>83.85</c:v>
                </c:pt>
                <c:pt idx="5032">
                  <c:v>83.866666666666646</c:v>
                </c:pt>
                <c:pt idx="5033">
                  <c:v>83.883333333332814</c:v>
                </c:pt>
                <c:pt idx="5034">
                  <c:v>83.9</c:v>
                </c:pt>
                <c:pt idx="5035">
                  <c:v>83.9166666666667</c:v>
                </c:pt>
                <c:pt idx="5036">
                  <c:v>83.933333333333309</c:v>
                </c:pt>
                <c:pt idx="5037">
                  <c:v>83.95</c:v>
                </c:pt>
                <c:pt idx="5038">
                  <c:v>83.966666666666654</c:v>
                </c:pt>
                <c:pt idx="5039">
                  <c:v>83.983333333333249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84.033333333333147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84.083333333332845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84.133333333332814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84.183333333332712</c:v>
                </c:pt>
                <c:pt idx="5052">
                  <c:v>84.2</c:v>
                </c:pt>
                <c:pt idx="5053">
                  <c:v>84.216666666666654</c:v>
                </c:pt>
                <c:pt idx="5054">
                  <c:v>84.233333333333249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84.283333333333147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84.333333333332845</c:v>
                </c:pt>
                <c:pt idx="5061">
                  <c:v>84.35</c:v>
                </c:pt>
                <c:pt idx="5062">
                  <c:v>84.366666666666646</c:v>
                </c:pt>
                <c:pt idx="5063">
                  <c:v>84.383333333332814</c:v>
                </c:pt>
                <c:pt idx="5064">
                  <c:v>84.4</c:v>
                </c:pt>
                <c:pt idx="5065">
                  <c:v>84.4166666666667</c:v>
                </c:pt>
                <c:pt idx="5066">
                  <c:v>84.433333333333309</c:v>
                </c:pt>
                <c:pt idx="5067">
                  <c:v>84.45</c:v>
                </c:pt>
                <c:pt idx="5068">
                  <c:v>84.466666666666654</c:v>
                </c:pt>
                <c:pt idx="5069">
                  <c:v>84.483333333333249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84.533333333333147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84.583333333332845</c:v>
                </c:pt>
                <c:pt idx="5076">
                  <c:v>84.6</c:v>
                </c:pt>
                <c:pt idx="5077">
                  <c:v>84.616666666666646</c:v>
                </c:pt>
                <c:pt idx="5078">
                  <c:v>84.633333333332814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84.683333333332712</c:v>
                </c:pt>
                <c:pt idx="5082">
                  <c:v>84.7</c:v>
                </c:pt>
                <c:pt idx="5083">
                  <c:v>84.716666666666654</c:v>
                </c:pt>
                <c:pt idx="5084">
                  <c:v>84.733333333333249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84.783333333333147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84.833333333332845</c:v>
                </c:pt>
                <c:pt idx="5091">
                  <c:v>84.85</c:v>
                </c:pt>
                <c:pt idx="5092">
                  <c:v>84.866666666666646</c:v>
                </c:pt>
                <c:pt idx="5093">
                  <c:v>84.883333333332814</c:v>
                </c:pt>
                <c:pt idx="5094">
                  <c:v>84.9</c:v>
                </c:pt>
                <c:pt idx="5095">
                  <c:v>84.9166666666667</c:v>
                </c:pt>
                <c:pt idx="5096">
                  <c:v>84.933333333333309</c:v>
                </c:pt>
                <c:pt idx="5097">
                  <c:v>84.95</c:v>
                </c:pt>
                <c:pt idx="5098">
                  <c:v>84.966666666666654</c:v>
                </c:pt>
                <c:pt idx="5099">
                  <c:v>84.983333333333249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85.033333333333147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85.083333333332845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85.133333333332814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85.183333333332712</c:v>
                </c:pt>
                <c:pt idx="5112">
                  <c:v>85.2</c:v>
                </c:pt>
                <c:pt idx="5113">
                  <c:v>85.216666666666654</c:v>
                </c:pt>
                <c:pt idx="5114">
                  <c:v>85.233333333333249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85.283333333333147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85.333333333332845</c:v>
                </c:pt>
                <c:pt idx="5121">
                  <c:v>85.35</c:v>
                </c:pt>
                <c:pt idx="5122">
                  <c:v>85.366666666666646</c:v>
                </c:pt>
                <c:pt idx="5123">
                  <c:v>85.383333333332814</c:v>
                </c:pt>
                <c:pt idx="5124">
                  <c:v>85.4</c:v>
                </c:pt>
                <c:pt idx="5125">
                  <c:v>85.4166666666667</c:v>
                </c:pt>
                <c:pt idx="5126">
                  <c:v>85.433333333333309</c:v>
                </c:pt>
                <c:pt idx="5127">
                  <c:v>85.45</c:v>
                </c:pt>
                <c:pt idx="5128">
                  <c:v>85.466666666666654</c:v>
                </c:pt>
                <c:pt idx="5129">
                  <c:v>85.483333333333249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85.533333333333147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85.583333333332845</c:v>
                </c:pt>
                <c:pt idx="5136">
                  <c:v>85.6</c:v>
                </c:pt>
                <c:pt idx="5137">
                  <c:v>85.616666666666646</c:v>
                </c:pt>
                <c:pt idx="5138">
                  <c:v>85.633333333332814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85.683333333332712</c:v>
                </c:pt>
                <c:pt idx="5142">
                  <c:v>85.7</c:v>
                </c:pt>
                <c:pt idx="5143">
                  <c:v>85.716666666666654</c:v>
                </c:pt>
                <c:pt idx="5144">
                  <c:v>85.733333333333249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85.783333333333147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85.833333333332845</c:v>
                </c:pt>
                <c:pt idx="5151">
                  <c:v>85.85</c:v>
                </c:pt>
                <c:pt idx="5152">
                  <c:v>85.866666666666646</c:v>
                </c:pt>
                <c:pt idx="5153">
                  <c:v>85.883333333332814</c:v>
                </c:pt>
                <c:pt idx="5154">
                  <c:v>85.9</c:v>
                </c:pt>
                <c:pt idx="5155">
                  <c:v>85.9166666666667</c:v>
                </c:pt>
                <c:pt idx="5156">
                  <c:v>85.933333333333309</c:v>
                </c:pt>
                <c:pt idx="5157">
                  <c:v>85.95</c:v>
                </c:pt>
                <c:pt idx="5158">
                  <c:v>85.966666666666654</c:v>
                </c:pt>
                <c:pt idx="5159">
                  <c:v>85.983333333333249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86.033333333333147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86.083333333332845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86.133333333332814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86.183333333332712</c:v>
                </c:pt>
                <c:pt idx="5172">
                  <c:v>86.2</c:v>
                </c:pt>
                <c:pt idx="5173">
                  <c:v>86.216666666666654</c:v>
                </c:pt>
                <c:pt idx="5174">
                  <c:v>86.233333333333249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86.283333333333147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86.333333333332845</c:v>
                </c:pt>
                <c:pt idx="5181">
                  <c:v>86.35</c:v>
                </c:pt>
                <c:pt idx="5182">
                  <c:v>86.366666666666646</c:v>
                </c:pt>
                <c:pt idx="5183">
                  <c:v>86.383333333332814</c:v>
                </c:pt>
                <c:pt idx="5184">
                  <c:v>86.4</c:v>
                </c:pt>
                <c:pt idx="5185">
                  <c:v>86.4166666666667</c:v>
                </c:pt>
                <c:pt idx="5186">
                  <c:v>86.433333333333309</c:v>
                </c:pt>
                <c:pt idx="5187">
                  <c:v>86.45</c:v>
                </c:pt>
                <c:pt idx="5188">
                  <c:v>86.466666666666654</c:v>
                </c:pt>
                <c:pt idx="5189">
                  <c:v>86.483333333333249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86.533333333333147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86.583333333332845</c:v>
                </c:pt>
                <c:pt idx="5196">
                  <c:v>86.6</c:v>
                </c:pt>
                <c:pt idx="5197">
                  <c:v>86.616666666666646</c:v>
                </c:pt>
                <c:pt idx="5198">
                  <c:v>86.633333333332814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86.683333333332712</c:v>
                </c:pt>
                <c:pt idx="5202">
                  <c:v>86.7</c:v>
                </c:pt>
                <c:pt idx="5203">
                  <c:v>86.716666666666654</c:v>
                </c:pt>
                <c:pt idx="5204">
                  <c:v>86.733333333333249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86.783333333333147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86.833333333332845</c:v>
                </c:pt>
                <c:pt idx="5211">
                  <c:v>86.85</c:v>
                </c:pt>
                <c:pt idx="5212">
                  <c:v>86.866666666666646</c:v>
                </c:pt>
                <c:pt idx="5213">
                  <c:v>86.883333333332814</c:v>
                </c:pt>
                <c:pt idx="5214">
                  <c:v>86.9</c:v>
                </c:pt>
                <c:pt idx="5215">
                  <c:v>86.9166666666667</c:v>
                </c:pt>
                <c:pt idx="5216">
                  <c:v>86.933333333333309</c:v>
                </c:pt>
                <c:pt idx="5217">
                  <c:v>86.95</c:v>
                </c:pt>
                <c:pt idx="5218">
                  <c:v>86.966666666666654</c:v>
                </c:pt>
                <c:pt idx="5219">
                  <c:v>86.983333333333249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87.033333333333147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87.083333333332845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87.133333333332814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87.183333333332712</c:v>
                </c:pt>
                <c:pt idx="5232">
                  <c:v>87.2</c:v>
                </c:pt>
                <c:pt idx="5233">
                  <c:v>87.216666666666654</c:v>
                </c:pt>
                <c:pt idx="5234">
                  <c:v>87.233333333333249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87.283333333333147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87.333333333332845</c:v>
                </c:pt>
                <c:pt idx="5241">
                  <c:v>87.35</c:v>
                </c:pt>
                <c:pt idx="5242">
                  <c:v>87.366666666666646</c:v>
                </c:pt>
                <c:pt idx="5243">
                  <c:v>87.383333333332814</c:v>
                </c:pt>
                <c:pt idx="5244">
                  <c:v>87.4</c:v>
                </c:pt>
                <c:pt idx="5245">
                  <c:v>87.4166666666667</c:v>
                </c:pt>
                <c:pt idx="5246">
                  <c:v>87.433333333333309</c:v>
                </c:pt>
                <c:pt idx="5247">
                  <c:v>87.45</c:v>
                </c:pt>
                <c:pt idx="5248">
                  <c:v>87.466666666666654</c:v>
                </c:pt>
                <c:pt idx="5249">
                  <c:v>87.483333333333249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87.533333333333147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87.583333333332845</c:v>
                </c:pt>
                <c:pt idx="5256">
                  <c:v>87.6</c:v>
                </c:pt>
                <c:pt idx="5257">
                  <c:v>87.616666666666646</c:v>
                </c:pt>
                <c:pt idx="5258">
                  <c:v>87.633333333332814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87.683333333332712</c:v>
                </c:pt>
                <c:pt idx="5262">
                  <c:v>87.7</c:v>
                </c:pt>
                <c:pt idx="5263">
                  <c:v>87.716666666666654</c:v>
                </c:pt>
                <c:pt idx="5264">
                  <c:v>87.733333333333249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87.783333333333147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87.833333333332845</c:v>
                </c:pt>
                <c:pt idx="5271">
                  <c:v>87.85</c:v>
                </c:pt>
                <c:pt idx="5272">
                  <c:v>87.866666666666646</c:v>
                </c:pt>
                <c:pt idx="5273">
                  <c:v>87.883333333332814</c:v>
                </c:pt>
                <c:pt idx="5274">
                  <c:v>87.9</c:v>
                </c:pt>
                <c:pt idx="5275">
                  <c:v>87.9166666666667</c:v>
                </c:pt>
                <c:pt idx="5276">
                  <c:v>87.933333333333309</c:v>
                </c:pt>
                <c:pt idx="5277">
                  <c:v>87.95</c:v>
                </c:pt>
                <c:pt idx="5278">
                  <c:v>87.966666666666654</c:v>
                </c:pt>
                <c:pt idx="5279">
                  <c:v>87.983333333333249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88.033333333333147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88.083333333332845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88.133333333332814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88.183333333332712</c:v>
                </c:pt>
                <c:pt idx="5292">
                  <c:v>88.2</c:v>
                </c:pt>
                <c:pt idx="5293">
                  <c:v>88.216666666666654</c:v>
                </c:pt>
                <c:pt idx="5294">
                  <c:v>88.233333333333249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88.283333333333147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88.333333333332845</c:v>
                </c:pt>
                <c:pt idx="5301">
                  <c:v>88.35</c:v>
                </c:pt>
                <c:pt idx="5302">
                  <c:v>88.366666666666646</c:v>
                </c:pt>
                <c:pt idx="5303">
                  <c:v>88.383333333332814</c:v>
                </c:pt>
                <c:pt idx="5304">
                  <c:v>88.4</c:v>
                </c:pt>
                <c:pt idx="5305">
                  <c:v>88.4166666666667</c:v>
                </c:pt>
                <c:pt idx="5306">
                  <c:v>88.433333333333309</c:v>
                </c:pt>
                <c:pt idx="5307">
                  <c:v>88.45</c:v>
                </c:pt>
                <c:pt idx="5308">
                  <c:v>88.466666666666654</c:v>
                </c:pt>
                <c:pt idx="5309">
                  <c:v>88.483333333333249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88.533333333333147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88.583333333332845</c:v>
                </c:pt>
                <c:pt idx="5316">
                  <c:v>88.6</c:v>
                </c:pt>
                <c:pt idx="5317">
                  <c:v>88.616666666666646</c:v>
                </c:pt>
                <c:pt idx="5318">
                  <c:v>88.633333333332814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88.683333333332712</c:v>
                </c:pt>
                <c:pt idx="5322">
                  <c:v>88.7</c:v>
                </c:pt>
                <c:pt idx="5323">
                  <c:v>88.716666666666654</c:v>
                </c:pt>
                <c:pt idx="5324">
                  <c:v>88.733333333333249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88.783333333333147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88.833333333332845</c:v>
                </c:pt>
                <c:pt idx="5331">
                  <c:v>88.85</c:v>
                </c:pt>
                <c:pt idx="5332">
                  <c:v>88.866666666666646</c:v>
                </c:pt>
                <c:pt idx="5333">
                  <c:v>88.883333333332814</c:v>
                </c:pt>
                <c:pt idx="5334">
                  <c:v>88.9</c:v>
                </c:pt>
                <c:pt idx="5335">
                  <c:v>88.9166666666667</c:v>
                </c:pt>
                <c:pt idx="5336">
                  <c:v>88.933333333333309</c:v>
                </c:pt>
                <c:pt idx="5337">
                  <c:v>88.95</c:v>
                </c:pt>
                <c:pt idx="5338">
                  <c:v>88.966666666666654</c:v>
                </c:pt>
                <c:pt idx="5339">
                  <c:v>88.983333333333249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89.033333333333147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89.083333333332845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89.133333333332814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89.183333333332712</c:v>
                </c:pt>
                <c:pt idx="5352">
                  <c:v>89.2</c:v>
                </c:pt>
                <c:pt idx="5353">
                  <c:v>89.216666666666654</c:v>
                </c:pt>
                <c:pt idx="5354">
                  <c:v>89.233333333333249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89.283333333333147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89.333333333332845</c:v>
                </c:pt>
                <c:pt idx="5361">
                  <c:v>89.35</c:v>
                </c:pt>
                <c:pt idx="5362">
                  <c:v>89.366666666666646</c:v>
                </c:pt>
                <c:pt idx="5363">
                  <c:v>89.383333333332814</c:v>
                </c:pt>
                <c:pt idx="5364">
                  <c:v>89.4</c:v>
                </c:pt>
                <c:pt idx="5365">
                  <c:v>89.4166666666667</c:v>
                </c:pt>
                <c:pt idx="5366">
                  <c:v>89.433333333333309</c:v>
                </c:pt>
                <c:pt idx="5367">
                  <c:v>89.45</c:v>
                </c:pt>
                <c:pt idx="5368">
                  <c:v>89.466666666666654</c:v>
                </c:pt>
                <c:pt idx="5369">
                  <c:v>89.483333333333249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89.533333333333147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89.583333333332845</c:v>
                </c:pt>
                <c:pt idx="5376">
                  <c:v>89.6</c:v>
                </c:pt>
                <c:pt idx="5377">
                  <c:v>89.616666666666646</c:v>
                </c:pt>
                <c:pt idx="5378">
                  <c:v>89.633333333332814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89.683333333332712</c:v>
                </c:pt>
                <c:pt idx="5382">
                  <c:v>89.7</c:v>
                </c:pt>
                <c:pt idx="5383">
                  <c:v>89.716666666666654</c:v>
                </c:pt>
                <c:pt idx="5384">
                  <c:v>89.733333333333249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89.783333333333147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89.833333333332845</c:v>
                </c:pt>
                <c:pt idx="5391">
                  <c:v>89.85</c:v>
                </c:pt>
                <c:pt idx="5392">
                  <c:v>89.866666666666646</c:v>
                </c:pt>
                <c:pt idx="5393">
                  <c:v>89.883333333332814</c:v>
                </c:pt>
                <c:pt idx="5394">
                  <c:v>89.9</c:v>
                </c:pt>
                <c:pt idx="5395">
                  <c:v>89.9166666666667</c:v>
                </c:pt>
                <c:pt idx="5396">
                  <c:v>89.933333333333309</c:v>
                </c:pt>
                <c:pt idx="5397">
                  <c:v>89.95</c:v>
                </c:pt>
                <c:pt idx="5398">
                  <c:v>89.966666666666654</c:v>
                </c:pt>
                <c:pt idx="5399">
                  <c:v>89.983333333333249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90.033333333333147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90.083333333332845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90.133333333332814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90.183333333332712</c:v>
                </c:pt>
                <c:pt idx="5412">
                  <c:v>90.2</c:v>
                </c:pt>
                <c:pt idx="5413">
                  <c:v>90.216666666666654</c:v>
                </c:pt>
                <c:pt idx="5414">
                  <c:v>90.233333333333249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90.283333333333147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90.333333333332845</c:v>
                </c:pt>
                <c:pt idx="5421">
                  <c:v>90.35</c:v>
                </c:pt>
                <c:pt idx="5422">
                  <c:v>90.366666666666646</c:v>
                </c:pt>
                <c:pt idx="5423">
                  <c:v>90.383333333332814</c:v>
                </c:pt>
                <c:pt idx="5424">
                  <c:v>90.4</c:v>
                </c:pt>
                <c:pt idx="5425">
                  <c:v>90.4166666666667</c:v>
                </c:pt>
                <c:pt idx="5426">
                  <c:v>90.433333333333309</c:v>
                </c:pt>
                <c:pt idx="5427">
                  <c:v>90.45</c:v>
                </c:pt>
                <c:pt idx="5428">
                  <c:v>90.466666666666654</c:v>
                </c:pt>
                <c:pt idx="5429">
                  <c:v>90.483333333333249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90.533333333333147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90.583333333332845</c:v>
                </c:pt>
                <c:pt idx="5436">
                  <c:v>90.6</c:v>
                </c:pt>
                <c:pt idx="5437">
                  <c:v>90.616666666666646</c:v>
                </c:pt>
                <c:pt idx="5438">
                  <c:v>90.633333333332814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90.683333333332712</c:v>
                </c:pt>
                <c:pt idx="5442">
                  <c:v>90.7</c:v>
                </c:pt>
                <c:pt idx="5443">
                  <c:v>90.716666666666654</c:v>
                </c:pt>
                <c:pt idx="5444">
                  <c:v>90.733333333333249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90.783333333333147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90.833333333332845</c:v>
                </c:pt>
                <c:pt idx="5451">
                  <c:v>90.85</c:v>
                </c:pt>
                <c:pt idx="5452">
                  <c:v>90.866666666666646</c:v>
                </c:pt>
                <c:pt idx="5453">
                  <c:v>90.883333333332814</c:v>
                </c:pt>
                <c:pt idx="5454">
                  <c:v>90.9</c:v>
                </c:pt>
                <c:pt idx="5455">
                  <c:v>90.9166666666667</c:v>
                </c:pt>
                <c:pt idx="5456">
                  <c:v>90.933333333333309</c:v>
                </c:pt>
                <c:pt idx="5457">
                  <c:v>90.95</c:v>
                </c:pt>
                <c:pt idx="5458">
                  <c:v>90.966666666666654</c:v>
                </c:pt>
                <c:pt idx="5459">
                  <c:v>90.983333333333249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91.033333333333147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91.083333333332845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91.133333333332814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91.183333333332712</c:v>
                </c:pt>
                <c:pt idx="5472">
                  <c:v>91.2</c:v>
                </c:pt>
                <c:pt idx="5473">
                  <c:v>91.216666666666654</c:v>
                </c:pt>
                <c:pt idx="5474">
                  <c:v>91.233333333333249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91.283333333333147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91.333333333332845</c:v>
                </c:pt>
                <c:pt idx="5481">
                  <c:v>91.35</c:v>
                </c:pt>
                <c:pt idx="5482">
                  <c:v>91.366666666666646</c:v>
                </c:pt>
                <c:pt idx="5483">
                  <c:v>91.383333333332814</c:v>
                </c:pt>
                <c:pt idx="5484">
                  <c:v>91.4</c:v>
                </c:pt>
                <c:pt idx="5485">
                  <c:v>91.4166666666667</c:v>
                </c:pt>
                <c:pt idx="5486">
                  <c:v>91.433333333333309</c:v>
                </c:pt>
                <c:pt idx="5487">
                  <c:v>91.45</c:v>
                </c:pt>
                <c:pt idx="5488">
                  <c:v>91.466666666666654</c:v>
                </c:pt>
                <c:pt idx="5489">
                  <c:v>91.483333333333249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91.533333333333147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91.583333333332845</c:v>
                </c:pt>
                <c:pt idx="5496">
                  <c:v>91.6</c:v>
                </c:pt>
                <c:pt idx="5497">
                  <c:v>91.616666666666646</c:v>
                </c:pt>
                <c:pt idx="5498">
                  <c:v>91.633333333332814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91.683333333332712</c:v>
                </c:pt>
                <c:pt idx="5502">
                  <c:v>91.7</c:v>
                </c:pt>
                <c:pt idx="5503">
                  <c:v>91.716666666666654</c:v>
                </c:pt>
                <c:pt idx="5504">
                  <c:v>91.733333333333249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91.783333333333147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91.833333333332845</c:v>
                </c:pt>
                <c:pt idx="5511">
                  <c:v>91.85</c:v>
                </c:pt>
                <c:pt idx="5512">
                  <c:v>91.866666666666646</c:v>
                </c:pt>
                <c:pt idx="5513">
                  <c:v>91.883333333332814</c:v>
                </c:pt>
                <c:pt idx="5514">
                  <c:v>91.9</c:v>
                </c:pt>
                <c:pt idx="5515">
                  <c:v>91.9166666666667</c:v>
                </c:pt>
                <c:pt idx="5516">
                  <c:v>91.933333333333309</c:v>
                </c:pt>
                <c:pt idx="5517">
                  <c:v>91.95</c:v>
                </c:pt>
                <c:pt idx="5518">
                  <c:v>91.966666666666654</c:v>
                </c:pt>
                <c:pt idx="5519">
                  <c:v>91.983333333333249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92.033333333333147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92.083333333332845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92.133333333332814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92.183333333332712</c:v>
                </c:pt>
                <c:pt idx="5532">
                  <c:v>92.2</c:v>
                </c:pt>
                <c:pt idx="5533">
                  <c:v>92.216666666666654</c:v>
                </c:pt>
                <c:pt idx="5534">
                  <c:v>92.233333333333249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92.283333333333147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92.333333333332845</c:v>
                </c:pt>
                <c:pt idx="5541">
                  <c:v>92.35</c:v>
                </c:pt>
                <c:pt idx="5542">
                  <c:v>92.366666666666646</c:v>
                </c:pt>
                <c:pt idx="5543">
                  <c:v>92.383333333332814</c:v>
                </c:pt>
                <c:pt idx="5544">
                  <c:v>92.4</c:v>
                </c:pt>
                <c:pt idx="5545">
                  <c:v>92.4166666666667</c:v>
                </c:pt>
                <c:pt idx="5546">
                  <c:v>92.433333333333309</c:v>
                </c:pt>
                <c:pt idx="5547">
                  <c:v>92.45</c:v>
                </c:pt>
                <c:pt idx="5548">
                  <c:v>92.466666666666654</c:v>
                </c:pt>
                <c:pt idx="5549">
                  <c:v>92.483333333333249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92.533333333333147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92.583333333332845</c:v>
                </c:pt>
                <c:pt idx="5556">
                  <c:v>92.6</c:v>
                </c:pt>
                <c:pt idx="5557">
                  <c:v>92.616666666666646</c:v>
                </c:pt>
                <c:pt idx="5558">
                  <c:v>92.633333333332814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92.683333333332712</c:v>
                </c:pt>
                <c:pt idx="5562">
                  <c:v>92.7</c:v>
                </c:pt>
                <c:pt idx="5563">
                  <c:v>92.716666666666654</c:v>
                </c:pt>
                <c:pt idx="5564">
                  <c:v>92.733333333333249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92.783333333333147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92.833333333332845</c:v>
                </c:pt>
                <c:pt idx="5571">
                  <c:v>92.85</c:v>
                </c:pt>
                <c:pt idx="5572">
                  <c:v>92.866666666666646</c:v>
                </c:pt>
                <c:pt idx="5573">
                  <c:v>92.883333333332814</c:v>
                </c:pt>
                <c:pt idx="5574">
                  <c:v>92.9</c:v>
                </c:pt>
                <c:pt idx="5575">
                  <c:v>92.9166666666667</c:v>
                </c:pt>
                <c:pt idx="5576">
                  <c:v>92.933333333333309</c:v>
                </c:pt>
                <c:pt idx="5577">
                  <c:v>92.95</c:v>
                </c:pt>
                <c:pt idx="5578">
                  <c:v>92.966666666666654</c:v>
                </c:pt>
                <c:pt idx="5579">
                  <c:v>92.983333333333249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93.033333333333147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93.083333333332845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93.133333333332814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93.183333333332712</c:v>
                </c:pt>
                <c:pt idx="5592">
                  <c:v>93.2</c:v>
                </c:pt>
                <c:pt idx="5593">
                  <c:v>93.216666666666654</c:v>
                </c:pt>
                <c:pt idx="5594">
                  <c:v>93.233333333333249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93.283333333333147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93.333333333332845</c:v>
                </c:pt>
                <c:pt idx="5601">
                  <c:v>93.35</c:v>
                </c:pt>
                <c:pt idx="5602">
                  <c:v>93.366666666666646</c:v>
                </c:pt>
                <c:pt idx="5603">
                  <c:v>93.383333333332814</c:v>
                </c:pt>
                <c:pt idx="5604">
                  <c:v>93.4</c:v>
                </c:pt>
                <c:pt idx="5605">
                  <c:v>93.4166666666667</c:v>
                </c:pt>
                <c:pt idx="5606">
                  <c:v>93.433333333333309</c:v>
                </c:pt>
                <c:pt idx="5607">
                  <c:v>93.45</c:v>
                </c:pt>
                <c:pt idx="5608">
                  <c:v>93.466666666666654</c:v>
                </c:pt>
                <c:pt idx="5609">
                  <c:v>93.483333333333249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93.533333333333147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93.583333333332845</c:v>
                </c:pt>
                <c:pt idx="5616">
                  <c:v>93.6</c:v>
                </c:pt>
                <c:pt idx="5617">
                  <c:v>93.616666666666646</c:v>
                </c:pt>
                <c:pt idx="5618">
                  <c:v>93.633333333332814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93.683333333332712</c:v>
                </c:pt>
                <c:pt idx="5622">
                  <c:v>93.7</c:v>
                </c:pt>
                <c:pt idx="5623">
                  <c:v>93.716666666666654</c:v>
                </c:pt>
                <c:pt idx="5624">
                  <c:v>93.733333333333249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93.783333333333147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93.833333333332845</c:v>
                </c:pt>
                <c:pt idx="5631">
                  <c:v>93.85</c:v>
                </c:pt>
                <c:pt idx="5632">
                  <c:v>93.866666666666646</c:v>
                </c:pt>
                <c:pt idx="5633">
                  <c:v>93.883333333332814</c:v>
                </c:pt>
                <c:pt idx="5634">
                  <c:v>93.9</c:v>
                </c:pt>
                <c:pt idx="5635">
                  <c:v>93.9166666666667</c:v>
                </c:pt>
                <c:pt idx="5636">
                  <c:v>93.933333333333309</c:v>
                </c:pt>
                <c:pt idx="5637">
                  <c:v>93.95</c:v>
                </c:pt>
                <c:pt idx="5638">
                  <c:v>93.966666666666654</c:v>
                </c:pt>
                <c:pt idx="5639">
                  <c:v>93.983333333333249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94.033333333333147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94.083333333332845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94.133333333332814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94.183333333332712</c:v>
                </c:pt>
                <c:pt idx="5652">
                  <c:v>94.2</c:v>
                </c:pt>
                <c:pt idx="5653">
                  <c:v>94.216666666666654</c:v>
                </c:pt>
                <c:pt idx="5654">
                  <c:v>94.233333333333249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94.283333333333147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94.333333333332845</c:v>
                </c:pt>
                <c:pt idx="5661">
                  <c:v>94.35</c:v>
                </c:pt>
                <c:pt idx="5662">
                  <c:v>94.366666666666646</c:v>
                </c:pt>
                <c:pt idx="5663">
                  <c:v>94.383333333332814</c:v>
                </c:pt>
                <c:pt idx="5664">
                  <c:v>94.4</c:v>
                </c:pt>
                <c:pt idx="5665">
                  <c:v>94.4166666666667</c:v>
                </c:pt>
                <c:pt idx="5666">
                  <c:v>94.433333333333309</c:v>
                </c:pt>
                <c:pt idx="5667">
                  <c:v>94.45</c:v>
                </c:pt>
                <c:pt idx="5668">
                  <c:v>94.466666666666654</c:v>
                </c:pt>
                <c:pt idx="5669">
                  <c:v>94.483333333333249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94.533333333333147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94.583333333332845</c:v>
                </c:pt>
                <c:pt idx="5676">
                  <c:v>94.6</c:v>
                </c:pt>
                <c:pt idx="5677">
                  <c:v>94.616666666666646</c:v>
                </c:pt>
                <c:pt idx="5678">
                  <c:v>94.633333333332814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94.683333333332712</c:v>
                </c:pt>
                <c:pt idx="5682">
                  <c:v>94.7</c:v>
                </c:pt>
                <c:pt idx="5683">
                  <c:v>94.716666666666654</c:v>
                </c:pt>
                <c:pt idx="5684">
                  <c:v>94.733333333333249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94.783333333333147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94.833333333332845</c:v>
                </c:pt>
                <c:pt idx="5691">
                  <c:v>94.85</c:v>
                </c:pt>
                <c:pt idx="5692">
                  <c:v>94.866666666666646</c:v>
                </c:pt>
                <c:pt idx="5693">
                  <c:v>94.883333333332814</c:v>
                </c:pt>
                <c:pt idx="5694">
                  <c:v>94.9</c:v>
                </c:pt>
                <c:pt idx="5695">
                  <c:v>94.9166666666667</c:v>
                </c:pt>
                <c:pt idx="5696">
                  <c:v>94.933333333333309</c:v>
                </c:pt>
                <c:pt idx="5697">
                  <c:v>94.95</c:v>
                </c:pt>
                <c:pt idx="5698">
                  <c:v>94.966666666666654</c:v>
                </c:pt>
                <c:pt idx="5699">
                  <c:v>94.983333333333249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95.033333333333147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95.083333333332845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95.133333333332814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95.183333333332712</c:v>
                </c:pt>
                <c:pt idx="5712">
                  <c:v>95.2</c:v>
                </c:pt>
                <c:pt idx="5713">
                  <c:v>95.216666666666654</c:v>
                </c:pt>
                <c:pt idx="5714">
                  <c:v>95.233333333333249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95.283333333333147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95.333333333332845</c:v>
                </c:pt>
                <c:pt idx="5721">
                  <c:v>95.35</c:v>
                </c:pt>
                <c:pt idx="5722">
                  <c:v>95.366666666666646</c:v>
                </c:pt>
                <c:pt idx="5723">
                  <c:v>95.383333333332814</c:v>
                </c:pt>
                <c:pt idx="5724">
                  <c:v>95.4</c:v>
                </c:pt>
                <c:pt idx="5725">
                  <c:v>95.4166666666667</c:v>
                </c:pt>
                <c:pt idx="5726">
                  <c:v>95.433333333333309</c:v>
                </c:pt>
                <c:pt idx="5727">
                  <c:v>95.45</c:v>
                </c:pt>
                <c:pt idx="5728">
                  <c:v>95.466666666666654</c:v>
                </c:pt>
                <c:pt idx="5729">
                  <c:v>95.483333333333249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95.533333333333147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95.583333333332845</c:v>
                </c:pt>
                <c:pt idx="5736">
                  <c:v>95.6</c:v>
                </c:pt>
                <c:pt idx="5737">
                  <c:v>95.616666666666646</c:v>
                </c:pt>
                <c:pt idx="5738">
                  <c:v>95.633333333332814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95.683333333332712</c:v>
                </c:pt>
                <c:pt idx="5742">
                  <c:v>95.7</c:v>
                </c:pt>
                <c:pt idx="5743">
                  <c:v>95.716666666666654</c:v>
                </c:pt>
                <c:pt idx="5744">
                  <c:v>95.733333333333249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95.783333333333147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95.833333333332845</c:v>
                </c:pt>
                <c:pt idx="5751">
                  <c:v>95.85</c:v>
                </c:pt>
                <c:pt idx="5752">
                  <c:v>95.866666666666646</c:v>
                </c:pt>
                <c:pt idx="5753">
                  <c:v>95.883333333332814</c:v>
                </c:pt>
                <c:pt idx="5754">
                  <c:v>95.9</c:v>
                </c:pt>
                <c:pt idx="5755">
                  <c:v>95.9166666666667</c:v>
                </c:pt>
                <c:pt idx="5756">
                  <c:v>95.933333333333309</c:v>
                </c:pt>
                <c:pt idx="5757">
                  <c:v>95.95</c:v>
                </c:pt>
                <c:pt idx="5758">
                  <c:v>95.966666666666654</c:v>
                </c:pt>
                <c:pt idx="5759">
                  <c:v>95.983333333333249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96.033333333333147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96.083333333332845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96.133333333332814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96.183333333332712</c:v>
                </c:pt>
                <c:pt idx="5772">
                  <c:v>96.2</c:v>
                </c:pt>
                <c:pt idx="5773">
                  <c:v>96.216666666666654</c:v>
                </c:pt>
                <c:pt idx="5774">
                  <c:v>96.233333333333249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96.283333333333147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96.333333333332845</c:v>
                </c:pt>
                <c:pt idx="5781">
                  <c:v>96.35</c:v>
                </c:pt>
                <c:pt idx="5782">
                  <c:v>96.366666666666646</c:v>
                </c:pt>
                <c:pt idx="5783">
                  <c:v>96.383333333332814</c:v>
                </c:pt>
                <c:pt idx="5784">
                  <c:v>96.4</c:v>
                </c:pt>
                <c:pt idx="5785">
                  <c:v>96.4166666666667</c:v>
                </c:pt>
                <c:pt idx="5786">
                  <c:v>96.433333333333309</c:v>
                </c:pt>
                <c:pt idx="5787">
                  <c:v>96.45</c:v>
                </c:pt>
                <c:pt idx="5788">
                  <c:v>96.466666666666654</c:v>
                </c:pt>
                <c:pt idx="5789">
                  <c:v>96.483333333333249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96.533333333333147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96.583333333332845</c:v>
                </c:pt>
                <c:pt idx="5796">
                  <c:v>96.6</c:v>
                </c:pt>
                <c:pt idx="5797">
                  <c:v>96.616666666666646</c:v>
                </c:pt>
                <c:pt idx="5798">
                  <c:v>96.633333333332814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96.683333333332712</c:v>
                </c:pt>
                <c:pt idx="5802">
                  <c:v>96.7</c:v>
                </c:pt>
                <c:pt idx="5803">
                  <c:v>96.716666666666654</c:v>
                </c:pt>
                <c:pt idx="5804">
                  <c:v>96.733333333333249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96.783333333333147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96.833333333332845</c:v>
                </c:pt>
                <c:pt idx="5811">
                  <c:v>96.85</c:v>
                </c:pt>
                <c:pt idx="5812">
                  <c:v>96.866666666666646</c:v>
                </c:pt>
                <c:pt idx="5813">
                  <c:v>96.883333333332814</c:v>
                </c:pt>
                <c:pt idx="5814">
                  <c:v>96.9</c:v>
                </c:pt>
                <c:pt idx="5815">
                  <c:v>96.9166666666667</c:v>
                </c:pt>
                <c:pt idx="5816">
                  <c:v>96.933333333333309</c:v>
                </c:pt>
                <c:pt idx="5817">
                  <c:v>96.95</c:v>
                </c:pt>
                <c:pt idx="5818">
                  <c:v>96.966666666666654</c:v>
                </c:pt>
                <c:pt idx="5819">
                  <c:v>96.983333333333249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97.033333333333147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97.083333333332845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97.133333333332814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97.183333333332712</c:v>
                </c:pt>
                <c:pt idx="5832">
                  <c:v>97.2</c:v>
                </c:pt>
                <c:pt idx="5833">
                  <c:v>97.216666666666654</c:v>
                </c:pt>
                <c:pt idx="5834">
                  <c:v>97.233333333333249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97.283333333333147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97.333333333332845</c:v>
                </c:pt>
                <c:pt idx="5841">
                  <c:v>97.35</c:v>
                </c:pt>
                <c:pt idx="5842">
                  <c:v>97.366666666666646</c:v>
                </c:pt>
                <c:pt idx="5843">
                  <c:v>97.383333333332814</c:v>
                </c:pt>
                <c:pt idx="5844">
                  <c:v>97.4</c:v>
                </c:pt>
                <c:pt idx="5845">
                  <c:v>97.4166666666667</c:v>
                </c:pt>
                <c:pt idx="5846">
                  <c:v>97.433333333333309</c:v>
                </c:pt>
                <c:pt idx="5847">
                  <c:v>97.45</c:v>
                </c:pt>
                <c:pt idx="5848">
                  <c:v>97.466666666666654</c:v>
                </c:pt>
                <c:pt idx="5849">
                  <c:v>97.483333333333249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97.533333333333147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97.583333333332845</c:v>
                </c:pt>
                <c:pt idx="5856">
                  <c:v>97.6</c:v>
                </c:pt>
                <c:pt idx="5857">
                  <c:v>97.616666666666646</c:v>
                </c:pt>
                <c:pt idx="5858">
                  <c:v>97.633333333332814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97.683333333332712</c:v>
                </c:pt>
                <c:pt idx="5862">
                  <c:v>97.7</c:v>
                </c:pt>
                <c:pt idx="5863">
                  <c:v>97.716666666666654</c:v>
                </c:pt>
                <c:pt idx="5864">
                  <c:v>97.733333333333249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97.783333333333147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97.833333333332845</c:v>
                </c:pt>
                <c:pt idx="5871">
                  <c:v>97.85</c:v>
                </c:pt>
                <c:pt idx="5872">
                  <c:v>97.866666666666646</c:v>
                </c:pt>
                <c:pt idx="5873">
                  <c:v>97.883333333332814</c:v>
                </c:pt>
                <c:pt idx="5874">
                  <c:v>97.9</c:v>
                </c:pt>
                <c:pt idx="5875">
                  <c:v>97.9166666666667</c:v>
                </c:pt>
                <c:pt idx="5876">
                  <c:v>97.933333333333309</c:v>
                </c:pt>
                <c:pt idx="5877">
                  <c:v>97.95</c:v>
                </c:pt>
                <c:pt idx="5878">
                  <c:v>97.966666666666654</c:v>
                </c:pt>
                <c:pt idx="5879">
                  <c:v>97.983333333333249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98.033333333333147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98.083333333332845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98.133333333332814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98.183333333332712</c:v>
                </c:pt>
                <c:pt idx="5892">
                  <c:v>98.2</c:v>
                </c:pt>
                <c:pt idx="5893">
                  <c:v>98.216666666666654</c:v>
                </c:pt>
                <c:pt idx="5894">
                  <c:v>98.233333333333249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98.283333333333147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98.333333333332845</c:v>
                </c:pt>
                <c:pt idx="5901">
                  <c:v>98.35</c:v>
                </c:pt>
                <c:pt idx="5902">
                  <c:v>98.366666666666646</c:v>
                </c:pt>
                <c:pt idx="5903">
                  <c:v>98.383333333332814</c:v>
                </c:pt>
                <c:pt idx="5904">
                  <c:v>98.4</c:v>
                </c:pt>
                <c:pt idx="5905">
                  <c:v>98.4166666666667</c:v>
                </c:pt>
                <c:pt idx="5906">
                  <c:v>98.433333333333309</c:v>
                </c:pt>
                <c:pt idx="5907">
                  <c:v>98.45</c:v>
                </c:pt>
                <c:pt idx="5908">
                  <c:v>98.466666666666654</c:v>
                </c:pt>
                <c:pt idx="5909">
                  <c:v>98.483333333333249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98.533333333333147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98.583333333332845</c:v>
                </c:pt>
                <c:pt idx="5916">
                  <c:v>98.6</c:v>
                </c:pt>
                <c:pt idx="5917">
                  <c:v>98.616666666666646</c:v>
                </c:pt>
                <c:pt idx="5918">
                  <c:v>98.633333333332814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98.683333333332712</c:v>
                </c:pt>
                <c:pt idx="5922">
                  <c:v>98.7</c:v>
                </c:pt>
                <c:pt idx="5923">
                  <c:v>98.716666666666654</c:v>
                </c:pt>
                <c:pt idx="5924">
                  <c:v>98.733333333333249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98.783333333333147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98.833333333332845</c:v>
                </c:pt>
                <c:pt idx="5931">
                  <c:v>98.85</c:v>
                </c:pt>
                <c:pt idx="5932">
                  <c:v>98.866666666666646</c:v>
                </c:pt>
                <c:pt idx="5933">
                  <c:v>98.883333333332814</c:v>
                </c:pt>
                <c:pt idx="5934">
                  <c:v>98.9</c:v>
                </c:pt>
                <c:pt idx="5935">
                  <c:v>98.9166666666667</c:v>
                </c:pt>
                <c:pt idx="5936">
                  <c:v>98.933333333333309</c:v>
                </c:pt>
                <c:pt idx="5937">
                  <c:v>98.95</c:v>
                </c:pt>
                <c:pt idx="5938">
                  <c:v>98.966666666666654</c:v>
                </c:pt>
                <c:pt idx="5939">
                  <c:v>98.983333333333249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99.033333333333147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99.083333333332845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99.133333333332814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99.183333333332712</c:v>
                </c:pt>
                <c:pt idx="5952">
                  <c:v>99.2</c:v>
                </c:pt>
                <c:pt idx="5953">
                  <c:v>99.216666666666654</c:v>
                </c:pt>
                <c:pt idx="5954">
                  <c:v>99.233333333333249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99.283333333333147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99.333333333332845</c:v>
                </c:pt>
                <c:pt idx="5961">
                  <c:v>99.35</c:v>
                </c:pt>
                <c:pt idx="5962">
                  <c:v>99.366666666666646</c:v>
                </c:pt>
                <c:pt idx="5963">
                  <c:v>99.383333333332814</c:v>
                </c:pt>
                <c:pt idx="5964">
                  <c:v>99.4</c:v>
                </c:pt>
                <c:pt idx="5965">
                  <c:v>99.4166666666667</c:v>
                </c:pt>
                <c:pt idx="5966">
                  <c:v>99.433333333333309</c:v>
                </c:pt>
                <c:pt idx="5967">
                  <c:v>99.45</c:v>
                </c:pt>
                <c:pt idx="5968">
                  <c:v>99.466666666666654</c:v>
                </c:pt>
                <c:pt idx="5969">
                  <c:v>99.483333333333249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99.533333333333147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99.583333333332845</c:v>
                </c:pt>
                <c:pt idx="5976">
                  <c:v>99.6</c:v>
                </c:pt>
                <c:pt idx="5977">
                  <c:v>99.616666666666646</c:v>
                </c:pt>
                <c:pt idx="5978">
                  <c:v>99.633333333332814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99.683333333332712</c:v>
                </c:pt>
                <c:pt idx="5982">
                  <c:v>99.7</c:v>
                </c:pt>
                <c:pt idx="5983">
                  <c:v>99.716666666666654</c:v>
                </c:pt>
                <c:pt idx="5984">
                  <c:v>99.733333333333249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99.783333333333147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99.833333333332845</c:v>
                </c:pt>
                <c:pt idx="5991">
                  <c:v>99.85</c:v>
                </c:pt>
                <c:pt idx="5992">
                  <c:v>99.866666666666646</c:v>
                </c:pt>
                <c:pt idx="5993">
                  <c:v>99.883333333332814</c:v>
                </c:pt>
                <c:pt idx="5994">
                  <c:v>99.9</c:v>
                </c:pt>
                <c:pt idx="5995">
                  <c:v>99.9166666666667</c:v>
                </c:pt>
                <c:pt idx="5996">
                  <c:v>99.933333333333309</c:v>
                </c:pt>
                <c:pt idx="5997">
                  <c:v>99.95</c:v>
                </c:pt>
                <c:pt idx="5998">
                  <c:v>99.966666666666654</c:v>
                </c:pt>
                <c:pt idx="5999">
                  <c:v>99.983333333333249</c:v>
                </c:pt>
                <c:pt idx="6000">
                  <c:v>100</c:v>
                </c:pt>
                <c:pt idx="6001">
                  <c:v>100.01666666666669</c:v>
                </c:pt>
                <c:pt idx="6002">
                  <c:v>100.0333333333333</c:v>
                </c:pt>
                <c:pt idx="6003">
                  <c:v>100.05</c:v>
                </c:pt>
                <c:pt idx="6004">
                  <c:v>100.06666666666671</c:v>
                </c:pt>
                <c:pt idx="6005">
                  <c:v>100.0833333333333</c:v>
                </c:pt>
                <c:pt idx="6006">
                  <c:v>100.1</c:v>
                </c:pt>
                <c:pt idx="6007">
                  <c:v>100.1166666666667</c:v>
                </c:pt>
                <c:pt idx="6008">
                  <c:v>100.1333333333333</c:v>
                </c:pt>
                <c:pt idx="6009">
                  <c:v>100.15</c:v>
                </c:pt>
                <c:pt idx="6010">
                  <c:v>100.1666666666667</c:v>
                </c:pt>
                <c:pt idx="6011">
                  <c:v>100.18333333333329</c:v>
                </c:pt>
                <c:pt idx="6012">
                  <c:v>100.2</c:v>
                </c:pt>
                <c:pt idx="6013">
                  <c:v>100.2166666666667</c:v>
                </c:pt>
                <c:pt idx="6014">
                  <c:v>100.23333333333331</c:v>
                </c:pt>
                <c:pt idx="6015">
                  <c:v>100.25</c:v>
                </c:pt>
                <c:pt idx="6016">
                  <c:v>100.26666666666669</c:v>
                </c:pt>
                <c:pt idx="6017">
                  <c:v>100.2833333333333</c:v>
                </c:pt>
                <c:pt idx="6018">
                  <c:v>100.3</c:v>
                </c:pt>
                <c:pt idx="6019">
                  <c:v>100.31666666666671</c:v>
                </c:pt>
                <c:pt idx="6020">
                  <c:v>100.3333333333333</c:v>
                </c:pt>
                <c:pt idx="6021">
                  <c:v>100.35</c:v>
                </c:pt>
                <c:pt idx="6022">
                  <c:v>100.3666666666667</c:v>
                </c:pt>
                <c:pt idx="6023">
                  <c:v>100.3833333333333</c:v>
                </c:pt>
                <c:pt idx="6024">
                  <c:v>100.4</c:v>
                </c:pt>
                <c:pt idx="6025">
                  <c:v>100.4166666666667</c:v>
                </c:pt>
                <c:pt idx="6026">
                  <c:v>100.43333333333329</c:v>
                </c:pt>
                <c:pt idx="6027">
                  <c:v>100.45</c:v>
                </c:pt>
                <c:pt idx="6028">
                  <c:v>100.4666666666667</c:v>
                </c:pt>
                <c:pt idx="6029">
                  <c:v>100.48333333333331</c:v>
                </c:pt>
                <c:pt idx="6030">
                  <c:v>100.5</c:v>
                </c:pt>
                <c:pt idx="6031">
                  <c:v>100.51666666666669</c:v>
                </c:pt>
                <c:pt idx="6032">
                  <c:v>100.5333333333333</c:v>
                </c:pt>
                <c:pt idx="6033">
                  <c:v>100.55</c:v>
                </c:pt>
                <c:pt idx="6034">
                  <c:v>100.56666666666671</c:v>
                </c:pt>
                <c:pt idx="6035">
                  <c:v>100.5833333333333</c:v>
                </c:pt>
                <c:pt idx="6036">
                  <c:v>100.6</c:v>
                </c:pt>
                <c:pt idx="6037">
                  <c:v>100.6166666666667</c:v>
                </c:pt>
                <c:pt idx="6038">
                  <c:v>100.6333333333333</c:v>
                </c:pt>
                <c:pt idx="6039">
                  <c:v>100.65</c:v>
                </c:pt>
                <c:pt idx="6040">
                  <c:v>100.6666666666667</c:v>
                </c:pt>
                <c:pt idx="6041">
                  <c:v>100.68333333333329</c:v>
                </c:pt>
                <c:pt idx="6042">
                  <c:v>100.7</c:v>
                </c:pt>
                <c:pt idx="6043">
                  <c:v>100.7166666666667</c:v>
                </c:pt>
                <c:pt idx="6044">
                  <c:v>100.73333333333331</c:v>
                </c:pt>
                <c:pt idx="6045">
                  <c:v>100.75</c:v>
                </c:pt>
                <c:pt idx="6046">
                  <c:v>100.76666666666669</c:v>
                </c:pt>
                <c:pt idx="6047">
                  <c:v>100.7833333333333</c:v>
                </c:pt>
                <c:pt idx="6048">
                  <c:v>100.8</c:v>
                </c:pt>
                <c:pt idx="6049">
                  <c:v>100.81666666666671</c:v>
                </c:pt>
                <c:pt idx="6050">
                  <c:v>100.8333333333333</c:v>
                </c:pt>
                <c:pt idx="6051">
                  <c:v>100.85</c:v>
                </c:pt>
                <c:pt idx="6052">
                  <c:v>100.8666666666667</c:v>
                </c:pt>
                <c:pt idx="6053">
                  <c:v>100.8833333333333</c:v>
                </c:pt>
                <c:pt idx="6054">
                  <c:v>100.9</c:v>
                </c:pt>
                <c:pt idx="6055">
                  <c:v>100.9166666666667</c:v>
                </c:pt>
                <c:pt idx="6056">
                  <c:v>100.93333333333329</c:v>
                </c:pt>
                <c:pt idx="6057">
                  <c:v>100.95</c:v>
                </c:pt>
                <c:pt idx="6058">
                  <c:v>100.9666666666667</c:v>
                </c:pt>
                <c:pt idx="6059">
                  <c:v>100.98333333333331</c:v>
                </c:pt>
                <c:pt idx="6060">
                  <c:v>101</c:v>
                </c:pt>
                <c:pt idx="6061">
                  <c:v>101.01666666666669</c:v>
                </c:pt>
                <c:pt idx="6062">
                  <c:v>101.0333333333333</c:v>
                </c:pt>
                <c:pt idx="6063">
                  <c:v>101.05</c:v>
                </c:pt>
                <c:pt idx="6064">
                  <c:v>101.06666666666671</c:v>
                </c:pt>
                <c:pt idx="6065">
                  <c:v>101.0833333333333</c:v>
                </c:pt>
                <c:pt idx="6066">
                  <c:v>101.1</c:v>
                </c:pt>
                <c:pt idx="6067">
                  <c:v>101.1166666666667</c:v>
                </c:pt>
                <c:pt idx="6068">
                  <c:v>101.1333333333333</c:v>
                </c:pt>
                <c:pt idx="6069">
                  <c:v>101.15</c:v>
                </c:pt>
                <c:pt idx="6070">
                  <c:v>101.1666666666667</c:v>
                </c:pt>
                <c:pt idx="6071">
                  <c:v>101.18333333333329</c:v>
                </c:pt>
                <c:pt idx="6072">
                  <c:v>101.2</c:v>
                </c:pt>
                <c:pt idx="6073">
                  <c:v>101.2166666666667</c:v>
                </c:pt>
                <c:pt idx="6074">
                  <c:v>101.23333333333331</c:v>
                </c:pt>
                <c:pt idx="6075">
                  <c:v>101.25</c:v>
                </c:pt>
                <c:pt idx="6076">
                  <c:v>101.26666666666669</c:v>
                </c:pt>
                <c:pt idx="6077">
                  <c:v>101.2833333333333</c:v>
                </c:pt>
                <c:pt idx="6078">
                  <c:v>101.3</c:v>
                </c:pt>
                <c:pt idx="6079">
                  <c:v>101.31666666666671</c:v>
                </c:pt>
                <c:pt idx="6080">
                  <c:v>101.3333333333333</c:v>
                </c:pt>
                <c:pt idx="6081">
                  <c:v>101.35</c:v>
                </c:pt>
                <c:pt idx="6082">
                  <c:v>101.3666666666667</c:v>
                </c:pt>
                <c:pt idx="6083">
                  <c:v>101.3833333333333</c:v>
                </c:pt>
                <c:pt idx="6084">
                  <c:v>101.4</c:v>
                </c:pt>
                <c:pt idx="6085">
                  <c:v>101.4166666666667</c:v>
                </c:pt>
                <c:pt idx="6086">
                  <c:v>101.43333333333329</c:v>
                </c:pt>
                <c:pt idx="6087">
                  <c:v>101.45</c:v>
                </c:pt>
                <c:pt idx="6088">
                  <c:v>101.4666666666667</c:v>
                </c:pt>
                <c:pt idx="6089">
                  <c:v>101.48333333333331</c:v>
                </c:pt>
                <c:pt idx="6090">
                  <c:v>101.5</c:v>
                </c:pt>
                <c:pt idx="6091">
                  <c:v>101.51666666666669</c:v>
                </c:pt>
                <c:pt idx="6092">
                  <c:v>101.5333333333333</c:v>
                </c:pt>
                <c:pt idx="6093">
                  <c:v>101.55</c:v>
                </c:pt>
                <c:pt idx="6094">
                  <c:v>101.56666666666671</c:v>
                </c:pt>
                <c:pt idx="6095">
                  <c:v>101.5833333333333</c:v>
                </c:pt>
                <c:pt idx="6096">
                  <c:v>101.6</c:v>
                </c:pt>
                <c:pt idx="6097">
                  <c:v>101.6166666666667</c:v>
                </c:pt>
                <c:pt idx="6098">
                  <c:v>101.6333333333333</c:v>
                </c:pt>
                <c:pt idx="6099">
                  <c:v>101.65</c:v>
                </c:pt>
                <c:pt idx="6100">
                  <c:v>101.6666666666667</c:v>
                </c:pt>
                <c:pt idx="6101">
                  <c:v>101.68333333333329</c:v>
                </c:pt>
                <c:pt idx="6102">
                  <c:v>101.7</c:v>
                </c:pt>
                <c:pt idx="6103">
                  <c:v>101.7166666666667</c:v>
                </c:pt>
                <c:pt idx="6104">
                  <c:v>101.73333333333331</c:v>
                </c:pt>
                <c:pt idx="6105">
                  <c:v>101.75</c:v>
                </c:pt>
                <c:pt idx="6106">
                  <c:v>101.76666666666669</c:v>
                </c:pt>
                <c:pt idx="6107">
                  <c:v>101.7833333333333</c:v>
                </c:pt>
                <c:pt idx="6108">
                  <c:v>101.8</c:v>
                </c:pt>
                <c:pt idx="6109">
                  <c:v>101.81666666666671</c:v>
                </c:pt>
                <c:pt idx="6110">
                  <c:v>101.8333333333333</c:v>
                </c:pt>
                <c:pt idx="6111">
                  <c:v>101.85</c:v>
                </c:pt>
                <c:pt idx="6112">
                  <c:v>101.8666666666667</c:v>
                </c:pt>
                <c:pt idx="6113">
                  <c:v>101.8833333333333</c:v>
                </c:pt>
                <c:pt idx="6114">
                  <c:v>101.9</c:v>
                </c:pt>
                <c:pt idx="6115">
                  <c:v>101.9166666666667</c:v>
                </c:pt>
                <c:pt idx="6116">
                  <c:v>101.93333333333329</c:v>
                </c:pt>
                <c:pt idx="6117">
                  <c:v>101.95</c:v>
                </c:pt>
                <c:pt idx="6118">
                  <c:v>101.9666666666667</c:v>
                </c:pt>
                <c:pt idx="6119">
                  <c:v>101.98333333333331</c:v>
                </c:pt>
                <c:pt idx="6120">
                  <c:v>102</c:v>
                </c:pt>
                <c:pt idx="6121">
                  <c:v>102.01666666666669</c:v>
                </c:pt>
                <c:pt idx="6122">
                  <c:v>102.0333333333333</c:v>
                </c:pt>
                <c:pt idx="6123">
                  <c:v>102.05</c:v>
                </c:pt>
                <c:pt idx="6124">
                  <c:v>102.06666666666671</c:v>
                </c:pt>
                <c:pt idx="6125">
                  <c:v>102.0833333333333</c:v>
                </c:pt>
                <c:pt idx="6126">
                  <c:v>102.1</c:v>
                </c:pt>
                <c:pt idx="6127">
                  <c:v>102.1166666666667</c:v>
                </c:pt>
                <c:pt idx="6128">
                  <c:v>102.1333333333333</c:v>
                </c:pt>
                <c:pt idx="6129">
                  <c:v>102.15</c:v>
                </c:pt>
                <c:pt idx="6130">
                  <c:v>102.1666666666667</c:v>
                </c:pt>
                <c:pt idx="6131">
                  <c:v>102.18333333333329</c:v>
                </c:pt>
                <c:pt idx="6132">
                  <c:v>102.2</c:v>
                </c:pt>
                <c:pt idx="6133">
                  <c:v>102.2166666666667</c:v>
                </c:pt>
                <c:pt idx="6134">
                  <c:v>102.23333333333331</c:v>
                </c:pt>
                <c:pt idx="6135">
                  <c:v>102.25</c:v>
                </c:pt>
                <c:pt idx="6136">
                  <c:v>102.26666666666669</c:v>
                </c:pt>
                <c:pt idx="6137">
                  <c:v>102.2833333333333</c:v>
                </c:pt>
                <c:pt idx="6138">
                  <c:v>102.3</c:v>
                </c:pt>
                <c:pt idx="6139">
                  <c:v>102.31666666666671</c:v>
                </c:pt>
                <c:pt idx="6140">
                  <c:v>102.3333333333333</c:v>
                </c:pt>
                <c:pt idx="6141">
                  <c:v>102.35</c:v>
                </c:pt>
                <c:pt idx="6142">
                  <c:v>102.3666666666667</c:v>
                </c:pt>
                <c:pt idx="6143">
                  <c:v>102.3833333333333</c:v>
                </c:pt>
                <c:pt idx="6144">
                  <c:v>102.4</c:v>
                </c:pt>
                <c:pt idx="6145">
                  <c:v>102.4166666666667</c:v>
                </c:pt>
                <c:pt idx="6146">
                  <c:v>102.43333333333329</c:v>
                </c:pt>
                <c:pt idx="6147">
                  <c:v>102.45</c:v>
                </c:pt>
                <c:pt idx="6148">
                  <c:v>102.4666666666667</c:v>
                </c:pt>
                <c:pt idx="6149">
                  <c:v>102.48333333333331</c:v>
                </c:pt>
                <c:pt idx="6150">
                  <c:v>102.5</c:v>
                </c:pt>
                <c:pt idx="6151">
                  <c:v>102.51666666666669</c:v>
                </c:pt>
                <c:pt idx="6152">
                  <c:v>102.5333333333333</c:v>
                </c:pt>
                <c:pt idx="6153">
                  <c:v>102.55</c:v>
                </c:pt>
                <c:pt idx="6154">
                  <c:v>102.56666666666671</c:v>
                </c:pt>
                <c:pt idx="6155">
                  <c:v>102.5833333333333</c:v>
                </c:pt>
                <c:pt idx="6156">
                  <c:v>102.6</c:v>
                </c:pt>
                <c:pt idx="6157">
                  <c:v>102.6166666666667</c:v>
                </c:pt>
                <c:pt idx="6158">
                  <c:v>102.6333333333333</c:v>
                </c:pt>
                <c:pt idx="6159">
                  <c:v>102.65</c:v>
                </c:pt>
                <c:pt idx="6160">
                  <c:v>102.6666666666667</c:v>
                </c:pt>
                <c:pt idx="6161">
                  <c:v>102.68333333333329</c:v>
                </c:pt>
                <c:pt idx="6162">
                  <c:v>102.7</c:v>
                </c:pt>
                <c:pt idx="6163">
                  <c:v>102.7166666666667</c:v>
                </c:pt>
                <c:pt idx="6164">
                  <c:v>102.73333333333331</c:v>
                </c:pt>
                <c:pt idx="6165">
                  <c:v>102.75</c:v>
                </c:pt>
                <c:pt idx="6166">
                  <c:v>102.76666666666669</c:v>
                </c:pt>
                <c:pt idx="6167">
                  <c:v>102.7833333333333</c:v>
                </c:pt>
                <c:pt idx="6168">
                  <c:v>102.8</c:v>
                </c:pt>
                <c:pt idx="6169">
                  <c:v>102.81666666666671</c:v>
                </c:pt>
                <c:pt idx="6170">
                  <c:v>102.8333333333333</c:v>
                </c:pt>
                <c:pt idx="6171">
                  <c:v>102.85</c:v>
                </c:pt>
                <c:pt idx="6172">
                  <c:v>102.8666666666667</c:v>
                </c:pt>
                <c:pt idx="6173">
                  <c:v>102.8833333333333</c:v>
                </c:pt>
                <c:pt idx="6174">
                  <c:v>102.9</c:v>
                </c:pt>
                <c:pt idx="6175">
                  <c:v>102.9166666666667</c:v>
                </c:pt>
                <c:pt idx="6176">
                  <c:v>102.93333333333329</c:v>
                </c:pt>
                <c:pt idx="6177">
                  <c:v>102.95</c:v>
                </c:pt>
                <c:pt idx="6178">
                  <c:v>102.9666666666667</c:v>
                </c:pt>
                <c:pt idx="6179">
                  <c:v>102.98333333333331</c:v>
                </c:pt>
                <c:pt idx="6180">
                  <c:v>103</c:v>
                </c:pt>
                <c:pt idx="6181">
                  <c:v>103.01666666666669</c:v>
                </c:pt>
                <c:pt idx="6182">
                  <c:v>103.0333333333333</c:v>
                </c:pt>
                <c:pt idx="6183">
                  <c:v>103.05</c:v>
                </c:pt>
                <c:pt idx="6184">
                  <c:v>103.06666666666671</c:v>
                </c:pt>
                <c:pt idx="6185">
                  <c:v>103.0833333333333</c:v>
                </c:pt>
                <c:pt idx="6186">
                  <c:v>103.1</c:v>
                </c:pt>
                <c:pt idx="6187">
                  <c:v>103.1166666666667</c:v>
                </c:pt>
                <c:pt idx="6188">
                  <c:v>103.1333333333333</c:v>
                </c:pt>
                <c:pt idx="6189">
                  <c:v>103.15</c:v>
                </c:pt>
                <c:pt idx="6190">
                  <c:v>103.1666666666667</c:v>
                </c:pt>
                <c:pt idx="6191">
                  <c:v>103.18333333333329</c:v>
                </c:pt>
                <c:pt idx="6192">
                  <c:v>103.2</c:v>
                </c:pt>
                <c:pt idx="6193">
                  <c:v>103.2166666666667</c:v>
                </c:pt>
                <c:pt idx="6194">
                  <c:v>103.23333333333331</c:v>
                </c:pt>
                <c:pt idx="6195">
                  <c:v>103.25</c:v>
                </c:pt>
                <c:pt idx="6196">
                  <c:v>103.26666666666669</c:v>
                </c:pt>
                <c:pt idx="6197">
                  <c:v>103.2833333333333</c:v>
                </c:pt>
                <c:pt idx="6198">
                  <c:v>103.3</c:v>
                </c:pt>
                <c:pt idx="6199">
                  <c:v>103.31666666666671</c:v>
                </c:pt>
                <c:pt idx="6200">
                  <c:v>103.3333333333333</c:v>
                </c:pt>
                <c:pt idx="6201">
                  <c:v>103.35</c:v>
                </c:pt>
                <c:pt idx="6202">
                  <c:v>103.3666666666667</c:v>
                </c:pt>
                <c:pt idx="6203">
                  <c:v>103.3833333333333</c:v>
                </c:pt>
                <c:pt idx="6204">
                  <c:v>103.4</c:v>
                </c:pt>
                <c:pt idx="6205">
                  <c:v>103.4166666666667</c:v>
                </c:pt>
                <c:pt idx="6206">
                  <c:v>103.43333333333329</c:v>
                </c:pt>
                <c:pt idx="6207">
                  <c:v>103.45</c:v>
                </c:pt>
                <c:pt idx="6208">
                  <c:v>103.4666666666667</c:v>
                </c:pt>
                <c:pt idx="6209">
                  <c:v>103.48333333333331</c:v>
                </c:pt>
                <c:pt idx="6210">
                  <c:v>103.5</c:v>
                </c:pt>
                <c:pt idx="6211">
                  <c:v>103.51666666666669</c:v>
                </c:pt>
                <c:pt idx="6212">
                  <c:v>103.5333333333333</c:v>
                </c:pt>
                <c:pt idx="6213">
                  <c:v>103.55</c:v>
                </c:pt>
                <c:pt idx="6214">
                  <c:v>103.56666666666671</c:v>
                </c:pt>
                <c:pt idx="6215">
                  <c:v>103.5833333333333</c:v>
                </c:pt>
                <c:pt idx="6216">
                  <c:v>103.6</c:v>
                </c:pt>
                <c:pt idx="6217">
                  <c:v>103.6166666666667</c:v>
                </c:pt>
                <c:pt idx="6218">
                  <c:v>103.6333333333333</c:v>
                </c:pt>
                <c:pt idx="6219">
                  <c:v>103.65</c:v>
                </c:pt>
                <c:pt idx="6220">
                  <c:v>103.6666666666667</c:v>
                </c:pt>
                <c:pt idx="6221">
                  <c:v>103.68333333333329</c:v>
                </c:pt>
                <c:pt idx="6222">
                  <c:v>103.7</c:v>
                </c:pt>
                <c:pt idx="6223">
                  <c:v>103.7166666666667</c:v>
                </c:pt>
                <c:pt idx="6224">
                  <c:v>103.73333333333331</c:v>
                </c:pt>
                <c:pt idx="6225">
                  <c:v>103.75</c:v>
                </c:pt>
                <c:pt idx="6226">
                  <c:v>103.76666666666669</c:v>
                </c:pt>
                <c:pt idx="6227">
                  <c:v>103.7833333333333</c:v>
                </c:pt>
                <c:pt idx="6228">
                  <c:v>103.8</c:v>
                </c:pt>
                <c:pt idx="6229">
                  <c:v>103.81666666666671</c:v>
                </c:pt>
                <c:pt idx="6230">
                  <c:v>103.8333333333333</c:v>
                </c:pt>
                <c:pt idx="6231">
                  <c:v>103.85</c:v>
                </c:pt>
                <c:pt idx="6232">
                  <c:v>103.8666666666667</c:v>
                </c:pt>
                <c:pt idx="6233">
                  <c:v>103.8833333333333</c:v>
                </c:pt>
                <c:pt idx="6234">
                  <c:v>103.9</c:v>
                </c:pt>
                <c:pt idx="6235">
                  <c:v>103.9166666666667</c:v>
                </c:pt>
                <c:pt idx="6236">
                  <c:v>103.93333333333329</c:v>
                </c:pt>
                <c:pt idx="6237">
                  <c:v>103.95</c:v>
                </c:pt>
                <c:pt idx="6238">
                  <c:v>103.9666666666667</c:v>
                </c:pt>
                <c:pt idx="6239">
                  <c:v>103.98333333333331</c:v>
                </c:pt>
                <c:pt idx="6240">
                  <c:v>104</c:v>
                </c:pt>
                <c:pt idx="6241">
                  <c:v>104.01666666666669</c:v>
                </c:pt>
                <c:pt idx="6242">
                  <c:v>104.0333333333333</c:v>
                </c:pt>
                <c:pt idx="6243">
                  <c:v>104.05</c:v>
                </c:pt>
                <c:pt idx="6244">
                  <c:v>104.06666666666671</c:v>
                </c:pt>
                <c:pt idx="6245">
                  <c:v>104.0833333333333</c:v>
                </c:pt>
                <c:pt idx="6246">
                  <c:v>104.1</c:v>
                </c:pt>
                <c:pt idx="6247">
                  <c:v>104.1166666666667</c:v>
                </c:pt>
                <c:pt idx="6248">
                  <c:v>104.1333333333333</c:v>
                </c:pt>
                <c:pt idx="6249">
                  <c:v>104.15</c:v>
                </c:pt>
                <c:pt idx="6250">
                  <c:v>104.1666666666667</c:v>
                </c:pt>
                <c:pt idx="6251">
                  <c:v>104.18333333333329</c:v>
                </c:pt>
                <c:pt idx="6252">
                  <c:v>104.2</c:v>
                </c:pt>
                <c:pt idx="6253">
                  <c:v>104.2166666666667</c:v>
                </c:pt>
                <c:pt idx="6254">
                  <c:v>104.23333333333331</c:v>
                </c:pt>
                <c:pt idx="6255">
                  <c:v>104.25</c:v>
                </c:pt>
                <c:pt idx="6256">
                  <c:v>104.26666666666669</c:v>
                </c:pt>
                <c:pt idx="6257">
                  <c:v>104.2833333333333</c:v>
                </c:pt>
                <c:pt idx="6258">
                  <c:v>104.3</c:v>
                </c:pt>
                <c:pt idx="6259">
                  <c:v>104.31666666666671</c:v>
                </c:pt>
                <c:pt idx="6260">
                  <c:v>104.3333333333333</c:v>
                </c:pt>
                <c:pt idx="6261">
                  <c:v>104.35</c:v>
                </c:pt>
                <c:pt idx="6262">
                  <c:v>104.3666666666667</c:v>
                </c:pt>
                <c:pt idx="6263">
                  <c:v>104.3833333333333</c:v>
                </c:pt>
                <c:pt idx="6264">
                  <c:v>104.4</c:v>
                </c:pt>
                <c:pt idx="6265">
                  <c:v>104.4166666666667</c:v>
                </c:pt>
                <c:pt idx="6266">
                  <c:v>104.43333333333329</c:v>
                </c:pt>
                <c:pt idx="6267">
                  <c:v>104.45</c:v>
                </c:pt>
                <c:pt idx="6268">
                  <c:v>104.4666666666667</c:v>
                </c:pt>
                <c:pt idx="6269">
                  <c:v>104.48333333333331</c:v>
                </c:pt>
                <c:pt idx="6270">
                  <c:v>104.5</c:v>
                </c:pt>
                <c:pt idx="6271">
                  <c:v>104.51666666666669</c:v>
                </c:pt>
                <c:pt idx="6272">
                  <c:v>104.5333333333333</c:v>
                </c:pt>
                <c:pt idx="6273">
                  <c:v>104.55</c:v>
                </c:pt>
                <c:pt idx="6274">
                  <c:v>104.56666666666671</c:v>
                </c:pt>
                <c:pt idx="6275">
                  <c:v>104.5833333333333</c:v>
                </c:pt>
                <c:pt idx="6276">
                  <c:v>104.6</c:v>
                </c:pt>
                <c:pt idx="6277">
                  <c:v>104.6166666666667</c:v>
                </c:pt>
                <c:pt idx="6278">
                  <c:v>104.6333333333333</c:v>
                </c:pt>
                <c:pt idx="6279">
                  <c:v>104.65</c:v>
                </c:pt>
                <c:pt idx="6280">
                  <c:v>104.6666666666667</c:v>
                </c:pt>
                <c:pt idx="6281">
                  <c:v>104.68333333333329</c:v>
                </c:pt>
                <c:pt idx="6282">
                  <c:v>104.7</c:v>
                </c:pt>
                <c:pt idx="6283">
                  <c:v>104.7166666666667</c:v>
                </c:pt>
                <c:pt idx="6284">
                  <c:v>104.73333333333331</c:v>
                </c:pt>
                <c:pt idx="6285">
                  <c:v>104.75</c:v>
                </c:pt>
                <c:pt idx="6286">
                  <c:v>104.76666666666669</c:v>
                </c:pt>
                <c:pt idx="6287">
                  <c:v>104.7833333333333</c:v>
                </c:pt>
                <c:pt idx="6288">
                  <c:v>104.8</c:v>
                </c:pt>
                <c:pt idx="6289">
                  <c:v>104.81666666666671</c:v>
                </c:pt>
                <c:pt idx="6290">
                  <c:v>104.8333333333333</c:v>
                </c:pt>
                <c:pt idx="6291">
                  <c:v>104.85</c:v>
                </c:pt>
                <c:pt idx="6292">
                  <c:v>104.8666666666667</c:v>
                </c:pt>
                <c:pt idx="6293">
                  <c:v>104.8833333333333</c:v>
                </c:pt>
                <c:pt idx="6294">
                  <c:v>104.9</c:v>
                </c:pt>
                <c:pt idx="6295">
                  <c:v>104.9166666666667</c:v>
                </c:pt>
                <c:pt idx="6296">
                  <c:v>104.93333333333329</c:v>
                </c:pt>
                <c:pt idx="6297">
                  <c:v>104.95</c:v>
                </c:pt>
                <c:pt idx="6298">
                  <c:v>104.9666666666667</c:v>
                </c:pt>
                <c:pt idx="6299">
                  <c:v>104.98333333333331</c:v>
                </c:pt>
                <c:pt idx="6300">
                  <c:v>105</c:v>
                </c:pt>
                <c:pt idx="6301">
                  <c:v>105.01666666666669</c:v>
                </c:pt>
                <c:pt idx="6302">
                  <c:v>105.0333333333333</c:v>
                </c:pt>
                <c:pt idx="6303">
                  <c:v>105.05</c:v>
                </c:pt>
                <c:pt idx="6304">
                  <c:v>105.06666666666671</c:v>
                </c:pt>
                <c:pt idx="6305">
                  <c:v>105.0833333333333</c:v>
                </c:pt>
                <c:pt idx="6306">
                  <c:v>105.1</c:v>
                </c:pt>
                <c:pt idx="6307">
                  <c:v>105.1166666666667</c:v>
                </c:pt>
                <c:pt idx="6308">
                  <c:v>105.1333333333333</c:v>
                </c:pt>
                <c:pt idx="6309">
                  <c:v>105.15</c:v>
                </c:pt>
                <c:pt idx="6310">
                  <c:v>105.1666666666667</c:v>
                </c:pt>
                <c:pt idx="6311">
                  <c:v>105.18333333333329</c:v>
                </c:pt>
                <c:pt idx="6312">
                  <c:v>105.2</c:v>
                </c:pt>
                <c:pt idx="6313">
                  <c:v>105.2166666666667</c:v>
                </c:pt>
                <c:pt idx="6314">
                  <c:v>105.23333333333331</c:v>
                </c:pt>
                <c:pt idx="6315">
                  <c:v>105.25</c:v>
                </c:pt>
                <c:pt idx="6316">
                  <c:v>105.26666666666669</c:v>
                </c:pt>
                <c:pt idx="6317">
                  <c:v>105.2833333333333</c:v>
                </c:pt>
                <c:pt idx="6318">
                  <c:v>105.3</c:v>
                </c:pt>
                <c:pt idx="6319">
                  <c:v>105.31666666666671</c:v>
                </c:pt>
                <c:pt idx="6320">
                  <c:v>105.3333333333333</c:v>
                </c:pt>
                <c:pt idx="6321">
                  <c:v>105.35</c:v>
                </c:pt>
                <c:pt idx="6322">
                  <c:v>105.3666666666667</c:v>
                </c:pt>
                <c:pt idx="6323">
                  <c:v>105.3833333333333</c:v>
                </c:pt>
                <c:pt idx="6324">
                  <c:v>105.4</c:v>
                </c:pt>
                <c:pt idx="6325">
                  <c:v>105.4166666666667</c:v>
                </c:pt>
                <c:pt idx="6326">
                  <c:v>105.43333333333329</c:v>
                </c:pt>
                <c:pt idx="6327">
                  <c:v>105.45</c:v>
                </c:pt>
                <c:pt idx="6328">
                  <c:v>105.4666666666667</c:v>
                </c:pt>
                <c:pt idx="6329">
                  <c:v>105.48333333333331</c:v>
                </c:pt>
                <c:pt idx="6330">
                  <c:v>105.5</c:v>
                </c:pt>
                <c:pt idx="6331">
                  <c:v>105.51666666666669</c:v>
                </c:pt>
                <c:pt idx="6332">
                  <c:v>105.5333333333333</c:v>
                </c:pt>
                <c:pt idx="6333">
                  <c:v>105.55</c:v>
                </c:pt>
                <c:pt idx="6334">
                  <c:v>105.56666666666671</c:v>
                </c:pt>
                <c:pt idx="6335">
                  <c:v>105.5833333333333</c:v>
                </c:pt>
                <c:pt idx="6336">
                  <c:v>105.6</c:v>
                </c:pt>
                <c:pt idx="6337">
                  <c:v>105.6166666666667</c:v>
                </c:pt>
                <c:pt idx="6338">
                  <c:v>105.6333333333333</c:v>
                </c:pt>
                <c:pt idx="6339">
                  <c:v>105.65</c:v>
                </c:pt>
                <c:pt idx="6340">
                  <c:v>105.6666666666667</c:v>
                </c:pt>
                <c:pt idx="6341">
                  <c:v>105.68333333333329</c:v>
                </c:pt>
                <c:pt idx="6342">
                  <c:v>105.7</c:v>
                </c:pt>
                <c:pt idx="6343">
                  <c:v>105.7166666666667</c:v>
                </c:pt>
                <c:pt idx="6344">
                  <c:v>105.73333333333331</c:v>
                </c:pt>
                <c:pt idx="6345">
                  <c:v>105.75</c:v>
                </c:pt>
                <c:pt idx="6346">
                  <c:v>105.76666666666669</c:v>
                </c:pt>
                <c:pt idx="6347">
                  <c:v>105.7833333333333</c:v>
                </c:pt>
                <c:pt idx="6348">
                  <c:v>105.8</c:v>
                </c:pt>
                <c:pt idx="6349">
                  <c:v>105.81666666666671</c:v>
                </c:pt>
                <c:pt idx="6350">
                  <c:v>105.8333333333333</c:v>
                </c:pt>
                <c:pt idx="6351">
                  <c:v>105.85</c:v>
                </c:pt>
                <c:pt idx="6352">
                  <c:v>105.8666666666667</c:v>
                </c:pt>
                <c:pt idx="6353">
                  <c:v>105.8833333333333</c:v>
                </c:pt>
                <c:pt idx="6354">
                  <c:v>105.9</c:v>
                </c:pt>
                <c:pt idx="6355">
                  <c:v>105.9166666666667</c:v>
                </c:pt>
                <c:pt idx="6356">
                  <c:v>105.93333333333329</c:v>
                </c:pt>
                <c:pt idx="6357">
                  <c:v>105.95</c:v>
                </c:pt>
                <c:pt idx="6358">
                  <c:v>105.9666666666667</c:v>
                </c:pt>
                <c:pt idx="6359">
                  <c:v>105.98333333333331</c:v>
                </c:pt>
                <c:pt idx="6360">
                  <c:v>106</c:v>
                </c:pt>
                <c:pt idx="6361">
                  <c:v>106.01666666666669</c:v>
                </c:pt>
                <c:pt idx="6362">
                  <c:v>106.0333333333333</c:v>
                </c:pt>
                <c:pt idx="6363">
                  <c:v>106.05</c:v>
                </c:pt>
                <c:pt idx="6364">
                  <c:v>106.06666666666671</c:v>
                </c:pt>
                <c:pt idx="6365">
                  <c:v>106.0833333333333</c:v>
                </c:pt>
                <c:pt idx="6366">
                  <c:v>106.1</c:v>
                </c:pt>
                <c:pt idx="6367">
                  <c:v>106.1166666666667</c:v>
                </c:pt>
                <c:pt idx="6368">
                  <c:v>106.1333333333333</c:v>
                </c:pt>
                <c:pt idx="6369">
                  <c:v>106.15</c:v>
                </c:pt>
                <c:pt idx="6370">
                  <c:v>106.1666666666667</c:v>
                </c:pt>
                <c:pt idx="6371">
                  <c:v>106.18333333333329</c:v>
                </c:pt>
                <c:pt idx="6372">
                  <c:v>106.2</c:v>
                </c:pt>
                <c:pt idx="6373">
                  <c:v>106.2166666666667</c:v>
                </c:pt>
                <c:pt idx="6374">
                  <c:v>106.23333333333331</c:v>
                </c:pt>
                <c:pt idx="6375">
                  <c:v>106.25</c:v>
                </c:pt>
                <c:pt idx="6376">
                  <c:v>106.26666666666669</c:v>
                </c:pt>
                <c:pt idx="6377">
                  <c:v>106.2833333333333</c:v>
                </c:pt>
                <c:pt idx="6378">
                  <c:v>106.3</c:v>
                </c:pt>
                <c:pt idx="6379">
                  <c:v>106.31666666666671</c:v>
                </c:pt>
                <c:pt idx="6380">
                  <c:v>106.3333333333333</c:v>
                </c:pt>
                <c:pt idx="6381">
                  <c:v>106.35</c:v>
                </c:pt>
                <c:pt idx="6382">
                  <c:v>106.3666666666667</c:v>
                </c:pt>
                <c:pt idx="6383">
                  <c:v>106.3833333333333</c:v>
                </c:pt>
                <c:pt idx="6384">
                  <c:v>106.4</c:v>
                </c:pt>
                <c:pt idx="6385">
                  <c:v>106.4166666666667</c:v>
                </c:pt>
                <c:pt idx="6386">
                  <c:v>106.43333333333329</c:v>
                </c:pt>
                <c:pt idx="6387">
                  <c:v>106.45</c:v>
                </c:pt>
                <c:pt idx="6388">
                  <c:v>106.4666666666667</c:v>
                </c:pt>
                <c:pt idx="6389">
                  <c:v>106.48333333333331</c:v>
                </c:pt>
                <c:pt idx="6390">
                  <c:v>106.5</c:v>
                </c:pt>
                <c:pt idx="6391">
                  <c:v>106.51666666666669</c:v>
                </c:pt>
                <c:pt idx="6392">
                  <c:v>106.5333333333333</c:v>
                </c:pt>
                <c:pt idx="6393">
                  <c:v>106.55</c:v>
                </c:pt>
                <c:pt idx="6394">
                  <c:v>106.56666666666671</c:v>
                </c:pt>
                <c:pt idx="6395">
                  <c:v>106.5833333333333</c:v>
                </c:pt>
                <c:pt idx="6396">
                  <c:v>106.6</c:v>
                </c:pt>
                <c:pt idx="6397">
                  <c:v>106.6166666666667</c:v>
                </c:pt>
                <c:pt idx="6398">
                  <c:v>106.6333333333333</c:v>
                </c:pt>
                <c:pt idx="6399">
                  <c:v>106.65</c:v>
                </c:pt>
                <c:pt idx="6400">
                  <c:v>106.6666666666667</c:v>
                </c:pt>
                <c:pt idx="6401">
                  <c:v>106.68333333333329</c:v>
                </c:pt>
                <c:pt idx="6402">
                  <c:v>106.7</c:v>
                </c:pt>
                <c:pt idx="6403">
                  <c:v>106.7166666666667</c:v>
                </c:pt>
                <c:pt idx="6404">
                  <c:v>106.73333333333331</c:v>
                </c:pt>
                <c:pt idx="6405">
                  <c:v>106.75</c:v>
                </c:pt>
                <c:pt idx="6406">
                  <c:v>106.76666666666669</c:v>
                </c:pt>
                <c:pt idx="6407">
                  <c:v>106.7833333333333</c:v>
                </c:pt>
                <c:pt idx="6408">
                  <c:v>106.8</c:v>
                </c:pt>
                <c:pt idx="6409">
                  <c:v>106.81666666666671</c:v>
                </c:pt>
                <c:pt idx="6410">
                  <c:v>106.8333333333333</c:v>
                </c:pt>
                <c:pt idx="6411">
                  <c:v>106.85</c:v>
                </c:pt>
                <c:pt idx="6412">
                  <c:v>106.8666666666667</c:v>
                </c:pt>
                <c:pt idx="6413">
                  <c:v>106.8833333333333</c:v>
                </c:pt>
                <c:pt idx="6414">
                  <c:v>106.9</c:v>
                </c:pt>
                <c:pt idx="6415">
                  <c:v>106.9166666666667</c:v>
                </c:pt>
                <c:pt idx="6416">
                  <c:v>106.93333333333329</c:v>
                </c:pt>
                <c:pt idx="6417">
                  <c:v>106.95</c:v>
                </c:pt>
                <c:pt idx="6418">
                  <c:v>106.9666666666667</c:v>
                </c:pt>
                <c:pt idx="6419">
                  <c:v>106.98333333333331</c:v>
                </c:pt>
                <c:pt idx="6420">
                  <c:v>107</c:v>
                </c:pt>
                <c:pt idx="6421">
                  <c:v>107.01666666666669</c:v>
                </c:pt>
                <c:pt idx="6422">
                  <c:v>107.0333333333333</c:v>
                </c:pt>
                <c:pt idx="6423">
                  <c:v>107.05</c:v>
                </c:pt>
                <c:pt idx="6424">
                  <c:v>107.06666666666671</c:v>
                </c:pt>
                <c:pt idx="6425">
                  <c:v>107.0833333333333</c:v>
                </c:pt>
                <c:pt idx="6426">
                  <c:v>107.1</c:v>
                </c:pt>
                <c:pt idx="6427">
                  <c:v>107.1166666666667</c:v>
                </c:pt>
                <c:pt idx="6428">
                  <c:v>107.1333333333333</c:v>
                </c:pt>
                <c:pt idx="6429">
                  <c:v>107.15</c:v>
                </c:pt>
                <c:pt idx="6430">
                  <c:v>107.1666666666667</c:v>
                </c:pt>
                <c:pt idx="6431">
                  <c:v>107.18333333333329</c:v>
                </c:pt>
                <c:pt idx="6432">
                  <c:v>107.2</c:v>
                </c:pt>
                <c:pt idx="6433">
                  <c:v>107.2166666666667</c:v>
                </c:pt>
                <c:pt idx="6434">
                  <c:v>107.23333333333331</c:v>
                </c:pt>
                <c:pt idx="6435">
                  <c:v>107.25</c:v>
                </c:pt>
                <c:pt idx="6436">
                  <c:v>107.26666666666669</c:v>
                </c:pt>
                <c:pt idx="6437">
                  <c:v>107.2833333333333</c:v>
                </c:pt>
                <c:pt idx="6438">
                  <c:v>107.3</c:v>
                </c:pt>
                <c:pt idx="6439">
                  <c:v>107.31666666666671</c:v>
                </c:pt>
                <c:pt idx="6440">
                  <c:v>107.3333333333333</c:v>
                </c:pt>
                <c:pt idx="6441">
                  <c:v>107.35</c:v>
                </c:pt>
                <c:pt idx="6442">
                  <c:v>107.3666666666667</c:v>
                </c:pt>
                <c:pt idx="6443">
                  <c:v>107.3833333333333</c:v>
                </c:pt>
                <c:pt idx="6444">
                  <c:v>107.4</c:v>
                </c:pt>
                <c:pt idx="6445">
                  <c:v>107.4166666666667</c:v>
                </c:pt>
                <c:pt idx="6446">
                  <c:v>107.43333333333329</c:v>
                </c:pt>
                <c:pt idx="6447">
                  <c:v>107.45</c:v>
                </c:pt>
                <c:pt idx="6448">
                  <c:v>107.4666666666667</c:v>
                </c:pt>
                <c:pt idx="6449">
                  <c:v>107.48333333333331</c:v>
                </c:pt>
                <c:pt idx="6450">
                  <c:v>107.5</c:v>
                </c:pt>
                <c:pt idx="6451">
                  <c:v>107.51666666666669</c:v>
                </c:pt>
                <c:pt idx="6452">
                  <c:v>107.5333333333333</c:v>
                </c:pt>
                <c:pt idx="6453">
                  <c:v>107.55</c:v>
                </c:pt>
                <c:pt idx="6454">
                  <c:v>107.56666666666671</c:v>
                </c:pt>
                <c:pt idx="6455">
                  <c:v>107.5833333333333</c:v>
                </c:pt>
                <c:pt idx="6456">
                  <c:v>107.6</c:v>
                </c:pt>
                <c:pt idx="6457">
                  <c:v>107.6166666666667</c:v>
                </c:pt>
                <c:pt idx="6458">
                  <c:v>107.6333333333333</c:v>
                </c:pt>
                <c:pt idx="6459">
                  <c:v>107.65</c:v>
                </c:pt>
                <c:pt idx="6460">
                  <c:v>107.6666666666667</c:v>
                </c:pt>
                <c:pt idx="6461">
                  <c:v>107.68333333333329</c:v>
                </c:pt>
                <c:pt idx="6462">
                  <c:v>107.7</c:v>
                </c:pt>
                <c:pt idx="6463">
                  <c:v>107.7166666666667</c:v>
                </c:pt>
                <c:pt idx="6464">
                  <c:v>107.73333333333331</c:v>
                </c:pt>
                <c:pt idx="6465">
                  <c:v>107.75</c:v>
                </c:pt>
                <c:pt idx="6466">
                  <c:v>107.76666666666669</c:v>
                </c:pt>
                <c:pt idx="6467">
                  <c:v>107.7833333333333</c:v>
                </c:pt>
                <c:pt idx="6468">
                  <c:v>107.8</c:v>
                </c:pt>
                <c:pt idx="6469">
                  <c:v>107.81666666666671</c:v>
                </c:pt>
                <c:pt idx="6470">
                  <c:v>107.8333333333333</c:v>
                </c:pt>
                <c:pt idx="6471">
                  <c:v>107.85</c:v>
                </c:pt>
                <c:pt idx="6472">
                  <c:v>107.8666666666667</c:v>
                </c:pt>
                <c:pt idx="6473">
                  <c:v>107.8833333333333</c:v>
                </c:pt>
                <c:pt idx="6474">
                  <c:v>107.9</c:v>
                </c:pt>
                <c:pt idx="6475">
                  <c:v>107.9166666666667</c:v>
                </c:pt>
                <c:pt idx="6476">
                  <c:v>107.93333333333329</c:v>
                </c:pt>
                <c:pt idx="6477">
                  <c:v>107.95</c:v>
                </c:pt>
                <c:pt idx="6478">
                  <c:v>107.9666666666667</c:v>
                </c:pt>
                <c:pt idx="6479">
                  <c:v>107.98333333333331</c:v>
                </c:pt>
                <c:pt idx="6480">
                  <c:v>108</c:v>
                </c:pt>
                <c:pt idx="6481">
                  <c:v>108.01666666666669</c:v>
                </c:pt>
                <c:pt idx="6482">
                  <c:v>108.0333333333333</c:v>
                </c:pt>
                <c:pt idx="6483">
                  <c:v>108.05</c:v>
                </c:pt>
                <c:pt idx="6484">
                  <c:v>108.06666666666671</c:v>
                </c:pt>
                <c:pt idx="6485">
                  <c:v>108.0833333333333</c:v>
                </c:pt>
                <c:pt idx="6486">
                  <c:v>108.1</c:v>
                </c:pt>
                <c:pt idx="6487">
                  <c:v>108.1166666666667</c:v>
                </c:pt>
                <c:pt idx="6488">
                  <c:v>108.1333333333333</c:v>
                </c:pt>
                <c:pt idx="6489">
                  <c:v>108.15</c:v>
                </c:pt>
                <c:pt idx="6490">
                  <c:v>108.1666666666667</c:v>
                </c:pt>
                <c:pt idx="6491">
                  <c:v>108.18333333333329</c:v>
                </c:pt>
                <c:pt idx="6492">
                  <c:v>108.2</c:v>
                </c:pt>
                <c:pt idx="6493">
                  <c:v>108.2166666666667</c:v>
                </c:pt>
                <c:pt idx="6494">
                  <c:v>108.23333333333331</c:v>
                </c:pt>
                <c:pt idx="6495">
                  <c:v>108.25</c:v>
                </c:pt>
                <c:pt idx="6496">
                  <c:v>108.26666666666669</c:v>
                </c:pt>
                <c:pt idx="6497">
                  <c:v>108.2833333333333</c:v>
                </c:pt>
                <c:pt idx="6498">
                  <c:v>108.3</c:v>
                </c:pt>
                <c:pt idx="6499">
                  <c:v>108.31666666666671</c:v>
                </c:pt>
                <c:pt idx="6500">
                  <c:v>108.3333333333333</c:v>
                </c:pt>
                <c:pt idx="6501">
                  <c:v>108.35</c:v>
                </c:pt>
                <c:pt idx="6502">
                  <c:v>108.3666666666667</c:v>
                </c:pt>
                <c:pt idx="6503">
                  <c:v>108.3833333333333</c:v>
                </c:pt>
                <c:pt idx="6504">
                  <c:v>108.4</c:v>
                </c:pt>
                <c:pt idx="6505">
                  <c:v>108.4166666666667</c:v>
                </c:pt>
                <c:pt idx="6506">
                  <c:v>108.43333333333329</c:v>
                </c:pt>
                <c:pt idx="6507">
                  <c:v>108.45</c:v>
                </c:pt>
                <c:pt idx="6508">
                  <c:v>108.4666666666667</c:v>
                </c:pt>
                <c:pt idx="6509">
                  <c:v>108.48333333333331</c:v>
                </c:pt>
                <c:pt idx="6510">
                  <c:v>108.5</c:v>
                </c:pt>
                <c:pt idx="6511">
                  <c:v>108.51666666666669</c:v>
                </c:pt>
                <c:pt idx="6512">
                  <c:v>108.5333333333333</c:v>
                </c:pt>
                <c:pt idx="6513">
                  <c:v>108.55</c:v>
                </c:pt>
                <c:pt idx="6514">
                  <c:v>108.56666666666671</c:v>
                </c:pt>
                <c:pt idx="6515">
                  <c:v>108.5833333333333</c:v>
                </c:pt>
                <c:pt idx="6516">
                  <c:v>108.6</c:v>
                </c:pt>
                <c:pt idx="6517">
                  <c:v>108.6166666666667</c:v>
                </c:pt>
                <c:pt idx="6518">
                  <c:v>108.6333333333333</c:v>
                </c:pt>
                <c:pt idx="6519">
                  <c:v>108.65</c:v>
                </c:pt>
                <c:pt idx="6520">
                  <c:v>108.6666666666667</c:v>
                </c:pt>
                <c:pt idx="6521">
                  <c:v>108.68333333333329</c:v>
                </c:pt>
                <c:pt idx="6522">
                  <c:v>108.7</c:v>
                </c:pt>
                <c:pt idx="6523">
                  <c:v>108.7166666666667</c:v>
                </c:pt>
                <c:pt idx="6524">
                  <c:v>108.73333333333331</c:v>
                </c:pt>
                <c:pt idx="6525">
                  <c:v>108.75</c:v>
                </c:pt>
                <c:pt idx="6526">
                  <c:v>108.76666666666669</c:v>
                </c:pt>
                <c:pt idx="6527">
                  <c:v>108.7833333333333</c:v>
                </c:pt>
                <c:pt idx="6528">
                  <c:v>108.8</c:v>
                </c:pt>
                <c:pt idx="6529">
                  <c:v>108.81666666666671</c:v>
                </c:pt>
                <c:pt idx="6530">
                  <c:v>108.8333333333333</c:v>
                </c:pt>
                <c:pt idx="6531">
                  <c:v>108.85</c:v>
                </c:pt>
                <c:pt idx="6532">
                  <c:v>108.8666666666667</c:v>
                </c:pt>
                <c:pt idx="6533">
                  <c:v>108.8833333333333</c:v>
                </c:pt>
                <c:pt idx="6534">
                  <c:v>108.9</c:v>
                </c:pt>
                <c:pt idx="6535">
                  <c:v>108.9166666666667</c:v>
                </c:pt>
                <c:pt idx="6536">
                  <c:v>108.93333333333329</c:v>
                </c:pt>
                <c:pt idx="6537">
                  <c:v>108.95</c:v>
                </c:pt>
                <c:pt idx="6538">
                  <c:v>108.9666666666667</c:v>
                </c:pt>
                <c:pt idx="6539">
                  <c:v>108.98333333333331</c:v>
                </c:pt>
                <c:pt idx="6540">
                  <c:v>109</c:v>
                </c:pt>
                <c:pt idx="6541">
                  <c:v>109.01666666666669</c:v>
                </c:pt>
                <c:pt idx="6542">
                  <c:v>109.0333333333333</c:v>
                </c:pt>
                <c:pt idx="6543">
                  <c:v>109.05</c:v>
                </c:pt>
                <c:pt idx="6544">
                  <c:v>109.06666666666671</c:v>
                </c:pt>
                <c:pt idx="6545">
                  <c:v>109.0833333333333</c:v>
                </c:pt>
                <c:pt idx="6546">
                  <c:v>109.1</c:v>
                </c:pt>
                <c:pt idx="6547">
                  <c:v>109.1166666666667</c:v>
                </c:pt>
                <c:pt idx="6548">
                  <c:v>109.1333333333333</c:v>
                </c:pt>
                <c:pt idx="6549">
                  <c:v>109.15</c:v>
                </c:pt>
                <c:pt idx="6550">
                  <c:v>109.1666666666667</c:v>
                </c:pt>
                <c:pt idx="6551">
                  <c:v>109.18333333333329</c:v>
                </c:pt>
                <c:pt idx="6552">
                  <c:v>109.2</c:v>
                </c:pt>
                <c:pt idx="6553">
                  <c:v>109.2166666666667</c:v>
                </c:pt>
                <c:pt idx="6554">
                  <c:v>109.23333333333331</c:v>
                </c:pt>
                <c:pt idx="6555">
                  <c:v>109.25</c:v>
                </c:pt>
                <c:pt idx="6556">
                  <c:v>109.26666666666669</c:v>
                </c:pt>
                <c:pt idx="6557">
                  <c:v>109.2833333333333</c:v>
                </c:pt>
                <c:pt idx="6558">
                  <c:v>109.3</c:v>
                </c:pt>
                <c:pt idx="6559">
                  <c:v>109.31666666666671</c:v>
                </c:pt>
                <c:pt idx="6560">
                  <c:v>109.3333333333333</c:v>
                </c:pt>
                <c:pt idx="6561">
                  <c:v>109.35</c:v>
                </c:pt>
                <c:pt idx="6562">
                  <c:v>109.3666666666667</c:v>
                </c:pt>
                <c:pt idx="6563">
                  <c:v>109.3833333333333</c:v>
                </c:pt>
                <c:pt idx="6564">
                  <c:v>109.4</c:v>
                </c:pt>
                <c:pt idx="6565">
                  <c:v>109.4166666666667</c:v>
                </c:pt>
                <c:pt idx="6566">
                  <c:v>109.43333333333329</c:v>
                </c:pt>
                <c:pt idx="6567">
                  <c:v>109.45</c:v>
                </c:pt>
                <c:pt idx="6568">
                  <c:v>109.4666666666667</c:v>
                </c:pt>
                <c:pt idx="6569">
                  <c:v>109.48333333333331</c:v>
                </c:pt>
                <c:pt idx="6570">
                  <c:v>109.5</c:v>
                </c:pt>
                <c:pt idx="6571">
                  <c:v>109.51666666666669</c:v>
                </c:pt>
                <c:pt idx="6572">
                  <c:v>109.5333333333333</c:v>
                </c:pt>
                <c:pt idx="6573">
                  <c:v>109.55</c:v>
                </c:pt>
                <c:pt idx="6574">
                  <c:v>109.56666666666671</c:v>
                </c:pt>
                <c:pt idx="6575">
                  <c:v>109.5833333333333</c:v>
                </c:pt>
                <c:pt idx="6576">
                  <c:v>109.6</c:v>
                </c:pt>
                <c:pt idx="6577">
                  <c:v>109.6166666666667</c:v>
                </c:pt>
                <c:pt idx="6578">
                  <c:v>109.6333333333333</c:v>
                </c:pt>
                <c:pt idx="6579">
                  <c:v>109.65</c:v>
                </c:pt>
                <c:pt idx="6580">
                  <c:v>109.6666666666667</c:v>
                </c:pt>
                <c:pt idx="6581">
                  <c:v>109.68333333333329</c:v>
                </c:pt>
                <c:pt idx="6582">
                  <c:v>109.7</c:v>
                </c:pt>
                <c:pt idx="6583">
                  <c:v>109.7166666666667</c:v>
                </c:pt>
                <c:pt idx="6584">
                  <c:v>109.73333333333331</c:v>
                </c:pt>
                <c:pt idx="6585">
                  <c:v>109.75</c:v>
                </c:pt>
                <c:pt idx="6586">
                  <c:v>109.76666666666669</c:v>
                </c:pt>
                <c:pt idx="6587">
                  <c:v>109.7833333333333</c:v>
                </c:pt>
                <c:pt idx="6588">
                  <c:v>109.8</c:v>
                </c:pt>
                <c:pt idx="6589">
                  <c:v>109.81666666666671</c:v>
                </c:pt>
                <c:pt idx="6590">
                  <c:v>109.8333333333333</c:v>
                </c:pt>
                <c:pt idx="6591">
                  <c:v>109.85</c:v>
                </c:pt>
                <c:pt idx="6592">
                  <c:v>109.8666666666667</c:v>
                </c:pt>
                <c:pt idx="6593">
                  <c:v>109.8833333333333</c:v>
                </c:pt>
                <c:pt idx="6594">
                  <c:v>109.9</c:v>
                </c:pt>
                <c:pt idx="6595">
                  <c:v>109.9166666666667</c:v>
                </c:pt>
                <c:pt idx="6596">
                  <c:v>109.93333333333329</c:v>
                </c:pt>
                <c:pt idx="6597">
                  <c:v>109.95</c:v>
                </c:pt>
                <c:pt idx="6598">
                  <c:v>109.9666666666667</c:v>
                </c:pt>
                <c:pt idx="6599">
                  <c:v>109.98333333333331</c:v>
                </c:pt>
                <c:pt idx="6600">
                  <c:v>110</c:v>
                </c:pt>
                <c:pt idx="6601">
                  <c:v>110.01666666666669</c:v>
                </c:pt>
                <c:pt idx="6602">
                  <c:v>110.0333333333333</c:v>
                </c:pt>
                <c:pt idx="6603">
                  <c:v>110.05</c:v>
                </c:pt>
                <c:pt idx="6604">
                  <c:v>110.06666666666671</c:v>
                </c:pt>
                <c:pt idx="6605">
                  <c:v>110.0833333333333</c:v>
                </c:pt>
                <c:pt idx="6606">
                  <c:v>110.1</c:v>
                </c:pt>
                <c:pt idx="6607">
                  <c:v>110.1166666666667</c:v>
                </c:pt>
                <c:pt idx="6608">
                  <c:v>110.1333333333333</c:v>
                </c:pt>
                <c:pt idx="6609">
                  <c:v>110.15</c:v>
                </c:pt>
                <c:pt idx="6610">
                  <c:v>110.1666666666667</c:v>
                </c:pt>
                <c:pt idx="6611">
                  <c:v>110.18333333333329</c:v>
                </c:pt>
                <c:pt idx="6612">
                  <c:v>110.2</c:v>
                </c:pt>
                <c:pt idx="6613">
                  <c:v>110.2166666666667</c:v>
                </c:pt>
                <c:pt idx="6614">
                  <c:v>110.23333333333331</c:v>
                </c:pt>
                <c:pt idx="6615">
                  <c:v>110.25</c:v>
                </c:pt>
                <c:pt idx="6616">
                  <c:v>110.26666666666669</c:v>
                </c:pt>
                <c:pt idx="6617">
                  <c:v>110.2833333333333</c:v>
                </c:pt>
                <c:pt idx="6618">
                  <c:v>110.3</c:v>
                </c:pt>
                <c:pt idx="6619">
                  <c:v>110.31666666666671</c:v>
                </c:pt>
                <c:pt idx="6620">
                  <c:v>110.3333333333333</c:v>
                </c:pt>
                <c:pt idx="6621">
                  <c:v>110.35</c:v>
                </c:pt>
                <c:pt idx="6622">
                  <c:v>110.3666666666667</c:v>
                </c:pt>
                <c:pt idx="6623">
                  <c:v>110.3833333333333</c:v>
                </c:pt>
                <c:pt idx="6624">
                  <c:v>110.4</c:v>
                </c:pt>
                <c:pt idx="6625">
                  <c:v>110.4166666666667</c:v>
                </c:pt>
                <c:pt idx="6626">
                  <c:v>110.43333333333329</c:v>
                </c:pt>
                <c:pt idx="6627">
                  <c:v>110.45</c:v>
                </c:pt>
                <c:pt idx="6628">
                  <c:v>110.4666666666667</c:v>
                </c:pt>
                <c:pt idx="6629">
                  <c:v>110.48333333333331</c:v>
                </c:pt>
                <c:pt idx="6630">
                  <c:v>110.5</c:v>
                </c:pt>
                <c:pt idx="6631">
                  <c:v>110.51666666666669</c:v>
                </c:pt>
                <c:pt idx="6632">
                  <c:v>110.5333333333333</c:v>
                </c:pt>
                <c:pt idx="6633">
                  <c:v>110.55</c:v>
                </c:pt>
                <c:pt idx="6634">
                  <c:v>110.56666666666671</c:v>
                </c:pt>
                <c:pt idx="6635">
                  <c:v>110.5833333333333</c:v>
                </c:pt>
                <c:pt idx="6636">
                  <c:v>110.6</c:v>
                </c:pt>
                <c:pt idx="6637">
                  <c:v>110.6166666666667</c:v>
                </c:pt>
                <c:pt idx="6638">
                  <c:v>110.6333333333333</c:v>
                </c:pt>
                <c:pt idx="6639">
                  <c:v>110.65</c:v>
                </c:pt>
                <c:pt idx="6640">
                  <c:v>110.6666666666667</c:v>
                </c:pt>
                <c:pt idx="6641">
                  <c:v>110.68333333333329</c:v>
                </c:pt>
                <c:pt idx="6642">
                  <c:v>110.7</c:v>
                </c:pt>
                <c:pt idx="6643">
                  <c:v>110.7166666666667</c:v>
                </c:pt>
                <c:pt idx="6644">
                  <c:v>110.73333333333331</c:v>
                </c:pt>
                <c:pt idx="6645">
                  <c:v>110.75</c:v>
                </c:pt>
                <c:pt idx="6646">
                  <c:v>110.76666666666669</c:v>
                </c:pt>
                <c:pt idx="6647">
                  <c:v>110.7833333333333</c:v>
                </c:pt>
                <c:pt idx="6648">
                  <c:v>110.8</c:v>
                </c:pt>
                <c:pt idx="6649">
                  <c:v>110.81666666666671</c:v>
                </c:pt>
                <c:pt idx="6650">
                  <c:v>110.8333333333333</c:v>
                </c:pt>
                <c:pt idx="6651">
                  <c:v>110.85</c:v>
                </c:pt>
                <c:pt idx="6652">
                  <c:v>110.8666666666667</c:v>
                </c:pt>
                <c:pt idx="6653">
                  <c:v>110.8833333333333</c:v>
                </c:pt>
                <c:pt idx="6654">
                  <c:v>110.9</c:v>
                </c:pt>
                <c:pt idx="6655">
                  <c:v>110.9166666666667</c:v>
                </c:pt>
                <c:pt idx="6656">
                  <c:v>110.93333333333329</c:v>
                </c:pt>
                <c:pt idx="6657">
                  <c:v>110.95</c:v>
                </c:pt>
                <c:pt idx="6658">
                  <c:v>110.9666666666667</c:v>
                </c:pt>
                <c:pt idx="6659">
                  <c:v>110.98333333333331</c:v>
                </c:pt>
                <c:pt idx="6660">
                  <c:v>111</c:v>
                </c:pt>
                <c:pt idx="6661">
                  <c:v>111.01666666666669</c:v>
                </c:pt>
                <c:pt idx="6662">
                  <c:v>111.0333333333333</c:v>
                </c:pt>
                <c:pt idx="6663">
                  <c:v>111.05</c:v>
                </c:pt>
                <c:pt idx="6664">
                  <c:v>111.06666666666671</c:v>
                </c:pt>
                <c:pt idx="6665">
                  <c:v>111.0833333333333</c:v>
                </c:pt>
                <c:pt idx="6666">
                  <c:v>111.1</c:v>
                </c:pt>
                <c:pt idx="6667">
                  <c:v>111.1166666666667</c:v>
                </c:pt>
                <c:pt idx="6668">
                  <c:v>111.1333333333333</c:v>
                </c:pt>
                <c:pt idx="6669">
                  <c:v>111.15</c:v>
                </c:pt>
                <c:pt idx="6670">
                  <c:v>111.1666666666667</c:v>
                </c:pt>
                <c:pt idx="6671">
                  <c:v>111.18333333333329</c:v>
                </c:pt>
                <c:pt idx="6672">
                  <c:v>111.2</c:v>
                </c:pt>
                <c:pt idx="6673">
                  <c:v>111.2166666666667</c:v>
                </c:pt>
                <c:pt idx="6674">
                  <c:v>111.23333333333331</c:v>
                </c:pt>
                <c:pt idx="6675">
                  <c:v>111.25</c:v>
                </c:pt>
                <c:pt idx="6676">
                  <c:v>111.26666666666669</c:v>
                </c:pt>
                <c:pt idx="6677">
                  <c:v>111.2833333333333</c:v>
                </c:pt>
                <c:pt idx="6678">
                  <c:v>111.3</c:v>
                </c:pt>
                <c:pt idx="6679">
                  <c:v>111.31666666666671</c:v>
                </c:pt>
                <c:pt idx="6680">
                  <c:v>111.3333333333333</c:v>
                </c:pt>
                <c:pt idx="6681">
                  <c:v>111.35</c:v>
                </c:pt>
                <c:pt idx="6682">
                  <c:v>111.3666666666667</c:v>
                </c:pt>
                <c:pt idx="6683">
                  <c:v>111.3833333333333</c:v>
                </c:pt>
                <c:pt idx="6684">
                  <c:v>111.4</c:v>
                </c:pt>
                <c:pt idx="6685">
                  <c:v>111.4166666666667</c:v>
                </c:pt>
                <c:pt idx="6686">
                  <c:v>111.43333333333329</c:v>
                </c:pt>
                <c:pt idx="6687">
                  <c:v>111.45</c:v>
                </c:pt>
                <c:pt idx="6688">
                  <c:v>111.4666666666667</c:v>
                </c:pt>
                <c:pt idx="6689">
                  <c:v>111.48333333333331</c:v>
                </c:pt>
                <c:pt idx="6690">
                  <c:v>111.5</c:v>
                </c:pt>
                <c:pt idx="6691">
                  <c:v>111.51666666666669</c:v>
                </c:pt>
                <c:pt idx="6692">
                  <c:v>111.5333333333333</c:v>
                </c:pt>
                <c:pt idx="6693">
                  <c:v>111.55</c:v>
                </c:pt>
                <c:pt idx="6694">
                  <c:v>111.56666666666671</c:v>
                </c:pt>
                <c:pt idx="6695">
                  <c:v>111.5833333333333</c:v>
                </c:pt>
                <c:pt idx="6696">
                  <c:v>111.6</c:v>
                </c:pt>
                <c:pt idx="6697">
                  <c:v>111.6166666666667</c:v>
                </c:pt>
                <c:pt idx="6698">
                  <c:v>111.6333333333333</c:v>
                </c:pt>
                <c:pt idx="6699">
                  <c:v>111.65</c:v>
                </c:pt>
                <c:pt idx="6700">
                  <c:v>111.6666666666667</c:v>
                </c:pt>
                <c:pt idx="6701">
                  <c:v>111.68333333333329</c:v>
                </c:pt>
                <c:pt idx="6702">
                  <c:v>111.7</c:v>
                </c:pt>
                <c:pt idx="6703">
                  <c:v>111.7166666666667</c:v>
                </c:pt>
                <c:pt idx="6704">
                  <c:v>111.73333333333331</c:v>
                </c:pt>
                <c:pt idx="6705">
                  <c:v>111.75</c:v>
                </c:pt>
                <c:pt idx="6706">
                  <c:v>111.76666666666669</c:v>
                </c:pt>
                <c:pt idx="6707">
                  <c:v>111.7833333333333</c:v>
                </c:pt>
                <c:pt idx="6708">
                  <c:v>111.8</c:v>
                </c:pt>
                <c:pt idx="6709">
                  <c:v>111.81666666666671</c:v>
                </c:pt>
                <c:pt idx="6710">
                  <c:v>111.8333333333333</c:v>
                </c:pt>
                <c:pt idx="6711">
                  <c:v>111.85</c:v>
                </c:pt>
                <c:pt idx="6712">
                  <c:v>111.9166666666667</c:v>
                </c:pt>
                <c:pt idx="6713">
                  <c:v>111.93333333333329</c:v>
                </c:pt>
                <c:pt idx="6714">
                  <c:v>111.95</c:v>
                </c:pt>
                <c:pt idx="6715">
                  <c:v>111.9666666666667</c:v>
                </c:pt>
                <c:pt idx="6716">
                  <c:v>111.98333333333331</c:v>
                </c:pt>
                <c:pt idx="6717">
                  <c:v>112</c:v>
                </c:pt>
                <c:pt idx="6718">
                  <c:v>112.01666666666669</c:v>
                </c:pt>
                <c:pt idx="6719">
                  <c:v>112.0333333333333</c:v>
                </c:pt>
                <c:pt idx="6720">
                  <c:v>112.05</c:v>
                </c:pt>
                <c:pt idx="6721">
                  <c:v>112.06666666666671</c:v>
                </c:pt>
                <c:pt idx="6722">
                  <c:v>112.0833333333333</c:v>
                </c:pt>
                <c:pt idx="6723">
                  <c:v>112.1</c:v>
                </c:pt>
                <c:pt idx="6724">
                  <c:v>112.1166666666667</c:v>
                </c:pt>
                <c:pt idx="6725">
                  <c:v>112.1333333333333</c:v>
                </c:pt>
                <c:pt idx="6726">
                  <c:v>112.15</c:v>
                </c:pt>
                <c:pt idx="6727">
                  <c:v>112.1666666666667</c:v>
                </c:pt>
                <c:pt idx="6728">
                  <c:v>112.18333333333329</c:v>
                </c:pt>
                <c:pt idx="6729">
                  <c:v>112.2</c:v>
                </c:pt>
                <c:pt idx="6730">
                  <c:v>112.2166666666667</c:v>
                </c:pt>
                <c:pt idx="6731">
                  <c:v>112.23333333333331</c:v>
                </c:pt>
                <c:pt idx="6732">
                  <c:v>112.25</c:v>
                </c:pt>
                <c:pt idx="6733">
                  <c:v>112.26666666666669</c:v>
                </c:pt>
                <c:pt idx="6734">
                  <c:v>112.2833333333333</c:v>
                </c:pt>
                <c:pt idx="6735">
                  <c:v>112.3</c:v>
                </c:pt>
                <c:pt idx="6736">
                  <c:v>112.31666666666671</c:v>
                </c:pt>
                <c:pt idx="6737">
                  <c:v>112.3333333333333</c:v>
                </c:pt>
                <c:pt idx="6738">
                  <c:v>112.35</c:v>
                </c:pt>
                <c:pt idx="6739">
                  <c:v>112.3666666666667</c:v>
                </c:pt>
                <c:pt idx="6740">
                  <c:v>112.3833333333333</c:v>
                </c:pt>
                <c:pt idx="6741">
                  <c:v>112.4</c:v>
                </c:pt>
                <c:pt idx="6742">
                  <c:v>112.4166666666667</c:v>
                </c:pt>
                <c:pt idx="6743">
                  <c:v>112.43333333333329</c:v>
                </c:pt>
                <c:pt idx="6744">
                  <c:v>112.45</c:v>
                </c:pt>
                <c:pt idx="6745">
                  <c:v>112.4666666666667</c:v>
                </c:pt>
                <c:pt idx="6746">
                  <c:v>112.48333333333331</c:v>
                </c:pt>
                <c:pt idx="6747">
                  <c:v>112.5</c:v>
                </c:pt>
                <c:pt idx="6748">
                  <c:v>112.51666666666669</c:v>
                </c:pt>
                <c:pt idx="6749">
                  <c:v>112.5333333333333</c:v>
                </c:pt>
                <c:pt idx="6750">
                  <c:v>112.55</c:v>
                </c:pt>
                <c:pt idx="6751">
                  <c:v>112.56666666666671</c:v>
                </c:pt>
                <c:pt idx="6752">
                  <c:v>112.5833333333333</c:v>
                </c:pt>
                <c:pt idx="6753">
                  <c:v>112.6</c:v>
                </c:pt>
                <c:pt idx="6754">
                  <c:v>112.6166666666667</c:v>
                </c:pt>
                <c:pt idx="6755">
                  <c:v>112.6333333333333</c:v>
                </c:pt>
                <c:pt idx="6756">
                  <c:v>112.65</c:v>
                </c:pt>
                <c:pt idx="6757">
                  <c:v>112.6666666666667</c:v>
                </c:pt>
                <c:pt idx="6758">
                  <c:v>112.68333333333329</c:v>
                </c:pt>
                <c:pt idx="6759">
                  <c:v>112.7</c:v>
                </c:pt>
                <c:pt idx="6760">
                  <c:v>112.7166666666667</c:v>
                </c:pt>
                <c:pt idx="6761">
                  <c:v>112.73333333333331</c:v>
                </c:pt>
                <c:pt idx="6762">
                  <c:v>112.75</c:v>
                </c:pt>
                <c:pt idx="6763">
                  <c:v>112.76666666666669</c:v>
                </c:pt>
                <c:pt idx="6764">
                  <c:v>112.7833333333333</c:v>
                </c:pt>
                <c:pt idx="6765">
                  <c:v>112.8</c:v>
                </c:pt>
                <c:pt idx="6766">
                  <c:v>112.81666666666671</c:v>
                </c:pt>
                <c:pt idx="6767">
                  <c:v>112.8333333333333</c:v>
                </c:pt>
                <c:pt idx="6768">
                  <c:v>112.85</c:v>
                </c:pt>
                <c:pt idx="6769">
                  <c:v>112.8666666666667</c:v>
                </c:pt>
                <c:pt idx="6770">
                  <c:v>112.8833333333333</c:v>
                </c:pt>
                <c:pt idx="6771">
                  <c:v>112.9</c:v>
                </c:pt>
                <c:pt idx="6772">
                  <c:v>112.9166666666667</c:v>
                </c:pt>
                <c:pt idx="6773">
                  <c:v>112.93333333333329</c:v>
                </c:pt>
                <c:pt idx="6774">
                  <c:v>112.95</c:v>
                </c:pt>
                <c:pt idx="6775">
                  <c:v>112.9666666666667</c:v>
                </c:pt>
                <c:pt idx="6776">
                  <c:v>112.98333333333331</c:v>
                </c:pt>
                <c:pt idx="6777">
                  <c:v>113</c:v>
                </c:pt>
                <c:pt idx="6778">
                  <c:v>113.01666666666669</c:v>
                </c:pt>
                <c:pt idx="6779">
                  <c:v>113.0333333333333</c:v>
                </c:pt>
                <c:pt idx="6780">
                  <c:v>113.05</c:v>
                </c:pt>
                <c:pt idx="6781">
                  <c:v>113.06666666666671</c:v>
                </c:pt>
                <c:pt idx="6782">
                  <c:v>113.0833333333333</c:v>
                </c:pt>
                <c:pt idx="6783">
                  <c:v>113.1</c:v>
                </c:pt>
                <c:pt idx="6784">
                  <c:v>113.1166666666667</c:v>
                </c:pt>
                <c:pt idx="6785">
                  <c:v>113.1333333333333</c:v>
                </c:pt>
                <c:pt idx="6786">
                  <c:v>113.15</c:v>
                </c:pt>
                <c:pt idx="6787">
                  <c:v>113.1666666666667</c:v>
                </c:pt>
                <c:pt idx="6788">
                  <c:v>113.18333333333329</c:v>
                </c:pt>
                <c:pt idx="6789">
                  <c:v>113.2</c:v>
                </c:pt>
                <c:pt idx="6790">
                  <c:v>113.2166666666667</c:v>
                </c:pt>
                <c:pt idx="6791">
                  <c:v>113.23333333333331</c:v>
                </c:pt>
                <c:pt idx="6792">
                  <c:v>113.25</c:v>
                </c:pt>
                <c:pt idx="6793">
                  <c:v>113.26666666666669</c:v>
                </c:pt>
                <c:pt idx="6794">
                  <c:v>113.2833333333333</c:v>
                </c:pt>
                <c:pt idx="6795">
                  <c:v>113.3</c:v>
                </c:pt>
                <c:pt idx="6796">
                  <c:v>113.31666666666671</c:v>
                </c:pt>
                <c:pt idx="6797">
                  <c:v>113.3333333333333</c:v>
                </c:pt>
                <c:pt idx="6798">
                  <c:v>113.35</c:v>
                </c:pt>
                <c:pt idx="6799">
                  <c:v>113.3666666666667</c:v>
                </c:pt>
                <c:pt idx="6800">
                  <c:v>113.3833333333333</c:v>
                </c:pt>
                <c:pt idx="6801">
                  <c:v>113.4</c:v>
                </c:pt>
                <c:pt idx="6802">
                  <c:v>113.4166666666667</c:v>
                </c:pt>
                <c:pt idx="6803">
                  <c:v>113.43333333333329</c:v>
                </c:pt>
                <c:pt idx="6804">
                  <c:v>113.45</c:v>
                </c:pt>
                <c:pt idx="6805">
                  <c:v>113.4666666666667</c:v>
                </c:pt>
                <c:pt idx="6806">
                  <c:v>113.48333333333331</c:v>
                </c:pt>
                <c:pt idx="6807">
                  <c:v>113.5</c:v>
                </c:pt>
                <c:pt idx="6808">
                  <c:v>113.51666666666669</c:v>
                </c:pt>
                <c:pt idx="6809">
                  <c:v>113.5333333333333</c:v>
                </c:pt>
                <c:pt idx="6810">
                  <c:v>113.55</c:v>
                </c:pt>
                <c:pt idx="6811">
                  <c:v>113.56666666666671</c:v>
                </c:pt>
                <c:pt idx="6812">
                  <c:v>113.6166666666667</c:v>
                </c:pt>
                <c:pt idx="6813">
                  <c:v>113.6333333333333</c:v>
                </c:pt>
                <c:pt idx="6814">
                  <c:v>113.65</c:v>
                </c:pt>
                <c:pt idx="6815">
                  <c:v>113.6666666666667</c:v>
                </c:pt>
                <c:pt idx="6816">
                  <c:v>113.68333333333329</c:v>
                </c:pt>
                <c:pt idx="6817">
                  <c:v>113.7</c:v>
                </c:pt>
                <c:pt idx="6818">
                  <c:v>113.7166666666667</c:v>
                </c:pt>
                <c:pt idx="6819">
                  <c:v>113.73333333333331</c:v>
                </c:pt>
                <c:pt idx="6820">
                  <c:v>113.75</c:v>
                </c:pt>
                <c:pt idx="6821">
                  <c:v>113.76666666666669</c:v>
                </c:pt>
                <c:pt idx="6822">
                  <c:v>113.7833333333333</c:v>
                </c:pt>
                <c:pt idx="6823">
                  <c:v>113.8</c:v>
                </c:pt>
                <c:pt idx="6824">
                  <c:v>113.81666666666671</c:v>
                </c:pt>
                <c:pt idx="6825">
                  <c:v>113.8333333333333</c:v>
                </c:pt>
                <c:pt idx="6826">
                  <c:v>113.85</c:v>
                </c:pt>
                <c:pt idx="6827">
                  <c:v>113.8666666666667</c:v>
                </c:pt>
                <c:pt idx="6828">
                  <c:v>113.8833333333333</c:v>
                </c:pt>
                <c:pt idx="6829">
                  <c:v>113.9166666666667</c:v>
                </c:pt>
                <c:pt idx="6830">
                  <c:v>113.93333333333329</c:v>
                </c:pt>
                <c:pt idx="6831">
                  <c:v>113.95</c:v>
                </c:pt>
                <c:pt idx="6832">
                  <c:v>113.9666666666667</c:v>
                </c:pt>
                <c:pt idx="6833">
                  <c:v>113.98333333333331</c:v>
                </c:pt>
                <c:pt idx="6834">
                  <c:v>114</c:v>
                </c:pt>
                <c:pt idx="6835">
                  <c:v>114.01666666666669</c:v>
                </c:pt>
                <c:pt idx="6836">
                  <c:v>114.0333333333333</c:v>
                </c:pt>
                <c:pt idx="6837">
                  <c:v>114.05</c:v>
                </c:pt>
                <c:pt idx="6838">
                  <c:v>114.06666666666671</c:v>
                </c:pt>
                <c:pt idx="6839">
                  <c:v>114.0833333333333</c:v>
                </c:pt>
                <c:pt idx="6840">
                  <c:v>114.1</c:v>
                </c:pt>
                <c:pt idx="6841">
                  <c:v>114.1166666666667</c:v>
                </c:pt>
                <c:pt idx="6842">
                  <c:v>114.1333333333333</c:v>
                </c:pt>
                <c:pt idx="6843">
                  <c:v>114.15</c:v>
                </c:pt>
                <c:pt idx="6844">
                  <c:v>114.1666666666667</c:v>
                </c:pt>
                <c:pt idx="6845">
                  <c:v>114.18333333333329</c:v>
                </c:pt>
                <c:pt idx="6846">
                  <c:v>114.2</c:v>
                </c:pt>
                <c:pt idx="6847">
                  <c:v>114.2166666666667</c:v>
                </c:pt>
                <c:pt idx="6848">
                  <c:v>114.23333333333331</c:v>
                </c:pt>
                <c:pt idx="6849">
                  <c:v>114.25</c:v>
                </c:pt>
                <c:pt idx="6850">
                  <c:v>114.26666666666669</c:v>
                </c:pt>
                <c:pt idx="6851">
                  <c:v>114.2833333333333</c:v>
                </c:pt>
                <c:pt idx="6852">
                  <c:v>114.3</c:v>
                </c:pt>
                <c:pt idx="6853">
                  <c:v>114.31666666666671</c:v>
                </c:pt>
                <c:pt idx="6854">
                  <c:v>114.3333333333333</c:v>
                </c:pt>
                <c:pt idx="6855">
                  <c:v>114.35</c:v>
                </c:pt>
                <c:pt idx="6856">
                  <c:v>114.3666666666667</c:v>
                </c:pt>
                <c:pt idx="6857">
                  <c:v>114.3833333333333</c:v>
                </c:pt>
                <c:pt idx="6858">
                  <c:v>114.4</c:v>
                </c:pt>
                <c:pt idx="6859">
                  <c:v>114.4166666666667</c:v>
                </c:pt>
                <c:pt idx="6860">
                  <c:v>114.43333333333329</c:v>
                </c:pt>
                <c:pt idx="6861">
                  <c:v>114.45</c:v>
                </c:pt>
                <c:pt idx="6862">
                  <c:v>114.4666666666667</c:v>
                </c:pt>
                <c:pt idx="6863">
                  <c:v>114.48333333333331</c:v>
                </c:pt>
                <c:pt idx="6864">
                  <c:v>114.5</c:v>
                </c:pt>
                <c:pt idx="6865">
                  <c:v>114.51666666666669</c:v>
                </c:pt>
                <c:pt idx="6866">
                  <c:v>114.5333333333333</c:v>
                </c:pt>
                <c:pt idx="6867">
                  <c:v>114.55</c:v>
                </c:pt>
                <c:pt idx="6868">
                  <c:v>114.56666666666671</c:v>
                </c:pt>
                <c:pt idx="6869">
                  <c:v>114.5833333333333</c:v>
                </c:pt>
                <c:pt idx="6870">
                  <c:v>114.6</c:v>
                </c:pt>
                <c:pt idx="6871">
                  <c:v>114.6166666666667</c:v>
                </c:pt>
                <c:pt idx="6872">
                  <c:v>114.6333333333333</c:v>
                </c:pt>
                <c:pt idx="6873">
                  <c:v>114.65</c:v>
                </c:pt>
                <c:pt idx="6874">
                  <c:v>114.6666666666667</c:v>
                </c:pt>
                <c:pt idx="6875">
                  <c:v>114.68333333333329</c:v>
                </c:pt>
                <c:pt idx="6876">
                  <c:v>114.7</c:v>
                </c:pt>
                <c:pt idx="6877">
                  <c:v>114.7166666666667</c:v>
                </c:pt>
                <c:pt idx="6878">
                  <c:v>114.73333333333331</c:v>
                </c:pt>
                <c:pt idx="6879">
                  <c:v>114.75</c:v>
                </c:pt>
                <c:pt idx="6880">
                  <c:v>114.76666666666669</c:v>
                </c:pt>
                <c:pt idx="6881">
                  <c:v>114.7833333333333</c:v>
                </c:pt>
                <c:pt idx="6882">
                  <c:v>114.8</c:v>
                </c:pt>
                <c:pt idx="6883">
                  <c:v>114.81666666666671</c:v>
                </c:pt>
                <c:pt idx="6884">
                  <c:v>114.8333333333333</c:v>
                </c:pt>
                <c:pt idx="6885">
                  <c:v>114.85</c:v>
                </c:pt>
                <c:pt idx="6886">
                  <c:v>114.8666666666667</c:v>
                </c:pt>
                <c:pt idx="6887">
                  <c:v>114.8833333333333</c:v>
                </c:pt>
                <c:pt idx="6888">
                  <c:v>114.9</c:v>
                </c:pt>
                <c:pt idx="6889">
                  <c:v>114.9166666666667</c:v>
                </c:pt>
                <c:pt idx="6890">
                  <c:v>114.93333333333329</c:v>
                </c:pt>
                <c:pt idx="6891">
                  <c:v>114.95</c:v>
                </c:pt>
                <c:pt idx="6892">
                  <c:v>114.9666666666667</c:v>
                </c:pt>
                <c:pt idx="6893">
                  <c:v>114.98333333333331</c:v>
                </c:pt>
                <c:pt idx="6894">
                  <c:v>115</c:v>
                </c:pt>
                <c:pt idx="6895">
                  <c:v>115.01666666666669</c:v>
                </c:pt>
                <c:pt idx="6896">
                  <c:v>115.0333333333333</c:v>
                </c:pt>
                <c:pt idx="6897">
                  <c:v>115.05</c:v>
                </c:pt>
                <c:pt idx="6898">
                  <c:v>115.06666666666671</c:v>
                </c:pt>
                <c:pt idx="6899">
                  <c:v>115.0833333333333</c:v>
                </c:pt>
                <c:pt idx="6900">
                  <c:v>115.1</c:v>
                </c:pt>
                <c:pt idx="6901">
                  <c:v>115.1166666666667</c:v>
                </c:pt>
                <c:pt idx="6902">
                  <c:v>115.1333333333333</c:v>
                </c:pt>
                <c:pt idx="6903">
                  <c:v>115.15</c:v>
                </c:pt>
                <c:pt idx="6904">
                  <c:v>115.1666666666667</c:v>
                </c:pt>
                <c:pt idx="6905">
                  <c:v>115.18333333333329</c:v>
                </c:pt>
                <c:pt idx="6906">
                  <c:v>115.2</c:v>
                </c:pt>
                <c:pt idx="6907">
                  <c:v>115.2166666666667</c:v>
                </c:pt>
                <c:pt idx="6908">
                  <c:v>115.23333333333331</c:v>
                </c:pt>
                <c:pt idx="6909">
                  <c:v>115.25</c:v>
                </c:pt>
                <c:pt idx="6910">
                  <c:v>115.26666666666669</c:v>
                </c:pt>
                <c:pt idx="6911">
                  <c:v>115.2833333333333</c:v>
                </c:pt>
                <c:pt idx="6912">
                  <c:v>115.3</c:v>
                </c:pt>
                <c:pt idx="6913">
                  <c:v>115.31666666666671</c:v>
                </c:pt>
                <c:pt idx="6914">
                  <c:v>115.3333333333333</c:v>
                </c:pt>
                <c:pt idx="6915">
                  <c:v>115.35</c:v>
                </c:pt>
                <c:pt idx="6916">
                  <c:v>115.3666666666667</c:v>
                </c:pt>
                <c:pt idx="6917">
                  <c:v>115.3833333333333</c:v>
                </c:pt>
                <c:pt idx="6918">
                  <c:v>115.4</c:v>
                </c:pt>
                <c:pt idx="6919">
                  <c:v>115.4166666666667</c:v>
                </c:pt>
                <c:pt idx="6920">
                  <c:v>115.43333333333329</c:v>
                </c:pt>
                <c:pt idx="6921">
                  <c:v>115.45</c:v>
                </c:pt>
                <c:pt idx="6922">
                  <c:v>115.4666666666667</c:v>
                </c:pt>
                <c:pt idx="6923">
                  <c:v>115.48333333333331</c:v>
                </c:pt>
                <c:pt idx="6924">
                  <c:v>115.5</c:v>
                </c:pt>
                <c:pt idx="6925">
                  <c:v>115.51666666666669</c:v>
                </c:pt>
                <c:pt idx="6926">
                  <c:v>115.5333333333333</c:v>
                </c:pt>
                <c:pt idx="6927">
                  <c:v>115.55</c:v>
                </c:pt>
                <c:pt idx="6928">
                  <c:v>115.56666666666671</c:v>
                </c:pt>
                <c:pt idx="6929">
                  <c:v>115.5833333333333</c:v>
                </c:pt>
                <c:pt idx="6930">
                  <c:v>115.6</c:v>
                </c:pt>
                <c:pt idx="6931">
                  <c:v>115.6166666666667</c:v>
                </c:pt>
                <c:pt idx="6932">
                  <c:v>115.6333333333333</c:v>
                </c:pt>
                <c:pt idx="6933">
                  <c:v>115.65</c:v>
                </c:pt>
                <c:pt idx="6934">
                  <c:v>115.6666666666667</c:v>
                </c:pt>
                <c:pt idx="6935">
                  <c:v>115.68333333333329</c:v>
                </c:pt>
                <c:pt idx="6936">
                  <c:v>115.7</c:v>
                </c:pt>
                <c:pt idx="6937">
                  <c:v>115.7166666666667</c:v>
                </c:pt>
                <c:pt idx="6938">
                  <c:v>115.73333333333331</c:v>
                </c:pt>
                <c:pt idx="6939">
                  <c:v>115.75</c:v>
                </c:pt>
                <c:pt idx="6940">
                  <c:v>115.76666666666669</c:v>
                </c:pt>
                <c:pt idx="6941">
                  <c:v>115.7833333333333</c:v>
                </c:pt>
                <c:pt idx="6942">
                  <c:v>115.8</c:v>
                </c:pt>
                <c:pt idx="6943">
                  <c:v>115.81666666666671</c:v>
                </c:pt>
                <c:pt idx="6944">
                  <c:v>115.8333333333333</c:v>
                </c:pt>
                <c:pt idx="6945">
                  <c:v>115.85</c:v>
                </c:pt>
                <c:pt idx="6946">
                  <c:v>115.8666666666667</c:v>
                </c:pt>
                <c:pt idx="6947">
                  <c:v>115.8833333333333</c:v>
                </c:pt>
                <c:pt idx="6948">
                  <c:v>115.9</c:v>
                </c:pt>
                <c:pt idx="6949">
                  <c:v>115.9166666666667</c:v>
                </c:pt>
                <c:pt idx="6950">
                  <c:v>115.93333333333329</c:v>
                </c:pt>
                <c:pt idx="6951">
                  <c:v>115.95</c:v>
                </c:pt>
                <c:pt idx="6952">
                  <c:v>115.9666666666667</c:v>
                </c:pt>
                <c:pt idx="6953">
                  <c:v>115.98333333333331</c:v>
                </c:pt>
                <c:pt idx="6954">
                  <c:v>116</c:v>
                </c:pt>
                <c:pt idx="6955">
                  <c:v>116.01666666666669</c:v>
                </c:pt>
                <c:pt idx="6956">
                  <c:v>116.0333333333333</c:v>
                </c:pt>
                <c:pt idx="6957">
                  <c:v>116.05</c:v>
                </c:pt>
                <c:pt idx="6958">
                  <c:v>116.06666666666671</c:v>
                </c:pt>
                <c:pt idx="6959">
                  <c:v>116.0833333333333</c:v>
                </c:pt>
                <c:pt idx="6960">
                  <c:v>116.1</c:v>
                </c:pt>
                <c:pt idx="6961">
                  <c:v>116.1166666666667</c:v>
                </c:pt>
                <c:pt idx="6962">
                  <c:v>116.1333333333333</c:v>
                </c:pt>
                <c:pt idx="6963">
                  <c:v>116.15</c:v>
                </c:pt>
                <c:pt idx="6964">
                  <c:v>116.1666666666667</c:v>
                </c:pt>
                <c:pt idx="6965">
                  <c:v>116.18333333333329</c:v>
                </c:pt>
                <c:pt idx="6966">
                  <c:v>116.2</c:v>
                </c:pt>
                <c:pt idx="6967">
                  <c:v>116.2166666666667</c:v>
                </c:pt>
                <c:pt idx="6968">
                  <c:v>116.23333333333331</c:v>
                </c:pt>
                <c:pt idx="6969">
                  <c:v>116.25</c:v>
                </c:pt>
                <c:pt idx="6970">
                  <c:v>116.26666666666669</c:v>
                </c:pt>
                <c:pt idx="6971">
                  <c:v>116.2833333333333</c:v>
                </c:pt>
                <c:pt idx="6972">
                  <c:v>116.3</c:v>
                </c:pt>
                <c:pt idx="6973">
                  <c:v>116.31666666666671</c:v>
                </c:pt>
                <c:pt idx="6974">
                  <c:v>116.3333333333333</c:v>
                </c:pt>
                <c:pt idx="6975">
                  <c:v>116.35</c:v>
                </c:pt>
                <c:pt idx="6976">
                  <c:v>116.3666666666667</c:v>
                </c:pt>
                <c:pt idx="6977">
                  <c:v>116.3833333333333</c:v>
                </c:pt>
                <c:pt idx="6978">
                  <c:v>116.4</c:v>
                </c:pt>
                <c:pt idx="6979">
                  <c:v>116.4166666666667</c:v>
                </c:pt>
                <c:pt idx="6980">
                  <c:v>116.43333333333329</c:v>
                </c:pt>
                <c:pt idx="6981">
                  <c:v>116.45</c:v>
                </c:pt>
                <c:pt idx="6982">
                  <c:v>116.4666666666667</c:v>
                </c:pt>
                <c:pt idx="6983">
                  <c:v>116.48333333333331</c:v>
                </c:pt>
                <c:pt idx="6984">
                  <c:v>116.5</c:v>
                </c:pt>
                <c:pt idx="6985">
                  <c:v>116.51666666666669</c:v>
                </c:pt>
                <c:pt idx="6986">
                  <c:v>116.5333333333333</c:v>
                </c:pt>
                <c:pt idx="6987">
                  <c:v>116.55</c:v>
                </c:pt>
                <c:pt idx="6988">
                  <c:v>116.56666666666671</c:v>
                </c:pt>
                <c:pt idx="6989">
                  <c:v>116.5833333333333</c:v>
                </c:pt>
                <c:pt idx="6990">
                  <c:v>116.6</c:v>
                </c:pt>
                <c:pt idx="6991">
                  <c:v>116.6166666666667</c:v>
                </c:pt>
                <c:pt idx="6992">
                  <c:v>116.6333333333333</c:v>
                </c:pt>
                <c:pt idx="6993">
                  <c:v>116.65</c:v>
                </c:pt>
                <c:pt idx="6994">
                  <c:v>116.6666666666667</c:v>
                </c:pt>
                <c:pt idx="6995">
                  <c:v>116.68333333333329</c:v>
                </c:pt>
                <c:pt idx="6996">
                  <c:v>116.7</c:v>
                </c:pt>
                <c:pt idx="6997">
                  <c:v>116.7166666666667</c:v>
                </c:pt>
                <c:pt idx="6998">
                  <c:v>116.73333333333331</c:v>
                </c:pt>
                <c:pt idx="6999">
                  <c:v>116.75</c:v>
                </c:pt>
                <c:pt idx="7000">
                  <c:v>116.76666666666669</c:v>
                </c:pt>
                <c:pt idx="7001">
                  <c:v>116.7833333333333</c:v>
                </c:pt>
                <c:pt idx="7002">
                  <c:v>116.8</c:v>
                </c:pt>
                <c:pt idx="7003">
                  <c:v>116.81666666666671</c:v>
                </c:pt>
                <c:pt idx="7004">
                  <c:v>116.8333333333333</c:v>
                </c:pt>
                <c:pt idx="7005">
                  <c:v>116.85</c:v>
                </c:pt>
                <c:pt idx="7006">
                  <c:v>116.8666666666667</c:v>
                </c:pt>
                <c:pt idx="7007">
                  <c:v>116.8833333333333</c:v>
                </c:pt>
                <c:pt idx="7008">
                  <c:v>116.9</c:v>
                </c:pt>
                <c:pt idx="7009">
                  <c:v>116.9166666666667</c:v>
                </c:pt>
                <c:pt idx="7010">
                  <c:v>116.93333333333329</c:v>
                </c:pt>
                <c:pt idx="7011">
                  <c:v>116.95</c:v>
                </c:pt>
                <c:pt idx="7012">
                  <c:v>116.9666666666667</c:v>
                </c:pt>
                <c:pt idx="7013">
                  <c:v>116.98333333333331</c:v>
                </c:pt>
                <c:pt idx="7014">
                  <c:v>117</c:v>
                </c:pt>
                <c:pt idx="7015">
                  <c:v>117.01666666666669</c:v>
                </c:pt>
                <c:pt idx="7016">
                  <c:v>117.0333333333333</c:v>
                </c:pt>
                <c:pt idx="7017">
                  <c:v>117.05</c:v>
                </c:pt>
                <c:pt idx="7018">
                  <c:v>117.06666666666671</c:v>
                </c:pt>
                <c:pt idx="7019">
                  <c:v>117.0833333333333</c:v>
                </c:pt>
                <c:pt idx="7020">
                  <c:v>117.1</c:v>
                </c:pt>
                <c:pt idx="7021">
                  <c:v>117.1166666666667</c:v>
                </c:pt>
                <c:pt idx="7022">
                  <c:v>117.1333333333333</c:v>
                </c:pt>
                <c:pt idx="7023">
                  <c:v>117.15</c:v>
                </c:pt>
                <c:pt idx="7024">
                  <c:v>117.1666666666667</c:v>
                </c:pt>
                <c:pt idx="7025">
                  <c:v>117.18333333333329</c:v>
                </c:pt>
                <c:pt idx="7026">
                  <c:v>117.2</c:v>
                </c:pt>
                <c:pt idx="7027">
                  <c:v>117.2166666666667</c:v>
                </c:pt>
                <c:pt idx="7028">
                  <c:v>117.23333333333331</c:v>
                </c:pt>
                <c:pt idx="7029">
                  <c:v>117.25</c:v>
                </c:pt>
                <c:pt idx="7030">
                  <c:v>117.26666666666669</c:v>
                </c:pt>
                <c:pt idx="7031">
                  <c:v>117.2833333333333</c:v>
                </c:pt>
                <c:pt idx="7032">
                  <c:v>117.3</c:v>
                </c:pt>
                <c:pt idx="7033">
                  <c:v>117.31666666666671</c:v>
                </c:pt>
                <c:pt idx="7034">
                  <c:v>117.3333333333333</c:v>
                </c:pt>
                <c:pt idx="7035">
                  <c:v>117.35</c:v>
                </c:pt>
                <c:pt idx="7036">
                  <c:v>117.3666666666667</c:v>
                </c:pt>
                <c:pt idx="7037">
                  <c:v>117.3833333333333</c:v>
                </c:pt>
                <c:pt idx="7038">
                  <c:v>117.4</c:v>
                </c:pt>
                <c:pt idx="7039">
                  <c:v>117.4166666666667</c:v>
                </c:pt>
                <c:pt idx="7040">
                  <c:v>117.43333333333329</c:v>
                </c:pt>
                <c:pt idx="7041">
                  <c:v>117.45</c:v>
                </c:pt>
                <c:pt idx="7042">
                  <c:v>117.4666666666667</c:v>
                </c:pt>
                <c:pt idx="7043">
                  <c:v>117.48333333333331</c:v>
                </c:pt>
                <c:pt idx="7044">
                  <c:v>117.5</c:v>
                </c:pt>
                <c:pt idx="7045">
                  <c:v>117.51666666666669</c:v>
                </c:pt>
                <c:pt idx="7046">
                  <c:v>117.5333333333333</c:v>
                </c:pt>
                <c:pt idx="7047">
                  <c:v>117.55</c:v>
                </c:pt>
                <c:pt idx="7048">
                  <c:v>117.56666666666671</c:v>
                </c:pt>
                <c:pt idx="7049">
                  <c:v>117.5833333333333</c:v>
                </c:pt>
                <c:pt idx="7050">
                  <c:v>117.6</c:v>
                </c:pt>
                <c:pt idx="7051">
                  <c:v>117.6166666666667</c:v>
                </c:pt>
                <c:pt idx="7052">
                  <c:v>117.6333333333333</c:v>
                </c:pt>
                <c:pt idx="7053">
                  <c:v>117.65</c:v>
                </c:pt>
                <c:pt idx="7054">
                  <c:v>117.6666666666667</c:v>
                </c:pt>
                <c:pt idx="7055">
                  <c:v>117.68333333333329</c:v>
                </c:pt>
                <c:pt idx="7056">
                  <c:v>117.7</c:v>
                </c:pt>
                <c:pt idx="7057">
                  <c:v>117.7166666666667</c:v>
                </c:pt>
                <c:pt idx="7058">
                  <c:v>117.73333333333331</c:v>
                </c:pt>
                <c:pt idx="7059">
                  <c:v>117.75</c:v>
                </c:pt>
                <c:pt idx="7060">
                  <c:v>117.76666666666669</c:v>
                </c:pt>
                <c:pt idx="7061">
                  <c:v>117.7833333333333</c:v>
                </c:pt>
                <c:pt idx="7062">
                  <c:v>117.8</c:v>
                </c:pt>
                <c:pt idx="7063">
                  <c:v>117.81666666666671</c:v>
                </c:pt>
                <c:pt idx="7064">
                  <c:v>117.8333333333333</c:v>
                </c:pt>
                <c:pt idx="7065">
                  <c:v>117.85</c:v>
                </c:pt>
                <c:pt idx="7066">
                  <c:v>117.8666666666667</c:v>
                </c:pt>
                <c:pt idx="7067">
                  <c:v>117.8833333333333</c:v>
                </c:pt>
                <c:pt idx="7068">
                  <c:v>117.9</c:v>
                </c:pt>
                <c:pt idx="7069">
                  <c:v>117.9166666666667</c:v>
                </c:pt>
                <c:pt idx="7070">
                  <c:v>117.93333333333329</c:v>
                </c:pt>
                <c:pt idx="7071">
                  <c:v>117.95</c:v>
                </c:pt>
                <c:pt idx="7072">
                  <c:v>117.9666666666667</c:v>
                </c:pt>
                <c:pt idx="7073">
                  <c:v>117.98333333333331</c:v>
                </c:pt>
                <c:pt idx="7074">
                  <c:v>118</c:v>
                </c:pt>
                <c:pt idx="7075">
                  <c:v>118.01666666666669</c:v>
                </c:pt>
                <c:pt idx="7076">
                  <c:v>118.0333333333333</c:v>
                </c:pt>
                <c:pt idx="7077">
                  <c:v>118.05</c:v>
                </c:pt>
                <c:pt idx="7078">
                  <c:v>118.06666666666671</c:v>
                </c:pt>
                <c:pt idx="7079">
                  <c:v>118.0833333333333</c:v>
                </c:pt>
                <c:pt idx="7080">
                  <c:v>118.1</c:v>
                </c:pt>
                <c:pt idx="7081">
                  <c:v>118.1166666666667</c:v>
                </c:pt>
                <c:pt idx="7082">
                  <c:v>118.1333333333333</c:v>
                </c:pt>
                <c:pt idx="7083">
                  <c:v>118.15</c:v>
                </c:pt>
                <c:pt idx="7084">
                  <c:v>118.1666666666667</c:v>
                </c:pt>
                <c:pt idx="7085">
                  <c:v>118.18333333333329</c:v>
                </c:pt>
                <c:pt idx="7086">
                  <c:v>118.2</c:v>
                </c:pt>
                <c:pt idx="7087">
                  <c:v>118.2166666666667</c:v>
                </c:pt>
                <c:pt idx="7088">
                  <c:v>118.23333333333331</c:v>
                </c:pt>
                <c:pt idx="7089">
                  <c:v>118.25</c:v>
                </c:pt>
                <c:pt idx="7090">
                  <c:v>118.26666666666669</c:v>
                </c:pt>
                <c:pt idx="7091">
                  <c:v>118.2833333333333</c:v>
                </c:pt>
                <c:pt idx="7092">
                  <c:v>118.3</c:v>
                </c:pt>
                <c:pt idx="7093">
                  <c:v>118.31666666666671</c:v>
                </c:pt>
                <c:pt idx="7094">
                  <c:v>118.3333333333333</c:v>
                </c:pt>
                <c:pt idx="7095">
                  <c:v>118.35</c:v>
                </c:pt>
                <c:pt idx="7096">
                  <c:v>118.3666666666667</c:v>
                </c:pt>
                <c:pt idx="7097">
                  <c:v>118.3833333333333</c:v>
                </c:pt>
                <c:pt idx="7098">
                  <c:v>118.4</c:v>
                </c:pt>
                <c:pt idx="7099">
                  <c:v>118.4166666666667</c:v>
                </c:pt>
                <c:pt idx="7100">
                  <c:v>118.43333333333329</c:v>
                </c:pt>
                <c:pt idx="7101">
                  <c:v>118.45</c:v>
                </c:pt>
                <c:pt idx="7102">
                  <c:v>118.4666666666667</c:v>
                </c:pt>
                <c:pt idx="7103">
                  <c:v>118.48333333333331</c:v>
                </c:pt>
                <c:pt idx="7104">
                  <c:v>118.5</c:v>
                </c:pt>
                <c:pt idx="7105">
                  <c:v>118.51666666666669</c:v>
                </c:pt>
                <c:pt idx="7106">
                  <c:v>118.5333333333333</c:v>
                </c:pt>
                <c:pt idx="7107">
                  <c:v>118.55</c:v>
                </c:pt>
                <c:pt idx="7108">
                  <c:v>118.56666666666671</c:v>
                </c:pt>
                <c:pt idx="7109">
                  <c:v>118.5833333333333</c:v>
                </c:pt>
                <c:pt idx="7110">
                  <c:v>118.6</c:v>
                </c:pt>
                <c:pt idx="7111">
                  <c:v>118.6166666666667</c:v>
                </c:pt>
                <c:pt idx="7112">
                  <c:v>118.6333333333333</c:v>
                </c:pt>
                <c:pt idx="7113">
                  <c:v>118.65</c:v>
                </c:pt>
                <c:pt idx="7114">
                  <c:v>118.6666666666667</c:v>
                </c:pt>
                <c:pt idx="7115">
                  <c:v>118.68333333333329</c:v>
                </c:pt>
                <c:pt idx="7116">
                  <c:v>118.7</c:v>
                </c:pt>
                <c:pt idx="7117">
                  <c:v>118.7166666666667</c:v>
                </c:pt>
                <c:pt idx="7118">
                  <c:v>118.73333333333331</c:v>
                </c:pt>
                <c:pt idx="7119">
                  <c:v>118.75</c:v>
                </c:pt>
                <c:pt idx="7120">
                  <c:v>118.76666666666669</c:v>
                </c:pt>
                <c:pt idx="7121">
                  <c:v>118.7833333333333</c:v>
                </c:pt>
                <c:pt idx="7122">
                  <c:v>118.8</c:v>
                </c:pt>
                <c:pt idx="7123">
                  <c:v>118.81666666666671</c:v>
                </c:pt>
                <c:pt idx="7124">
                  <c:v>118.8333333333333</c:v>
                </c:pt>
                <c:pt idx="7125">
                  <c:v>118.85</c:v>
                </c:pt>
                <c:pt idx="7126">
                  <c:v>118.8666666666667</c:v>
                </c:pt>
                <c:pt idx="7127">
                  <c:v>118.8833333333333</c:v>
                </c:pt>
                <c:pt idx="7128">
                  <c:v>118.9</c:v>
                </c:pt>
                <c:pt idx="7129">
                  <c:v>118.9166666666667</c:v>
                </c:pt>
                <c:pt idx="7130">
                  <c:v>118.93333333333329</c:v>
                </c:pt>
                <c:pt idx="7131">
                  <c:v>118.95</c:v>
                </c:pt>
                <c:pt idx="7132">
                  <c:v>118.9666666666667</c:v>
                </c:pt>
                <c:pt idx="7133">
                  <c:v>118.98333333333331</c:v>
                </c:pt>
                <c:pt idx="7134">
                  <c:v>119</c:v>
                </c:pt>
                <c:pt idx="7135">
                  <c:v>119.01666666666669</c:v>
                </c:pt>
                <c:pt idx="7136">
                  <c:v>119.0333333333333</c:v>
                </c:pt>
                <c:pt idx="7137">
                  <c:v>119.05</c:v>
                </c:pt>
                <c:pt idx="7138">
                  <c:v>119.06666666666671</c:v>
                </c:pt>
                <c:pt idx="7139">
                  <c:v>119.0833333333333</c:v>
                </c:pt>
                <c:pt idx="7140">
                  <c:v>119.1</c:v>
                </c:pt>
                <c:pt idx="7141">
                  <c:v>119.1166666666667</c:v>
                </c:pt>
                <c:pt idx="7142">
                  <c:v>119.1333333333333</c:v>
                </c:pt>
                <c:pt idx="7143">
                  <c:v>119.15</c:v>
                </c:pt>
                <c:pt idx="7144">
                  <c:v>119.1666666666667</c:v>
                </c:pt>
                <c:pt idx="7145">
                  <c:v>119.18333333333329</c:v>
                </c:pt>
                <c:pt idx="7146">
                  <c:v>119.2</c:v>
                </c:pt>
                <c:pt idx="7147">
                  <c:v>119.2166666666667</c:v>
                </c:pt>
                <c:pt idx="7148">
                  <c:v>119.23333333333331</c:v>
                </c:pt>
                <c:pt idx="7149">
                  <c:v>119.25</c:v>
                </c:pt>
                <c:pt idx="7150">
                  <c:v>119.26666666666669</c:v>
                </c:pt>
                <c:pt idx="7151">
                  <c:v>119.2833333333333</c:v>
                </c:pt>
                <c:pt idx="7152">
                  <c:v>119.3</c:v>
                </c:pt>
                <c:pt idx="7153">
                  <c:v>119.31666666666671</c:v>
                </c:pt>
                <c:pt idx="7154">
                  <c:v>119.3333333333333</c:v>
                </c:pt>
                <c:pt idx="7155">
                  <c:v>119.35</c:v>
                </c:pt>
                <c:pt idx="7156">
                  <c:v>119.3666666666667</c:v>
                </c:pt>
                <c:pt idx="7157">
                  <c:v>119.3833333333333</c:v>
                </c:pt>
                <c:pt idx="7158">
                  <c:v>119.4</c:v>
                </c:pt>
                <c:pt idx="7159">
                  <c:v>119.4166666666667</c:v>
                </c:pt>
                <c:pt idx="7160">
                  <c:v>119.43333333333329</c:v>
                </c:pt>
                <c:pt idx="7161">
                  <c:v>119.45</c:v>
                </c:pt>
                <c:pt idx="7162">
                  <c:v>119.4666666666667</c:v>
                </c:pt>
                <c:pt idx="7163">
                  <c:v>119.48333333333331</c:v>
                </c:pt>
                <c:pt idx="7164">
                  <c:v>119.5</c:v>
                </c:pt>
                <c:pt idx="7165">
                  <c:v>119.51666666666669</c:v>
                </c:pt>
                <c:pt idx="7166">
                  <c:v>119.5333333333333</c:v>
                </c:pt>
                <c:pt idx="7167">
                  <c:v>119.55</c:v>
                </c:pt>
                <c:pt idx="7168">
                  <c:v>119.56666666666671</c:v>
                </c:pt>
                <c:pt idx="7169">
                  <c:v>119.5833333333333</c:v>
                </c:pt>
                <c:pt idx="7170">
                  <c:v>119.6</c:v>
                </c:pt>
                <c:pt idx="7171">
                  <c:v>119.6166666666667</c:v>
                </c:pt>
                <c:pt idx="7172">
                  <c:v>119.6333333333333</c:v>
                </c:pt>
                <c:pt idx="7173">
                  <c:v>119.65</c:v>
                </c:pt>
                <c:pt idx="7174">
                  <c:v>119.6666666666667</c:v>
                </c:pt>
                <c:pt idx="7175">
                  <c:v>119.68333333333329</c:v>
                </c:pt>
                <c:pt idx="7176">
                  <c:v>119.7</c:v>
                </c:pt>
                <c:pt idx="7177">
                  <c:v>119.7166666666667</c:v>
                </c:pt>
                <c:pt idx="7178">
                  <c:v>119.73333333333331</c:v>
                </c:pt>
                <c:pt idx="7179">
                  <c:v>119.75</c:v>
                </c:pt>
                <c:pt idx="7180">
                  <c:v>119.76666666666669</c:v>
                </c:pt>
                <c:pt idx="7181">
                  <c:v>119.7833333333333</c:v>
                </c:pt>
                <c:pt idx="7182">
                  <c:v>119.8</c:v>
                </c:pt>
                <c:pt idx="7183">
                  <c:v>119.81666666666671</c:v>
                </c:pt>
                <c:pt idx="7184">
                  <c:v>119.8333333333333</c:v>
                </c:pt>
                <c:pt idx="7185">
                  <c:v>119.85</c:v>
                </c:pt>
                <c:pt idx="7186">
                  <c:v>119.8666666666667</c:v>
                </c:pt>
                <c:pt idx="7187">
                  <c:v>119.8833333333333</c:v>
                </c:pt>
                <c:pt idx="7188">
                  <c:v>119.9</c:v>
                </c:pt>
                <c:pt idx="7189">
                  <c:v>119.9166666666667</c:v>
                </c:pt>
                <c:pt idx="7190">
                  <c:v>119.93333333333329</c:v>
                </c:pt>
                <c:pt idx="7191">
                  <c:v>119.95</c:v>
                </c:pt>
                <c:pt idx="7192">
                  <c:v>119.9666666666667</c:v>
                </c:pt>
                <c:pt idx="7193">
                  <c:v>119.98333333333331</c:v>
                </c:pt>
                <c:pt idx="7194">
                  <c:v>120</c:v>
                </c:pt>
                <c:pt idx="7195">
                  <c:v>120.01666666666669</c:v>
                </c:pt>
                <c:pt idx="7196">
                  <c:v>120.0333333333333</c:v>
                </c:pt>
                <c:pt idx="7197">
                  <c:v>120.05</c:v>
                </c:pt>
                <c:pt idx="7198">
                  <c:v>120.06666666666671</c:v>
                </c:pt>
                <c:pt idx="7199">
                  <c:v>120.0833333333333</c:v>
                </c:pt>
                <c:pt idx="7200">
                  <c:v>120.1</c:v>
                </c:pt>
                <c:pt idx="7201">
                  <c:v>120.1166666666667</c:v>
                </c:pt>
                <c:pt idx="7202">
                  <c:v>120.1333333333333</c:v>
                </c:pt>
                <c:pt idx="7203">
                  <c:v>120.15</c:v>
                </c:pt>
                <c:pt idx="7204">
                  <c:v>120.1666666666667</c:v>
                </c:pt>
                <c:pt idx="7205">
                  <c:v>120.18333333333329</c:v>
                </c:pt>
                <c:pt idx="7206">
                  <c:v>120.2</c:v>
                </c:pt>
                <c:pt idx="7207">
                  <c:v>120.2166666666667</c:v>
                </c:pt>
                <c:pt idx="7208">
                  <c:v>120.23333333333331</c:v>
                </c:pt>
                <c:pt idx="7209">
                  <c:v>120.25</c:v>
                </c:pt>
                <c:pt idx="7210">
                  <c:v>120.26666666666669</c:v>
                </c:pt>
                <c:pt idx="7211">
                  <c:v>120.2833333333333</c:v>
                </c:pt>
                <c:pt idx="7212">
                  <c:v>120.3</c:v>
                </c:pt>
                <c:pt idx="7213">
                  <c:v>120.31666666666671</c:v>
                </c:pt>
                <c:pt idx="7214">
                  <c:v>120.3333333333333</c:v>
                </c:pt>
                <c:pt idx="7215">
                  <c:v>120.35</c:v>
                </c:pt>
                <c:pt idx="7216">
                  <c:v>120.3666666666667</c:v>
                </c:pt>
                <c:pt idx="7217">
                  <c:v>120.3833333333333</c:v>
                </c:pt>
                <c:pt idx="7218">
                  <c:v>120.4</c:v>
                </c:pt>
                <c:pt idx="7219">
                  <c:v>120.4166666666667</c:v>
                </c:pt>
                <c:pt idx="7220">
                  <c:v>120.43333333333329</c:v>
                </c:pt>
                <c:pt idx="7221">
                  <c:v>120.45</c:v>
                </c:pt>
                <c:pt idx="7222">
                  <c:v>120.4666666666667</c:v>
                </c:pt>
                <c:pt idx="7223">
                  <c:v>120.48333333333331</c:v>
                </c:pt>
                <c:pt idx="7224">
                  <c:v>120.5</c:v>
                </c:pt>
                <c:pt idx="7225">
                  <c:v>120.51666666666669</c:v>
                </c:pt>
                <c:pt idx="7226">
                  <c:v>120.5333333333333</c:v>
                </c:pt>
                <c:pt idx="7227">
                  <c:v>120.55</c:v>
                </c:pt>
                <c:pt idx="7228">
                  <c:v>120.56666666666671</c:v>
                </c:pt>
                <c:pt idx="7229">
                  <c:v>120.5833333333333</c:v>
                </c:pt>
                <c:pt idx="7230">
                  <c:v>120.6</c:v>
                </c:pt>
                <c:pt idx="7231">
                  <c:v>120.6166666666667</c:v>
                </c:pt>
                <c:pt idx="7232">
                  <c:v>120.6333333333333</c:v>
                </c:pt>
                <c:pt idx="7233">
                  <c:v>120.65</c:v>
                </c:pt>
                <c:pt idx="7234">
                  <c:v>120.6666666666667</c:v>
                </c:pt>
                <c:pt idx="7235">
                  <c:v>120.68333333333329</c:v>
                </c:pt>
                <c:pt idx="7236">
                  <c:v>120.7</c:v>
                </c:pt>
                <c:pt idx="7237">
                  <c:v>120.7166666666667</c:v>
                </c:pt>
                <c:pt idx="7238">
                  <c:v>120.73333333333331</c:v>
                </c:pt>
                <c:pt idx="7239">
                  <c:v>120.75</c:v>
                </c:pt>
                <c:pt idx="7240">
                  <c:v>120.76666666666669</c:v>
                </c:pt>
                <c:pt idx="7241">
                  <c:v>120.7833333333333</c:v>
                </c:pt>
                <c:pt idx="7242">
                  <c:v>120.8</c:v>
                </c:pt>
                <c:pt idx="7243">
                  <c:v>120.81666666666671</c:v>
                </c:pt>
                <c:pt idx="7244">
                  <c:v>120.8333333333333</c:v>
                </c:pt>
                <c:pt idx="7245">
                  <c:v>120.85</c:v>
                </c:pt>
                <c:pt idx="7246">
                  <c:v>120.8666666666667</c:v>
                </c:pt>
                <c:pt idx="7247">
                  <c:v>120.8833333333333</c:v>
                </c:pt>
                <c:pt idx="7248">
                  <c:v>120.9</c:v>
                </c:pt>
                <c:pt idx="7249">
                  <c:v>120.9166666666667</c:v>
                </c:pt>
                <c:pt idx="7250">
                  <c:v>120.93333333333329</c:v>
                </c:pt>
                <c:pt idx="7251">
                  <c:v>120.95</c:v>
                </c:pt>
                <c:pt idx="7252">
                  <c:v>120.9666666666667</c:v>
                </c:pt>
                <c:pt idx="7253">
                  <c:v>120.98333333333331</c:v>
                </c:pt>
                <c:pt idx="7254">
                  <c:v>121</c:v>
                </c:pt>
                <c:pt idx="7255">
                  <c:v>121.01666666666669</c:v>
                </c:pt>
                <c:pt idx="7256">
                  <c:v>121.0333333333333</c:v>
                </c:pt>
                <c:pt idx="7257">
                  <c:v>121.05</c:v>
                </c:pt>
                <c:pt idx="7258">
                  <c:v>121.06666666666671</c:v>
                </c:pt>
                <c:pt idx="7259">
                  <c:v>121.0833333333333</c:v>
                </c:pt>
                <c:pt idx="7260">
                  <c:v>121.1</c:v>
                </c:pt>
                <c:pt idx="7261">
                  <c:v>121.1166666666667</c:v>
                </c:pt>
                <c:pt idx="7262">
                  <c:v>121.1333333333333</c:v>
                </c:pt>
                <c:pt idx="7263">
                  <c:v>121.15</c:v>
                </c:pt>
                <c:pt idx="7264">
                  <c:v>121.1666666666667</c:v>
                </c:pt>
                <c:pt idx="7265">
                  <c:v>121.18333333333329</c:v>
                </c:pt>
                <c:pt idx="7266">
                  <c:v>121.2</c:v>
                </c:pt>
                <c:pt idx="7267">
                  <c:v>121.2166666666667</c:v>
                </c:pt>
                <c:pt idx="7268">
                  <c:v>121.23333333333331</c:v>
                </c:pt>
                <c:pt idx="7269">
                  <c:v>121.25</c:v>
                </c:pt>
                <c:pt idx="7270">
                  <c:v>121.26666666666669</c:v>
                </c:pt>
                <c:pt idx="7271">
                  <c:v>121.2833333333333</c:v>
                </c:pt>
                <c:pt idx="7272">
                  <c:v>121.3</c:v>
                </c:pt>
                <c:pt idx="7273">
                  <c:v>121.31666666666671</c:v>
                </c:pt>
                <c:pt idx="7274">
                  <c:v>121.3333333333333</c:v>
                </c:pt>
                <c:pt idx="7275">
                  <c:v>121.35</c:v>
                </c:pt>
                <c:pt idx="7276">
                  <c:v>121.3666666666667</c:v>
                </c:pt>
                <c:pt idx="7277">
                  <c:v>121.3833333333333</c:v>
                </c:pt>
                <c:pt idx="7278">
                  <c:v>121.4</c:v>
                </c:pt>
                <c:pt idx="7279">
                  <c:v>121.4166666666667</c:v>
                </c:pt>
                <c:pt idx="7280">
                  <c:v>121.43333333333329</c:v>
                </c:pt>
                <c:pt idx="7281">
                  <c:v>121.45</c:v>
                </c:pt>
                <c:pt idx="7282">
                  <c:v>121.4666666666667</c:v>
                </c:pt>
                <c:pt idx="7283">
                  <c:v>121.48333333333331</c:v>
                </c:pt>
                <c:pt idx="7284">
                  <c:v>121.5</c:v>
                </c:pt>
                <c:pt idx="7285">
                  <c:v>121.51666666666669</c:v>
                </c:pt>
                <c:pt idx="7286">
                  <c:v>121.5333333333333</c:v>
                </c:pt>
                <c:pt idx="7287">
                  <c:v>121.55</c:v>
                </c:pt>
                <c:pt idx="7288">
                  <c:v>121.56666666666671</c:v>
                </c:pt>
                <c:pt idx="7289">
                  <c:v>121.5833333333333</c:v>
                </c:pt>
                <c:pt idx="7290">
                  <c:v>121.6</c:v>
                </c:pt>
                <c:pt idx="7291">
                  <c:v>121.6166666666667</c:v>
                </c:pt>
                <c:pt idx="7292">
                  <c:v>121.6333333333333</c:v>
                </c:pt>
                <c:pt idx="7293">
                  <c:v>121.65</c:v>
                </c:pt>
                <c:pt idx="7294">
                  <c:v>121.6666666666667</c:v>
                </c:pt>
                <c:pt idx="7295">
                  <c:v>121.68333333333329</c:v>
                </c:pt>
                <c:pt idx="7296">
                  <c:v>121.7</c:v>
                </c:pt>
                <c:pt idx="7297">
                  <c:v>121.7166666666667</c:v>
                </c:pt>
                <c:pt idx="7298">
                  <c:v>121.73333333333331</c:v>
                </c:pt>
                <c:pt idx="7299">
                  <c:v>121.75</c:v>
                </c:pt>
                <c:pt idx="7300">
                  <c:v>121.76666666666669</c:v>
                </c:pt>
                <c:pt idx="7301">
                  <c:v>121.7833333333333</c:v>
                </c:pt>
                <c:pt idx="7302">
                  <c:v>121.8</c:v>
                </c:pt>
                <c:pt idx="7303">
                  <c:v>121.81666666666671</c:v>
                </c:pt>
                <c:pt idx="7304">
                  <c:v>121.8333333333333</c:v>
                </c:pt>
                <c:pt idx="7305">
                  <c:v>121.85</c:v>
                </c:pt>
                <c:pt idx="7306">
                  <c:v>121.8666666666667</c:v>
                </c:pt>
                <c:pt idx="7307">
                  <c:v>121.8833333333333</c:v>
                </c:pt>
                <c:pt idx="7308">
                  <c:v>121.9</c:v>
                </c:pt>
                <c:pt idx="7309">
                  <c:v>121.9166666666667</c:v>
                </c:pt>
                <c:pt idx="7310">
                  <c:v>121.93333333333329</c:v>
                </c:pt>
                <c:pt idx="7311">
                  <c:v>121.95</c:v>
                </c:pt>
                <c:pt idx="7312">
                  <c:v>121.9666666666667</c:v>
                </c:pt>
                <c:pt idx="7313">
                  <c:v>121.98333333333331</c:v>
                </c:pt>
                <c:pt idx="7314">
                  <c:v>122</c:v>
                </c:pt>
                <c:pt idx="7315">
                  <c:v>122.01666666666669</c:v>
                </c:pt>
                <c:pt idx="7316">
                  <c:v>122.0333333333333</c:v>
                </c:pt>
                <c:pt idx="7317">
                  <c:v>122.05</c:v>
                </c:pt>
                <c:pt idx="7318">
                  <c:v>122.06666666666671</c:v>
                </c:pt>
                <c:pt idx="7319">
                  <c:v>122.0833333333333</c:v>
                </c:pt>
                <c:pt idx="7320">
                  <c:v>122.1</c:v>
                </c:pt>
                <c:pt idx="7321">
                  <c:v>122.1166666666667</c:v>
                </c:pt>
                <c:pt idx="7322">
                  <c:v>122.1333333333333</c:v>
                </c:pt>
                <c:pt idx="7323">
                  <c:v>122.15</c:v>
                </c:pt>
                <c:pt idx="7324">
                  <c:v>122.1666666666667</c:v>
                </c:pt>
                <c:pt idx="7325">
                  <c:v>122.18333333333329</c:v>
                </c:pt>
                <c:pt idx="7326">
                  <c:v>122.2</c:v>
                </c:pt>
                <c:pt idx="7327">
                  <c:v>122.2166666666667</c:v>
                </c:pt>
                <c:pt idx="7328">
                  <c:v>122.23333333333331</c:v>
                </c:pt>
                <c:pt idx="7329">
                  <c:v>122.25</c:v>
                </c:pt>
                <c:pt idx="7330">
                  <c:v>122.26666666666669</c:v>
                </c:pt>
                <c:pt idx="7331">
                  <c:v>122.2833333333333</c:v>
                </c:pt>
                <c:pt idx="7332">
                  <c:v>122.3</c:v>
                </c:pt>
                <c:pt idx="7333">
                  <c:v>122.31666666666671</c:v>
                </c:pt>
                <c:pt idx="7334">
                  <c:v>122.3333333333333</c:v>
                </c:pt>
                <c:pt idx="7335">
                  <c:v>122.35</c:v>
                </c:pt>
                <c:pt idx="7336">
                  <c:v>122.3666666666667</c:v>
                </c:pt>
                <c:pt idx="7337">
                  <c:v>122.3833333333333</c:v>
                </c:pt>
                <c:pt idx="7338">
                  <c:v>122.4</c:v>
                </c:pt>
                <c:pt idx="7339">
                  <c:v>122.4166666666667</c:v>
                </c:pt>
                <c:pt idx="7340">
                  <c:v>122.43333333333329</c:v>
                </c:pt>
                <c:pt idx="7341">
                  <c:v>122.45</c:v>
                </c:pt>
                <c:pt idx="7342">
                  <c:v>122.4666666666667</c:v>
                </c:pt>
                <c:pt idx="7343">
                  <c:v>122.48333333333331</c:v>
                </c:pt>
                <c:pt idx="7344">
                  <c:v>122.5</c:v>
                </c:pt>
                <c:pt idx="7345">
                  <c:v>122.51666666666669</c:v>
                </c:pt>
                <c:pt idx="7346">
                  <c:v>122.5333333333333</c:v>
                </c:pt>
                <c:pt idx="7347">
                  <c:v>122.55</c:v>
                </c:pt>
                <c:pt idx="7348">
                  <c:v>122.56666666666671</c:v>
                </c:pt>
                <c:pt idx="7349">
                  <c:v>122.5833333333333</c:v>
                </c:pt>
                <c:pt idx="7350">
                  <c:v>122.6</c:v>
                </c:pt>
                <c:pt idx="7351">
                  <c:v>122.6166666666667</c:v>
                </c:pt>
                <c:pt idx="7352">
                  <c:v>122.6333333333333</c:v>
                </c:pt>
                <c:pt idx="7353">
                  <c:v>122.65</c:v>
                </c:pt>
                <c:pt idx="7354">
                  <c:v>122.6666666666667</c:v>
                </c:pt>
                <c:pt idx="7355">
                  <c:v>122.68333333333329</c:v>
                </c:pt>
                <c:pt idx="7356">
                  <c:v>122.7</c:v>
                </c:pt>
                <c:pt idx="7357">
                  <c:v>122.7166666666667</c:v>
                </c:pt>
                <c:pt idx="7358">
                  <c:v>122.73333333333331</c:v>
                </c:pt>
                <c:pt idx="7359">
                  <c:v>122.75</c:v>
                </c:pt>
                <c:pt idx="7360">
                  <c:v>122.76666666666669</c:v>
                </c:pt>
                <c:pt idx="7361">
                  <c:v>122.7833333333333</c:v>
                </c:pt>
                <c:pt idx="7362">
                  <c:v>122.8</c:v>
                </c:pt>
                <c:pt idx="7363">
                  <c:v>122.81666666666671</c:v>
                </c:pt>
                <c:pt idx="7364">
                  <c:v>122.8333333333333</c:v>
                </c:pt>
                <c:pt idx="7365">
                  <c:v>122.85</c:v>
                </c:pt>
                <c:pt idx="7366">
                  <c:v>122.8666666666667</c:v>
                </c:pt>
                <c:pt idx="7367">
                  <c:v>122.8833333333333</c:v>
                </c:pt>
                <c:pt idx="7368">
                  <c:v>122.9</c:v>
                </c:pt>
                <c:pt idx="7369">
                  <c:v>122.9166666666667</c:v>
                </c:pt>
                <c:pt idx="7370">
                  <c:v>122.93333333333329</c:v>
                </c:pt>
                <c:pt idx="7371">
                  <c:v>122.95</c:v>
                </c:pt>
                <c:pt idx="7372">
                  <c:v>122.9666666666667</c:v>
                </c:pt>
                <c:pt idx="7373">
                  <c:v>122.98333333333331</c:v>
                </c:pt>
                <c:pt idx="7374">
                  <c:v>123</c:v>
                </c:pt>
                <c:pt idx="7375">
                  <c:v>123.01666666666669</c:v>
                </c:pt>
                <c:pt idx="7376">
                  <c:v>123.0333333333333</c:v>
                </c:pt>
                <c:pt idx="7377">
                  <c:v>123.05</c:v>
                </c:pt>
                <c:pt idx="7378">
                  <c:v>123.06666666666671</c:v>
                </c:pt>
                <c:pt idx="7379">
                  <c:v>123.0833333333333</c:v>
                </c:pt>
                <c:pt idx="7380">
                  <c:v>123.1</c:v>
                </c:pt>
                <c:pt idx="7381">
                  <c:v>123.1166666666667</c:v>
                </c:pt>
                <c:pt idx="7382">
                  <c:v>123.1333333333333</c:v>
                </c:pt>
                <c:pt idx="7383">
                  <c:v>123.15</c:v>
                </c:pt>
                <c:pt idx="7384">
                  <c:v>123.1666666666667</c:v>
                </c:pt>
                <c:pt idx="7385">
                  <c:v>123.18333333333329</c:v>
                </c:pt>
                <c:pt idx="7386">
                  <c:v>123.2</c:v>
                </c:pt>
                <c:pt idx="7387">
                  <c:v>123.2166666666667</c:v>
                </c:pt>
                <c:pt idx="7388">
                  <c:v>123.23333333333331</c:v>
                </c:pt>
                <c:pt idx="7389">
                  <c:v>123.25</c:v>
                </c:pt>
                <c:pt idx="7390">
                  <c:v>123.26666666666669</c:v>
                </c:pt>
                <c:pt idx="7391">
                  <c:v>123.2833333333333</c:v>
                </c:pt>
                <c:pt idx="7392">
                  <c:v>123.3</c:v>
                </c:pt>
                <c:pt idx="7393">
                  <c:v>123.31666666666671</c:v>
                </c:pt>
                <c:pt idx="7394">
                  <c:v>123.3333333333333</c:v>
                </c:pt>
                <c:pt idx="7395">
                  <c:v>123.35</c:v>
                </c:pt>
                <c:pt idx="7396">
                  <c:v>123.3666666666667</c:v>
                </c:pt>
                <c:pt idx="7397">
                  <c:v>123.3833333333333</c:v>
                </c:pt>
                <c:pt idx="7398">
                  <c:v>123.4</c:v>
                </c:pt>
                <c:pt idx="7399">
                  <c:v>123.4166666666667</c:v>
                </c:pt>
                <c:pt idx="7400">
                  <c:v>123.43333333333329</c:v>
                </c:pt>
                <c:pt idx="7401">
                  <c:v>123.45</c:v>
                </c:pt>
                <c:pt idx="7402">
                  <c:v>123.4666666666667</c:v>
                </c:pt>
                <c:pt idx="7403">
                  <c:v>123.48333333333331</c:v>
                </c:pt>
                <c:pt idx="7404">
                  <c:v>123.5</c:v>
                </c:pt>
                <c:pt idx="7405">
                  <c:v>123.51666666666669</c:v>
                </c:pt>
                <c:pt idx="7406">
                  <c:v>123.5333333333333</c:v>
                </c:pt>
                <c:pt idx="7407">
                  <c:v>123.55</c:v>
                </c:pt>
                <c:pt idx="7408">
                  <c:v>123.56666666666671</c:v>
                </c:pt>
                <c:pt idx="7409">
                  <c:v>123.5833333333333</c:v>
                </c:pt>
                <c:pt idx="7410">
                  <c:v>123.6</c:v>
                </c:pt>
                <c:pt idx="7411">
                  <c:v>123.6166666666667</c:v>
                </c:pt>
                <c:pt idx="7412">
                  <c:v>123.6333333333333</c:v>
                </c:pt>
                <c:pt idx="7413">
                  <c:v>123.65</c:v>
                </c:pt>
                <c:pt idx="7414">
                  <c:v>123.6666666666667</c:v>
                </c:pt>
                <c:pt idx="7415">
                  <c:v>123.68333333333329</c:v>
                </c:pt>
                <c:pt idx="7416">
                  <c:v>123.7</c:v>
                </c:pt>
                <c:pt idx="7417">
                  <c:v>123.7166666666667</c:v>
                </c:pt>
                <c:pt idx="7418">
                  <c:v>123.73333333333331</c:v>
                </c:pt>
                <c:pt idx="7419">
                  <c:v>123.75</c:v>
                </c:pt>
                <c:pt idx="7420">
                  <c:v>123.76666666666669</c:v>
                </c:pt>
                <c:pt idx="7421">
                  <c:v>123.7833333333333</c:v>
                </c:pt>
                <c:pt idx="7422">
                  <c:v>123.8</c:v>
                </c:pt>
                <c:pt idx="7423">
                  <c:v>123.81666666666671</c:v>
                </c:pt>
                <c:pt idx="7424">
                  <c:v>123.8333333333333</c:v>
                </c:pt>
                <c:pt idx="7425">
                  <c:v>123.85</c:v>
                </c:pt>
                <c:pt idx="7426">
                  <c:v>123.8666666666667</c:v>
                </c:pt>
                <c:pt idx="7427">
                  <c:v>123.8833333333333</c:v>
                </c:pt>
                <c:pt idx="7428">
                  <c:v>123.9</c:v>
                </c:pt>
                <c:pt idx="7429">
                  <c:v>123.9166666666667</c:v>
                </c:pt>
                <c:pt idx="7430">
                  <c:v>123.93333333333329</c:v>
                </c:pt>
                <c:pt idx="7431">
                  <c:v>123.95</c:v>
                </c:pt>
                <c:pt idx="7432">
                  <c:v>123.9666666666667</c:v>
                </c:pt>
                <c:pt idx="7433">
                  <c:v>123.98333333333331</c:v>
                </c:pt>
                <c:pt idx="7434">
                  <c:v>124</c:v>
                </c:pt>
                <c:pt idx="7435">
                  <c:v>124.01666666666669</c:v>
                </c:pt>
                <c:pt idx="7436">
                  <c:v>124.0333333333333</c:v>
                </c:pt>
                <c:pt idx="7437">
                  <c:v>124.05</c:v>
                </c:pt>
                <c:pt idx="7438">
                  <c:v>124.06666666666671</c:v>
                </c:pt>
                <c:pt idx="7439">
                  <c:v>124.0833333333333</c:v>
                </c:pt>
                <c:pt idx="7440">
                  <c:v>124.1</c:v>
                </c:pt>
                <c:pt idx="7441">
                  <c:v>124.1166666666667</c:v>
                </c:pt>
                <c:pt idx="7442">
                  <c:v>124.1333333333333</c:v>
                </c:pt>
                <c:pt idx="7443">
                  <c:v>124.15</c:v>
                </c:pt>
                <c:pt idx="7444">
                  <c:v>124.1666666666667</c:v>
                </c:pt>
                <c:pt idx="7445">
                  <c:v>124.18333333333329</c:v>
                </c:pt>
                <c:pt idx="7446">
                  <c:v>124.2</c:v>
                </c:pt>
                <c:pt idx="7447">
                  <c:v>124.2166666666667</c:v>
                </c:pt>
                <c:pt idx="7448">
                  <c:v>124.23333333333331</c:v>
                </c:pt>
                <c:pt idx="7449">
                  <c:v>124.25</c:v>
                </c:pt>
                <c:pt idx="7450">
                  <c:v>124.26666666666669</c:v>
                </c:pt>
                <c:pt idx="7451">
                  <c:v>124.2833333333333</c:v>
                </c:pt>
                <c:pt idx="7452">
                  <c:v>124.3</c:v>
                </c:pt>
                <c:pt idx="7453">
                  <c:v>124.31666666666671</c:v>
                </c:pt>
                <c:pt idx="7454">
                  <c:v>124.3333333333333</c:v>
                </c:pt>
                <c:pt idx="7455">
                  <c:v>124.35</c:v>
                </c:pt>
                <c:pt idx="7456">
                  <c:v>124.3666666666667</c:v>
                </c:pt>
                <c:pt idx="7457">
                  <c:v>124.3833333333333</c:v>
                </c:pt>
                <c:pt idx="7458">
                  <c:v>124.4</c:v>
                </c:pt>
                <c:pt idx="7459">
                  <c:v>124.4166666666667</c:v>
                </c:pt>
                <c:pt idx="7460">
                  <c:v>124.43333333333329</c:v>
                </c:pt>
                <c:pt idx="7461">
                  <c:v>124.45</c:v>
                </c:pt>
                <c:pt idx="7462">
                  <c:v>124.4666666666667</c:v>
                </c:pt>
                <c:pt idx="7463">
                  <c:v>124.48333333333331</c:v>
                </c:pt>
                <c:pt idx="7464">
                  <c:v>124.5</c:v>
                </c:pt>
                <c:pt idx="7465">
                  <c:v>124.51666666666669</c:v>
                </c:pt>
                <c:pt idx="7466">
                  <c:v>124.5333333333333</c:v>
                </c:pt>
                <c:pt idx="7467">
                  <c:v>124.55</c:v>
                </c:pt>
                <c:pt idx="7468">
                  <c:v>124.56666666666671</c:v>
                </c:pt>
                <c:pt idx="7469">
                  <c:v>124.5833333333333</c:v>
                </c:pt>
                <c:pt idx="7470">
                  <c:v>124.6</c:v>
                </c:pt>
                <c:pt idx="7471">
                  <c:v>124.6166666666667</c:v>
                </c:pt>
                <c:pt idx="7472">
                  <c:v>124.6333333333333</c:v>
                </c:pt>
                <c:pt idx="7473">
                  <c:v>124.65</c:v>
                </c:pt>
                <c:pt idx="7474">
                  <c:v>124.6666666666667</c:v>
                </c:pt>
                <c:pt idx="7475">
                  <c:v>124.68333333333329</c:v>
                </c:pt>
                <c:pt idx="7476">
                  <c:v>124.7</c:v>
                </c:pt>
                <c:pt idx="7477">
                  <c:v>124.7166666666667</c:v>
                </c:pt>
                <c:pt idx="7478">
                  <c:v>124.73333333333331</c:v>
                </c:pt>
                <c:pt idx="7479">
                  <c:v>124.75</c:v>
                </c:pt>
                <c:pt idx="7480">
                  <c:v>124.76666666666669</c:v>
                </c:pt>
                <c:pt idx="7481">
                  <c:v>124.7833333333333</c:v>
                </c:pt>
                <c:pt idx="7482">
                  <c:v>124.8</c:v>
                </c:pt>
                <c:pt idx="7483">
                  <c:v>124.81666666666671</c:v>
                </c:pt>
                <c:pt idx="7484">
                  <c:v>124.8333333333333</c:v>
                </c:pt>
                <c:pt idx="7485">
                  <c:v>124.85</c:v>
                </c:pt>
                <c:pt idx="7486">
                  <c:v>124.8666666666667</c:v>
                </c:pt>
                <c:pt idx="7487">
                  <c:v>124.8833333333333</c:v>
                </c:pt>
                <c:pt idx="7488">
                  <c:v>124.9</c:v>
                </c:pt>
                <c:pt idx="7489">
                  <c:v>124.9166666666667</c:v>
                </c:pt>
                <c:pt idx="7490">
                  <c:v>124.93333333333329</c:v>
                </c:pt>
                <c:pt idx="7491">
                  <c:v>124.95</c:v>
                </c:pt>
                <c:pt idx="7492">
                  <c:v>124.9666666666667</c:v>
                </c:pt>
                <c:pt idx="7493">
                  <c:v>124.98333333333331</c:v>
                </c:pt>
                <c:pt idx="7494">
                  <c:v>125</c:v>
                </c:pt>
                <c:pt idx="7495">
                  <c:v>125.01666666666669</c:v>
                </c:pt>
                <c:pt idx="7496">
                  <c:v>125.0333333333333</c:v>
                </c:pt>
                <c:pt idx="7497">
                  <c:v>125.05</c:v>
                </c:pt>
                <c:pt idx="7498">
                  <c:v>125.06666666666671</c:v>
                </c:pt>
                <c:pt idx="7499">
                  <c:v>125.0833333333333</c:v>
                </c:pt>
                <c:pt idx="7500">
                  <c:v>125.1</c:v>
                </c:pt>
                <c:pt idx="7501">
                  <c:v>125.1166666666667</c:v>
                </c:pt>
                <c:pt idx="7502">
                  <c:v>125.1333333333333</c:v>
                </c:pt>
                <c:pt idx="7503">
                  <c:v>125.15</c:v>
                </c:pt>
                <c:pt idx="7504">
                  <c:v>125.1666666666667</c:v>
                </c:pt>
                <c:pt idx="7505">
                  <c:v>125.18333333333329</c:v>
                </c:pt>
                <c:pt idx="7506">
                  <c:v>125.2</c:v>
                </c:pt>
                <c:pt idx="7507">
                  <c:v>125.2166666666667</c:v>
                </c:pt>
                <c:pt idx="7508">
                  <c:v>125.23333333333331</c:v>
                </c:pt>
                <c:pt idx="7509">
                  <c:v>125.25</c:v>
                </c:pt>
                <c:pt idx="7510">
                  <c:v>125.26666666666669</c:v>
                </c:pt>
                <c:pt idx="7511">
                  <c:v>125.2833333333333</c:v>
                </c:pt>
                <c:pt idx="7512">
                  <c:v>125.3</c:v>
                </c:pt>
                <c:pt idx="7513">
                  <c:v>125.31666666666671</c:v>
                </c:pt>
                <c:pt idx="7514">
                  <c:v>125.3333333333333</c:v>
                </c:pt>
                <c:pt idx="7515">
                  <c:v>125.35</c:v>
                </c:pt>
                <c:pt idx="7516">
                  <c:v>125.3666666666667</c:v>
                </c:pt>
                <c:pt idx="7517">
                  <c:v>125.3833333333333</c:v>
                </c:pt>
                <c:pt idx="7518">
                  <c:v>125.4</c:v>
                </c:pt>
                <c:pt idx="7519">
                  <c:v>125.4166666666667</c:v>
                </c:pt>
                <c:pt idx="7520">
                  <c:v>125.43333333333329</c:v>
                </c:pt>
                <c:pt idx="7521">
                  <c:v>125.45</c:v>
                </c:pt>
                <c:pt idx="7522">
                  <c:v>125.4666666666667</c:v>
                </c:pt>
                <c:pt idx="7523">
                  <c:v>125.48333333333331</c:v>
                </c:pt>
                <c:pt idx="7524">
                  <c:v>125.5</c:v>
                </c:pt>
                <c:pt idx="7525">
                  <c:v>125.51666666666669</c:v>
                </c:pt>
                <c:pt idx="7526">
                  <c:v>125.5333333333333</c:v>
                </c:pt>
                <c:pt idx="7527">
                  <c:v>125.55</c:v>
                </c:pt>
                <c:pt idx="7528">
                  <c:v>125.56666666666671</c:v>
                </c:pt>
                <c:pt idx="7529">
                  <c:v>125.5833333333333</c:v>
                </c:pt>
                <c:pt idx="7530">
                  <c:v>125.6</c:v>
                </c:pt>
                <c:pt idx="7531">
                  <c:v>125.6166666666667</c:v>
                </c:pt>
                <c:pt idx="7532">
                  <c:v>125.6333333333333</c:v>
                </c:pt>
                <c:pt idx="7533">
                  <c:v>125.65</c:v>
                </c:pt>
                <c:pt idx="7534">
                  <c:v>125.6666666666667</c:v>
                </c:pt>
                <c:pt idx="7535">
                  <c:v>125.68333333333329</c:v>
                </c:pt>
                <c:pt idx="7536">
                  <c:v>125.7</c:v>
                </c:pt>
                <c:pt idx="7537">
                  <c:v>125.7166666666667</c:v>
                </c:pt>
                <c:pt idx="7538">
                  <c:v>125.73333333333331</c:v>
                </c:pt>
                <c:pt idx="7539">
                  <c:v>125.75</c:v>
                </c:pt>
                <c:pt idx="7540">
                  <c:v>125.76666666666669</c:v>
                </c:pt>
                <c:pt idx="7541">
                  <c:v>125.7833333333333</c:v>
                </c:pt>
                <c:pt idx="7542">
                  <c:v>125.8</c:v>
                </c:pt>
                <c:pt idx="7543">
                  <c:v>125.81666666666671</c:v>
                </c:pt>
                <c:pt idx="7544">
                  <c:v>125.8333333333333</c:v>
                </c:pt>
                <c:pt idx="7545">
                  <c:v>125.85</c:v>
                </c:pt>
                <c:pt idx="7546">
                  <c:v>125.8666666666667</c:v>
                </c:pt>
                <c:pt idx="7547">
                  <c:v>125.8833333333333</c:v>
                </c:pt>
                <c:pt idx="7548">
                  <c:v>125.9</c:v>
                </c:pt>
                <c:pt idx="7549">
                  <c:v>125.9166666666667</c:v>
                </c:pt>
                <c:pt idx="7550">
                  <c:v>125.93333333333329</c:v>
                </c:pt>
                <c:pt idx="7551">
                  <c:v>125.95</c:v>
                </c:pt>
                <c:pt idx="7552">
                  <c:v>125.9666666666667</c:v>
                </c:pt>
                <c:pt idx="7553">
                  <c:v>125.98333333333331</c:v>
                </c:pt>
                <c:pt idx="7554">
                  <c:v>126</c:v>
                </c:pt>
                <c:pt idx="7555">
                  <c:v>126.01666666666669</c:v>
                </c:pt>
                <c:pt idx="7556">
                  <c:v>126.0333333333333</c:v>
                </c:pt>
                <c:pt idx="7557">
                  <c:v>126.05</c:v>
                </c:pt>
                <c:pt idx="7558">
                  <c:v>126.06666666666671</c:v>
                </c:pt>
                <c:pt idx="7559">
                  <c:v>126.0833333333333</c:v>
                </c:pt>
                <c:pt idx="7560">
                  <c:v>126.1</c:v>
                </c:pt>
                <c:pt idx="7561">
                  <c:v>126.1166666666667</c:v>
                </c:pt>
                <c:pt idx="7562">
                  <c:v>126.1333333333333</c:v>
                </c:pt>
                <c:pt idx="7563">
                  <c:v>126.15</c:v>
                </c:pt>
                <c:pt idx="7564">
                  <c:v>126.1666666666667</c:v>
                </c:pt>
                <c:pt idx="7565">
                  <c:v>126.18333333333329</c:v>
                </c:pt>
                <c:pt idx="7566">
                  <c:v>126.2</c:v>
                </c:pt>
                <c:pt idx="7567">
                  <c:v>126.2166666666667</c:v>
                </c:pt>
                <c:pt idx="7568">
                  <c:v>126.23333333333331</c:v>
                </c:pt>
                <c:pt idx="7569">
                  <c:v>126.25</c:v>
                </c:pt>
                <c:pt idx="7570">
                  <c:v>126.26666666666669</c:v>
                </c:pt>
                <c:pt idx="7571">
                  <c:v>126.2833333333333</c:v>
                </c:pt>
                <c:pt idx="7572">
                  <c:v>126.3</c:v>
                </c:pt>
                <c:pt idx="7573">
                  <c:v>126.31666666666671</c:v>
                </c:pt>
                <c:pt idx="7574">
                  <c:v>126.3333333333333</c:v>
                </c:pt>
                <c:pt idx="7575">
                  <c:v>126.35</c:v>
                </c:pt>
                <c:pt idx="7576">
                  <c:v>126.3666666666667</c:v>
                </c:pt>
                <c:pt idx="7577">
                  <c:v>126.3833333333333</c:v>
                </c:pt>
                <c:pt idx="7578">
                  <c:v>126.4</c:v>
                </c:pt>
                <c:pt idx="7579">
                  <c:v>126.4166666666667</c:v>
                </c:pt>
                <c:pt idx="7580">
                  <c:v>126.43333333333329</c:v>
                </c:pt>
                <c:pt idx="7581">
                  <c:v>126.45</c:v>
                </c:pt>
                <c:pt idx="7582">
                  <c:v>126.4666666666667</c:v>
                </c:pt>
                <c:pt idx="7583">
                  <c:v>126.48333333333331</c:v>
                </c:pt>
                <c:pt idx="7584">
                  <c:v>126.5</c:v>
                </c:pt>
                <c:pt idx="7585">
                  <c:v>126.51666666666669</c:v>
                </c:pt>
                <c:pt idx="7586">
                  <c:v>126.5333333333333</c:v>
                </c:pt>
                <c:pt idx="7587">
                  <c:v>126.55</c:v>
                </c:pt>
                <c:pt idx="7588">
                  <c:v>126.56666666666671</c:v>
                </c:pt>
                <c:pt idx="7589">
                  <c:v>126.5833333333333</c:v>
                </c:pt>
                <c:pt idx="7590">
                  <c:v>126.6</c:v>
                </c:pt>
                <c:pt idx="7591">
                  <c:v>126.6166666666667</c:v>
                </c:pt>
                <c:pt idx="7592">
                  <c:v>126.6333333333333</c:v>
                </c:pt>
                <c:pt idx="7593">
                  <c:v>126.65</c:v>
                </c:pt>
                <c:pt idx="7594">
                  <c:v>126.6666666666667</c:v>
                </c:pt>
                <c:pt idx="7595">
                  <c:v>126.68333333333329</c:v>
                </c:pt>
                <c:pt idx="7596">
                  <c:v>126.7</c:v>
                </c:pt>
                <c:pt idx="7597">
                  <c:v>126.7166666666667</c:v>
                </c:pt>
                <c:pt idx="7598">
                  <c:v>126.73333333333331</c:v>
                </c:pt>
                <c:pt idx="7599">
                  <c:v>126.75</c:v>
                </c:pt>
                <c:pt idx="7600">
                  <c:v>126.76666666666669</c:v>
                </c:pt>
                <c:pt idx="7601">
                  <c:v>126.7833333333333</c:v>
                </c:pt>
                <c:pt idx="7602">
                  <c:v>126.8</c:v>
                </c:pt>
                <c:pt idx="7603">
                  <c:v>126.81666666666671</c:v>
                </c:pt>
                <c:pt idx="7604">
                  <c:v>126.8333333333333</c:v>
                </c:pt>
                <c:pt idx="7605">
                  <c:v>126.85</c:v>
                </c:pt>
                <c:pt idx="7606">
                  <c:v>126.8666666666667</c:v>
                </c:pt>
                <c:pt idx="7607">
                  <c:v>126.8833333333333</c:v>
                </c:pt>
                <c:pt idx="7608">
                  <c:v>126.9</c:v>
                </c:pt>
                <c:pt idx="7609">
                  <c:v>126.9166666666667</c:v>
                </c:pt>
                <c:pt idx="7610">
                  <c:v>126.93333333333329</c:v>
                </c:pt>
                <c:pt idx="7611">
                  <c:v>126.95</c:v>
                </c:pt>
                <c:pt idx="7612">
                  <c:v>126.9666666666667</c:v>
                </c:pt>
                <c:pt idx="7613">
                  <c:v>126.98333333333331</c:v>
                </c:pt>
                <c:pt idx="7614">
                  <c:v>127</c:v>
                </c:pt>
                <c:pt idx="7615">
                  <c:v>127.01666666666669</c:v>
                </c:pt>
                <c:pt idx="7616">
                  <c:v>127.0333333333333</c:v>
                </c:pt>
                <c:pt idx="7617">
                  <c:v>127.05</c:v>
                </c:pt>
                <c:pt idx="7618">
                  <c:v>127.06666666666671</c:v>
                </c:pt>
                <c:pt idx="7619">
                  <c:v>127.0833333333333</c:v>
                </c:pt>
                <c:pt idx="7620">
                  <c:v>127.1</c:v>
                </c:pt>
                <c:pt idx="7621">
                  <c:v>127.1166666666667</c:v>
                </c:pt>
                <c:pt idx="7622">
                  <c:v>127.1333333333333</c:v>
                </c:pt>
                <c:pt idx="7623">
                  <c:v>127.15</c:v>
                </c:pt>
                <c:pt idx="7624">
                  <c:v>127.1666666666667</c:v>
                </c:pt>
                <c:pt idx="7625">
                  <c:v>127.18333333333329</c:v>
                </c:pt>
                <c:pt idx="7626">
                  <c:v>127.2</c:v>
                </c:pt>
                <c:pt idx="7627">
                  <c:v>127.2166666666667</c:v>
                </c:pt>
                <c:pt idx="7628">
                  <c:v>127.23333333333331</c:v>
                </c:pt>
                <c:pt idx="7629">
                  <c:v>127.25</c:v>
                </c:pt>
                <c:pt idx="7630">
                  <c:v>127.26666666666669</c:v>
                </c:pt>
                <c:pt idx="7631">
                  <c:v>127.2833333333333</c:v>
                </c:pt>
                <c:pt idx="7632">
                  <c:v>127.3</c:v>
                </c:pt>
                <c:pt idx="7633">
                  <c:v>127.31666666666671</c:v>
                </c:pt>
                <c:pt idx="7634">
                  <c:v>127.3333333333333</c:v>
                </c:pt>
                <c:pt idx="7635">
                  <c:v>127.35</c:v>
                </c:pt>
                <c:pt idx="7636">
                  <c:v>127.3666666666667</c:v>
                </c:pt>
                <c:pt idx="7637">
                  <c:v>127.3833333333333</c:v>
                </c:pt>
                <c:pt idx="7638">
                  <c:v>127.4</c:v>
                </c:pt>
                <c:pt idx="7639">
                  <c:v>127.4166666666667</c:v>
                </c:pt>
                <c:pt idx="7640">
                  <c:v>127.43333333333329</c:v>
                </c:pt>
                <c:pt idx="7641">
                  <c:v>127.45</c:v>
                </c:pt>
                <c:pt idx="7642">
                  <c:v>127.4666666666667</c:v>
                </c:pt>
                <c:pt idx="7643">
                  <c:v>127.48333333333331</c:v>
                </c:pt>
                <c:pt idx="7644">
                  <c:v>127.5</c:v>
                </c:pt>
                <c:pt idx="7645">
                  <c:v>127.51666666666669</c:v>
                </c:pt>
                <c:pt idx="7646">
                  <c:v>127.5333333333333</c:v>
                </c:pt>
                <c:pt idx="7647">
                  <c:v>127.55</c:v>
                </c:pt>
                <c:pt idx="7648">
                  <c:v>127.56666666666671</c:v>
                </c:pt>
                <c:pt idx="7649">
                  <c:v>127.5833333333333</c:v>
                </c:pt>
                <c:pt idx="7650">
                  <c:v>127.6</c:v>
                </c:pt>
                <c:pt idx="7651">
                  <c:v>127.6166666666667</c:v>
                </c:pt>
                <c:pt idx="7652">
                  <c:v>127.6333333333333</c:v>
                </c:pt>
                <c:pt idx="7653">
                  <c:v>127.65</c:v>
                </c:pt>
                <c:pt idx="7654">
                  <c:v>127.6666666666667</c:v>
                </c:pt>
                <c:pt idx="7655">
                  <c:v>127.68333333333329</c:v>
                </c:pt>
                <c:pt idx="7656">
                  <c:v>127.7</c:v>
                </c:pt>
                <c:pt idx="7657">
                  <c:v>127.7166666666667</c:v>
                </c:pt>
                <c:pt idx="7658">
                  <c:v>127.73333333333331</c:v>
                </c:pt>
                <c:pt idx="7659">
                  <c:v>127.75</c:v>
                </c:pt>
                <c:pt idx="7660">
                  <c:v>127.76666666666669</c:v>
                </c:pt>
                <c:pt idx="7661">
                  <c:v>127.7833333333333</c:v>
                </c:pt>
                <c:pt idx="7662">
                  <c:v>127.8</c:v>
                </c:pt>
                <c:pt idx="7663">
                  <c:v>127.81666666666671</c:v>
                </c:pt>
                <c:pt idx="7664">
                  <c:v>127.8333333333333</c:v>
                </c:pt>
                <c:pt idx="7665">
                  <c:v>127.85</c:v>
                </c:pt>
                <c:pt idx="7666">
                  <c:v>127.8666666666667</c:v>
                </c:pt>
                <c:pt idx="7667">
                  <c:v>127.8833333333333</c:v>
                </c:pt>
                <c:pt idx="7668">
                  <c:v>127.9</c:v>
                </c:pt>
                <c:pt idx="7669">
                  <c:v>127.9166666666667</c:v>
                </c:pt>
                <c:pt idx="7670">
                  <c:v>127.93333333333329</c:v>
                </c:pt>
                <c:pt idx="7671">
                  <c:v>127.95</c:v>
                </c:pt>
                <c:pt idx="7672">
                  <c:v>127.9666666666667</c:v>
                </c:pt>
                <c:pt idx="7673">
                  <c:v>127.98333333333331</c:v>
                </c:pt>
                <c:pt idx="7674">
                  <c:v>128</c:v>
                </c:pt>
                <c:pt idx="7675">
                  <c:v>128.01666666666671</c:v>
                </c:pt>
                <c:pt idx="7676">
                  <c:v>128.0333333333333</c:v>
                </c:pt>
                <c:pt idx="7677">
                  <c:v>128.05000000000001</c:v>
                </c:pt>
                <c:pt idx="7678">
                  <c:v>128.06666666666669</c:v>
                </c:pt>
                <c:pt idx="7679">
                  <c:v>128.08333333333329</c:v>
                </c:pt>
                <c:pt idx="7680">
                  <c:v>128.1</c:v>
                </c:pt>
                <c:pt idx="7681">
                  <c:v>128.1166666666667</c:v>
                </c:pt>
                <c:pt idx="7682">
                  <c:v>128.1333333333333</c:v>
                </c:pt>
                <c:pt idx="7683">
                  <c:v>128.15</c:v>
                </c:pt>
                <c:pt idx="7684">
                  <c:v>128.16666666666671</c:v>
                </c:pt>
                <c:pt idx="7685">
                  <c:v>128.18333333333331</c:v>
                </c:pt>
                <c:pt idx="7686">
                  <c:v>128.19999999999999</c:v>
                </c:pt>
                <c:pt idx="7687">
                  <c:v>128.2166666666667</c:v>
                </c:pt>
                <c:pt idx="7688">
                  <c:v>128.23333333333329</c:v>
                </c:pt>
                <c:pt idx="7689">
                  <c:v>128.25</c:v>
                </c:pt>
                <c:pt idx="7690">
                  <c:v>128.26666666666671</c:v>
                </c:pt>
                <c:pt idx="7691">
                  <c:v>128.2833333333333</c:v>
                </c:pt>
                <c:pt idx="7692">
                  <c:v>128.30000000000001</c:v>
                </c:pt>
                <c:pt idx="7693">
                  <c:v>128.31666666666669</c:v>
                </c:pt>
                <c:pt idx="7694">
                  <c:v>128.33333333333329</c:v>
                </c:pt>
                <c:pt idx="7695">
                  <c:v>128.35</c:v>
                </c:pt>
                <c:pt idx="7696">
                  <c:v>128.3666666666667</c:v>
                </c:pt>
                <c:pt idx="7697">
                  <c:v>128.3833333333333</c:v>
                </c:pt>
                <c:pt idx="7698">
                  <c:v>128.4</c:v>
                </c:pt>
                <c:pt idx="7699">
                  <c:v>128.41666666666671</c:v>
                </c:pt>
                <c:pt idx="7700">
                  <c:v>128.43333333333331</c:v>
                </c:pt>
                <c:pt idx="7701">
                  <c:v>128.44999999999999</c:v>
                </c:pt>
                <c:pt idx="7702">
                  <c:v>128.4666666666667</c:v>
                </c:pt>
                <c:pt idx="7703">
                  <c:v>128.48333333333329</c:v>
                </c:pt>
                <c:pt idx="7704">
                  <c:v>128.5</c:v>
                </c:pt>
                <c:pt idx="7705">
                  <c:v>128.51666666666671</c:v>
                </c:pt>
                <c:pt idx="7706">
                  <c:v>128.5333333333333</c:v>
                </c:pt>
                <c:pt idx="7707">
                  <c:v>128.55000000000001</c:v>
                </c:pt>
                <c:pt idx="7708">
                  <c:v>128.56666666666669</c:v>
                </c:pt>
                <c:pt idx="7709">
                  <c:v>128.58333333333329</c:v>
                </c:pt>
                <c:pt idx="7710">
                  <c:v>128.6</c:v>
                </c:pt>
                <c:pt idx="7711">
                  <c:v>128.6166666666667</c:v>
                </c:pt>
                <c:pt idx="7712">
                  <c:v>128.6333333333333</c:v>
                </c:pt>
                <c:pt idx="7713">
                  <c:v>128.65</c:v>
                </c:pt>
                <c:pt idx="7714">
                  <c:v>128.66666666666671</c:v>
                </c:pt>
                <c:pt idx="7715">
                  <c:v>128.68333333333331</c:v>
                </c:pt>
                <c:pt idx="7716">
                  <c:v>128.69999999999999</c:v>
                </c:pt>
                <c:pt idx="7717">
                  <c:v>128.7166666666667</c:v>
                </c:pt>
                <c:pt idx="7718">
                  <c:v>128.73333333333329</c:v>
                </c:pt>
                <c:pt idx="7719">
                  <c:v>128.75</c:v>
                </c:pt>
                <c:pt idx="7720">
                  <c:v>128.76666666666671</c:v>
                </c:pt>
                <c:pt idx="7721">
                  <c:v>128.7833333333333</c:v>
                </c:pt>
                <c:pt idx="7722">
                  <c:v>128.80000000000001</c:v>
                </c:pt>
                <c:pt idx="7723">
                  <c:v>128.81666666666669</c:v>
                </c:pt>
                <c:pt idx="7724">
                  <c:v>128.83333333333329</c:v>
                </c:pt>
                <c:pt idx="7725">
                  <c:v>128.85</c:v>
                </c:pt>
                <c:pt idx="7726">
                  <c:v>128.8666666666667</c:v>
                </c:pt>
                <c:pt idx="7727">
                  <c:v>128.8833333333333</c:v>
                </c:pt>
                <c:pt idx="7728">
                  <c:v>128.9</c:v>
                </c:pt>
                <c:pt idx="7729">
                  <c:v>128.91666666666671</c:v>
                </c:pt>
                <c:pt idx="7730">
                  <c:v>128.93333333333331</c:v>
                </c:pt>
                <c:pt idx="7731">
                  <c:v>128.94999999999999</c:v>
                </c:pt>
                <c:pt idx="7732">
                  <c:v>128.9666666666667</c:v>
                </c:pt>
                <c:pt idx="7733">
                  <c:v>128.98333333333329</c:v>
                </c:pt>
                <c:pt idx="7734">
                  <c:v>129</c:v>
                </c:pt>
                <c:pt idx="7735">
                  <c:v>129.01666666666671</c:v>
                </c:pt>
                <c:pt idx="7736">
                  <c:v>129.0333333333333</c:v>
                </c:pt>
                <c:pt idx="7737">
                  <c:v>129.05000000000001</c:v>
                </c:pt>
                <c:pt idx="7738">
                  <c:v>129.06666666666669</c:v>
                </c:pt>
                <c:pt idx="7739">
                  <c:v>129.08333333333329</c:v>
                </c:pt>
                <c:pt idx="7740">
                  <c:v>129.1</c:v>
                </c:pt>
                <c:pt idx="7741">
                  <c:v>129.1166666666667</c:v>
                </c:pt>
                <c:pt idx="7742">
                  <c:v>129.1333333333333</c:v>
                </c:pt>
                <c:pt idx="7743">
                  <c:v>129.15</c:v>
                </c:pt>
                <c:pt idx="7744">
                  <c:v>129.16666666666671</c:v>
                </c:pt>
                <c:pt idx="7745">
                  <c:v>129.18333333333331</c:v>
                </c:pt>
                <c:pt idx="7746">
                  <c:v>129.19999999999999</c:v>
                </c:pt>
                <c:pt idx="7747">
                  <c:v>129.2166666666667</c:v>
                </c:pt>
                <c:pt idx="7748">
                  <c:v>129.23333333333329</c:v>
                </c:pt>
                <c:pt idx="7749">
                  <c:v>129.25</c:v>
                </c:pt>
                <c:pt idx="7750">
                  <c:v>129.26666666666671</c:v>
                </c:pt>
                <c:pt idx="7751">
                  <c:v>129.2833333333333</c:v>
                </c:pt>
                <c:pt idx="7752">
                  <c:v>129.30000000000001</c:v>
                </c:pt>
                <c:pt idx="7753">
                  <c:v>129.31666666666669</c:v>
                </c:pt>
                <c:pt idx="7754">
                  <c:v>129.33333333333329</c:v>
                </c:pt>
                <c:pt idx="7755">
                  <c:v>129.35</c:v>
                </c:pt>
                <c:pt idx="7756">
                  <c:v>129.3666666666667</c:v>
                </c:pt>
                <c:pt idx="7757">
                  <c:v>129.3833333333333</c:v>
                </c:pt>
                <c:pt idx="7758">
                  <c:v>129.4</c:v>
                </c:pt>
                <c:pt idx="7759">
                  <c:v>129.41666666666671</c:v>
                </c:pt>
                <c:pt idx="7760">
                  <c:v>129.43333333333331</c:v>
                </c:pt>
                <c:pt idx="7761">
                  <c:v>129.44999999999999</c:v>
                </c:pt>
                <c:pt idx="7762">
                  <c:v>129.4666666666667</c:v>
                </c:pt>
                <c:pt idx="7763">
                  <c:v>129.48333333333329</c:v>
                </c:pt>
                <c:pt idx="7764">
                  <c:v>129.5</c:v>
                </c:pt>
                <c:pt idx="7765">
                  <c:v>129.51666666666671</c:v>
                </c:pt>
                <c:pt idx="7766">
                  <c:v>129.5333333333333</c:v>
                </c:pt>
                <c:pt idx="7767">
                  <c:v>129.55000000000001</c:v>
                </c:pt>
                <c:pt idx="7768">
                  <c:v>129.56666666666669</c:v>
                </c:pt>
                <c:pt idx="7769">
                  <c:v>129.58333333333329</c:v>
                </c:pt>
                <c:pt idx="7770">
                  <c:v>129.6</c:v>
                </c:pt>
                <c:pt idx="7771">
                  <c:v>129.6166666666667</c:v>
                </c:pt>
                <c:pt idx="7772">
                  <c:v>129.6333333333333</c:v>
                </c:pt>
                <c:pt idx="7773">
                  <c:v>129.65</c:v>
                </c:pt>
                <c:pt idx="7774">
                  <c:v>129.66666666666671</c:v>
                </c:pt>
                <c:pt idx="7775">
                  <c:v>129.68333333333331</c:v>
                </c:pt>
                <c:pt idx="7776">
                  <c:v>129.69999999999999</c:v>
                </c:pt>
                <c:pt idx="7777">
                  <c:v>129.7166666666667</c:v>
                </c:pt>
                <c:pt idx="7778">
                  <c:v>129.73333333333329</c:v>
                </c:pt>
                <c:pt idx="7779">
                  <c:v>129.75</c:v>
                </c:pt>
                <c:pt idx="7780">
                  <c:v>129.76666666666671</c:v>
                </c:pt>
                <c:pt idx="7781">
                  <c:v>129.7833333333333</c:v>
                </c:pt>
                <c:pt idx="7782">
                  <c:v>129.80000000000001</c:v>
                </c:pt>
                <c:pt idx="7783">
                  <c:v>129.81666666666669</c:v>
                </c:pt>
                <c:pt idx="7784">
                  <c:v>129.83333333333329</c:v>
                </c:pt>
                <c:pt idx="7785">
                  <c:v>129.85</c:v>
                </c:pt>
                <c:pt idx="7786">
                  <c:v>129.8666666666667</c:v>
                </c:pt>
                <c:pt idx="7787">
                  <c:v>129.8833333333333</c:v>
                </c:pt>
                <c:pt idx="7788">
                  <c:v>129.9</c:v>
                </c:pt>
                <c:pt idx="7789">
                  <c:v>129.91666666666671</c:v>
                </c:pt>
                <c:pt idx="7790">
                  <c:v>129.93333333333331</c:v>
                </c:pt>
                <c:pt idx="7791">
                  <c:v>129.94999999999999</c:v>
                </c:pt>
                <c:pt idx="7792">
                  <c:v>129.9666666666667</c:v>
                </c:pt>
                <c:pt idx="7793">
                  <c:v>129.98333333333329</c:v>
                </c:pt>
                <c:pt idx="7794">
                  <c:v>130</c:v>
                </c:pt>
                <c:pt idx="7795">
                  <c:v>130.01666666666671</c:v>
                </c:pt>
                <c:pt idx="7796">
                  <c:v>130.0333333333333</c:v>
                </c:pt>
                <c:pt idx="7797">
                  <c:v>130.05000000000001</c:v>
                </c:pt>
                <c:pt idx="7798">
                  <c:v>130.06666666666669</c:v>
                </c:pt>
                <c:pt idx="7799">
                  <c:v>130.08333333333329</c:v>
                </c:pt>
                <c:pt idx="7800">
                  <c:v>130.1</c:v>
                </c:pt>
                <c:pt idx="7801">
                  <c:v>130.1166666666667</c:v>
                </c:pt>
                <c:pt idx="7802">
                  <c:v>130.1333333333333</c:v>
                </c:pt>
                <c:pt idx="7803">
                  <c:v>130.15</c:v>
                </c:pt>
                <c:pt idx="7804">
                  <c:v>130.16666666666671</c:v>
                </c:pt>
                <c:pt idx="7805">
                  <c:v>130.18333333333331</c:v>
                </c:pt>
                <c:pt idx="7806">
                  <c:v>130.19999999999999</c:v>
                </c:pt>
                <c:pt idx="7807">
                  <c:v>130.2166666666667</c:v>
                </c:pt>
                <c:pt idx="7808">
                  <c:v>130.23333333333329</c:v>
                </c:pt>
                <c:pt idx="7809">
                  <c:v>130.25</c:v>
                </c:pt>
                <c:pt idx="7810">
                  <c:v>130.26666666666671</c:v>
                </c:pt>
                <c:pt idx="7811">
                  <c:v>130.2833333333333</c:v>
                </c:pt>
                <c:pt idx="7812">
                  <c:v>130.30000000000001</c:v>
                </c:pt>
                <c:pt idx="7813">
                  <c:v>130.31666666666669</c:v>
                </c:pt>
                <c:pt idx="7814">
                  <c:v>130.33333333333329</c:v>
                </c:pt>
                <c:pt idx="7815">
                  <c:v>130.35</c:v>
                </c:pt>
                <c:pt idx="7816">
                  <c:v>130.3666666666667</c:v>
                </c:pt>
                <c:pt idx="7817">
                  <c:v>130.3833333333333</c:v>
                </c:pt>
                <c:pt idx="7818">
                  <c:v>130.4</c:v>
                </c:pt>
                <c:pt idx="7819">
                  <c:v>130.41666666666671</c:v>
                </c:pt>
                <c:pt idx="7820">
                  <c:v>130.43333333333331</c:v>
                </c:pt>
                <c:pt idx="7821">
                  <c:v>130.44999999999999</c:v>
                </c:pt>
                <c:pt idx="7822">
                  <c:v>130.4666666666667</c:v>
                </c:pt>
                <c:pt idx="7823">
                  <c:v>130.48333333333329</c:v>
                </c:pt>
                <c:pt idx="7824">
                  <c:v>130.5</c:v>
                </c:pt>
                <c:pt idx="7825">
                  <c:v>130.51666666666671</c:v>
                </c:pt>
                <c:pt idx="7826">
                  <c:v>130.5333333333333</c:v>
                </c:pt>
                <c:pt idx="7827">
                  <c:v>130.55000000000001</c:v>
                </c:pt>
                <c:pt idx="7828">
                  <c:v>130.56666666666669</c:v>
                </c:pt>
                <c:pt idx="7829">
                  <c:v>130.58333333333329</c:v>
                </c:pt>
                <c:pt idx="7830">
                  <c:v>130.6</c:v>
                </c:pt>
                <c:pt idx="7831">
                  <c:v>130.6166666666667</c:v>
                </c:pt>
                <c:pt idx="7832">
                  <c:v>130.6333333333333</c:v>
                </c:pt>
                <c:pt idx="7833">
                  <c:v>130.65</c:v>
                </c:pt>
                <c:pt idx="7834">
                  <c:v>130.66666666666671</c:v>
                </c:pt>
                <c:pt idx="7835">
                  <c:v>130.68333333333331</c:v>
                </c:pt>
                <c:pt idx="7836">
                  <c:v>130.69999999999999</c:v>
                </c:pt>
                <c:pt idx="7837">
                  <c:v>130.7166666666667</c:v>
                </c:pt>
                <c:pt idx="7838">
                  <c:v>130.73333333333329</c:v>
                </c:pt>
                <c:pt idx="7839">
                  <c:v>130.75</c:v>
                </c:pt>
                <c:pt idx="7840">
                  <c:v>130.76666666666671</c:v>
                </c:pt>
                <c:pt idx="7841">
                  <c:v>130.7833333333333</c:v>
                </c:pt>
                <c:pt idx="7842">
                  <c:v>130.80000000000001</c:v>
                </c:pt>
                <c:pt idx="7843">
                  <c:v>130.81666666666669</c:v>
                </c:pt>
                <c:pt idx="7844">
                  <c:v>130.83333333333329</c:v>
                </c:pt>
                <c:pt idx="7845">
                  <c:v>130.85</c:v>
                </c:pt>
                <c:pt idx="7846">
                  <c:v>130.8666666666667</c:v>
                </c:pt>
                <c:pt idx="7847">
                  <c:v>130.8833333333333</c:v>
                </c:pt>
                <c:pt idx="7848">
                  <c:v>130.9</c:v>
                </c:pt>
                <c:pt idx="7849">
                  <c:v>130.91666666666671</c:v>
                </c:pt>
                <c:pt idx="7850">
                  <c:v>130.93333333333331</c:v>
                </c:pt>
                <c:pt idx="7851">
                  <c:v>130.94999999999999</c:v>
                </c:pt>
                <c:pt idx="7852">
                  <c:v>130.9666666666667</c:v>
                </c:pt>
                <c:pt idx="7853">
                  <c:v>130.98333333333329</c:v>
                </c:pt>
                <c:pt idx="7854">
                  <c:v>131</c:v>
                </c:pt>
                <c:pt idx="7855">
                  <c:v>131.01666666666671</c:v>
                </c:pt>
                <c:pt idx="7856">
                  <c:v>131.0333333333333</c:v>
                </c:pt>
                <c:pt idx="7857">
                  <c:v>131.05000000000001</c:v>
                </c:pt>
                <c:pt idx="7858">
                  <c:v>131.06666666666669</c:v>
                </c:pt>
                <c:pt idx="7859">
                  <c:v>131.08333333333329</c:v>
                </c:pt>
                <c:pt idx="7860">
                  <c:v>131.1</c:v>
                </c:pt>
                <c:pt idx="7861">
                  <c:v>131.1166666666667</c:v>
                </c:pt>
                <c:pt idx="7862">
                  <c:v>131.1333333333333</c:v>
                </c:pt>
                <c:pt idx="7863">
                  <c:v>131.15</c:v>
                </c:pt>
                <c:pt idx="7864">
                  <c:v>131.16666666666671</c:v>
                </c:pt>
                <c:pt idx="7865">
                  <c:v>131.18333333333331</c:v>
                </c:pt>
                <c:pt idx="7866">
                  <c:v>131.19999999999999</c:v>
                </c:pt>
                <c:pt idx="7867">
                  <c:v>131.2166666666667</c:v>
                </c:pt>
                <c:pt idx="7868">
                  <c:v>131.23333333333329</c:v>
                </c:pt>
                <c:pt idx="7869">
                  <c:v>131.25</c:v>
                </c:pt>
                <c:pt idx="7870">
                  <c:v>131.26666666666671</c:v>
                </c:pt>
                <c:pt idx="7871">
                  <c:v>131.2833333333333</c:v>
                </c:pt>
                <c:pt idx="7872">
                  <c:v>131.30000000000001</c:v>
                </c:pt>
                <c:pt idx="7873">
                  <c:v>131.31666666666669</c:v>
                </c:pt>
                <c:pt idx="7874">
                  <c:v>131.33333333333329</c:v>
                </c:pt>
                <c:pt idx="7875">
                  <c:v>131.35</c:v>
                </c:pt>
                <c:pt idx="7876">
                  <c:v>131.3666666666667</c:v>
                </c:pt>
                <c:pt idx="7877">
                  <c:v>131.3833333333333</c:v>
                </c:pt>
                <c:pt idx="7878">
                  <c:v>131.4</c:v>
                </c:pt>
                <c:pt idx="7879">
                  <c:v>131.41666666666671</c:v>
                </c:pt>
                <c:pt idx="7880">
                  <c:v>131.43333333333331</c:v>
                </c:pt>
                <c:pt idx="7881">
                  <c:v>131.44999999999999</c:v>
                </c:pt>
                <c:pt idx="7882">
                  <c:v>131.4666666666667</c:v>
                </c:pt>
                <c:pt idx="7883">
                  <c:v>131.48333333333329</c:v>
                </c:pt>
                <c:pt idx="7884">
                  <c:v>131.5</c:v>
                </c:pt>
                <c:pt idx="7885">
                  <c:v>131.51666666666671</c:v>
                </c:pt>
                <c:pt idx="7886">
                  <c:v>131.5333333333333</c:v>
                </c:pt>
                <c:pt idx="7887">
                  <c:v>131.55000000000001</c:v>
                </c:pt>
                <c:pt idx="7888">
                  <c:v>131.56666666666669</c:v>
                </c:pt>
                <c:pt idx="7889">
                  <c:v>131.58333333333329</c:v>
                </c:pt>
                <c:pt idx="7890">
                  <c:v>131.6</c:v>
                </c:pt>
                <c:pt idx="7891">
                  <c:v>131.6166666666667</c:v>
                </c:pt>
                <c:pt idx="7892">
                  <c:v>131.6333333333333</c:v>
                </c:pt>
                <c:pt idx="7893">
                  <c:v>131.65</c:v>
                </c:pt>
                <c:pt idx="7894">
                  <c:v>131.66666666666671</c:v>
                </c:pt>
                <c:pt idx="7895">
                  <c:v>131.68333333333331</c:v>
                </c:pt>
                <c:pt idx="7896">
                  <c:v>131.69999999999999</c:v>
                </c:pt>
                <c:pt idx="7897">
                  <c:v>131.7166666666667</c:v>
                </c:pt>
                <c:pt idx="7898">
                  <c:v>131.73333333333329</c:v>
                </c:pt>
                <c:pt idx="7899">
                  <c:v>131.75</c:v>
                </c:pt>
                <c:pt idx="7900">
                  <c:v>131.76666666666671</c:v>
                </c:pt>
                <c:pt idx="7901">
                  <c:v>131.7833333333333</c:v>
                </c:pt>
                <c:pt idx="7902">
                  <c:v>131.80000000000001</c:v>
                </c:pt>
                <c:pt idx="7903">
                  <c:v>131.81666666666669</c:v>
                </c:pt>
                <c:pt idx="7904">
                  <c:v>131.83333333333329</c:v>
                </c:pt>
                <c:pt idx="7905">
                  <c:v>131.85</c:v>
                </c:pt>
                <c:pt idx="7906">
                  <c:v>131.8666666666667</c:v>
                </c:pt>
                <c:pt idx="7907">
                  <c:v>131.8833333333333</c:v>
                </c:pt>
                <c:pt idx="7908">
                  <c:v>131.9</c:v>
                </c:pt>
                <c:pt idx="7909">
                  <c:v>131.91666666666671</c:v>
                </c:pt>
                <c:pt idx="7910">
                  <c:v>131.93333333333331</c:v>
                </c:pt>
                <c:pt idx="7911">
                  <c:v>131.94999999999999</c:v>
                </c:pt>
                <c:pt idx="7912">
                  <c:v>131.9666666666667</c:v>
                </c:pt>
                <c:pt idx="7913">
                  <c:v>131.98333333333329</c:v>
                </c:pt>
                <c:pt idx="7914">
                  <c:v>132</c:v>
                </c:pt>
                <c:pt idx="7915">
                  <c:v>132.01666666666671</c:v>
                </c:pt>
                <c:pt idx="7916">
                  <c:v>132.0333333333333</c:v>
                </c:pt>
                <c:pt idx="7917">
                  <c:v>132.05000000000001</c:v>
                </c:pt>
                <c:pt idx="7918">
                  <c:v>132.06666666666669</c:v>
                </c:pt>
                <c:pt idx="7919">
                  <c:v>132.08333333333329</c:v>
                </c:pt>
                <c:pt idx="7920">
                  <c:v>132.1</c:v>
                </c:pt>
                <c:pt idx="7921">
                  <c:v>132.1166666666667</c:v>
                </c:pt>
                <c:pt idx="7922">
                  <c:v>132.1333333333333</c:v>
                </c:pt>
                <c:pt idx="7923">
                  <c:v>132.15</c:v>
                </c:pt>
                <c:pt idx="7924">
                  <c:v>132.16666666666671</c:v>
                </c:pt>
                <c:pt idx="7925">
                  <c:v>132.18333333333331</c:v>
                </c:pt>
                <c:pt idx="7926">
                  <c:v>132.19999999999999</c:v>
                </c:pt>
                <c:pt idx="7927">
                  <c:v>132.2166666666667</c:v>
                </c:pt>
                <c:pt idx="7928">
                  <c:v>132.23333333333329</c:v>
                </c:pt>
                <c:pt idx="7929">
                  <c:v>132.25</c:v>
                </c:pt>
                <c:pt idx="7930">
                  <c:v>132.26666666666671</c:v>
                </c:pt>
                <c:pt idx="7931">
                  <c:v>132.2833333333333</c:v>
                </c:pt>
                <c:pt idx="7932">
                  <c:v>132.30000000000001</c:v>
                </c:pt>
                <c:pt idx="7933">
                  <c:v>132.31666666666669</c:v>
                </c:pt>
                <c:pt idx="7934">
                  <c:v>132.33333333333329</c:v>
                </c:pt>
                <c:pt idx="7935">
                  <c:v>132.35</c:v>
                </c:pt>
                <c:pt idx="7936">
                  <c:v>132.3666666666667</c:v>
                </c:pt>
                <c:pt idx="7937">
                  <c:v>132.3833333333333</c:v>
                </c:pt>
                <c:pt idx="7938">
                  <c:v>132.4</c:v>
                </c:pt>
                <c:pt idx="7939">
                  <c:v>132.41666666666671</c:v>
                </c:pt>
                <c:pt idx="7940">
                  <c:v>132.43333333333331</c:v>
                </c:pt>
                <c:pt idx="7941">
                  <c:v>132.44999999999999</c:v>
                </c:pt>
                <c:pt idx="7942">
                  <c:v>132.4666666666667</c:v>
                </c:pt>
                <c:pt idx="7943">
                  <c:v>132.48333333333329</c:v>
                </c:pt>
                <c:pt idx="7944">
                  <c:v>132.5</c:v>
                </c:pt>
                <c:pt idx="7945">
                  <c:v>132.51666666666671</c:v>
                </c:pt>
                <c:pt idx="7946">
                  <c:v>132.5333333333333</c:v>
                </c:pt>
                <c:pt idx="7947">
                  <c:v>132.55000000000001</c:v>
                </c:pt>
                <c:pt idx="7948">
                  <c:v>132.56666666666669</c:v>
                </c:pt>
                <c:pt idx="7949">
                  <c:v>132.58333333333329</c:v>
                </c:pt>
                <c:pt idx="7950">
                  <c:v>132.6</c:v>
                </c:pt>
                <c:pt idx="7951">
                  <c:v>132.6166666666667</c:v>
                </c:pt>
                <c:pt idx="7952">
                  <c:v>132.6333333333333</c:v>
                </c:pt>
                <c:pt idx="7953">
                  <c:v>132.65</c:v>
                </c:pt>
                <c:pt idx="7954">
                  <c:v>132.66666666666671</c:v>
                </c:pt>
                <c:pt idx="7955">
                  <c:v>132.68333333333331</c:v>
                </c:pt>
                <c:pt idx="7956">
                  <c:v>132.69999999999999</c:v>
                </c:pt>
                <c:pt idx="7957">
                  <c:v>132.7166666666667</c:v>
                </c:pt>
                <c:pt idx="7958">
                  <c:v>132.73333333333329</c:v>
                </c:pt>
                <c:pt idx="7959">
                  <c:v>132.75</c:v>
                </c:pt>
                <c:pt idx="7960">
                  <c:v>132.76666666666671</c:v>
                </c:pt>
                <c:pt idx="7961">
                  <c:v>132.7833333333333</c:v>
                </c:pt>
                <c:pt idx="7962">
                  <c:v>132.80000000000001</c:v>
                </c:pt>
                <c:pt idx="7963">
                  <c:v>132.81666666666669</c:v>
                </c:pt>
                <c:pt idx="7964">
                  <c:v>132.83333333333329</c:v>
                </c:pt>
                <c:pt idx="7965">
                  <c:v>132.85</c:v>
                </c:pt>
                <c:pt idx="7966">
                  <c:v>132.8666666666667</c:v>
                </c:pt>
                <c:pt idx="7967">
                  <c:v>132.8833333333333</c:v>
                </c:pt>
                <c:pt idx="7968">
                  <c:v>132.9</c:v>
                </c:pt>
                <c:pt idx="7969">
                  <c:v>132.91666666666671</c:v>
                </c:pt>
                <c:pt idx="7970">
                  <c:v>132.93333333333331</c:v>
                </c:pt>
                <c:pt idx="7971">
                  <c:v>132.94999999999999</c:v>
                </c:pt>
                <c:pt idx="7972">
                  <c:v>132.9666666666667</c:v>
                </c:pt>
                <c:pt idx="7973">
                  <c:v>132.98333333333329</c:v>
                </c:pt>
                <c:pt idx="7974">
                  <c:v>133</c:v>
                </c:pt>
                <c:pt idx="7975">
                  <c:v>133.01666666666671</c:v>
                </c:pt>
                <c:pt idx="7976">
                  <c:v>133.0333333333333</c:v>
                </c:pt>
                <c:pt idx="7977">
                  <c:v>133.05000000000001</c:v>
                </c:pt>
                <c:pt idx="7978">
                  <c:v>133.06666666666669</c:v>
                </c:pt>
                <c:pt idx="7979">
                  <c:v>133.08333333333329</c:v>
                </c:pt>
                <c:pt idx="7980">
                  <c:v>133.1</c:v>
                </c:pt>
                <c:pt idx="7981">
                  <c:v>133.1166666666667</c:v>
                </c:pt>
                <c:pt idx="7982">
                  <c:v>133.1333333333333</c:v>
                </c:pt>
                <c:pt idx="7983">
                  <c:v>133.15</c:v>
                </c:pt>
                <c:pt idx="7984">
                  <c:v>133.16666666666671</c:v>
                </c:pt>
                <c:pt idx="7985">
                  <c:v>133.18333333333331</c:v>
                </c:pt>
                <c:pt idx="7986">
                  <c:v>133.19999999999999</c:v>
                </c:pt>
                <c:pt idx="7987">
                  <c:v>133.2166666666667</c:v>
                </c:pt>
                <c:pt idx="7988">
                  <c:v>133.23333333333329</c:v>
                </c:pt>
                <c:pt idx="7989">
                  <c:v>133.25</c:v>
                </c:pt>
                <c:pt idx="7990">
                  <c:v>133.26666666666671</c:v>
                </c:pt>
                <c:pt idx="7991">
                  <c:v>133.2833333333333</c:v>
                </c:pt>
                <c:pt idx="7992">
                  <c:v>133.30000000000001</c:v>
                </c:pt>
                <c:pt idx="7993">
                  <c:v>133.31666666666669</c:v>
                </c:pt>
                <c:pt idx="7994">
                  <c:v>133.33333333333329</c:v>
                </c:pt>
                <c:pt idx="7995">
                  <c:v>133.35</c:v>
                </c:pt>
                <c:pt idx="7996">
                  <c:v>133.3666666666667</c:v>
                </c:pt>
                <c:pt idx="7997">
                  <c:v>133.3833333333333</c:v>
                </c:pt>
                <c:pt idx="7998">
                  <c:v>133.4</c:v>
                </c:pt>
                <c:pt idx="7999">
                  <c:v>133.41666666666671</c:v>
                </c:pt>
                <c:pt idx="8000">
                  <c:v>133.43333333333331</c:v>
                </c:pt>
                <c:pt idx="8001">
                  <c:v>133.44999999999999</c:v>
                </c:pt>
                <c:pt idx="8002">
                  <c:v>133.4666666666667</c:v>
                </c:pt>
                <c:pt idx="8003">
                  <c:v>133.48333333333329</c:v>
                </c:pt>
                <c:pt idx="8004">
                  <c:v>133.5</c:v>
                </c:pt>
                <c:pt idx="8005">
                  <c:v>133.51666666666671</c:v>
                </c:pt>
                <c:pt idx="8006">
                  <c:v>133.5333333333333</c:v>
                </c:pt>
                <c:pt idx="8007">
                  <c:v>133.55000000000001</c:v>
                </c:pt>
                <c:pt idx="8008">
                  <c:v>133.56666666666669</c:v>
                </c:pt>
                <c:pt idx="8009">
                  <c:v>133.58333333333329</c:v>
                </c:pt>
                <c:pt idx="8010">
                  <c:v>133.6</c:v>
                </c:pt>
                <c:pt idx="8011">
                  <c:v>133.6166666666667</c:v>
                </c:pt>
                <c:pt idx="8012">
                  <c:v>133.6333333333333</c:v>
                </c:pt>
                <c:pt idx="8013">
                  <c:v>133.65</c:v>
                </c:pt>
                <c:pt idx="8014">
                  <c:v>133.66666666666671</c:v>
                </c:pt>
                <c:pt idx="8015">
                  <c:v>133.68333333333331</c:v>
                </c:pt>
                <c:pt idx="8016">
                  <c:v>133.69999999999999</c:v>
                </c:pt>
                <c:pt idx="8017">
                  <c:v>133.7166666666667</c:v>
                </c:pt>
                <c:pt idx="8018">
                  <c:v>133.73333333333329</c:v>
                </c:pt>
                <c:pt idx="8019">
                  <c:v>133.75</c:v>
                </c:pt>
                <c:pt idx="8020">
                  <c:v>133.76666666666671</c:v>
                </c:pt>
                <c:pt idx="8021">
                  <c:v>133.7833333333333</c:v>
                </c:pt>
                <c:pt idx="8022">
                  <c:v>133.80000000000001</c:v>
                </c:pt>
                <c:pt idx="8023">
                  <c:v>133.81666666666669</c:v>
                </c:pt>
                <c:pt idx="8024">
                  <c:v>133.83333333333329</c:v>
                </c:pt>
                <c:pt idx="8025">
                  <c:v>133.85</c:v>
                </c:pt>
                <c:pt idx="8026">
                  <c:v>133.8666666666667</c:v>
                </c:pt>
                <c:pt idx="8027">
                  <c:v>133.8833333333333</c:v>
                </c:pt>
                <c:pt idx="8028">
                  <c:v>133.9</c:v>
                </c:pt>
                <c:pt idx="8029">
                  <c:v>133.91666666666671</c:v>
                </c:pt>
                <c:pt idx="8030">
                  <c:v>133.93333333333331</c:v>
                </c:pt>
                <c:pt idx="8031">
                  <c:v>133.94999999999999</c:v>
                </c:pt>
                <c:pt idx="8032">
                  <c:v>133.9666666666667</c:v>
                </c:pt>
                <c:pt idx="8033">
                  <c:v>133.98333333333329</c:v>
                </c:pt>
                <c:pt idx="8034">
                  <c:v>134</c:v>
                </c:pt>
                <c:pt idx="8035">
                  <c:v>134.01666666666671</c:v>
                </c:pt>
                <c:pt idx="8036">
                  <c:v>134.0333333333333</c:v>
                </c:pt>
                <c:pt idx="8037">
                  <c:v>134.05000000000001</c:v>
                </c:pt>
                <c:pt idx="8038">
                  <c:v>134.06666666666669</c:v>
                </c:pt>
                <c:pt idx="8039">
                  <c:v>134.08333333333329</c:v>
                </c:pt>
                <c:pt idx="8040">
                  <c:v>134.1</c:v>
                </c:pt>
                <c:pt idx="8041">
                  <c:v>134.1166666666667</c:v>
                </c:pt>
                <c:pt idx="8042">
                  <c:v>134.1333333333333</c:v>
                </c:pt>
                <c:pt idx="8043">
                  <c:v>134.15</c:v>
                </c:pt>
                <c:pt idx="8044">
                  <c:v>134.16666666666671</c:v>
                </c:pt>
                <c:pt idx="8045">
                  <c:v>134.18333333333331</c:v>
                </c:pt>
                <c:pt idx="8046">
                  <c:v>134.19999999999999</c:v>
                </c:pt>
                <c:pt idx="8047">
                  <c:v>134.2166666666667</c:v>
                </c:pt>
                <c:pt idx="8048">
                  <c:v>134.23333333333329</c:v>
                </c:pt>
                <c:pt idx="8049">
                  <c:v>134.25</c:v>
                </c:pt>
                <c:pt idx="8050">
                  <c:v>134.26666666666671</c:v>
                </c:pt>
                <c:pt idx="8051">
                  <c:v>134.2833333333333</c:v>
                </c:pt>
                <c:pt idx="8052">
                  <c:v>134.30000000000001</c:v>
                </c:pt>
                <c:pt idx="8053">
                  <c:v>134.31666666666669</c:v>
                </c:pt>
                <c:pt idx="8054">
                  <c:v>134.33333333333329</c:v>
                </c:pt>
                <c:pt idx="8055">
                  <c:v>134.35</c:v>
                </c:pt>
                <c:pt idx="8056">
                  <c:v>134.3666666666667</c:v>
                </c:pt>
                <c:pt idx="8057">
                  <c:v>134.3833333333333</c:v>
                </c:pt>
                <c:pt idx="8058">
                  <c:v>134.4</c:v>
                </c:pt>
                <c:pt idx="8059">
                  <c:v>134.41666666666671</c:v>
                </c:pt>
                <c:pt idx="8060">
                  <c:v>134.43333333333331</c:v>
                </c:pt>
                <c:pt idx="8061">
                  <c:v>134.44999999999999</c:v>
                </c:pt>
                <c:pt idx="8062">
                  <c:v>134.4666666666667</c:v>
                </c:pt>
                <c:pt idx="8063">
                  <c:v>134.48333333333329</c:v>
                </c:pt>
                <c:pt idx="8064">
                  <c:v>134.5</c:v>
                </c:pt>
                <c:pt idx="8065">
                  <c:v>134.51666666666671</c:v>
                </c:pt>
                <c:pt idx="8066">
                  <c:v>134.5333333333333</c:v>
                </c:pt>
                <c:pt idx="8067">
                  <c:v>134.55000000000001</c:v>
                </c:pt>
                <c:pt idx="8068">
                  <c:v>134.56666666666669</c:v>
                </c:pt>
                <c:pt idx="8069">
                  <c:v>134.58333333333329</c:v>
                </c:pt>
                <c:pt idx="8070">
                  <c:v>134.6</c:v>
                </c:pt>
                <c:pt idx="8071">
                  <c:v>134.6166666666667</c:v>
                </c:pt>
                <c:pt idx="8072">
                  <c:v>134.6333333333333</c:v>
                </c:pt>
                <c:pt idx="8073">
                  <c:v>134.65</c:v>
                </c:pt>
                <c:pt idx="8074">
                  <c:v>134.66666666666671</c:v>
                </c:pt>
                <c:pt idx="8075">
                  <c:v>134.68333333333331</c:v>
                </c:pt>
                <c:pt idx="8076">
                  <c:v>134.69999999999999</c:v>
                </c:pt>
                <c:pt idx="8077">
                  <c:v>134.7166666666667</c:v>
                </c:pt>
                <c:pt idx="8078">
                  <c:v>134.73333333333329</c:v>
                </c:pt>
                <c:pt idx="8079">
                  <c:v>134.75</c:v>
                </c:pt>
                <c:pt idx="8080">
                  <c:v>134.76666666666671</c:v>
                </c:pt>
                <c:pt idx="8081">
                  <c:v>134.7833333333333</c:v>
                </c:pt>
                <c:pt idx="8082">
                  <c:v>134.80000000000001</c:v>
                </c:pt>
                <c:pt idx="8083">
                  <c:v>134.81666666666669</c:v>
                </c:pt>
                <c:pt idx="8084">
                  <c:v>134.83333333333329</c:v>
                </c:pt>
                <c:pt idx="8085">
                  <c:v>134.85</c:v>
                </c:pt>
                <c:pt idx="8086">
                  <c:v>134.8666666666667</c:v>
                </c:pt>
                <c:pt idx="8087">
                  <c:v>134.8833333333333</c:v>
                </c:pt>
                <c:pt idx="8088">
                  <c:v>134.9</c:v>
                </c:pt>
                <c:pt idx="8089">
                  <c:v>134.91666666666671</c:v>
                </c:pt>
                <c:pt idx="8090">
                  <c:v>134.93333333333331</c:v>
                </c:pt>
                <c:pt idx="8091">
                  <c:v>134.94999999999999</c:v>
                </c:pt>
                <c:pt idx="8092">
                  <c:v>134.9666666666667</c:v>
                </c:pt>
                <c:pt idx="8093">
                  <c:v>134.98333333333329</c:v>
                </c:pt>
                <c:pt idx="8094">
                  <c:v>135</c:v>
                </c:pt>
                <c:pt idx="8095">
                  <c:v>135.01666666666671</c:v>
                </c:pt>
                <c:pt idx="8096">
                  <c:v>135.0333333333333</c:v>
                </c:pt>
                <c:pt idx="8097">
                  <c:v>135.05000000000001</c:v>
                </c:pt>
                <c:pt idx="8098">
                  <c:v>135.06666666666669</c:v>
                </c:pt>
                <c:pt idx="8099">
                  <c:v>135.08333333333329</c:v>
                </c:pt>
                <c:pt idx="8100">
                  <c:v>135.1</c:v>
                </c:pt>
                <c:pt idx="8101">
                  <c:v>135.1166666666667</c:v>
                </c:pt>
                <c:pt idx="8102">
                  <c:v>135.1333333333333</c:v>
                </c:pt>
                <c:pt idx="8103">
                  <c:v>135.15</c:v>
                </c:pt>
                <c:pt idx="8104">
                  <c:v>135.16666666666671</c:v>
                </c:pt>
                <c:pt idx="8105">
                  <c:v>135.18333333333331</c:v>
                </c:pt>
                <c:pt idx="8106">
                  <c:v>135.19999999999999</c:v>
                </c:pt>
                <c:pt idx="8107">
                  <c:v>135.2166666666667</c:v>
                </c:pt>
                <c:pt idx="8108">
                  <c:v>135.23333333333329</c:v>
                </c:pt>
                <c:pt idx="8109">
                  <c:v>135.25</c:v>
                </c:pt>
                <c:pt idx="8110">
                  <c:v>135.26666666666671</c:v>
                </c:pt>
                <c:pt idx="8111">
                  <c:v>135.2833333333333</c:v>
                </c:pt>
                <c:pt idx="8112">
                  <c:v>135.30000000000001</c:v>
                </c:pt>
                <c:pt idx="8113">
                  <c:v>135.31666666666669</c:v>
                </c:pt>
                <c:pt idx="8114">
                  <c:v>135.33333333333329</c:v>
                </c:pt>
                <c:pt idx="8115">
                  <c:v>135.35</c:v>
                </c:pt>
                <c:pt idx="8116">
                  <c:v>135.3666666666667</c:v>
                </c:pt>
                <c:pt idx="8117">
                  <c:v>135.3833333333333</c:v>
                </c:pt>
                <c:pt idx="8118">
                  <c:v>135.4</c:v>
                </c:pt>
                <c:pt idx="8119">
                  <c:v>135.41666666666671</c:v>
                </c:pt>
                <c:pt idx="8120">
                  <c:v>135.43333333333331</c:v>
                </c:pt>
                <c:pt idx="8121">
                  <c:v>135.44999999999999</c:v>
                </c:pt>
                <c:pt idx="8122">
                  <c:v>135.4666666666667</c:v>
                </c:pt>
                <c:pt idx="8123">
                  <c:v>135.48333333333329</c:v>
                </c:pt>
                <c:pt idx="8124">
                  <c:v>135.5</c:v>
                </c:pt>
                <c:pt idx="8125">
                  <c:v>135.51666666666671</c:v>
                </c:pt>
                <c:pt idx="8126">
                  <c:v>135.5333333333333</c:v>
                </c:pt>
                <c:pt idx="8127">
                  <c:v>135.55000000000001</c:v>
                </c:pt>
                <c:pt idx="8128">
                  <c:v>135.56666666666669</c:v>
                </c:pt>
                <c:pt idx="8129">
                  <c:v>135.58333333333329</c:v>
                </c:pt>
                <c:pt idx="8130">
                  <c:v>135.6</c:v>
                </c:pt>
                <c:pt idx="8131">
                  <c:v>135.6166666666667</c:v>
                </c:pt>
                <c:pt idx="8132">
                  <c:v>135.6333333333333</c:v>
                </c:pt>
                <c:pt idx="8133">
                  <c:v>135.65</c:v>
                </c:pt>
                <c:pt idx="8134">
                  <c:v>135.66666666666671</c:v>
                </c:pt>
                <c:pt idx="8135">
                  <c:v>135.68333333333331</c:v>
                </c:pt>
                <c:pt idx="8136">
                  <c:v>135.69999999999999</c:v>
                </c:pt>
                <c:pt idx="8137">
                  <c:v>135.7166666666667</c:v>
                </c:pt>
                <c:pt idx="8138">
                  <c:v>135.73333333333329</c:v>
                </c:pt>
                <c:pt idx="8139">
                  <c:v>135.75</c:v>
                </c:pt>
                <c:pt idx="8140">
                  <c:v>135.76666666666671</c:v>
                </c:pt>
                <c:pt idx="8141">
                  <c:v>135.7833333333333</c:v>
                </c:pt>
                <c:pt idx="8142">
                  <c:v>135.80000000000001</c:v>
                </c:pt>
                <c:pt idx="8143">
                  <c:v>135.81666666666669</c:v>
                </c:pt>
                <c:pt idx="8144">
                  <c:v>135.83333333333329</c:v>
                </c:pt>
                <c:pt idx="8145">
                  <c:v>135.85</c:v>
                </c:pt>
                <c:pt idx="8146">
                  <c:v>135.8666666666667</c:v>
                </c:pt>
                <c:pt idx="8147">
                  <c:v>135.8833333333333</c:v>
                </c:pt>
                <c:pt idx="8148">
                  <c:v>135.9</c:v>
                </c:pt>
                <c:pt idx="8149">
                  <c:v>135.91666666666671</c:v>
                </c:pt>
                <c:pt idx="8150">
                  <c:v>135.93333333333331</c:v>
                </c:pt>
                <c:pt idx="8151">
                  <c:v>135.94999999999999</c:v>
                </c:pt>
                <c:pt idx="8152">
                  <c:v>135.9666666666667</c:v>
                </c:pt>
                <c:pt idx="8153">
                  <c:v>135.98333333333329</c:v>
                </c:pt>
                <c:pt idx="8154">
                  <c:v>136</c:v>
                </c:pt>
                <c:pt idx="8155">
                  <c:v>136.01666666666671</c:v>
                </c:pt>
                <c:pt idx="8156">
                  <c:v>136.0333333333333</c:v>
                </c:pt>
                <c:pt idx="8157">
                  <c:v>136.05000000000001</c:v>
                </c:pt>
                <c:pt idx="8158">
                  <c:v>136.06666666666669</c:v>
                </c:pt>
                <c:pt idx="8159">
                  <c:v>136.08333333333329</c:v>
                </c:pt>
                <c:pt idx="8160">
                  <c:v>136.1</c:v>
                </c:pt>
                <c:pt idx="8161">
                  <c:v>136.1166666666667</c:v>
                </c:pt>
                <c:pt idx="8162">
                  <c:v>136.1333333333333</c:v>
                </c:pt>
                <c:pt idx="8163">
                  <c:v>136.15</c:v>
                </c:pt>
                <c:pt idx="8164">
                  <c:v>136.16666666666671</c:v>
                </c:pt>
                <c:pt idx="8165">
                  <c:v>136.18333333333331</c:v>
                </c:pt>
                <c:pt idx="8166">
                  <c:v>136.19999999999999</c:v>
                </c:pt>
                <c:pt idx="8167">
                  <c:v>136.2166666666667</c:v>
                </c:pt>
                <c:pt idx="8168">
                  <c:v>136.23333333333329</c:v>
                </c:pt>
                <c:pt idx="8169">
                  <c:v>136.25</c:v>
                </c:pt>
                <c:pt idx="8170">
                  <c:v>136.26666666666671</c:v>
                </c:pt>
                <c:pt idx="8171">
                  <c:v>136.2833333333333</c:v>
                </c:pt>
                <c:pt idx="8172">
                  <c:v>136.30000000000001</c:v>
                </c:pt>
                <c:pt idx="8173">
                  <c:v>136.31666666666669</c:v>
                </c:pt>
                <c:pt idx="8174">
                  <c:v>136.33333333333329</c:v>
                </c:pt>
                <c:pt idx="8175">
                  <c:v>136.35</c:v>
                </c:pt>
                <c:pt idx="8176">
                  <c:v>136.3666666666667</c:v>
                </c:pt>
                <c:pt idx="8177">
                  <c:v>136.3833333333333</c:v>
                </c:pt>
                <c:pt idx="8178">
                  <c:v>136.4</c:v>
                </c:pt>
                <c:pt idx="8179">
                  <c:v>136.41666666666671</c:v>
                </c:pt>
                <c:pt idx="8180">
                  <c:v>136.43333333333331</c:v>
                </c:pt>
                <c:pt idx="8181">
                  <c:v>136.44999999999999</c:v>
                </c:pt>
                <c:pt idx="8182">
                  <c:v>136.4666666666667</c:v>
                </c:pt>
                <c:pt idx="8183">
                  <c:v>136.48333333333329</c:v>
                </c:pt>
                <c:pt idx="8184">
                  <c:v>136.5</c:v>
                </c:pt>
                <c:pt idx="8185">
                  <c:v>136.51666666666671</c:v>
                </c:pt>
                <c:pt idx="8186">
                  <c:v>136.5333333333333</c:v>
                </c:pt>
                <c:pt idx="8187">
                  <c:v>136.55000000000001</c:v>
                </c:pt>
                <c:pt idx="8188">
                  <c:v>136.56666666666669</c:v>
                </c:pt>
                <c:pt idx="8189">
                  <c:v>136.58333333333329</c:v>
                </c:pt>
                <c:pt idx="8190">
                  <c:v>136.6</c:v>
                </c:pt>
                <c:pt idx="8191">
                  <c:v>136.6166666666667</c:v>
                </c:pt>
                <c:pt idx="8192">
                  <c:v>136.6333333333333</c:v>
                </c:pt>
                <c:pt idx="8193">
                  <c:v>136.65</c:v>
                </c:pt>
                <c:pt idx="8194">
                  <c:v>136.66666666666671</c:v>
                </c:pt>
                <c:pt idx="8195">
                  <c:v>136.68333333333331</c:v>
                </c:pt>
                <c:pt idx="8196">
                  <c:v>136.69999999999999</c:v>
                </c:pt>
                <c:pt idx="8197">
                  <c:v>136.7166666666667</c:v>
                </c:pt>
                <c:pt idx="8198">
                  <c:v>136.73333333333329</c:v>
                </c:pt>
                <c:pt idx="8199">
                  <c:v>136.75</c:v>
                </c:pt>
                <c:pt idx="8200">
                  <c:v>136.76666666666671</c:v>
                </c:pt>
                <c:pt idx="8201">
                  <c:v>136.7833333333333</c:v>
                </c:pt>
                <c:pt idx="8202">
                  <c:v>136.80000000000001</c:v>
                </c:pt>
                <c:pt idx="8203">
                  <c:v>136.81666666666669</c:v>
                </c:pt>
                <c:pt idx="8204">
                  <c:v>136.83333333333329</c:v>
                </c:pt>
                <c:pt idx="8205">
                  <c:v>136.85</c:v>
                </c:pt>
                <c:pt idx="8206">
                  <c:v>136.8666666666667</c:v>
                </c:pt>
                <c:pt idx="8207">
                  <c:v>136.8833333333333</c:v>
                </c:pt>
                <c:pt idx="8208">
                  <c:v>136.9</c:v>
                </c:pt>
                <c:pt idx="8209">
                  <c:v>136.91666666666671</c:v>
                </c:pt>
                <c:pt idx="8210">
                  <c:v>136.93333333333331</c:v>
                </c:pt>
                <c:pt idx="8211">
                  <c:v>136.94999999999999</c:v>
                </c:pt>
                <c:pt idx="8212">
                  <c:v>136.9666666666667</c:v>
                </c:pt>
                <c:pt idx="8213">
                  <c:v>136.98333333333329</c:v>
                </c:pt>
                <c:pt idx="8214">
                  <c:v>137</c:v>
                </c:pt>
                <c:pt idx="8215">
                  <c:v>137.01666666666671</c:v>
                </c:pt>
                <c:pt idx="8216">
                  <c:v>137.0333333333333</c:v>
                </c:pt>
                <c:pt idx="8217">
                  <c:v>137.05000000000001</c:v>
                </c:pt>
                <c:pt idx="8218">
                  <c:v>137.06666666666669</c:v>
                </c:pt>
                <c:pt idx="8219">
                  <c:v>137.08333333333329</c:v>
                </c:pt>
                <c:pt idx="8220">
                  <c:v>137.1</c:v>
                </c:pt>
                <c:pt idx="8221">
                  <c:v>137.1166666666667</c:v>
                </c:pt>
                <c:pt idx="8222">
                  <c:v>137.1333333333333</c:v>
                </c:pt>
                <c:pt idx="8223">
                  <c:v>137.15</c:v>
                </c:pt>
                <c:pt idx="8224">
                  <c:v>137.16666666666671</c:v>
                </c:pt>
                <c:pt idx="8225">
                  <c:v>137.18333333333331</c:v>
                </c:pt>
                <c:pt idx="8226">
                  <c:v>137.19999999999999</c:v>
                </c:pt>
                <c:pt idx="8227">
                  <c:v>137.2166666666667</c:v>
                </c:pt>
                <c:pt idx="8228">
                  <c:v>137.23333333333329</c:v>
                </c:pt>
                <c:pt idx="8229">
                  <c:v>137.25</c:v>
                </c:pt>
                <c:pt idx="8230">
                  <c:v>137.26666666666671</c:v>
                </c:pt>
                <c:pt idx="8231">
                  <c:v>137.2833333333333</c:v>
                </c:pt>
                <c:pt idx="8232">
                  <c:v>137.30000000000001</c:v>
                </c:pt>
                <c:pt idx="8233">
                  <c:v>137.31666666666669</c:v>
                </c:pt>
                <c:pt idx="8234">
                  <c:v>137.33333333333329</c:v>
                </c:pt>
                <c:pt idx="8235">
                  <c:v>137.35</c:v>
                </c:pt>
                <c:pt idx="8236">
                  <c:v>137.3666666666667</c:v>
                </c:pt>
                <c:pt idx="8237">
                  <c:v>137.3833333333333</c:v>
                </c:pt>
                <c:pt idx="8238">
                  <c:v>137.4</c:v>
                </c:pt>
                <c:pt idx="8239">
                  <c:v>137.41666666666671</c:v>
                </c:pt>
                <c:pt idx="8240">
                  <c:v>137.43333333333331</c:v>
                </c:pt>
                <c:pt idx="8241">
                  <c:v>137.44999999999999</c:v>
                </c:pt>
                <c:pt idx="8242">
                  <c:v>137.4666666666667</c:v>
                </c:pt>
                <c:pt idx="8243">
                  <c:v>137.48333333333329</c:v>
                </c:pt>
                <c:pt idx="8244">
                  <c:v>137.5</c:v>
                </c:pt>
                <c:pt idx="8245">
                  <c:v>137.51666666666671</c:v>
                </c:pt>
                <c:pt idx="8246">
                  <c:v>137.5333333333333</c:v>
                </c:pt>
                <c:pt idx="8247">
                  <c:v>137.55000000000001</c:v>
                </c:pt>
                <c:pt idx="8248">
                  <c:v>137.56666666666669</c:v>
                </c:pt>
                <c:pt idx="8249">
                  <c:v>137.58333333333329</c:v>
                </c:pt>
                <c:pt idx="8250">
                  <c:v>137.6</c:v>
                </c:pt>
                <c:pt idx="8251">
                  <c:v>137.6166666666667</c:v>
                </c:pt>
                <c:pt idx="8252">
                  <c:v>137.6333333333333</c:v>
                </c:pt>
                <c:pt idx="8253">
                  <c:v>137.65</c:v>
                </c:pt>
                <c:pt idx="8254">
                  <c:v>137.66666666666671</c:v>
                </c:pt>
                <c:pt idx="8255">
                  <c:v>137.68333333333331</c:v>
                </c:pt>
                <c:pt idx="8256">
                  <c:v>137.69999999999999</c:v>
                </c:pt>
                <c:pt idx="8257">
                  <c:v>137.7166666666667</c:v>
                </c:pt>
                <c:pt idx="8258">
                  <c:v>137.73333333333329</c:v>
                </c:pt>
                <c:pt idx="8259">
                  <c:v>137.75</c:v>
                </c:pt>
                <c:pt idx="8260">
                  <c:v>137.76666666666671</c:v>
                </c:pt>
                <c:pt idx="8261">
                  <c:v>137.7833333333333</c:v>
                </c:pt>
                <c:pt idx="8262">
                  <c:v>137.80000000000001</c:v>
                </c:pt>
                <c:pt idx="8263">
                  <c:v>137.81666666666669</c:v>
                </c:pt>
                <c:pt idx="8264">
                  <c:v>137.83333333333329</c:v>
                </c:pt>
                <c:pt idx="8265">
                  <c:v>137.85</c:v>
                </c:pt>
                <c:pt idx="8266">
                  <c:v>137.8666666666667</c:v>
                </c:pt>
                <c:pt idx="8267">
                  <c:v>137.8833333333333</c:v>
                </c:pt>
                <c:pt idx="8268">
                  <c:v>137.9</c:v>
                </c:pt>
                <c:pt idx="8269">
                  <c:v>137.91666666666671</c:v>
                </c:pt>
                <c:pt idx="8270">
                  <c:v>137.93333333333331</c:v>
                </c:pt>
                <c:pt idx="8271">
                  <c:v>137.94999999999999</c:v>
                </c:pt>
                <c:pt idx="8272">
                  <c:v>137.9666666666667</c:v>
                </c:pt>
                <c:pt idx="8273">
                  <c:v>137.98333333333329</c:v>
                </c:pt>
                <c:pt idx="8274">
                  <c:v>138</c:v>
                </c:pt>
                <c:pt idx="8275">
                  <c:v>138.01666666666671</c:v>
                </c:pt>
                <c:pt idx="8276">
                  <c:v>138.0333333333333</c:v>
                </c:pt>
                <c:pt idx="8277">
                  <c:v>138.05000000000001</c:v>
                </c:pt>
                <c:pt idx="8278">
                  <c:v>138.06666666666669</c:v>
                </c:pt>
                <c:pt idx="8279">
                  <c:v>138.08333333333329</c:v>
                </c:pt>
                <c:pt idx="8280">
                  <c:v>138.1</c:v>
                </c:pt>
                <c:pt idx="8281">
                  <c:v>138.1166666666667</c:v>
                </c:pt>
                <c:pt idx="8282">
                  <c:v>138.1333333333333</c:v>
                </c:pt>
                <c:pt idx="8283">
                  <c:v>138.15</c:v>
                </c:pt>
                <c:pt idx="8284">
                  <c:v>138.16666666666671</c:v>
                </c:pt>
                <c:pt idx="8285">
                  <c:v>138.18333333333331</c:v>
                </c:pt>
                <c:pt idx="8286">
                  <c:v>138.19999999999999</c:v>
                </c:pt>
                <c:pt idx="8287">
                  <c:v>138.2166666666667</c:v>
                </c:pt>
                <c:pt idx="8288">
                  <c:v>138.23333333333329</c:v>
                </c:pt>
                <c:pt idx="8289">
                  <c:v>138.25</c:v>
                </c:pt>
                <c:pt idx="8290">
                  <c:v>138.26666666666671</c:v>
                </c:pt>
                <c:pt idx="8291">
                  <c:v>138.2833333333333</c:v>
                </c:pt>
                <c:pt idx="8292">
                  <c:v>138.30000000000001</c:v>
                </c:pt>
                <c:pt idx="8293">
                  <c:v>138.31666666666669</c:v>
                </c:pt>
                <c:pt idx="8294">
                  <c:v>138.33333333333329</c:v>
                </c:pt>
                <c:pt idx="8295">
                  <c:v>138.35</c:v>
                </c:pt>
                <c:pt idx="8296">
                  <c:v>138.3666666666667</c:v>
                </c:pt>
                <c:pt idx="8297">
                  <c:v>138.3833333333333</c:v>
                </c:pt>
                <c:pt idx="8298">
                  <c:v>138.4</c:v>
                </c:pt>
                <c:pt idx="8299">
                  <c:v>138.41666666666671</c:v>
                </c:pt>
                <c:pt idx="8300">
                  <c:v>138.43333333333331</c:v>
                </c:pt>
                <c:pt idx="8301">
                  <c:v>138.44999999999999</c:v>
                </c:pt>
                <c:pt idx="8302">
                  <c:v>138.4666666666667</c:v>
                </c:pt>
                <c:pt idx="8303">
                  <c:v>138.48333333333329</c:v>
                </c:pt>
                <c:pt idx="8304">
                  <c:v>138.5</c:v>
                </c:pt>
                <c:pt idx="8305">
                  <c:v>138.51666666666671</c:v>
                </c:pt>
                <c:pt idx="8306">
                  <c:v>138.5333333333333</c:v>
                </c:pt>
                <c:pt idx="8307">
                  <c:v>138.55000000000001</c:v>
                </c:pt>
                <c:pt idx="8308">
                  <c:v>138.56666666666669</c:v>
                </c:pt>
                <c:pt idx="8309">
                  <c:v>138.58333333333329</c:v>
                </c:pt>
                <c:pt idx="8310">
                  <c:v>138.6</c:v>
                </c:pt>
                <c:pt idx="8311">
                  <c:v>138.6166666666667</c:v>
                </c:pt>
                <c:pt idx="8312">
                  <c:v>138.6333333333333</c:v>
                </c:pt>
                <c:pt idx="8313">
                  <c:v>138.65</c:v>
                </c:pt>
                <c:pt idx="8314">
                  <c:v>138.66666666666671</c:v>
                </c:pt>
                <c:pt idx="8315">
                  <c:v>138.68333333333331</c:v>
                </c:pt>
                <c:pt idx="8316">
                  <c:v>138.69999999999999</c:v>
                </c:pt>
                <c:pt idx="8317">
                  <c:v>138.7166666666667</c:v>
                </c:pt>
                <c:pt idx="8318">
                  <c:v>138.73333333333329</c:v>
                </c:pt>
                <c:pt idx="8319">
                  <c:v>138.75</c:v>
                </c:pt>
                <c:pt idx="8320">
                  <c:v>138.76666666666671</c:v>
                </c:pt>
                <c:pt idx="8321">
                  <c:v>138.7833333333333</c:v>
                </c:pt>
                <c:pt idx="8322">
                  <c:v>138.80000000000001</c:v>
                </c:pt>
                <c:pt idx="8323">
                  <c:v>138.81666666666669</c:v>
                </c:pt>
                <c:pt idx="8324">
                  <c:v>138.83333333333329</c:v>
                </c:pt>
                <c:pt idx="8325">
                  <c:v>138.85</c:v>
                </c:pt>
                <c:pt idx="8326">
                  <c:v>138.8666666666667</c:v>
                </c:pt>
                <c:pt idx="8327">
                  <c:v>138.8833333333333</c:v>
                </c:pt>
                <c:pt idx="8328">
                  <c:v>138.9</c:v>
                </c:pt>
                <c:pt idx="8329">
                  <c:v>138.91666666666671</c:v>
                </c:pt>
                <c:pt idx="8330">
                  <c:v>138.93333333333331</c:v>
                </c:pt>
                <c:pt idx="8331">
                  <c:v>138.94999999999999</c:v>
                </c:pt>
                <c:pt idx="8332">
                  <c:v>138.9666666666667</c:v>
                </c:pt>
                <c:pt idx="8333">
                  <c:v>138.98333333333329</c:v>
                </c:pt>
                <c:pt idx="8334">
                  <c:v>139</c:v>
                </c:pt>
                <c:pt idx="8335">
                  <c:v>139.01666666666671</c:v>
                </c:pt>
                <c:pt idx="8336">
                  <c:v>139.0333333333333</c:v>
                </c:pt>
                <c:pt idx="8337">
                  <c:v>139.05000000000001</c:v>
                </c:pt>
                <c:pt idx="8338">
                  <c:v>139.06666666666669</c:v>
                </c:pt>
                <c:pt idx="8339">
                  <c:v>139.08333333333329</c:v>
                </c:pt>
                <c:pt idx="8340">
                  <c:v>139.1</c:v>
                </c:pt>
                <c:pt idx="8341">
                  <c:v>139.1166666666667</c:v>
                </c:pt>
                <c:pt idx="8342">
                  <c:v>139.1333333333333</c:v>
                </c:pt>
                <c:pt idx="8343">
                  <c:v>139.15</c:v>
                </c:pt>
                <c:pt idx="8344">
                  <c:v>139.16666666666671</c:v>
                </c:pt>
                <c:pt idx="8345">
                  <c:v>139.18333333333331</c:v>
                </c:pt>
                <c:pt idx="8346">
                  <c:v>139.19999999999999</c:v>
                </c:pt>
                <c:pt idx="8347">
                  <c:v>139.2166666666667</c:v>
                </c:pt>
                <c:pt idx="8348">
                  <c:v>139.23333333333329</c:v>
                </c:pt>
                <c:pt idx="8349">
                  <c:v>139.25</c:v>
                </c:pt>
                <c:pt idx="8350">
                  <c:v>139.26666666666671</c:v>
                </c:pt>
                <c:pt idx="8351">
                  <c:v>139.2833333333333</c:v>
                </c:pt>
                <c:pt idx="8352">
                  <c:v>139.30000000000001</c:v>
                </c:pt>
                <c:pt idx="8353">
                  <c:v>139.31666666666669</c:v>
                </c:pt>
                <c:pt idx="8354">
                  <c:v>139.33333333333329</c:v>
                </c:pt>
                <c:pt idx="8355">
                  <c:v>139.35</c:v>
                </c:pt>
                <c:pt idx="8356">
                  <c:v>139.3666666666667</c:v>
                </c:pt>
                <c:pt idx="8357">
                  <c:v>139.3833333333333</c:v>
                </c:pt>
                <c:pt idx="8358">
                  <c:v>139.4</c:v>
                </c:pt>
                <c:pt idx="8359">
                  <c:v>139.41666666666671</c:v>
                </c:pt>
                <c:pt idx="8360">
                  <c:v>139.43333333333331</c:v>
                </c:pt>
                <c:pt idx="8361">
                  <c:v>139.44999999999999</c:v>
                </c:pt>
                <c:pt idx="8362">
                  <c:v>139.4666666666667</c:v>
                </c:pt>
                <c:pt idx="8363">
                  <c:v>139.48333333333329</c:v>
                </c:pt>
                <c:pt idx="8364">
                  <c:v>139.5</c:v>
                </c:pt>
                <c:pt idx="8365">
                  <c:v>139.51666666666671</c:v>
                </c:pt>
                <c:pt idx="8366">
                  <c:v>139.5333333333333</c:v>
                </c:pt>
                <c:pt idx="8367">
                  <c:v>139.55000000000001</c:v>
                </c:pt>
                <c:pt idx="8368">
                  <c:v>139.56666666666669</c:v>
                </c:pt>
                <c:pt idx="8369">
                  <c:v>139.58333333333329</c:v>
                </c:pt>
                <c:pt idx="8370">
                  <c:v>139.6</c:v>
                </c:pt>
                <c:pt idx="8371">
                  <c:v>139.6166666666667</c:v>
                </c:pt>
                <c:pt idx="8372">
                  <c:v>139.6333333333333</c:v>
                </c:pt>
                <c:pt idx="8373">
                  <c:v>139.65</c:v>
                </c:pt>
                <c:pt idx="8374">
                  <c:v>139.66666666666671</c:v>
                </c:pt>
                <c:pt idx="8375">
                  <c:v>139.68333333333331</c:v>
                </c:pt>
                <c:pt idx="8376">
                  <c:v>139.69999999999999</c:v>
                </c:pt>
                <c:pt idx="8377">
                  <c:v>139.7166666666667</c:v>
                </c:pt>
                <c:pt idx="8378">
                  <c:v>139.73333333333329</c:v>
                </c:pt>
                <c:pt idx="8379">
                  <c:v>139.75</c:v>
                </c:pt>
                <c:pt idx="8380">
                  <c:v>139.76666666666671</c:v>
                </c:pt>
                <c:pt idx="8381">
                  <c:v>139.7833333333333</c:v>
                </c:pt>
                <c:pt idx="8382">
                  <c:v>139.80000000000001</c:v>
                </c:pt>
                <c:pt idx="8383">
                  <c:v>139.81666666666669</c:v>
                </c:pt>
                <c:pt idx="8384">
                  <c:v>139.83333333333329</c:v>
                </c:pt>
                <c:pt idx="8385">
                  <c:v>139.85</c:v>
                </c:pt>
                <c:pt idx="8386">
                  <c:v>139.8666666666667</c:v>
                </c:pt>
                <c:pt idx="8387">
                  <c:v>139.8833333333333</c:v>
                </c:pt>
                <c:pt idx="8388">
                  <c:v>139.9</c:v>
                </c:pt>
                <c:pt idx="8389">
                  <c:v>139.91666666666671</c:v>
                </c:pt>
                <c:pt idx="8390">
                  <c:v>139.93333333333331</c:v>
                </c:pt>
                <c:pt idx="8391">
                  <c:v>139.94999999999999</c:v>
                </c:pt>
                <c:pt idx="8392">
                  <c:v>139.9666666666667</c:v>
                </c:pt>
                <c:pt idx="8393">
                  <c:v>139.98333333333329</c:v>
                </c:pt>
                <c:pt idx="8394">
                  <c:v>140</c:v>
                </c:pt>
                <c:pt idx="8395">
                  <c:v>140.01666666666671</c:v>
                </c:pt>
                <c:pt idx="8396">
                  <c:v>140.0333333333333</c:v>
                </c:pt>
                <c:pt idx="8397">
                  <c:v>140.05000000000001</c:v>
                </c:pt>
                <c:pt idx="8398">
                  <c:v>140.06666666666669</c:v>
                </c:pt>
                <c:pt idx="8399">
                  <c:v>140.08333333333329</c:v>
                </c:pt>
                <c:pt idx="8400">
                  <c:v>140.1</c:v>
                </c:pt>
                <c:pt idx="8401">
                  <c:v>140.1166666666667</c:v>
                </c:pt>
                <c:pt idx="8402">
                  <c:v>140.1333333333333</c:v>
                </c:pt>
                <c:pt idx="8403">
                  <c:v>140.15</c:v>
                </c:pt>
                <c:pt idx="8404">
                  <c:v>140.16666666666671</c:v>
                </c:pt>
                <c:pt idx="8405">
                  <c:v>140.18333333333331</c:v>
                </c:pt>
                <c:pt idx="8406">
                  <c:v>140.19999999999999</c:v>
                </c:pt>
                <c:pt idx="8407">
                  <c:v>140.2166666666667</c:v>
                </c:pt>
                <c:pt idx="8408">
                  <c:v>140.23333333333329</c:v>
                </c:pt>
                <c:pt idx="8409">
                  <c:v>140.25</c:v>
                </c:pt>
                <c:pt idx="8410">
                  <c:v>140.26666666666671</c:v>
                </c:pt>
                <c:pt idx="8411">
                  <c:v>140.2833333333333</c:v>
                </c:pt>
                <c:pt idx="8412">
                  <c:v>140.30000000000001</c:v>
                </c:pt>
                <c:pt idx="8413">
                  <c:v>140.31666666666669</c:v>
                </c:pt>
                <c:pt idx="8414">
                  <c:v>140.33333333333329</c:v>
                </c:pt>
                <c:pt idx="8415">
                  <c:v>140.35</c:v>
                </c:pt>
                <c:pt idx="8416">
                  <c:v>140.3666666666667</c:v>
                </c:pt>
                <c:pt idx="8417">
                  <c:v>140.3833333333333</c:v>
                </c:pt>
                <c:pt idx="8418">
                  <c:v>140.4</c:v>
                </c:pt>
                <c:pt idx="8419">
                  <c:v>140.41666666666671</c:v>
                </c:pt>
                <c:pt idx="8420">
                  <c:v>140.43333333333331</c:v>
                </c:pt>
                <c:pt idx="8421">
                  <c:v>140.44999999999999</c:v>
                </c:pt>
                <c:pt idx="8422">
                  <c:v>140.4666666666667</c:v>
                </c:pt>
                <c:pt idx="8423">
                  <c:v>140.48333333333329</c:v>
                </c:pt>
                <c:pt idx="8424">
                  <c:v>140.5</c:v>
                </c:pt>
                <c:pt idx="8425">
                  <c:v>140.51666666666671</c:v>
                </c:pt>
                <c:pt idx="8426">
                  <c:v>140.5333333333333</c:v>
                </c:pt>
                <c:pt idx="8427">
                  <c:v>140.55000000000001</c:v>
                </c:pt>
                <c:pt idx="8428">
                  <c:v>140.56666666666669</c:v>
                </c:pt>
                <c:pt idx="8429">
                  <c:v>140.58333333333329</c:v>
                </c:pt>
                <c:pt idx="8430">
                  <c:v>140.6</c:v>
                </c:pt>
                <c:pt idx="8431">
                  <c:v>140.6166666666667</c:v>
                </c:pt>
                <c:pt idx="8432">
                  <c:v>140.6333333333333</c:v>
                </c:pt>
                <c:pt idx="8433">
                  <c:v>140.65</c:v>
                </c:pt>
                <c:pt idx="8434">
                  <c:v>140.66666666666671</c:v>
                </c:pt>
                <c:pt idx="8435">
                  <c:v>140.68333333333331</c:v>
                </c:pt>
                <c:pt idx="8436">
                  <c:v>140.69999999999999</c:v>
                </c:pt>
                <c:pt idx="8437">
                  <c:v>140.7166666666667</c:v>
                </c:pt>
                <c:pt idx="8438">
                  <c:v>140.73333333333329</c:v>
                </c:pt>
                <c:pt idx="8439">
                  <c:v>140.75</c:v>
                </c:pt>
                <c:pt idx="8440">
                  <c:v>140.76666666666671</c:v>
                </c:pt>
                <c:pt idx="8441">
                  <c:v>140.7833333333333</c:v>
                </c:pt>
                <c:pt idx="8442">
                  <c:v>140.80000000000001</c:v>
                </c:pt>
                <c:pt idx="8443">
                  <c:v>140.81666666666669</c:v>
                </c:pt>
                <c:pt idx="8444">
                  <c:v>140.83333333333329</c:v>
                </c:pt>
                <c:pt idx="8445">
                  <c:v>140.85</c:v>
                </c:pt>
                <c:pt idx="8446">
                  <c:v>140.8666666666667</c:v>
                </c:pt>
                <c:pt idx="8447">
                  <c:v>140.8833333333333</c:v>
                </c:pt>
                <c:pt idx="8448">
                  <c:v>140.9</c:v>
                </c:pt>
                <c:pt idx="8449">
                  <c:v>140.91666666666671</c:v>
                </c:pt>
                <c:pt idx="8450">
                  <c:v>140.93333333333331</c:v>
                </c:pt>
                <c:pt idx="8451">
                  <c:v>140.94999999999999</c:v>
                </c:pt>
                <c:pt idx="8452">
                  <c:v>140.9666666666667</c:v>
                </c:pt>
                <c:pt idx="8453">
                  <c:v>140.98333333333329</c:v>
                </c:pt>
                <c:pt idx="8454">
                  <c:v>141</c:v>
                </c:pt>
                <c:pt idx="8455">
                  <c:v>141.01666666666671</c:v>
                </c:pt>
                <c:pt idx="8456">
                  <c:v>141.0333333333333</c:v>
                </c:pt>
                <c:pt idx="8457">
                  <c:v>141.05000000000001</c:v>
                </c:pt>
                <c:pt idx="8458">
                  <c:v>141.06666666666669</c:v>
                </c:pt>
                <c:pt idx="8459">
                  <c:v>141.08333333333329</c:v>
                </c:pt>
                <c:pt idx="8460">
                  <c:v>141.1</c:v>
                </c:pt>
                <c:pt idx="8461">
                  <c:v>141.1166666666667</c:v>
                </c:pt>
                <c:pt idx="8462">
                  <c:v>141.1333333333333</c:v>
                </c:pt>
                <c:pt idx="8463">
                  <c:v>141.15</c:v>
                </c:pt>
                <c:pt idx="8464">
                  <c:v>141.16666666666671</c:v>
                </c:pt>
                <c:pt idx="8465">
                  <c:v>141.18333333333331</c:v>
                </c:pt>
                <c:pt idx="8466">
                  <c:v>141.19999999999999</c:v>
                </c:pt>
                <c:pt idx="8467">
                  <c:v>141.2166666666667</c:v>
                </c:pt>
                <c:pt idx="8468">
                  <c:v>141.23333333333329</c:v>
                </c:pt>
                <c:pt idx="8469">
                  <c:v>141.25</c:v>
                </c:pt>
                <c:pt idx="8470">
                  <c:v>141.26666666666671</c:v>
                </c:pt>
                <c:pt idx="8471">
                  <c:v>141.2833333333333</c:v>
                </c:pt>
                <c:pt idx="8472">
                  <c:v>141.30000000000001</c:v>
                </c:pt>
                <c:pt idx="8473">
                  <c:v>141.31666666666669</c:v>
                </c:pt>
                <c:pt idx="8474">
                  <c:v>141.33333333333329</c:v>
                </c:pt>
                <c:pt idx="8475">
                  <c:v>141.35</c:v>
                </c:pt>
                <c:pt idx="8476">
                  <c:v>141.3666666666667</c:v>
                </c:pt>
                <c:pt idx="8477">
                  <c:v>141.3833333333333</c:v>
                </c:pt>
                <c:pt idx="8478">
                  <c:v>141.4</c:v>
                </c:pt>
                <c:pt idx="8479">
                  <c:v>141.41666666666671</c:v>
                </c:pt>
                <c:pt idx="8480">
                  <c:v>141.43333333333331</c:v>
                </c:pt>
                <c:pt idx="8481">
                  <c:v>141.44999999999999</c:v>
                </c:pt>
                <c:pt idx="8482">
                  <c:v>141.4666666666667</c:v>
                </c:pt>
                <c:pt idx="8483">
                  <c:v>141.48333333333329</c:v>
                </c:pt>
                <c:pt idx="8484">
                  <c:v>141.5</c:v>
                </c:pt>
                <c:pt idx="8485">
                  <c:v>141.51666666666671</c:v>
                </c:pt>
                <c:pt idx="8486">
                  <c:v>141.5333333333333</c:v>
                </c:pt>
                <c:pt idx="8487">
                  <c:v>141.55000000000001</c:v>
                </c:pt>
                <c:pt idx="8488">
                  <c:v>141.56666666666669</c:v>
                </c:pt>
                <c:pt idx="8489">
                  <c:v>141.58333333333329</c:v>
                </c:pt>
                <c:pt idx="8490">
                  <c:v>141.6</c:v>
                </c:pt>
                <c:pt idx="8491">
                  <c:v>141.6166666666667</c:v>
                </c:pt>
                <c:pt idx="8492">
                  <c:v>141.6333333333333</c:v>
                </c:pt>
                <c:pt idx="8493">
                  <c:v>141.65</c:v>
                </c:pt>
                <c:pt idx="8494">
                  <c:v>141.66666666666671</c:v>
                </c:pt>
                <c:pt idx="8495">
                  <c:v>141.68333333333331</c:v>
                </c:pt>
                <c:pt idx="8496">
                  <c:v>141.69999999999999</c:v>
                </c:pt>
                <c:pt idx="8497">
                  <c:v>141.7166666666667</c:v>
                </c:pt>
                <c:pt idx="8498">
                  <c:v>141.73333333333329</c:v>
                </c:pt>
                <c:pt idx="8499">
                  <c:v>141.75</c:v>
                </c:pt>
                <c:pt idx="8500">
                  <c:v>141.76666666666671</c:v>
                </c:pt>
                <c:pt idx="8501">
                  <c:v>141.7833333333333</c:v>
                </c:pt>
                <c:pt idx="8502">
                  <c:v>141.80000000000001</c:v>
                </c:pt>
                <c:pt idx="8503">
                  <c:v>141.81666666666669</c:v>
                </c:pt>
                <c:pt idx="8504">
                  <c:v>141.83333333333329</c:v>
                </c:pt>
                <c:pt idx="8505">
                  <c:v>141.85</c:v>
                </c:pt>
                <c:pt idx="8506">
                  <c:v>141.8666666666667</c:v>
                </c:pt>
                <c:pt idx="8507">
                  <c:v>141.8833333333333</c:v>
                </c:pt>
                <c:pt idx="8508">
                  <c:v>141.9</c:v>
                </c:pt>
                <c:pt idx="8509">
                  <c:v>141.91666666666671</c:v>
                </c:pt>
                <c:pt idx="8510">
                  <c:v>141.93333333333331</c:v>
                </c:pt>
                <c:pt idx="8511">
                  <c:v>141.94999999999999</c:v>
                </c:pt>
                <c:pt idx="8512">
                  <c:v>141.9666666666667</c:v>
                </c:pt>
                <c:pt idx="8513">
                  <c:v>141.98333333333329</c:v>
                </c:pt>
                <c:pt idx="8514">
                  <c:v>142</c:v>
                </c:pt>
                <c:pt idx="8515">
                  <c:v>142.01666666666671</c:v>
                </c:pt>
                <c:pt idx="8516">
                  <c:v>142.0333333333333</c:v>
                </c:pt>
                <c:pt idx="8517">
                  <c:v>142.05000000000001</c:v>
                </c:pt>
                <c:pt idx="8518">
                  <c:v>142.06666666666669</c:v>
                </c:pt>
                <c:pt idx="8519">
                  <c:v>142.08333333333329</c:v>
                </c:pt>
                <c:pt idx="8520">
                  <c:v>142.1</c:v>
                </c:pt>
                <c:pt idx="8521">
                  <c:v>142.1166666666667</c:v>
                </c:pt>
                <c:pt idx="8522">
                  <c:v>142.1333333333333</c:v>
                </c:pt>
                <c:pt idx="8523">
                  <c:v>142.15</c:v>
                </c:pt>
                <c:pt idx="8524">
                  <c:v>142.16666666666671</c:v>
                </c:pt>
                <c:pt idx="8525">
                  <c:v>142.18333333333331</c:v>
                </c:pt>
                <c:pt idx="8526">
                  <c:v>142.19999999999999</c:v>
                </c:pt>
                <c:pt idx="8527">
                  <c:v>142.2166666666667</c:v>
                </c:pt>
                <c:pt idx="8528">
                  <c:v>142.23333333333329</c:v>
                </c:pt>
                <c:pt idx="8529">
                  <c:v>142.25</c:v>
                </c:pt>
                <c:pt idx="8530">
                  <c:v>142.26666666666671</c:v>
                </c:pt>
                <c:pt idx="8531">
                  <c:v>142.2833333333333</c:v>
                </c:pt>
                <c:pt idx="8532">
                  <c:v>142.30000000000001</c:v>
                </c:pt>
                <c:pt idx="8533">
                  <c:v>142.31666666666669</c:v>
                </c:pt>
                <c:pt idx="8534">
                  <c:v>142.33333333333329</c:v>
                </c:pt>
                <c:pt idx="8535">
                  <c:v>142.35</c:v>
                </c:pt>
                <c:pt idx="8536">
                  <c:v>142.3666666666667</c:v>
                </c:pt>
                <c:pt idx="8537">
                  <c:v>142.3833333333333</c:v>
                </c:pt>
                <c:pt idx="8538">
                  <c:v>142.4</c:v>
                </c:pt>
                <c:pt idx="8539">
                  <c:v>142.41666666666671</c:v>
                </c:pt>
                <c:pt idx="8540">
                  <c:v>142.43333333333331</c:v>
                </c:pt>
                <c:pt idx="8541">
                  <c:v>142.44999999999999</c:v>
                </c:pt>
                <c:pt idx="8542">
                  <c:v>142.4666666666667</c:v>
                </c:pt>
                <c:pt idx="8543">
                  <c:v>142.48333333333329</c:v>
                </c:pt>
                <c:pt idx="8544">
                  <c:v>142.5</c:v>
                </c:pt>
                <c:pt idx="8545">
                  <c:v>142.51666666666671</c:v>
                </c:pt>
                <c:pt idx="8546">
                  <c:v>142.5333333333333</c:v>
                </c:pt>
                <c:pt idx="8547">
                  <c:v>142.55000000000001</c:v>
                </c:pt>
                <c:pt idx="8548">
                  <c:v>142.56666666666669</c:v>
                </c:pt>
                <c:pt idx="8549">
                  <c:v>142.58333333333329</c:v>
                </c:pt>
                <c:pt idx="8550">
                  <c:v>142.6</c:v>
                </c:pt>
                <c:pt idx="8551">
                  <c:v>142.6166666666667</c:v>
                </c:pt>
                <c:pt idx="8552">
                  <c:v>142.6333333333333</c:v>
                </c:pt>
                <c:pt idx="8553">
                  <c:v>142.65</c:v>
                </c:pt>
                <c:pt idx="8554">
                  <c:v>142.66666666666671</c:v>
                </c:pt>
                <c:pt idx="8555">
                  <c:v>142.68333333333331</c:v>
                </c:pt>
                <c:pt idx="8556">
                  <c:v>142.69999999999999</c:v>
                </c:pt>
                <c:pt idx="8557">
                  <c:v>142.7166666666667</c:v>
                </c:pt>
                <c:pt idx="8558">
                  <c:v>142.73333333333329</c:v>
                </c:pt>
                <c:pt idx="8559">
                  <c:v>142.75</c:v>
                </c:pt>
                <c:pt idx="8560">
                  <c:v>142.76666666666671</c:v>
                </c:pt>
                <c:pt idx="8561">
                  <c:v>142.7833333333333</c:v>
                </c:pt>
                <c:pt idx="8562">
                  <c:v>142.80000000000001</c:v>
                </c:pt>
                <c:pt idx="8563">
                  <c:v>142.81666666666669</c:v>
                </c:pt>
                <c:pt idx="8564">
                  <c:v>142.83333333333329</c:v>
                </c:pt>
                <c:pt idx="8565">
                  <c:v>142.85</c:v>
                </c:pt>
                <c:pt idx="8566">
                  <c:v>142.8666666666667</c:v>
                </c:pt>
                <c:pt idx="8567">
                  <c:v>142.8833333333333</c:v>
                </c:pt>
                <c:pt idx="8568">
                  <c:v>142.9</c:v>
                </c:pt>
                <c:pt idx="8569">
                  <c:v>142.91666666666671</c:v>
                </c:pt>
                <c:pt idx="8570">
                  <c:v>142.93333333333331</c:v>
                </c:pt>
                <c:pt idx="8571">
                  <c:v>142.94999999999999</c:v>
                </c:pt>
                <c:pt idx="8572">
                  <c:v>142.9666666666667</c:v>
                </c:pt>
                <c:pt idx="8573">
                  <c:v>142.98333333333329</c:v>
                </c:pt>
                <c:pt idx="8574">
                  <c:v>143</c:v>
                </c:pt>
                <c:pt idx="8575">
                  <c:v>143.01666666666671</c:v>
                </c:pt>
                <c:pt idx="8576">
                  <c:v>143.0333333333333</c:v>
                </c:pt>
                <c:pt idx="8577">
                  <c:v>143.05000000000001</c:v>
                </c:pt>
                <c:pt idx="8578">
                  <c:v>143.06666666666669</c:v>
                </c:pt>
                <c:pt idx="8579">
                  <c:v>143.08333333333329</c:v>
                </c:pt>
                <c:pt idx="8580">
                  <c:v>143.1</c:v>
                </c:pt>
                <c:pt idx="8581">
                  <c:v>143.1166666666667</c:v>
                </c:pt>
                <c:pt idx="8582">
                  <c:v>143.1333333333333</c:v>
                </c:pt>
                <c:pt idx="8583">
                  <c:v>143.15</c:v>
                </c:pt>
                <c:pt idx="8584">
                  <c:v>143.16666666666671</c:v>
                </c:pt>
                <c:pt idx="8585">
                  <c:v>143.18333333333331</c:v>
                </c:pt>
                <c:pt idx="8586">
                  <c:v>143.19999999999999</c:v>
                </c:pt>
                <c:pt idx="8587">
                  <c:v>143.2166666666667</c:v>
                </c:pt>
                <c:pt idx="8588">
                  <c:v>143.23333333333329</c:v>
                </c:pt>
                <c:pt idx="8589">
                  <c:v>143.25</c:v>
                </c:pt>
                <c:pt idx="8590">
                  <c:v>143.26666666666671</c:v>
                </c:pt>
                <c:pt idx="8591">
                  <c:v>143.2833333333333</c:v>
                </c:pt>
                <c:pt idx="8592">
                  <c:v>143.30000000000001</c:v>
                </c:pt>
                <c:pt idx="8593">
                  <c:v>143.31666666666669</c:v>
                </c:pt>
                <c:pt idx="8594">
                  <c:v>143.33333333333329</c:v>
                </c:pt>
                <c:pt idx="8595">
                  <c:v>143.35</c:v>
                </c:pt>
                <c:pt idx="8596">
                  <c:v>143.3666666666667</c:v>
                </c:pt>
                <c:pt idx="8597">
                  <c:v>143.3833333333333</c:v>
                </c:pt>
                <c:pt idx="8598">
                  <c:v>143.4</c:v>
                </c:pt>
                <c:pt idx="8599">
                  <c:v>143.41666666666671</c:v>
                </c:pt>
                <c:pt idx="8600">
                  <c:v>143.43333333333331</c:v>
                </c:pt>
                <c:pt idx="8601">
                  <c:v>143.44999999999999</c:v>
                </c:pt>
                <c:pt idx="8602">
                  <c:v>143.4666666666667</c:v>
                </c:pt>
                <c:pt idx="8603">
                  <c:v>143.48333333333329</c:v>
                </c:pt>
                <c:pt idx="8604">
                  <c:v>143.5</c:v>
                </c:pt>
                <c:pt idx="8605">
                  <c:v>143.51666666666671</c:v>
                </c:pt>
                <c:pt idx="8606">
                  <c:v>143.5333333333333</c:v>
                </c:pt>
                <c:pt idx="8607">
                  <c:v>143.55000000000001</c:v>
                </c:pt>
                <c:pt idx="8608">
                  <c:v>143.56666666666669</c:v>
                </c:pt>
                <c:pt idx="8609">
                  <c:v>143.58333333333329</c:v>
                </c:pt>
                <c:pt idx="8610">
                  <c:v>143.6</c:v>
                </c:pt>
                <c:pt idx="8611">
                  <c:v>143.6166666666667</c:v>
                </c:pt>
                <c:pt idx="8612">
                  <c:v>143.6333333333333</c:v>
                </c:pt>
                <c:pt idx="8613">
                  <c:v>143.65</c:v>
                </c:pt>
                <c:pt idx="8614">
                  <c:v>143.66666666666671</c:v>
                </c:pt>
                <c:pt idx="8615">
                  <c:v>143.68333333333331</c:v>
                </c:pt>
                <c:pt idx="8616">
                  <c:v>143.69999999999999</c:v>
                </c:pt>
                <c:pt idx="8617">
                  <c:v>143.7166666666667</c:v>
                </c:pt>
                <c:pt idx="8618">
                  <c:v>143.73333333333329</c:v>
                </c:pt>
                <c:pt idx="8619">
                  <c:v>143.75</c:v>
                </c:pt>
                <c:pt idx="8620">
                  <c:v>143.76666666666671</c:v>
                </c:pt>
                <c:pt idx="8621">
                  <c:v>143.7833333333333</c:v>
                </c:pt>
                <c:pt idx="8622">
                  <c:v>143.80000000000001</c:v>
                </c:pt>
                <c:pt idx="8623">
                  <c:v>143.81666666666669</c:v>
                </c:pt>
                <c:pt idx="8624">
                  <c:v>143.83333333333329</c:v>
                </c:pt>
                <c:pt idx="8625">
                  <c:v>143.85</c:v>
                </c:pt>
                <c:pt idx="8626">
                  <c:v>143.8666666666667</c:v>
                </c:pt>
                <c:pt idx="8627">
                  <c:v>143.8833333333333</c:v>
                </c:pt>
                <c:pt idx="8628">
                  <c:v>143.9</c:v>
                </c:pt>
                <c:pt idx="8629">
                  <c:v>143.91666666666671</c:v>
                </c:pt>
                <c:pt idx="8630">
                  <c:v>143.93333333333331</c:v>
                </c:pt>
                <c:pt idx="8631">
                  <c:v>143.94999999999999</c:v>
                </c:pt>
                <c:pt idx="8632">
                  <c:v>143.9666666666667</c:v>
                </c:pt>
                <c:pt idx="8633">
                  <c:v>143.98333333333329</c:v>
                </c:pt>
                <c:pt idx="8634">
                  <c:v>144</c:v>
                </c:pt>
                <c:pt idx="8635">
                  <c:v>144.01666666666671</c:v>
                </c:pt>
                <c:pt idx="8636">
                  <c:v>144.0333333333333</c:v>
                </c:pt>
                <c:pt idx="8637">
                  <c:v>144.05000000000001</c:v>
                </c:pt>
                <c:pt idx="8638">
                  <c:v>144.06666666666669</c:v>
                </c:pt>
                <c:pt idx="8639">
                  <c:v>144.08333333333329</c:v>
                </c:pt>
                <c:pt idx="8640">
                  <c:v>144.1</c:v>
                </c:pt>
                <c:pt idx="8641">
                  <c:v>144.1166666666667</c:v>
                </c:pt>
                <c:pt idx="8642">
                  <c:v>144.1333333333333</c:v>
                </c:pt>
                <c:pt idx="8643">
                  <c:v>144.15</c:v>
                </c:pt>
                <c:pt idx="8644">
                  <c:v>144.16666666666671</c:v>
                </c:pt>
                <c:pt idx="8645">
                  <c:v>144.18333333333331</c:v>
                </c:pt>
                <c:pt idx="8646">
                  <c:v>144.19999999999999</c:v>
                </c:pt>
                <c:pt idx="8647">
                  <c:v>144.2166666666667</c:v>
                </c:pt>
                <c:pt idx="8648">
                  <c:v>144.23333333333329</c:v>
                </c:pt>
                <c:pt idx="8649">
                  <c:v>144.25</c:v>
                </c:pt>
                <c:pt idx="8650">
                  <c:v>144.26666666666671</c:v>
                </c:pt>
                <c:pt idx="8651">
                  <c:v>144.2833333333333</c:v>
                </c:pt>
                <c:pt idx="8652">
                  <c:v>144.30000000000001</c:v>
                </c:pt>
                <c:pt idx="8653">
                  <c:v>144.31666666666669</c:v>
                </c:pt>
                <c:pt idx="8654">
                  <c:v>144.33333333333329</c:v>
                </c:pt>
                <c:pt idx="8655">
                  <c:v>144.35</c:v>
                </c:pt>
                <c:pt idx="8656">
                  <c:v>144.3666666666667</c:v>
                </c:pt>
                <c:pt idx="8657">
                  <c:v>144.3833333333333</c:v>
                </c:pt>
                <c:pt idx="8658">
                  <c:v>144.4</c:v>
                </c:pt>
                <c:pt idx="8659">
                  <c:v>144.41666666666671</c:v>
                </c:pt>
                <c:pt idx="8660">
                  <c:v>144.43333333333331</c:v>
                </c:pt>
                <c:pt idx="8661">
                  <c:v>144.44999999999999</c:v>
                </c:pt>
                <c:pt idx="8662">
                  <c:v>144.4666666666667</c:v>
                </c:pt>
                <c:pt idx="8663">
                  <c:v>144.48333333333329</c:v>
                </c:pt>
                <c:pt idx="8664">
                  <c:v>144.5</c:v>
                </c:pt>
                <c:pt idx="8665">
                  <c:v>144.51666666666671</c:v>
                </c:pt>
                <c:pt idx="8666">
                  <c:v>144.5333333333333</c:v>
                </c:pt>
                <c:pt idx="8667">
                  <c:v>144.55000000000001</c:v>
                </c:pt>
                <c:pt idx="8668">
                  <c:v>144.56666666666669</c:v>
                </c:pt>
                <c:pt idx="8669">
                  <c:v>144.58333333333329</c:v>
                </c:pt>
                <c:pt idx="8670">
                  <c:v>144.6</c:v>
                </c:pt>
                <c:pt idx="8671">
                  <c:v>144.6166666666667</c:v>
                </c:pt>
                <c:pt idx="8672">
                  <c:v>144.6333333333333</c:v>
                </c:pt>
                <c:pt idx="8673">
                  <c:v>144.65</c:v>
                </c:pt>
                <c:pt idx="8674">
                  <c:v>144.66666666666671</c:v>
                </c:pt>
                <c:pt idx="8675">
                  <c:v>144.68333333333331</c:v>
                </c:pt>
                <c:pt idx="8676">
                  <c:v>144.69999999999999</c:v>
                </c:pt>
                <c:pt idx="8677">
                  <c:v>144.7166666666667</c:v>
                </c:pt>
                <c:pt idx="8678">
                  <c:v>144.73333333333329</c:v>
                </c:pt>
                <c:pt idx="8679">
                  <c:v>144.75</c:v>
                </c:pt>
                <c:pt idx="8680">
                  <c:v>144.76666666666671</c:v>
                </c:pt>
                <c:pt idx="8681">
                  <c:v>144.7833333333333</c:v>
                </c:pt>
                <c:pt idx="8682">
                  <c:v>144.80000000000001</c:v>
                </c:pt>
                <c:pt idx="8683">
                  <c:v>144.81666666666669</c:v>
                </c:pt>
                <c:pt idx="8684">
                  <c:v>144.83333333333329</c:v>
                </c:pt>
                <c:pt idx="8685">
                  <c:v>144.85</c:v>
                </c:pt>
                <c:pt idx="8686">
                  <c:v>144.8666666666667</c:v>
                </c:pt>
                <c:pt idx="8687">
                  <c:v>144.8833333333333</c:v>
                </c:pt>
                <c:pt idx="8688">
                  <c:v>144.9</c:v>
                </c:pt>
                <c:pt idx="8689">
                  <c:v>144.91666666666671</c:v>
                </c:pt>
                <c:pt idx="8690">
                  <c:v>144.93333333333331</c:v>
                </c:pt>
                <c:pt idx="8691">
                  <c:v>144.94999999999999</c:v>
                </c:pt>
                <c:pt idx="8692">
                  <c:v>144.9666666666667</c:v>
                </c:pt>
                <c:pt idx="8693">
                  <c:v>144.98333333333329</c:v>
                </c:pt>
                <c:pt idx="8694">
                  <c:v>145</c:v>
                </c:pt>
                <c:pt idx="8695">
                  <c:v>145.01666666666671</c:v>
                </c:pt>
                <c:pt idx="8696">
                  <c:v>145.0333333333333</c:v>
                </c:pt>
                <c:pt idx="8697">
                  <c:v>145.05000000000001</c:v>
                </c:pt>
                <c:pt idx="8698">
                  <c:v>145.06666666666669</c:v>
                </c:pt>
                <c:pt idx="8699">
                  <c:v>145.08333333333329</c:v>
                </c:pt>
                <c:pt idx="8700">
                  <c:v>145.1</c:v>
                </c:pt>
                <c:pt idx="8701">
                  <c:v>145.1166666666667</c:v>
                </c:pt>
                <c:pt idx="8702">
                  <c:v>145.1333333333333</c:v>
                </c:pt>
                <c:pt idx="8703">
                  <c:v>145.15</c:v>
                </c:pt>
                <c:pt idx="8704">
                  <c:v>145.16666666666671</c:v>
                </c:pt>
                <c:pt idx="8705">
                  <c:v>145.18333333333331</c:v>
                </c:pt>
                <c:pt idx="8706">
                  <c:v>145.19999999999999</c:v>
                </c:pt>
                <c:pt idx="8707">
                  <c:v>145.2166666666667</c:v>
                </c:pt>
                <c:pt idx="8708">
                  <c:v>145.23333333333329</c:v>
                </c:pt>
                <c:pt idx="8709">
                  <c:v>145.25</c:v>
                </c:pt>
                <c:pt idx="8710">
                  <c:v>145.26666666666671</c:v>
                </c:pt>
                <c:pt idx="8711">
                  <c:v>145.2833333333333</c:v>
                </c:pt>
                <c:pt idx="8712">
                  <c:v>145.30000000000001</c:v>
                </c:pt>
                <c:pt idx="8713">
                  <c:v>145.31666666666669</c:v>
                </c:pt>
                <c:pt idx="8714">
                  <c:v>145.33333333333329</c:v>
                </c:pt>
                <c:pt idx="8715">
                  <c:v>145.35</c:v>
                </c:pt>
                <c:pt idx="8716">
                  <c:v>145.3666666666667</c:v>
                </c:pt>
                <c:pt idx="8717">
                  <c:v>145.3833333333333</c:v>
                </c:pt>
                <c:pt idx="8718">
                  <c:v>145.4</c:v>
                </c:pt>
                <c:pt idx="8719">
                  <c:v>145.41666666666671</c:v>
                </c:pt>
                <c:pt idx="8720">
                  <c:v>145.43333333333331</c:v>
                </c:pt>
                <c:pt idx="8721">
                  <c:v>145.44999999999999</c:v>
                </c:pt>
                <c:pt idx="8722">
                  <c:v>145.4666666666667</c:v>
                </c:pt>
                <c:pt idx="8723">
                  <c:v>145.48333333333329</c:v>
                </c:pt>
                <c:pt idx="8724">
                  <c:v>145.5</c:v>
                </c:pt>
                <c:pt idx="8725">
                  <c:v>145.51666666666671</c:v>
                </c:pt>
                <c:pt idx="8726">
                  <c:v>145.5333333333333</c:v>
                </c:pt>
                <c:pt idx="8727">
                  <c:v>145.55000000000001</c:v>
                </c:pt>
                <c:pt idx="8728">
                  <c:v>145.56666666666669</c:v>
                </c:pt>
                <c:pt idx="8729">
                  <c:v>145.58333333333329</c:v>
                </c:pt>
                <c:pt idx="8730">
                  <c:v>145.6</c:v>
                </c:pt>
                <c:pt idx="8731">
                  <c:v>145.6166666666667</c:v>
                </c:pt>
                <c:pt idx="8732">
                  <c:v>145.6333333333333</c:v>
                </c:pt>
                <c:pt idx="8733">
                  <c:v>145.65</c:v>
                </c:pt>
                <c:pt idx="8734">
                  <c:v>145.66666666666671</c:v>
                </c:pt>
                <c:pt idx="8735">
                  <c:v>145.68333333333331</c:v>
                </c:pt>
                <c:pt idx="8736">
                  <c:v>145.69999999999999</c:v>
                </c:pt>
                <c:pt idx="8737">
                  <c:v>145.7166666666667</c:v>
                </c:pt>
                <c:pt idx="8738">
                  <c:v>145.73333333333329</c:v>
                </c:pt>
                <c:pt idx="8739">
                  <c:v>145.75</c:v>
                </c:pt>
                <c:pt idx="8740">
                  <c:v>145.76666666666671</c:v>
                </c:pt>
                <c:pt idx="8741">
                  <c:v>145.7833333333333</c:v>
                </c:pt>
                <c:pt idx="8742">
                  <c:v>145.80000000000001</c:v>
                </c:pt>
                <c:pt idx="8743">
                  <c:v>145.81666666666669</c:v>
                </c:pt>
                <c:pt idx="8744">
                  <c:v>145.83333333333329</c:v>
                </c:pt>
                <c:pt idx="8745">
                  <c:v>145.85</c:v>
                </c:pt>
                <c:pt idx="8746">
                  <c:v>145.8666666666667</c:v>
                </c:pt>
                <c:pt idx="8747">
                  <c:v>145.8833333333333</c:v>
                </c:pt>
                <c:pt idx="8748">
                  <c:v>145.9</c:v>
                </c:pt>
                <c:pt idx="8749">
                  <c:v>145.91666666666671</c:v>
                </c:pt>
                <c:pt idx="8750">
                  <c:v>145.93333333333331</c:v>
                </c:pt>
                <c:pt idx="8751">
                  <c:v>145.94999999999999</c:v>
                </c:pt>
                <c:pt idx="8752">
                  <c:v>145.9666666666667</c:v>
                </c:pt>
                <c:pt idx="8753">
                  <c:v>145.98333333333329</c:v>
                </c:pt>
                <c:pt idx="8754">
                  <c:v>146</c:v>
                </c:pt>
                <c:pt idx="8755">
                  <c:v>146.01666666666671</c:v>
                </c:pt>
                <c:pt idx="8756">
                  <c:v>146.0333333333333</c:v>
                </c:pt>
                <c:pt idx="8757">
                  <c:v>146.05000000000001</c:v>
                </c:pt>
                <c:pt idx="8758">
                  <c:v>146.06666666666669</c:v>
                </c:pt>
                <c:pt idx="8759">
                  <c:v>146.08333333333329</c:v>
                </c:pt>
                <c:pt idx="8760">
                  <c:v>146.1</c:v>
                </c:pt>
                <c:pt idx="8761">
                  <c:v>146.1166666666667</c:v>
                </c:pt>
                <c:pt idx="8762">
                  <c:v>146.1333333333333</c:v>
                </c:pt>
                <c:pt idx="8763">
                  <c:v>146.15</c:v>
                </c:pt>
                <c:pt idx="8764">
                  <c:v>146.16666666666671</c:v>
                </c:pt>
                <c:pt idx="8765">
                  <c:v>146.18333333333331</c:v>
                </c:pt>
                <c:pt idx="8766">
                  <c:v>146.19999999999999</c:v>
                </c:pt>
                <c:pt idx="8767">
                  <c:v>146.2166666666667</c:v>
                </c:pt>
                <c:pt idx="8768">
                  <c:v>146.23333333333329</c:v>
                </c:pt>
                <c:pt idx="8769">
                  <c:v>146.25</c:v>
                </c:pt>
                <c:pt idx="8770">
                  <c:v>146.26666666666671</c:v>
                </c:pt>
                <c:pt idx="8771">
                  <c:v>146.2833333333333</c:v>
                </c:pt>
                <c:pt idx="8772">
                  <c:v>146.30000000000001</c:v>
                </c:pt>
                <c:pt idx="8773">
                  <c:v>146.31666666666669</c:v>
                </c:pt>
                <c:pt idx="8774">
                  <c:v>146.33333333333329</c:v>
                </c:pt>
                <c:pt idx="8775">
                  <c:v>146.35</c:v>
                </c:pt>
                <c:pt idx="8776">
                  <c:v>146.3666666666667</c:v>
                </c:pt>
                <c:pt idx="8777">
                  <c:v>146.3833333333333</c:v>
                </c:pt>
                <c:pt idx="8778">
                  <c:v>146.4</c:v>
                </c:pt>
                <c:pt idx="8779">
                  <c:v>146.41666666666671</c:v>
                </c:pt>
                <c:pt idx="8780">
                  <c:v>146.43333333333331</c:v>
                </c:pt>
                <c:pt idx="8781">
                  <c:v>146.44999999999999</c:v>
                </c:pt>
                <c:pt idx="8782">
                  <c:v>146.4666666666667</c:v>
                </c:pt>
                <c:pt idx="8783">
                  <c:v>146.48333333333329</c:v>
                </c:pt>
                <c:pt idx="8784">
                  <c:v>146.5</c:v>
                </c:pt>
                <c:pt idx="8785">
                  <c:v>146.51666666666671</c:v>
                </c:pt>
                <c:pt idx="8786">
                  <c:v>146.5333333333333</c:v>
                </c:pt>
                <c:pt idx="8787">
                  <c:v>146.55000000000001</c:v>
                </c:pt>
                <c:pt idx="8788">
                  <c:v>146.56666666666669</c:v>
                </c:pt>
                <c:pt idx="8789">
                  <c:v>146.58333333333329</c:v>
                </c:pt>
                <c:pt idx="8790">
                  <c:v>146.6</c:v>
                </c:pt>
                <c:pt idx="8791">
                  <c:v>146.6166666666667</c:v>
                </c:pt>
                <c:pt idx="8792">
                  <c:v>146.6333333333333</c:v>
                </c:pt>
                <c:pt idx="8793">
                  <c:v>146.65</c:v>
                </c:pt>
                <c:pt idx="8794">
                  <c:v>146.66666666666671</c:v>
                </c:pt>
                <c:pt idx="8795">
                  <c:v>146.68333333333331</c:v>
                </c:pt>
                <c:pt idx="8796">
                  <c:v>146.69999999999999</c:v>
                </c:pt>
                <c:pt idx="8797">
                  <c:v>146.7166666666667</c:v>
                </c:pt>
                <c:pt idx="8798">
                  <c:v>146.73333333333329</c:v>
                </c:pt>
                <c:pt idx="8799">
                  <c:v>146.75</c:v>
                </c:pt>
                <c:pt idx="8800">
                  <c:v>146.76666666666671</c:v>
                </c:pt>
                <c:pt idx="8801">
                  <c:v>146.7833333333333</c:v>
                </c:pt>
                <c:pt idx="8802">
                  <c:v>146.80000000000001</c:v>
                </c:pt>
                <c:pt idx="8803">
                  <c:v>146.81666666666669</c:v>
                </c:pt>
                <c:pt idx="8804">
                  <c:v>146.83333333333329</c:v>
                </c:pt>
                <c:pt idx="8805">
                  <c:v>146.85</c:v>
                </c:pt>
                <c:pt idx="8806">
                  <c:v>146.8666666666667</c:v>
                </c:pt>
                <c:pt idx="8807">
                  <c:v>146.8833333333333</c:v>
                </c:pt>
                <c:pt idx="8808">
                  <c:v>146.9</c:v>
                </c:pt>
                <c:pt idx="8809">
                  <c:v>146.91666666666671</c:v>
                </c:pt>
                <c:pt idx="8810">
                  <c:v>146.93333333333331</c:v>
                </c:pt>
                <c:pt idx="8811">
                  <c:v>146.94999999999999</c:v>
                </c:pt>
                <c:pt idx="8812">
                  <c:v>146.9666666666667</c:v>
                </c:pt>
                <c:pt idx="8813">
                  <c:v>146.98333333333329</c:v>
                </c:pt>
                <c:pt idx="8814">
                  <c:v>147</c:v>
                </c:pt>
                <c:pt idx="8815">
                  <c:v>147.01666666666671</c:v>
                </c:pt>
                <c:pt idx="8816">
                  <c:v>147.0333333333333</c:v>
                </c:pt>
                <c:pt idx="8817">
                  <c:v>147.05000000000001</c:v>
                </c:pt>
                <c:pt idx="8818">
                  <c:v>147.06666666666669</c:v>
                </c:pt>
                <c:pt idx="8819">
                  <c:v>147.08333333333329</c:v>
                </c:pt>
                <c:pt idx="8820">
                  <c:v>147.1</c:v>
                </c:pt>
                <c:pt idx="8821">
                  <c:v>147.1166666666667</c:v>
                </c:pt>
                <c:pt idx="8822">
                  <c:v>147.1333333333333</c:v>
                </c:pt>
                <c:pt idx="8823">
                  <c:v>147.15</c:v>
                </c:pt>
                <c:pt idx="8824">
                  <c:v>147.16666666666671</c:v>
                </c:pt>
                <c:pt idx="8825">
                  <c:v>147.18333333333331</c:v>
                </c:pt>
                <c:pt idx="8826">
                  <c:v>147.19999999999999</c:v>
                </c:pt>
                <c:pt idx="8827">
                  <c:v>147.2166666666667</c:v>
                </c:pt>
                <c:pt idx="8828">
                  <c:v>147.23333333333329</c:v>
                </c:pt>
                <c:pt idx="8829">
                  <c:v>147.25</c:v>
                </c:pt>
                <c:pt idx="8830">
                  <c:v>147.26666666666671</c:v>
                </c:pt>
                <c:pt idx="8831">
                  <c:v>147.2833333333333</c:v>
                </c:pt>
                <c:pt idx="8832">
                  <c:v>147.30000000000001</c:v>
                </c:pt>
                <c:pt idx="8833">
                  <c:v>147.31666666666669</c:v>
                </c:pt>
                <c:pt idx="8834">
                  <c:v>147.33333333333329</c:v>
                </c:pt>
                <c:pt idx="8835">
                  <c:v>147.35</c:v>
                </c:pt>
                <c:pt idx="8836">
                  <c:v>147.3666666666667</c:v>
                </c:pt>
                <c:pt idx="8837">
                  <c:v>147.3833333333333</c:v>
                </c:pt>
                <c:pt idx="8838">
                  <c:v>147.4</c:v>
                </c:pt>
                <c:pt idx="8839">
                  <c:v>147.41666666666671</c:v>
                </c:pt>
                <c:pt idx="8840">
                  <c:v>147.43333333333331</c:v>
                </c:pt>
                <c:pt idx="8841">
                  <c:v>147.44999999999999</c:v>
                </c:pt>
                <c:pt idx="8842">
                  <c:v>147.4666666666667</c:v>
                </c:pt>
                <c:pt idx="8843">
                  <c:v>147.48333333333329</c:v>
                </c:pt>
                <c:pt idx="8844">
                  <c:v>147.5</c:v>
                </c:pt>
                <c:pt idx="8845">
                  <c:v>147.51666666666671</c:v>
                </c:pt>
                <c:pt idx="8846">
                  <c:v>147.5333333333333</c:v>
                </c:pt>
                <c:pt idx="8847">
                  <c:v>147.55000000000001</c:v>
                </c:pt>
                <c:pt idx="8848">
                  <c:v>147.56666666666669</c:v>
                </c:pt>
                <c:pt idx="8849">
                  <c:v>147.58333333333329</c:v>
                </c:pt>
                <c:pt idx="8850">
                  <c:v>147.6</c:v>
                </c:pt>
                <c:pt idx="8851">
                  <c:v>147.6166666666667</c:v>
                </c:pt>
                <c:pt idx="8852">
                  <c:v>147.6333333333333</c:v>
                </c:pt>
                <c:pt idx="8853">
                  <c:v>147.65</c:v>
                </c:pt>
                <c:pt idx="8854">
                  <c:v>147.66666666666671</c:v>
                </c:pt>
                <c:pt idx="8855">
                  <c:v>147.68333333333331</c:v>
                </c:pt>
                <c:pt idx="8856">
                  <c:v>147.69999999999999</c:v>
                </c:pt>
                <c:pt idx="8857">
                  <c:v>147.7166666666667</c:v>
                </c:pt>
                <c:pt idx="8858">
                  <c:v>147.73333333333329</c:v>
                </c:pt>
                <c:pt idx="8859">
                  <c:v>147.75</c:v>
                </c:pt>
                <c:pt idx="8860">
                  <c:v>147.76666666666671</c:v>
                </c:pt>
                <c:pt idx="8861">
                  <c:v>147.7833333333333</c:v>
                </c:pt>
                <c:pt idx="8862">
                  <c:v>147.80000000000001</c:v>
                </c:pt>
                <c:pt idx="8863">
                  <c:v>147.81666666666669</c:v>
                </c:pt>
                <c:pt idx="8864">
                  <c:v>147.83333333333329</c:v>
                </c:pt>
                <c:pt idx="8865">
                  <c:v>147.85</c:v>
                </c:pt>
                <c:pt idx="8866">
                  <c:v>147.8666666666667</c:v>
                </c:pt>
                <c:pt idx="8867">
                  <c:v>147.8833333333333</c:v>
                </c:pt>
                <c:pt idx="8868">
                  <c:v>147.9</c:v>
                </c:pt>
                <c:pt idx="8869">
                  <c:v>147.91666666666671</c:v>
                </c:pt>
                <c:pt idx="8870">
                  <c:v>147.93333333333331</c:v>
                </c:pt>
                <c:pt idx="8871">
                  <c:v>147.94999999999999</c:v>
                </c:pt>
                <c:pt idx="8872">
                  <c:v>147.9666666666667</c:v>
                </c:pt>
                <c:pt idx="8873">
                  <c:v>147.98333333333329</c:v>
                </c:pt>
                <c:pt idx="8874">
                  <c:v>148</c:v>
                </c:pt>
                <c:pt idx="8875">
                  <c:v>148.01666666666671</c:v>
                </c:pt>
                <c:pt idx="8876">
                  <c:v>148.0333333333333</c:v>
                </c:pt>
                <c:pt idx="8877">
                  <c:v>148.05000000000001</c:v>
                </c:pt>
                <c:pt idx="8878">
                  <c:v>148.06666666666669</c:v>
                </c:pt>
                <c:pt idx="8879">
                  <c:v>148.08333333333329</c:v>
                </c:pt>
                <c:pt idx="8880">
                  <c:v>148.1</c:v>
                </c:pt>
                <c:pt idx="8881">
                  <c:v>148.1166666666667</c:v>
                </c:pt>
                <c:pt idx="8882">
                  <c:v>148.1333333333333</c:v>
                </c:pt>
                <c:pt idx="8883">
                  <c:v>148.15</c:v>
                </c:pt>
                <c:pt idx="8884">
                  <c:v>148.16666666666671</c:v>
                </c:pt>
                <c:pt idx="8885">
                  <c:v>148.18333333333331</c:v>
                </c:pt>
                <c:pt idx="8886">
                  <c:v>148.19999999999999</c:v>
                </c:pt>
                <c:pt idx="8887">
                  <c:v>148.2166666666667</c:v>
                </c:pt>
                <c:pt idx="8888">
                  <c:v>148.23333333333329</c:v>
                </c:pt>
                <c:pt idx="8889">
                  <c:v>148.25</c:v>
                </c:pt>
                <c:pt idx="8890">
                  <c:v>148.26666666666671</c:v>
                </c:pt>
                <c:pt idx="8891">
                  <c:v>148.2833333333333</c:v>
                </c:pt>
                <c:pt idx="8892">
                  <c:v>148.30000000000001</c:v>
                </c:pt>
                <c:pt idx="8893">
                  <c:v>148.31666666666669</c:v>
                </c:pt>
                <c:pt idx="8894">
                  <c:v>148.33333333333329</c:v>
                </c:pt>
                <c:pt idx="8895">
                  <c:v>148.35</c:v>
                </c:pt>
                <c:pt idx="8896">
                  <c:v>148.3666666666667</c:v>
                </c:pt>
                <c:pt idx="8897">
                  <c:v>148.3833333333333</c:v>
                </c:pt>
                <c:pt idx="8898">
                  <c:v>148.4</c:v>
                </c:pt>
                <c:pt idx="8899">
                  <c:v>148.41666666666671</c:v>
                </c:pt>
                <c:pt idx="8900">
                  <c:v>148.43333333333331</c:v>
                </c:pt>
                <c:pt idx="8901">
                  <c:v>148.44999999999999</c:v>
                </c:pt>
                <c:pt idx="8902">
                  <c:v>148.4666666666667</c:v>
                </c:pt>
                <c:pt idx="8903">
                  <c:v>148.48333333333329</c:v>
                </c:pt>
                <c:pt idx="8904">
                  <c:v>148.5</c:v>
                </c:pt>
                <c:pt idx="8905">
                  <c:v>148.51666666666671</c:v>
                </c:pt>
                <c:pt idx="8906">
                  <c:v>148.5333333333333</c:v>
                </c:pt>
                <c:pt idx="8907">
                  <c:v>148.55000000000001</c:v>
                </c:pt>
                <c:pt idx="8908">
                  <c:v>148.56666666666669</c:v>
                </c:pt>
                <c:pt idx="8909">
                  <c:v>148.58333333333329</c:v>
                </c:pt>
                <c:pt idx="8910">
                  <c:v>148.6</c:v>
                </c:pt>
                <c:pt idx="8911">
                  <c:v>148.6166666666667</c:v>
                </c:pt>
                <c:pt idx="8912">
                  <c:v>148.6333333333333</c:v>
                </c:pt>
                <c:pt idx="8913">
                  <c:v>148.65</c:v>
                </c:pt>
                <c:pt idx="8914">
                  <c:v>148.66666666666671</c:v>
                </c:pt>
                <c:pt idx="8915">
                  <c:v>148.68333333333331</c:v>
                </c:pt>
                <c:pt idx="8916">
                  <c:v>148.69999999999999</c:v>
                </c:pt>
                <c:pt idx="8917">
                  <c:v>148.7166666666667</c:v>
                </c:pt>
                <c:pt idx="8918">
                  <c:v>148.73333333333329</c:v>
                </c:pt>
                <c:pt idx="8919">
                  <c:v>148.75</c:v>
                </c:pt>
                <c:pt idx="8920">
                  <c:v>148.76666666666671</c:v>
                </c:pt>
                <c:pt idx="8921">
                  <c:v>148.7833333333333</c:v>
                </c:pt>
                <c:pt idx="8922">
                  <c:v>148.80000000000001</c:v>
                </c:pt>
                <c:pt idx="8923">
                  <c:v>148.81666666666669</c:v>
                </c:pt>
                <c:pt idx="8924">
                  <c:v>148.83333333333329</c:v>
                </c:pt>
                <c:pt idx="8925">
                  <c:v>148.85</c:v>
                </c:pt>
                <c:pt idx="8926">
                  <c:v>148.8666666666667</c:v>
                </c:pt>
                <c:pt idx="8927">
                  <c:v>148.8833333333333</c:v>
                </c:pt>
                <c:pt idx="8928">
                  <c:v>148.9</c:v>
                </c:pt>
                <c:pt idx="8929">
                  <c:v>148.91666666666671</c:v>
                </c:pt>
                <c:pt idx="8930">
                  <c:v>148.93333333333331</c:v>
                </c:pt>
                <c:pt idx="8931">
                  <c:v>148.94999999999999</c:v>
                </c:pt>
                <c:pt idx="8932">
                  <c:v>148.9666666666667</c:v>
                </c:pt>
                <c:pt idx="8933">
                  <c:v>148.98333333333329</c:v>
                </c:pt>
                <c:pt idx="8934">
                  <c:v>149</c:v>
                </c:pt>
                <c:pt idx="8935">
                  <c:v>149.01666666666671</c:v>
                </c:pt>
                <c:pt idx="8936">
                  <c:v>149.0333333333333</c:v>
                </c:pt>
                <c:pt idx="8937">
                  <c:v>149.05000000000001</c:v>
                </c:pt>
                <c:pt idx="8938">
                  <c:v>149.06666666666669</c:v>
                </c:pt>
                <c:pt idx="8939">
                  <c:v>149.08333333333329</c:v>
                </c:pt>
                <c:pt idx="8940">
                  <c:v>149.1</c:v>
                </c:pt>
                <c:pt idx="8941">
                  <c:v>149.1166666666667</c:v>
                </c:pt>
                <c:pt idx="8942">
                  <c:v>149.1333333333333</c:v>
                </c:pt>
                <c:pt idx="8943">
                  <c:v>149.15</c:v>
                </c:pt>
                <c:pt idx="8944">
                  <c:v>149.16666666666671</c:v>
                </c:pt>
                <c:pt idx="8945">
                  <c:v>149.18333333333331</c:v>
                </c:pt>
                <c:pt idx="8946">
                  <c:v>149.19999999999999</c:v>
                </c:pt>
                <c:pt idx="8947">
                  <c:v>149.2166666666667</c:v>
                </c:pt>
                <c:pt idx="8948">
                  <c:v>149.23333333333329</c:v>
                </c:pt>
                <c:pt idx="8949">
                  <c:v>149.25</c:v>
                </c:pt>
                <c:pt idx="8950">
                  <c:v>149.26666666666671</c:v>
                </c:pt>
                <c:pt idx="8951">
                  <c:v>149.2833333333333</c:v>
                </c:pt>
                <c:pt idx="8952">
                  <c:v>149.30000000000001</c:v>
                </c:pt>
                <c:pt idx="8953">
                  <c:v>149.31666666666669</c:v>
                </c:pt>
                <c:pt idx="8954">
                  <c:v>149.33333333333329</c:v>
                </c:pt>
                <c:pt idx="8955">
                  <c:v>149.35</c:v>
                </c:pt>
                <c:pt idx="8956">
                  <c:v>149.3666666666667</c:v>
                </c:pt>
                <c:pt idx="8957">
                  <c:v>149.3833333333333</c:v>
                </c:pt>
                <c:pt idx="8958">
                  <c:v>149.4</c:v>
                </c:pt>
                <c:pt idx="8959">
                  <c:v>149.41666666666671</c:v>
                </c:pt>
                <c:pt idx="8960">
                  <c:v>149.43333333333331</c:v>
                </c:pt>
                <c:pt idx="8961">
                  <c:v>149.44999999999999</c:v>
                </c:pt>
                <c:pt idx="8962">
                  <c:v>149.4666666666667</c:v>
                </c:pt>
                <c:pt idx="8963">
                  <c:v>149.48333333333329</c:v>
                </c:pt>
                <c:pt idx="8964">
                  <c:v>149.5</c:v>
                </c:pt>
                <c:pt idx="8965">
                  <c:v>149.51666666666671</c:v>
                </c:pt>
                <c:pt idx="8966">
                  <c:v>149.5333333333333</c:v>
                </c:pt>
                <c:pt idx="8967">
                  <c:v>149.55000000000001</c:v>
                </c:pt>
                <c:pt idx="8968">
                  <c:v>149.56666666666669</c:v>
                </c:pt>
                <c:pt idx="8969">
                  <c:v>149.58333333333329</c:v>
                </c:pt>
                <c:pt idx="8970">
                  <c:v>149.6</c:v>
                </c:pt>
                <c:pt idx="8971">
                  <c:v>149.6166666666667</c:v>
                </c:pt>
                <c:pt idx="8972">
                  <c:v>149.6333333333333</c:v>
                </c:pt>
                <c:pt idx="8973">
                  <c:v>149.65</c:v>
                </c:pt>
                <c:pt idx="8974">
                  <c:v>149.66666666666671</c:v>
                </c:pt>
                <c:pt idx="8975">
                  <c:v>149.68333333333331</c:v>
                </c:pt>
                <c:pt idx="8976">
                  <c:v>149.69999999999999</c:v>
                </c:pt>
                <c:pt idx="8977">
                  <c:v>149.7166666666667</c:v>
                </c:pt>
                <c:pt idx="8978">
                  <c:v>149.73333333333329</c:v>
                </c:pt>
                <c:pt idx="8979">
                  <c:v>149.75</c:v>
                </c:pt>
                <c:pt idx="8980">
                  <c:v>149.76666666666671</c:v>
                </c:pt>
                <c:pt idx="8981">
                  <c:v>149.7833333333333</c:v>
                </c:pt>
                <c:pt idx="8982">
                  <c:v>149.80000000000001</c:v>
                </c:pt>
                <c:pt idx="8983">
                  <c:v>149.81666666666669</c:v>
                </c:pt>
                <c:pt idx="8984">
                  <c:v>149.83333333333329</c:v>
                </c:pt>
                <c:pt idx="8985">
                  <c:v>149.85</c:v>
                </c:pt>
                <c:pt idx="8986">
                  <c:v>149.8666666666667</c:v>
                </c:pt>
                <c:pt idx="8987">
                  <c:v>149.8833333333333</c:v>
                </c:pt>
                <c:pt idx="8988">
                  <c:v>149.9</c:v>
                </c:pt>
                <c:pt idx="8989">
                  <c:v>149.91666666666671</c:v>
                </c:pt>
                <c:pt idx="8990">
                  <c:v>149.93333333333331</c:v>
                </c:pt>
                <c:pt idx="8991">
                  <c:v>149.94999999999999</c:v>
                </c:pt>
                <c:pt idx="8992">
                  <c:v>149.9666666666667</c:v>
                </c:pt>
                <c:pt idx="8993">
                  <c:v>149.98333333333329</c:v>
                </c:pt>
                <c:pt idx="8994">
                  <c:v>150</c:v>
                </c:pt>
                <c:pt idx="8995">
                  <c:v>150.01666666666671</c:v>
                </c:pt>
                <c:pt idx="8996">
                  <c:v>150.0333333333333</c:v>
                </c:pt>
                <c:pt idx="8997">
                  <c:v>150.05000000000001</c:v>
                </c:pt>
                <c:pt idx="8998">
                  <c:v>150.06666666666669</c:v>
                </c:pt>
                <c:pt idx="8999">
                  <c:v>150.08333333333329</c:v>
                </c:pt>
                <c:pt idx="9000">
                  <c:v>150.1</c:v>
                </c:pt>
                <c:pt idx="9001">
                  <c:v>150.1166666666667</c:v>
                </c:pt>
                <c:pt idx="9002">
                  <c:v>150.1333333333333</c:v>
                </c:pt>
                <c:pt idx="9003">
                  <c:v>150.15</c:v>
                </c:pt>
                <c:pt idx="9004">
                  <c:v>150.16666666666671</c:v>
                </c:pt>
                <c:pt idx="9005">
                  <c:v>150.18333333333331</c:v>
                </c:pt>
                <c:pt idx="9006">
                  <c:v>150.19999999999999</c:v>
                </c:pt>
                <c:pt idx="9007">
                  <c:v>150.2166666666667</c:v>
                </c:pt>
                <c:pt idx="9008">
                  <c:v>150.23333333333329</c:v>
                </c:pt>
                <c:pt idx="9009">
                  <c:v>150.25</c:v>
                </c:pt>
                <c:pt idx="9010">
                  <c:v>150.26666666666671</c:v>
                </c:pt>
                <c:pt idx="9011">
                  <c:v>150.2833333333333</c:v>
                </c:pt>
                <c:pt idx="9012">
                  <c:v>150.30000000000001</c:v>
                </c:pt>
                <c:pt idx="9013">
                  <c:v>150.31666666666669</c:v>
                </c:pt>
                <c:pt idx="9014">
                  <c:v>150.33333333333329</c:v>
                </c:pt>
                <c:pt idx="9015">
                  <c:v>150.35</c:v>
                </c:pt>
                <c:pt idx="9016">
                  <c:v>150.3666666666667</c:v>
                </c:pt>
                <c:pt idx="9017">
                  <c:v>150.3833333333333</c:v>
                </c:pt>
                <c:pt idx="9018">
                  <c:v>150.4</c:v>
                </c:pt>
                <c:pt idx="9019">
                  <c:v>150.41666666666671</c:v>
                </c:pt>
                <c:pt idx="9020">
                  <c:v>150.43333333333331</c:v>
                </c:pt>
                <c:pt idx="9021">
                  <c:v>150.44999999999999</c:v>
                </c:pt>
                <c:pt idx="9022">
                  <c:v>150.4666666666667</c:v>
                </c:pt>
                <c:pt idx="9023">
                  <c:v>150.48333333333329</c:v>
                </c:pt>
                <c:pt idx="9024">
                  <c:v>150.5</c:v>
                </c:pt>
                <c:pt idx="9025">
                  <c:v>150.51666666666671</c:v>
                </c:pt>
                <c:pt idx="9026">
                  <c:v>150.5333333333333</c:v>
                </c:pt>
                <c:pt idx="9027">
                  <c:v>150.55000000000001</c:v>
                </c:pt>
                <c:pt idx="9028">
                  <c:v>150.56666666666669</c:v>
                </c:pt>
                <c:pt idx="9029">
                  <c:v>150.58333333333329</c:v>
                </c:pt>
                <c:pt idx="9030">
                  <c:v>150.6</c:v>
                </c:pt>
                <c:pt idx="9031">
                  <c:v>150.6166666666667</c:v>
                </c:pt>
                <c:pt idx="9032">
                  <c:v>150.6333333333333</c:v>
                </c:pt>
                <c:pt idx="9033">
                  <c:v>150.65</c:v>
                </c:pt>
                <c:pt idx="9034">
                  <c:v>150.66666666666671</c:v>
                </c:pt>
                <c:pt idx="9035">
                  <c:v>150.68333333333331</c:v>
                </c:pt>
                <c:pt idx="9036">
                  <c:v>150.69999999999999</c:v>
                </c:pt>
                <c:pt idx="9037">
                  <c:v>150.7166666666667</c:v>
                </c:pt>
                <c:pt idx="9038">
                  <c:v>150.73333333333329</c:v>
                </c:pt>
                <c:pt idx="9039">
                  <c:v>150.75</c:v>
                </c:pt>
                <c:pt idx="9040">
                  <c:v>150.76666666666671</c:v>
                </c:pt>
                <c:pt idx="9041">
                  <c:v>150.7833333333333</c:v>
                </c:pt>
                <c:pt idx="9042">
                  <c:v>150.80000000000001</c:v>
                </c:pt>
                <c:pt idx="9043">
                  <c:v>150.81666666666669</c:v>
                </c:pt>
                <c:pt idx="9044">
                  <c:v>150.83333333333329</c:v>
                </c:pt>
                <c:pt idx="9045">
                  <c:v>150.85</c:v>
                </c:pt>
                <c:pt idx="9046">
                  <c:v>150.8666666666667</c:v>
                </c:pt>
                <c:pt idx="9047">
                  <c:v>150.8833333333333</c:v>
                </c:pt>
                <c:pt idx="9048">
                  <c:v>150.9</c:v>
                </c:pt>
                <c:pt idx="9049">
                  <c:v>150.91666666666671</c:v>
                </c:pt>
                <c:pt idx="9050">
                  <c:v>150.93333333333331</c:v>
                </c:pt>
                <c:pt idx="9051">
                  <c:v>150.94999999999999</c:v>
                </c:pt>
                <c:pt idx="9052">
                  <c:v>150.9666666666667</c:v>
                </c:pt>
                <c:pt idx="9053">
                  <c:v>150.98333333333329</c:v>
                </c:pt>
                <c:pt idx="9054">
                  <c:v>151</c:v>
                </c:pt>
                <c:pt idx="9055">
                  <c:v>151.01666666666671</c:v>
                </c:pt>
                <c:pt idx="9056">
                  <c:v>151.0333333333333</c:v>
                </c:pt>
                <c:pt idx="9057">
                  <c:v>151.05000000000001</c:v>
                </c:pt>
                <c:pt idx="9058">
                  <c:v>151.06666666666669</c:v>
                </c:pt>
                <c:pt idx="9059">
                  <c:v>151.08333333333329</c:v>
                </c:pt>
                <c:pt idx="9060">
                  <c:v>151.1</c:v>
                </c:pt>
                <c:pt idx="9061">
                  <c:v>151.1166666666667</c:v>
                </c:pt>
                <c:pt idx="9062">
                  <c:v>151.1333333333333</c:v>
                </c:pt>
                <c:pt idx="9063">
                  <c:v>151.15</c:v>
                </c:pt>
                <c:pt idx="9064">
                  <c:v>151.16666666666671</c:v>
                </c:pt>
                <c:pt idx="9065">
                  <c:v>151.18333333333331</c:v>
                </c:pt>
                <c:pt idx="9066">
                  <c:v>151.19999999999999</c:v>
                </c:pt>
                <c:pt idx="9067">
                  <c:v>151.2166666666667</c:v>
                </c:pt>
                <c:pt idx="9068">
                  <c:v>151.23333333333329</c:v>
                </c:pt>
                <c:pt idx="9069">
                  <c:v>151.25</c:v>
                </c:pt>
                <c:pt idx="9070">
                  <c:v>151.26666666666671</c:v>
                </c:pt>
                <c:pt idx="9071">
                  <c:v>151.2833333333333</c:v>
                </c:pt>
                <c:pt idx="9072">
                  <c:v>151.30000000000001</c:v>
                </c:pt>
                <c:pt idx="9073">
                  <c:v>151.31666666666669</c:v>
                </c:pt>
                <c:pt idx="9074">
                  <c:v>151.33333333333329</c:v>
                </c:pt>
                <c:pt idx="9075">
                  <c:v>151.35</c:v>
                </c:pt>
                <c:pt idx="9076">
                  <c:v>151.3666666666667</c:v>
                </c:pt>
                <c:pt idx="9077">
                  <c:v>151.3833333333333</c:v>
                </c:pt>
                <c:pt idx="9078">
                  <c:v>151.4</c:v>
                </c:pt>
                <c:pt idx="9079">
                  <c:v>151.41666666666671</c:v>
                </c:pt>
                <c:pt idx="9080">
                  <c:v>151.43333333333331</c:v>
                </c:pt>
                <c:pt idx="9081">
                  <c:v>151.44999999999999</c:v>
                </c:pt>
                <c:pt idx="9082">
                  <c:v>151.4666666666667</c:v>
                </c:pt>
              </c:numCache>
            </c:numRef>
          </c:xVal>
          <c:yVal>
            <c:numRef>
              <c:f>Sheet1!$C$1:$C$9083</c:f>
              <c:numCache>
                <c:formatCode>General</c:formatCode>
                <c:ptCount val="9083"/>
                <c:pt idx="0">
                  <c:v>12.4841</c:v>
                </c:pt>
                <c:pt idx="1">
                  <c:v>106.18899999999999</c:v>
                </c:pt>
                <c:pt idx="2">
                  <c:v>145.34</c:v>
                </c:pt>
                <c:pt idx="3">
                  <c:v>150.06800000000001</c:v>
                </c:pt>
                <c:pt idx="4">
                  <c:v>172.11799999999999</c:v>
                </c:pt>
                <c:pt idx="5">
                  <c:v>187.447</c:v>
                </c:pt>
                <c:pt idx="6">
                  <c:v>197.41900000000001</c:v>
                </c:pt>
                <c:pt idx="7">
                  <c:v>204.95400000000001</c:v>
                </c:pt>
                <c:pt idx="8">
                  <c:v>209.977</c:v>
                </c:pt>
                <c:pt idx="9">
                  <c:v>209.86600000000001</c:v>
                </c:pt>
                <c:pt idx="10">
                  <c:v>210.08799999999999</c:v>
                </c:pt>
                <c:pt idx="11">
                  <c:v>210.79</c:v>
                </c:pt>
                <c:pt idx="12">
                  <c:v>210.79</c:v>
                </c:pt>
                <c:pt idx="13">
                  <c:v>210.79</c:v>
                </c:pt>
                <c:pt idx="14">
                  <c:v>210.9</c:v>
                </c:pt>
                <c:pt idx="15">
                  <c:v>210.9</c:v>
                </c:pt>
                <c:pt idx="16">
                  <c:v>210.9</c:v>
                </c:pt>
                <c:pt idx="17">
                  <c:v>210.79</c:v>
                </c:pt>
                <c:pt idx="18">
                  <c:v>211.78700000000001</c:v>
                </c:pt>
                <c:pt idx="19">
                  <c:v>215.07400000000001</c:v>
                </c:pt>
                <c:pt idx="20">
                  <c:v>215.07400000000001</c:v>
                </c:pt>
                <c:pt idx="21">
                  <c:v>215.07400000000001</c:v>
                </c:pt>
                <c:pt idx="22">
                  <c:v>215.07400000000001</c:v>
                </c:pt>
                <c:pt idx="23">
                  <c:v>214.96299999999999</c:v>
                </c:pt>
                <c:pt idx="24">
                  <c:v>215.07400000000001</c:v>
                </c:pt>
                <c:pt idx="25">
                  <c:v>214.96299999999999</c:v>
                </c:pt>
                <c:pt idx="26">
                  <c:v>215.07400000000001</c:v>
                </c:pt>
                <c:pt idx="27">
                  <c:v>215.07400000000001</c:v>
                </c:pt>
                <c:pt idx="28">
                  <c:v>215.07400000000001</c:v>
                </c:pt>
                <c:pt idx="29">
                  <c:v>215.07400000000001</c:v>
                </c:pt>
                <c:pt idx="30">
                  <c:v>215.07400000000001</c:v>
                </c:pt>
                <c:pt idx="31">
                  <c:v>215.07400000000001</c:v>
                </c:pt>
                <c:pt idx="32">
                  <c:v>216.84700000000001</c:v>
                </c:pt>
                <c:pt idx="33">
                  <c:v>216.84700000000001</c:v>
                </c:pt>
                <c:pt idx="34">
                  <c:v>216.84700000000001</c:v>
                </c:pt>
                <c:pt idx="35">
                  <c:v>216.84700000000001</c:v>
                </c:pt>
                <c:pt idx="36">
                  <c:v>216.84700000000001</c:v>
                </c:pt>
                <c:pt idx="37">
                  <c:v>216.84700000000001</c:v>
                </c:pt>
                <c:pt idx="38">
                  <c:v>216.84700000000001</c:v>
                </c:pt>
                <c:pt idx="39">
                  <c:v>216.84700000000001</c:v>
                </c:pt>
                <c:pt idx="40">
                  <c:v>216.84700000000001</c:v>
                </c:pt>
                <c:pt idx="41">
                  <c:v>216.84700000000001</c:v>
                </c:pt>
                <c:pt idx="42">
                  <c:v>216.84700000000001</c:v>
                </c:pt>
                <c:pt idx="43">
                  <c:v>216.84700000000001</c:v>
                </c:pt>
                <c:pt idx="44">
                  <c:v>216.84700000000001</c:v>
                </c:pt>
                <c:pt idx="45">
                  <c:v>218.952</c:v>
                </c:pt>
                <c:pt idx="46">
                  <c:v>218.952</c:v>
                </c:pt>
                <c:pt idx="47">
                  <c:v>218.952</c:v>
                </c:pt>
                <c:pt idx="48">
                  <c:v>218.952</c:v>
                </c:pt>
                <c:pt idx="49">
                  <c:v>218.952</c:v>
                </c:pt>
                <c:pt idx="50">
                  <c:v>218.952</c:v>
                </c:pt>
                <c:pt idx="51">
                  <c:v>219.80199999999999</c:v>
                </c:pt>
                <c:pt idx="52">
                  <c:v>219.80199999999999</c:v>
                </c:pt>
                <c:pt idx="53">
                  <c:v>219.80199999999999</c:v>
                </c:pt>
                <c:pt idx="54">
                  <c:v>219.80199999999999</c:v>
                </c:pt>
                <c:pt idx="55">
                  <c:v>219.80199999999999</c:v>
                </c:pt>
                <c:pt idx="56">
                  <c:v>219.80199999999999</c:v>
                </c:pt>
                <c:pt idx="57">
                  <c:v>209.86600000000001</c:v>
                </c:pt>
                <c:pt idx="58">
                  <c:v>209.977</c:v>
                </c:pt>
                <c:pt idx="59">
                  <c:v>209.977</c:v>
                </c:pt>
                <c:pt idx="60">
                  <c:v>209.977</c:v>
                </c:pt>
                <c:pt idx="61">
                  <c:v>210.08799999999999</c:v>
                </c:pt>
                <c:pt idx="62">
                  <c:v>209.977</c:v>
                </c:pt>
                <c:pt idx="63">
                  <c:v>209.977</c:v>
                </c:pt>
                <c:pt idx="64">
                  <c:v>21.791799999999981</c:v>
                </c:pt>
                <c:pt idx="65">
                  <c:v>35.790300000000002</c:v>
                </c:pt>
                <c:pt idx="66">
                  <c:v>85.209700000000012</c:v>
                </c:pt>
                <c:pt idx="67">
                  <c:v>130.49199999999999</c:v>
                </c:pt>
                <c:pt idx="68">
                  <c:v>164.73099999999999</c:v>
                </c:pt>
                <c:pt idx="69">
                  <c:v>184.75</c:v>
                </c:pt>
                <c:pt idx="70">
                  <c:v>195.31399999999999</c:v>
                </c:pt>
                <c:pt idx="71">
                  <c:v>205.32300000000001</c:v>
                </c:pt>
                <c:pt idx="72">
                  <c:v>210.05099999999999</c:v>
                </c:pt>
                <c:pt idx="73">
                  <c:v>210.05099999999999</c:v>
                </c:pt>
                <c:pt idx="74">
                  <c:v>210.05099999999999</c:v>
                </c:pt>
                <c:pt idx="75">
                  <c:v>209.94</c:v>
                </c:pt>
                <c:pt idx="76">
                  <c:v>210.05099999999999</c:v>
                </c:pt>
                <c:pt idx="77">
                  <c:v>210.05099999999999</c:v>
                </c:pt>
                <c:pt idx="78">
                  <c:v>210.05099999999999</c:v>
                </c:pt>
                <c:pt idx="79">
                  <c:v>209.94</c:v>
                </c:pt>
                <c:pt idx="80">
                  <c:v>209.94</c:v>
                </c:pt>
                <c:pt idx="81">
                  <c:v>210.05099999999999</c:v>
                </c:pt>
                <c:pt idx="82">
                  <c:v>209.94</c:v>
                </c:pt>
                <c:pt idx="83">
                  <c:v>209.94</c:v>
                </c:pt>
                <c:pt idx="84">
                  <c:v>210.05099999999999</c:v>
                </c:pt>
                <c:pt idx="85">
                  <c:v>210.05099999999999</c:v>
                </c:pt>
                <c:pt idx="86">
                  <c:v>209.94</c:v>
                </c:pt>
                <c:pt idx="87">
                  <c:v>209.94</c:v>
                </c:pt>
                <c:pt idx="88">
                  <c:v>211.45500000000001</c:v>
                </c:pt>
                <c:pt idx="89">
                  <c:v>216.47800000000001</c:v>
                </c:pt>
                <c:pt idx="90">
                  <c:v>219.839</c:v>
                </c:pt>
                <c:pt idx="91">
                  <c:v>219.839</c:v>
                </c:pt>
                <c:pt idx="92">
                  <c:v>219.839</c:v>
                </c:pt>
                <c:pt idx="93">
                  <c:v>219.839</c:v>
                </c:pt>
                <c:pt idx="94">
                  <c:v>221.87</c:v>
                </c:pt>
                <c:pt idx="95">
                  <c:v>221.87</c:v>
                </c:pt>
                <c:pt idx="96">
                  <c:v>221.87</c:v>
                </c:pt>
                <c:pt idx="97">
                  <c:v>223.86500000000001</c:v>
                </c:pt>
                <c:pt idx="98">
                  <c:v>223.976</c:v>
                </c:pt>
                <c:pt idx="99">
                  <c:v>223.976</c:v>
                </c:pt>
                <c:pt idx="100">
                  <c:v>223.976</c:v>
                </c:pt>
                <c:pt idx="101">
                  <c:v>224.86199999999999</c:v>
                </c:pt>
                <c:pt idx="102">
                  <c:v>224.86199999999999</c:v>
                </c:pt>
                <c:pt idx="103">
                  <c:v>226.08099999999999</c:v>
                </c:pt>
                <c:pt idx="104">
                  <c:v>227.041</c:v>
                </c:pt>
                <c:pt idx="105">
                  <c:v>226.93</c:v>
                </c:pt>
                <c:pt idx="106">
                  <c:v>226.93</c:v>
                </c:pt>
                <c:pt idx="107">
                  <c:v>226.93</c:v>
                </c:pt>
                <c:pt idx="108">
                  <c:v>227.89099999999999</c:v>
                </c:pt>
                <c:pt idx="109">
                  <c:v>227.89099999999999</c:v>
                </c:pt>
                <c:pt idx="110">
                  <c:v>227.89099999999999</c:v>
                </c:pt>
                <c:pt idx="111">
                  <c:v>227.89099999999999</c:v>
                </c:pt>
                <c:pt idx="112">
                  <c:v>227.89099999999999</c:v>
                </c:pt>
                <c:pt idx="113">
                  <c:v>227.89099999999999</c:v>
                </c:pt>
                <c:pt idx="114">
                  <c:v>227.89099999999999</c:v>
                </c:pt>
                <c:pt idx="115">
                  <c:v>227.89099999999999</c:v>
                </c:pt>
                <c:pt idx="116">
                  <c:v>227.89099999999999</c:v>
                </c:pt>
                <c:pt idx="117">
                  <c:v>228.92500000000001</c:v>
                </c:pt>
                <c:pt idx="118">
                  <c:v>229.959</c:v>
                </c:pt>
                <c:pt idx="119">
                  <c:v>229.959</c:v>
                </c:pt>
                <c:pt idx="120">
                  <c:v>229.959</c:v>
                </c:pt>
                <c:pt idx="121">
                  <c:v>229.959</c:v>
                </c:pt>
                <c:pt idx="122">
                  <c:v>229.959</c:v>
                </c:pt>
                <c:pt idx="123">
                  <c:v>229.959</c:v>
                </c:pt>
                <c:pt idx="124">
                  <c:v>229.959</c:v>
                </c:pt>
                <c:pt idx="125">
                  <c:v>231.95400000000001</c:v>
                </c:pt>
                <c:pt idx="126">
                  <c:v>231.95400000000001</c:v>
                </c:pt>
                <c:pt idx="127">
                  <c:v>231.95400000000001</c:v>
                </c:pt>
                <c:pt idx="128">
                  <c:v>231.95400000000001</c:v>
                </c:pt>
                <c:pt idx="129">
                  <c:v>232.06399999999999</c:v>
                </c:pt>
                <c:pt idx="130">
                  <c:v>231.95400000000001</c:v>
                </c:pt>
                <c:pt idx="131">
                  <c:v>231.95400000000001</c:v>
                </c:pt>
                <c:pt idx="132">
                  <c:v>231.95400000000001</c:v>
                </c:pt>
                <c:pt idx="133">
                  <c:v>231.95400000000001</c:v>
                </c:pt>
                <c:pt idx="134">
                  <c:v>231.95400000000001</c:v>
                </c:pt>
                <c:pt idx="135">
                  <c:v>231.95400000000001</c:v>
                </c:pt>
                <c:pt idx="136">
                  <c:v>231.95400000000001</c:v>
                </c:pt>
                <c:pt idx="137">
                  <c:v>231.95400000000001</c:v>
                </c:pt>
                <c:pt idx="138">
                  <c:v>231.95400000000001</c:v>
                </c:pt>
                <c:pt idx="139">
                  <c:v>231.95400000000001</c:v>
                </c:pt>
                <c:pt idx="140">
                  <c:v>231.95400000000001</c:v>
                </c:pt>
                <c:pt idx="141">
                  <c:v>231.95400000000001</c:v>
                </c:pt>
                <c:pt idx="142">
                  <c:v>231.95400000000001</c:v>
                </c:pt>
                <c:pt idx="143">
                  <c:v>231.95400000000001</c:v>
                </c:pt>
                <c:pt idx="144">
                  <c:v>231.95400000000001</c:v>
                </c:pt>
                <c:pt idx="145">
                  <c:v>231.95400000000001</c:v>
                </c:pt>
                <c:pt idx="146">
                  <c:v>231.95400000000001</c:v>
                </c:pt>
                <c:pt idx="147">
                  <c:v>231.95400000000001</c:v>
                </c:pt>
                <c:pt idx="148">
                  <c:v>231.95400000000001</c:v>
                </c:pt>
                <c:pt idx="149">
                  <c:v>231.95400000000001</c:v>
                </c:pt>
                <c:pt idx="150">
                  <c:v>232.06399999999999</c:v>
                </c:pt>
                <c:pt idx="151">
                  <c:v>231.95400000000001</c:v>
                </c:pt>
                <c:pt idx="152">
                  <c:v>232.87700000000001</c:v>
                </c:pt>
                <c:pt idx="153">
                  <c:v>232.87700000000001</c:v>
                </c:pt>
                <c:pt idx="154">
                  <c:v>232.87700000000001</c:v>
                </c:pt>
                <c:pt idx="155">
                  <c:v>232.87700000000001</c:v>
                </c:pt>
                <c:pt idx="156">
                  <c:v>232.87700000000001</c:v>
                </c:pt>
                <c:pt idx="157">
                  <c:v>232.87700000000001</c:v>
                </c:pt>
                <c:pt idx="158">
                  <c:v>232.87700000000001</c:v>
                </c:pt>
                <c:pt idx="159">
                  <c:v>232.87700000000001</c:v>
                </c:pt>
                <c:pt idx="160">
                  <c:v>232.87700000000001</c:v>
                </c:pt>
                <c:pt idx="161">
                  <c:v>232.87700000000001</c:v>
                </c:pt>
                <c:pt idx="162">
                  <c:v>233.8</c:v>
                </c:pt>
                <c:pt idx="163">
                  <c:v>233.8</c:v>
                </c:pt>
                <c:pt idx="164">
                  <c:v>233.8</c:v>
                </c:pt>
                <c:pt idx="165">
                  <c:v>233.8</c:v>
                </c:pt>
                <c:pt idx="166">
                  <c:v>233.8</c:v>
                </c:pt>
                <c:pt idx="167">
                  <c:v>233.8</c:v>
                </c:pt>
                <c:pt idx="168">
                  <c:v>233.8</c:v>
                </c:pt>
                <c:pt idx="169">
                  <c:v>233.8</c:v>
                </c:pt>
                <c:pt idx="170">
                  <c:v>233.911</c:v>
                </c:pt>
                <c:pt idx="171">
                  <c:v>233.8</c:v>
                </c:pt>
                <c:pt idx="172">
                  <c:v>233.8</c:v>
                </c:pt>
                <c:pt idx="173">
                  <c:v>233.8</c:v>
                </c:pt>
                <c:pt idx="174">
                  <c:v>233.8</c:v>
                </c:pt>
                <c:pt idx="175">
                  <c:v>233.8</c:v>
                </c:pt>
                <c:pt idx="176">
                  <c:v>233.8</c:v>
                </c:pt>
                <c:pt idx="177">
                  <c:v>233.8</c:v>
                </c:pt>
                <c:pt idx="178">
                  <c:v>235.13</c:v>
                </c:pt>
                <c:pt idx="179">
                  <c:v>235.01900000000001</c:v>
                </c:pt>
                <c:pt idx="180">
                  <c:v>234.90799999999999</c:v>
                </c:pt>
                <c:pt idx="181">
                  <c:v>234.90799999999999</c:v>
                </c:pt>
                <c:pt idx="182">
                  <c:v>235.13</c:v>
                </c:pt>
                <c:pt idx="183">
                  <c:v>235.01900000000001</c:v>
                </c:pt>
                <c:pt idx="184">
                  <c:v>235.01900000000001</c:v>
                </c:pt>
                <c:pt idx="185">
                  <c:v>235.01900000000001</c:v>
                </c:pt>
                <c:pt idx="186">
                  <c:v>235.01900000000001</c:v>
                </c:pt>
                <c:pt idx="187">
                  <c:v>235.01900000000001</c:v>
                </c:pt>
                <c:pt idx="188">
                  <c:v>235.01900000000001</c:v>
                </c:pt>
                <c:pt idx="189">
                  <c:v>235.79499999999999</c:v>
                </c:pt>
                <c:pt idx="190">
                  <c:v>235.90600000000001</c:v>
                </c:pt>
                <c:pt idx="191">
                  <c:v>235.90600000000001</c:v>
                </c:pt>
                <c:pt idx="192">
                  <c:v>235.79499999999999</c:v>
                </c:pt>
                <c:pt idx="193">
                  <c:v>235.90600000000001</c:v>
                </c:pt>
                <c:pt idx="194">
                  <c:v>236.01599999999999</c:v>
                </c:pt>
                <c:pt idx="195">
                  <c:v>235.79499999999999</c:v>
                </c:pt>
                <c:pt idx="196">
                  <c:v>235.90600000000001</c:v>
                </c:pt>
                <c:pt idx="197">
                  <c:v>235.79499999999999</c:v>
                </c:pt>
                <c:pt idx="198">
                  <c:v>235.90600000000001</c:v>
                </c:pt>
                <c:pt idx="199">
                  <c:v>235.90600000000001</c:v>
                </c:pt>
                <c:pt idx="200">
                  <c:v>235.90600000000001</c:v>
                </c:pt>
                <c:pt idx="201">
                  <c:v>236.01599999999999</c:v>
                </c:pt>
                <c:pt idx="202">
                  <c:v>236.82900000000001</c:v>
                </c:pt>
                <c:pt idx="203">
                  <c:v>236.82900000000001</c:v>
                </c:pt>
                <c:pt idx="204">
                  <c:v>236.82900000000001</c:v>
                </c:pt>
                <c:pt idx="205">
                  <c:v>236.71799999999999</c:v>
                </c:pt>
                <c:pt idx="206">
                  <c:v>236.82900000000001</c:v>
                </c:pt>
                <c:pt idx="207">
                  <c:v>236.71799999999999</c:v>
                </c:pt>
                <c:pt idx="208">
                  <c:v>236.82900000000001</c:v>
                </c:pt>
                <c:pt idx="209">
                  <c:v>236.71799999999999</c:v>
                </c:pt>
                <c:pt idx="210">
                  <c:v>236.71799999999999</c:v>
                </c:pt>
                <c:pt idx="211">
                  <c:v>236.82900000000001</c:v>
                </c:pt>
                <c:pt idx="212">
                  <c:v>236.82900000000001</c:v>
                </c:pt>
                <c:pt idx="213">
                  <c:v>236.82900000000001</c:v>
                </c:pt>
                <c:pt idx="214">
                  <c:v>236.71799999999999</c:v>
                </c:pt>
                <c:pt idx="215">
                  <c:v>238.011</c:v>
                </c:pt>
                <c:pt idx="216">
                  <c:v>238.011</c:v>
                </c:pt>
                <c:pt idx="217">
                  <c:v>237.9</c:v>
                </c:pt>
                <c:pt idx="218">
                  <c:v>238.011</c:v>
                </c:pt>
                <c:pt idx="219">
                  <c:v>238.011</c:v>
                </c:pt>
                <c:pt idx="220">
                  <c:v>237.9</c:v>
                </c:pt>
                <c:pt idx="221">
                  <c:v>238.011</c:v>
                </c:pt>
                <c:pt idx="222">
                  <c:v>238.011</c:v>
                </c:pt>
                <c:pt idx="223">
                  <c:v>238.011</c:v>
                </c:pt>
                <c:pt idx="224">
                  <c:v>237.9</c:v>
                </c:pt>
                <c:pt idx="225">
                  <c:v>237.9</c:v>
                </c:pt>
                <c:pt idx="226">
                  <c:v>237.9</c:v>
                </c:pt>
                <c:pt idx="227">
                  <c:v>237.9</c:v>
                </c:pt>
                <c:pt idx="228">
                  <c:v>238.89699999999999</c:v>
                </c:pt>
                <c:pt idx="229">
                  <c:v>238.78700000000001</c:v>
                </c:pt>
                <c:pt idx="230">
                  <c:v>238.89699999999999</c:v>
                </c:pt>
                <c:pt idx="231">
                  <c:v>239.00800000000001</c:v>
                </c:pt>
                <c:pt idx="232">
                  <c:v>238.89699999999999</c:v>
                </c:pt>
                <c:pt idx="233">
                  <c:v>238.89699999999999</c:v>
                </c:pt>
                <c:pt idx="234">
                  <c:v>238.78700000000001</c:v>
                </c:pt>
                <c:pt idx="235">
                  <c:v>239.00800000000001</c:v>
                </c:pt>
                <c:pt idx="236">
                  <c:v>238.89699999999999</c:v>
                </c:pt>
                <c:pt idx="237">
                  <c:v>238.89699999999999</c:v>
                </c:pt>
                <c:pt idx="238">
                  <c:v>238.89699999999999</c:v>
                </c:pt>
                <c:pt idx="239">
                  <c:v>238.89699999999999</c:v>
                </c:pt>
                <c:pt idx="240">
                  <c:v>238.89699999999999</c:v>
                </c:pt>
                <c:pt idx="241">
                  <c:v>239.41499999999999</c:v>
                </c:pt>
                <c:pt idx="242">
                  <c:v>239.858</c:v>
                </c:pt>
                <c:pt idx="243">
                  <c:v>239.858</c:v>
                </c:pt>
                <c:pt idx="244">
                  <c:v>239.858</c:v>
                </c:pt>
                <c:pt idx="245">
                  <c:v>239.74700000000001</c:v>
                </c:pt>
                <c:pt idx="246">
                  <c:v>239.858</c:v>
                </c:pt>
                <c:pt idx="247">
                  <c:v>239.858</c:v>
                </c:pt>
                <c:pt idx="248">
                  <c:v>239.74700000000001</c:v>
                </c:pt>
                <c:pt idx="249">
                  <c:v>239.74700000000001</c:v>
                </c:pt>
                <c:pt idx="250">
                  <c:v>241.04</c:v>
                </c:pt>
                <c:pt idx="251">
                  <c:v>240.929</c:v>
                </c:pt>
                <c:pt idx="252">
                  <c:v>241.04</c:v>
                </c:pt>
                <c:pt idx="253">
                  <c:v>240.929</c:v>
                </c:pt>
                <c:pt idx="254">
                  <c:v>240.929</c:v>
                </c:pt>
                <c:pt idx="255">
                  <c:v>241.04</c:v>
                </c:pt>
                <c:pt idx="256">
                  <c:v>241.04</c:v>
                </c:pt>
                <c:pt idx="257">
                  <c:v>240.929</c:v>
                </c:pt>
                <c:pt idx="258">
                  <c:v>240.929</c:v>
                </c:pt>
                <c:pt idx="259">
                  <c:v>241.04</c:v>
                </c:pt>
                <c:pt idx="260">
                  <c:v>241.70500000000001</c:v>
                </c:pt>
                <c:pt idx="261">
                  <c:v>241.815</c:v>
                </c:pt>
                <c:pt idx="262">
                  <c:v>241.815</c:v>
                </c:pt>
                <c:pt idx="263">
                  <c:v>241.815</c:v>
                </c:pt>
                <c:pt idx="264">
                  <c:v>241.815</c:v>
                </c:pt>
                <c:pt idx="265">
                  <c:v>241.815</c:v>
                </c:pt>
                <c:pt idx="266">
                  <c:v>242.369</c:v>
                </c:pt>
                <c:pt idx="267">
                  <c:v>242.702</c:v>
                </c:pt>
                <c:pt idx="268">
                  <c:v>242.702</c:v>
                </c:pt>
                <c:pt idx="269">
                  <c:v>242.81299999999999</c:v>
                </c:pt>
                <c:pt idx="270">
                  <c:v>242.702</c:v>
                </c:pt>
                <c:pt idx="271">
                  <c:v>242.81299999999999</c:v>
                </c:pt>
                <c:pt idx="272">
                  <c:v>243.55099999999999</c:v>
                </c:pt>
                <c:pt idx="273">
                  <c:v>244.03100000000001</c:v>
                </c:pt>
                <c:pt idx="274">
                  <c:v>243.92099999999999</c:v>
                </c:pt>
                <c:pt idx="275">
                  <c:v>243.92099999999999</c:v>
                </c:pt>
                <c:pt idx="276">
                  <c:v>244.03100000000001</c:v>
                </c:pt>
                <c:pt idx="277">
                  <c:v>244.03100000000001</c:v>
                </c:pt>
                <c:pt idx="278">
                  <c:v>243.92099999999999</c:v>
                </c:pt>
                <c:pt idx="279">
                  <c:v>244.77</c:v>
                </c:pt>
                <c:pt idx="280">
                  <c:v>244.91800000000001</c:v>
                </c:pt>
                <c:pt idx="281">
                  <c:v>244.91800000000001</c:v>
                </c:pt>
                <c:pt idx="282">
                  <c:v>244.91800000000001</c:v>
                </c:pt>
                <c:pt idx="283">
                  <c:v>244.91800000000001</c:v>
                </c:pt>
                <c:pt idx="284">
                  <c:v>244.91800000000001</c:v>
                </c:pt>
                <c:pt idx="285">
                  <c:v>244.91800000000001</c:v>
                </c:pt>
                <c:pt idx="286">
                  <c:v>244.91800000000001</c:v>
                </c:pt>
                <c:pt idx="287">
                  <c:v>244.91800000000001</c:v>
                </c:pt>
                <c:pt idx="288">
                  <c:v>244.91800000000001</c:v>
                </c:pt>
                <c:pt idx="289">
                  <c:v>244.91800000000001</c:v>
                </c:pt>
                <c:pt idx="290">
                  <c:v>244.91800000000001</c:v>
                </c:pt>
                <c:pt idx="291">
                  <c:v>244.91800000000001</c:v>
                </c:pt>
                <c:pt idx="292">
                  <c:v>244.91800000000001</c:v>
                </c:pt>
                <c:pt idx="293">
                  <c:v>244.91800000000001</c:v>
                </c:pt>
                <c:pt idx="294">
                  <c:v>244.91800000000001</c:v>
                </c:pt>
                <c:pt idx="295">
                  <c:v>246.137</c:v>
                </c:pt>
                <c:pt idx="296">
                  <c:v>246.137</c:v>
                </c:pt>
                <c:pt idx="297">
                  <c:v>246.137</c:v>
                </c:pt>
                <c:pt idx="298">
                  <c:v>246.137</c:v>
                </c:pt>
                <c:pt idx="299">
                  <c:v>246.137</c:v>
                </c:pt>
                <c:pt idx="300">
                  <c:v>246.137</c:v>
                </c:pt>
                <c:pt idx="301">
                  <c:v>246.137</c:v>
                </c:pt>
                <c:pt idx="302">
                  <c:v>246.137</c:v>
                </c:pt>
                <c:pt idx="303">
                  <c:v>247.023</c:v>
                </c:pt>
                <c:pt idx="304">
                  <c:v>247.023</c:v>
                </c:pt>
                <c:pt idx="305">
                  <c:v>247.023</c:v>
                </c:pt>
                <c:pt idx="306">
                  <c:v>247.023</c:v>
                </c:pt>
                <c:pt idx="307">
                  <c:v>247.023</c:v>
                </c:pt>
                <c:pt idx="308">
                  <c:v>247.023</c:v>
                </c:pt>
                <c:pt idx="309">
                  <c:v>247.429</c:v>
                </c:pt>
                <c:pt idx="310">
                  <c:v>247.91</c:v>
                </c:pt>
                <c:pt idx="311">
                  <c:v>247.91</c:v>
                </c:pt>
                <c:pt idx="312">
                  <c:v>247.91</c:v>
                </c:pt>
                <c:pt idx="313">
                  <c:v>247.91</c:v>
                </c:pt>
                <c:pt idx="314">
                  <c:v>247.91</c:v>
                </c:pt>
                <c:pt idx="315">
                  <c:v>247.91</c:v>
                </c:pt>
                <c:pt idx="316">
                  <c:v>249.09200000000001</c:v>
                </c:pt>
                <c:pt idx="317">
                  <c:v>249.09200000000001</c:v>
                </c:pt>
                <c:pt idx="318">
                  <c:v>249.09200000000001</c:v>
                </c:pt>
                <c:pt idx="319">
                  <c:v>249.09200000000001</c:v>
                </c:pt>
                <c:pt idx="320">
                  <c:v>249.09200000000001</c:v>
                </c:pt>
                <c:pt idx="321">
                  <c:v>249.09200000000001</c:v>
                </c:pt>
                <c:pt idx="322">
                  <c:v>249.09200000000001</c:v>
                </c:pt>
                <c:pt idx="323">
                  <c:v>249.97800000000001</c:v>
                </c:pt>
                <c:pt idx="324">
                  <c:v>249.97800000000001</c:v>
                </c:pt>
                <c:pt idx="325">
                  <c:v>249.97800000000001</c:v>
                </c:pt>
                <c:pt idx="326">
                  <c:v>249.97800000000001</c:v>
                </c:pt>
                <c:pt idx="327">
                  <c:v>249.97800000000001</c:v>
                </c:pt>
                <c:pt idx="328">
                  <c:v>249.97800000000001</c:v>
                </c:pt>
                <c:pt idx="329">
                  <c:v>249.97800000000001</c:v>
                </c:pt>
                <c:pt idx="330">
                  <c:v>249.97800000000001</c:v>
                </c:pt>
                <c:pt idx="331">
                  <c:v>249.97800000000001</c:v>
                </c:pt>
                <c:pt idx="332">
                  <c:v>249.97800000000001</c:v>
                </c:pt>
                <c:pt idx="333">
                  <c:v>249.97800000000001</c:v>
                </c:pt>
                <c:pt idx="334">
                  <c:v>249.97800000000001</c:v>
                </c:pt>
                <c:pt idx="335">
                  <c:v>250.864</c:v>
                </c:pt>
                <c:pt idx="336">
                  <c:v>250.864</c:v>
                </c:pt>
                <c:pt idx="337">
                  <c:v>250.864</c:v>
                </c:pt>
                <c:pt idx="338">
                  <c:v>250.864</c:v>
                </c:pt>
                <c:pt idx="339">
                  <c:v>250.864</c:v>
                </c:pt>
                <c:pt idx="340">
                  <c:v>250.864</c:v>
                </c:pt>
                <c:pt idx="341">
                  <c:v>250.864</c:v>
                </c:pt>
                <c:pt idx="342">
                  <c:v>250.864</c:v>
                </c:pt>
                <c:pt idx="343">
                  <c:v>250.864</c:v>
                </c:pt>
                <c:pt idx="344">
                  <c:v>250.864</c:v>
                </c:pt>
                <c:pt idx="345">
                  <c:v>250.864</c:v>
                </c:pt>
                <c:pt idx="346">
                  <c:v>250.864</c:v>
                </c:pt>
                <c:pt idx="347">
                  <c:v>250.864</c:v>
                </c:pt>
                <c:pt idx="348">
                  <c:v>250.864</c:v>
                </c:pt>
                <c:pt idx="349">
                  <c:v>250.864</c:v>
                </c:pt>
                <c:pt idx="350">
                  <c:v>250.864</c:v>
                </c:pt>
                <c:pt idx="351">
                  <c:v>250.864</c:v>
                </c:pt>
                <c:pt idx="352">
                  <c:v>250.864</c:v>
                </c:pt>
                <c:pt idx="353">
                  <c:v>252.04599999999999</c:v>
                </c:pt>
                <c:pt idx="354">
                  <c:v>252.04599999999999</c:v>
                </c:pt>
                <c:pt idx="355">
                  <c:v>252.04599999999999</c:v>
                </c:pt>
                <c:pt idx="356">
                  <c:v>252.04599999999999</c:v>
                </c:pt>
                <c:pt idx="357">
                  <c:v>252.04599999999999</c:v>
                </c:pt>
                <c:pt idx="358">
                  <c:v>252.04599999999999</c:v>
                </c:pt>
                <c:pt idx="359">
                  <c:v>252.04599999999999</c:v>
                </c:pt>
                <c:pt idx="360">
                  <c:v>252.04599999999999</c:v>
                </c:pt>
                <c:pt idx="361">
                  <c:v>252.04599999999999</c:v>
                </c:pt>
                <c:pt idx="362">
                  <c:v>252.04599999999999</c:v>
                </c:pt>
                <c:pt idx="363">
                  <c:v>252.04599999999999</c:v>
                </c:pt>
                <c:pt idx="364">
                  <c:v>252.04599999999999</c:v>
                </c:pt>
                <c:pt idx="365">
                  <c:v>252.04599999999999</c:v>
                </c:pt>
                <c:pt idx="366">
                  <c:v>252.04599999999999</c:v>
                </c:pt>
                <c:pt idx="367">
                  <c:v>252.04599999999999</c:v>
                </c:pt>
                <c:pt idx="368">
                  <c:v>252.93299999999999</c:v>
                </c:pt>
                <c:pt idx="369">
                  <c:v>252.93299999999999</c:v>
                </c:pt>
                <c:pt idx="370">
                  <c:v>252.93299999999999</c:v>
                </c:pt>
                <c:pt idx="371">
                  <c:v>252.93299999999999</c:v>
                </c:pt>
                <c:pt idx="372">
                  <c:v>252.93299999999999</c:v>
                </c:pt>
                <c:pt idx="373">
                  <c:v>252.93299999999999</c:v>
                </c:pt>
                <c:pt idx="374">
                  <c:v>252.93299999999999</c:v>
                </c:pt>
                <c:pt idx="375">
                  <c:v>252.93299999999999</c:v>
                </c:pt>
                <c:pt idx="376">
                  <c:v>252.93299999999999</c:v>
                </c:pt>
                <c:pt idx="377">
                  <c:v>252.93299999999999</c:v>
                </c:pt>
                <c:pt idx="378">
                  <c:v>252.93299999999999</c:v>
                </c:pt>
                <c:pt idx="379">
                  <c:v>252.93299999999999</c:v>
                </c:pt>
                <c:pt idx="380">
                  <c:v>252.93299999999999</c:v>
                </c:pt>
                <c:pt idx="381">
                  <c:v>252.93299999999999</c:v>
                </c:pt>
                <c:pt idx="382">
                  <c:v>252.93299999999999</c:v>
                </c:pt>
                <c:pt idx="383">
                  <c:v>252.93299999999999</c:v>
                </c:pt>
                <c:pt idx="384">
                  <c:v>253.78200000000001</c:v>
                </c:pt>
                <c:pt idx="385">
                  <c:v>253.78200000000001</c:v>
                </c:pt>
                <c:pt idx="386">
                  <c:v>253.78200000000001</c:v>
                </c:pt>
                <c:pt idx="387">
                  <c:v>253.78200000000001</c:v>
                </c:pt>
                <c:pt idx="388">
                  <c:v>253.78200000000001</c:v>
                </c:pt>
                <c:pt idx="389">
                  <c:v>253.78200000000001</c:v>
                </c:pt>
                <c:pt idx="390">
                  <c:v>253.78200000000001</c:v>
                </c:pt>
                <c:pt idx="391">
                  <c:v>253.78200000000001</c:v>
                </c:pt>
                <c:pt idx="392">
                  <c:v>253.78200000000001</c:v>
                </c:pt>
                <c:pt idx="393">
                  <c:v>253.78200000000001</c:v>
                </c:pt>
                <c:pt idx="394">
                  <c:v>253.78200000000001</c:v>
                </c:pt>
                <c:pt idx="395">
                  <c:v>253.78200000000001</c:v>
                </c:pt>
                <c:pt idx="396">
                  <c:v>253.78200000000001</c:v>
                </c:pt>
                <c:pt idx="397">
                  <c:v>253.78200000000001</c:v>
                </c:pt>
                <c:pt idx="398">
                  <c:v>253.78200000000001</c:v>
                </c:pt>
                <c:pt idx="399">
                  <c:v>255.001</c:v>
                </c:pt>
                <c:pt idx="400">
                  <c:v>255.001</c:v>
                </c:pt>
                <c:pt idx="401">
                  <c:v>255.001</c:v>
                </c:pt>
                <c:pt idx="402">
                  <c:v>255.001</c:v>
                </c:pt>
                <c:pt idx="403">
                  <c:v>255.001</c:v>
                </c:pt>
                <c:pt idx="404">
                  <c:v>255.001</c:v>
                </c:pt>
                <c:pt idx="405">
                  <c:v>255.001</c:v>
                </c:pt>
                <c:pt idx="406">
                  <c:v>255.001</c:v>
                </c:pt>
                <c:pt idx="407">
                  <c:v>255.001</c:v>
                </c:pt>
                <c:pt idx="408">
                  <c:v>255.001</c:v>
                </c:pt>
                <c:pt idx="409">
                  <c:v>255.001</c:v>
                </c:pt>
                <c:pt idx="410">
                  <c:v>255.001</c:v>
                </c:pt>
                <c:pt idx="411">
                  <c:v>255.001</c:v>
                </c:pt>
                <c:pt idx="412">
                  <c:v>255.001</c:v>
                </c:pt>
                <c:pt idx="413">
                  <c:v>255.001</c:v>
                </c:pt>
                <c:pt idx="414">
                  <c:v>255.001</c:v>
                </c:pt>
                <c:pt idx="415">
                  <c:v>255.88800000000001</c:v>
                </c:pt>
                <c:pt idx="416">
                  <c:v>255.88800000000001</c:v>
                </c:pt>
                <c:pt idx="417">
                  <c:v>255.88800000000001</c:v>
                </c:pt>
                <c:pt idx="418">
                  <c:v>255.88800000000001</c:v>
                </c:pt>
                <c:pt idx="419">
                  <c:v>255.88800000000001</c:v>
                </c:pt>
                <c:pt idx="420">
                  <c:v>255.88800000000001</c:v>
                </c:pt>
                <c:pt idx="421">
                  <c:v>255.88800000000001</c:v>
                </c:pt>
                <c:pt idx="422">
                  <c:v>255.88800000000001</c:v>
                </c:pt>
                <c:pt idx="423">
                  <c:v>255.88800000000001</c:v>
                </c:pt>
                <c:pt idx="424">
                  <c:v>255.88800000000001</c:v>
                </c:pt>
                <c:pt idx="425">
                  <c:v>255.88800000000001</c:v>
                </c:pt>
                <c:pt idx="426">
                  <c:v>255.88800000000001</c:v>
                </c:pt>
                <c:pt idx="427">
                  <c:v>255.88800000000001</c:v>
                </c:pt>
                <c:pt idx="428">
                  <c:v>255.88800000000001</c:v>
                </c:pt>
                <c:pt idx="429">
                  <c:v>255.88800000000001</c:v>
                </c:pt>
                <c:pt idx="430">
                  <c:v>255.88800000000001</c:v>
                </c:pt>
                <c:pt idx="431">
                  <c:v>255.88800000000001</c:v>
                </c:pt>
                <c:pt idx="432">
                  <c:v>255.88800000000001</c:v>
                </c:pt>
                <c:pt idx="433">
                  <c:v>255.88800000000001</c:v>
                </c:pt>
                <c:pt idx="434">
                  <c:v>255.88800000000001</c:v>
                </c:pt>
                <c:pt idx="435">
                  <c:v>255.88800000000001</c:v>
                </c:pt>
                <c:pt idx="436">
                  <c:v>255.88800000000001</c:v>
                </c:pt>
                <c:pt idx="437">
                  <c:v>255.88800000000001</c:v>
                </c:pt>
                <c:pt idx="438">
                  <c:v>255.88800000000001</c:v>
                </c:pt>
                <c:pt idx="439">
                  <c:v>255.88800000000001</c:v>
                </c:pt>
                <c:pt idx="440">
                  <c:v>255.88800000000001</c:v>
                </c:pt>
                <c:pt idx="441">
                  <c:v>23.0107</c:v>
                </c:pt>
                <c:pt idx="442">
                  <c:v>31.5427</c:v>
                </c:pt>
                <c:pt idx="443">
                  <c:v>127.02</c:v>
                </c:pt>
                <c:pt idx="444">
                  <c:v>187.29900000000001</c:v>
                </c:pt>
                <c:pt idx="445">
                  <c:v>206.357</c:v>
                </c:pt>
                <c:pt idx="446">
                  <c:v>209.977</c:v>
                </c:pt>
                <c:pt idx="447">
                  <c:v>222.35</c:v>
                </c:pt>
                <c:pt idx="448">
                  <c:v>236.34899999999999</c:v>
                </c:pt>
                <c:pt idx="449">
                  <c:v>246.39500000000001</c:v>
                </c:pt>
                <c:pt idx="450">
                  <c:v>251.197</c:v>
                </c:pt>
                <c:pt idx="451">
                  <c:v>253.81899999999999</c:v>
                </c:pt>
                <c:pt idx="452">
                  <c:v>255.001</c:v>
                </c:pt>
                <c:pt idx="453">
                  <c:v>255.001</c:v>
                </c:pt>
                <c:pt idx="454">
                  <c:v>255.001</c:v>
                </c:pt>
                <c:pt idx="455">
                  <c:v>255.88800000000001</c:v>
                </c:pt>
                <c:pt idx="456">
                  <c:v>255.88800000000001</c:v>
                </c:pt>
                <c:pt idx="457">
                  <c:v>255.88800000000001</c:v>
                </c:pt>
                <c:pt idx="458">
                  <c:v>255.88800000000001</c:v>
                </c:pt>
                <c:pt idx="459">
                  <c:v>255.88800000000001</c:v>
                </c:pt>
                <c:pt idx="460">
                  <c:v>256.774</c:v>
                </c:pt>
                <c:pt idx="461">
                  <c:v>256.774</c:v>
                </c:pt>
                <c:pt idx="462">
                  <c:v>256.774</c:v>
                </c:pt>
                <c:pt idx="463">
                  <c:v>256.774</c:v>
                </c:pt>
                <c:pt idx="464">
                  <c:v>256.774</c:v>
                </c:pt>
                <c:pt idx="465">
                  <c:v>256.774</c:v>
                </c:pt>
                <c:pt idx="466">
                  <c:v>256.774</c:v>
                </c:pt>
                <c:pt idx="467">
                  <c:v>256.774</c:v>
                </c:pt>
                <c:pt idx="468">
                  <c:v>256.774</c:v>
                </c:pt>
                <c:pt idx="469">
                  <c:v>256.774</c:v>
                </c:pt>
                <c:pt idx="470">
                  <c:v>256.774</c:v>
                </c:pt>
                <c:pt idx="471">
                  <c:v>256.774</c:v>
                </c:pt>
                <c:pt idx="472">
                  <c:v>256.774</c:v>
                </c:pt>
                <c:pt idx="473">
                  <c:v>256.774</c:v>
                </c:pt>
                <c:pt idx="474">
                  <c:v>257.95600000000002</c:v>
                </c:pt>
                <c:pt idx="475">
                  <c:v>257.95600000000002</c:v>
                </c:pt>
                <c:pt idx="476">
                  <c:v>257.95600000000002</c:v>
                </c:pt>
                <c:pt idx="477">
                  <c:v>257.95600000000002</c:v>
                </c:pt>
                <c:pt idx="478">
                  <c:v>257.95600000000002</c:v>
                </c:pt>
                <c:pt idx="479">
                  <c:v>257.95600000000002</c:v>
                </c:pt>
                <c:pt idx="480">
                  <c:v>257.95600000000002</c:v>
                </c:pt>
                <c:pt idx="481">
                  <c:v>257.95600000000002</c:v>
                </c:pt>
                <c:pt idx="482">
                  <c:v>257.95600000000002</c:v>
                </c:pt>
                <c:pt idx="483">
                  <c:v>257.95600000000002</c:v>
                </c:pt>
                <c:pt idx="484">
                  <c:v>258.584</c:v>
                </c:pt>
                <c:pt idx="485">
                  <c:v>258.84199999999993</c:v>
                </c:pt>
                <c:pt idx="486">
                  <c:v>258.84199999999993</c:v>
                </c:pt>
                <c:pt idx="487">
                  <c:v>258.84199999999993</c:v>
                </c:pt>
                <c:pt idx="488">
                  <c:v>258.84199999999993</c:v>
                </c:pt>
                <c:pt idx="489">
                  <c:v>258.84199999999993</c:v>
                </c:pt>
                <c:pt idx="490">
                  <c:v>250.05199999999999</c:v>
                </c:pt>
                <c:pt idx="491">
                  <c:v>252.23099999999999</c:v>
                </c:pt>
                <c:pt idx="492">
                  <c:v>257.29099999999892</c:v>
                </c:pt>
                <c:pt idx="493">
                  <c:v>258.87900000000002</c:v>
                </c:pt>
                <c:pt idx="494">
                  <c:v>258.87900000000002</c:v>
                </c:pt>
                <c:pt idx="495">
                  <c:v>259.61799999999999</c:v>
                </c:pt>
                <c:pt idx="496">
                  <c:v>259.72899999999862</c:v>
                </c:pt>
                <c:pt idx="497">
                  <c:v>259.72899999999862</c:v>
                </c:pt>
                <c:pt idx="498">
                  <c:v>259.72899999999862</c:v>
                </c:pt>
                <c:pt idx="499">
                  <c:v>259.72899999999862</c:v>
                </c:pt>
                <c:pt idx="500">
                  <c:v>259.72899999999862</c:v>
                </c:pt>
                <c:pt idx="501">
                  <c:v>260.91099999999892</c:v>
                </c:pt>
                <c:pt idx="502">
                  <c:v>260.91099999999892</c:v>
                </c:pt>
                <c:pt idx="503">
                  <c:v>260.91099999999892</c:v>
                </c:pt>
                <c:pt idx="504">
                  <c:v>260.91099999999892</c:v>
                </c:pt>
                <c:pt idx="505">
                  <c:v>260.91099999999892</c:v>
                </c:pt>
                <c:pt idx="506">
                  <c:v>260.91099999999892</c:v>
                </c:pt>
                <c:pt idx="507">
                  <c:v>260.91099999999892</c:v>
                </c:pt>
                <c:pt idx="508">
                  <c:v>260.91099999999892</c:v>
                </c:pt>
                <c:pt idx="509">
                  <c:v>260.91099999999892</c:v>
                </c:pt>
                <c:pt idx="510">
                  <c:v>260.91099999999892</c:v>
                </c:pt>
                <c:pt idx="511">
                  <c:v>260.91099999999892</c:v>
                </c:pt>
                <c:pt idx="512">
                  <c:v>260.91099999999892</c:v>
                </c:pt>
                <c:pt idx="513">
                  <c:v>260.91099999999892</c:v>
                </c:pt>
                <c:pt idx="514">
                  <c:v>260.91099999999892</c:v>
                </c:pt>
                <c:pt idx="515">
                  <c:v>260.91099999999892</c:v>
                </c:pt>
                <c:pt idx="516">
                  <c:v>261.02199999999891</c:v>
                </c:pt>
                <c:pt idx="517">
                  <c:v>260.91099999999892</c:v>
                </c:pt>
                <c:pt idx="518">
                  <c:v>260.91099999999892</c:v>
                </c:pt>
                <c:pt idx="519">
                  <c:v>260.91099999999892</c:v>
                </c:pt>
                <c:pt idx="520">
                  <c:v>260.91099999999892</c:v>
                </c:pt>
                <c:pt idx="521">
                  <c:v>260.91099999999892</c:v>
                </c:pt>
                <c:pt idx="522">
                  <c:v>260.91099999999892</c:v>
                </c:pt>
                <c:pt idx="523">
                  <c:v>260.91099999999892</c:v>
                </c:pt>
                <c:pt idx="524">
                  <c:v>261.79700000000003</c:v>
                </c:pt>
                <c:pt idx="525">
                  <c:v>261.79700000000003</c:v>
                </c:pt>
                <c:pt idx="526">
                  <c:v>261.79700000000003</c:v>
                </c:pt>
                <c:pt idx="527">
                  <c:v>261.79700000000003</c:v>
                </c:pt>
                <c:pt idx="528">
                  <c:v>261.79700000000003</c:v>
                </c:pt>
                <c:pt idx="529">
                  <c:v>261.79700000000003</c:v>
                </c:pt>
                <c:pt idx="530">
                  <c:v>261.79700000000003</c:v>
                </c:pt>
                <c:pt idx="531">
                  <c:v>261.79700000000003</c:v>
                </c:pt>
                <c:pt idx="532">
                  <c:v>261.79700000000003</c:v>
                </c:pt>
                <c:pt idx="533">
                  <c:v>261.79700000000003</c:v>
                </c:pt>
                <c:pt idx="534">
                  <c:v>262.16699999999992</c:v>
                </c:pt>
                <c:pt idx="535">
                  <c:v>262.97899999999862</c:v>
                </c:pt>
                <c:pt idx="536">
                  <c:v>262.97899999999862</c:v>
                </c:pt>
                <c:pt idx="537">
                  <c:v>262.97899999999862</c:v>
                </c:pt>
                <c:pt idx="538">
                  <c:v>262.97899999999862</c:v>
                </c:pt>
                <c:pt idx="539">
                  <c:v>262.97899999999862</c:v>
                </c:pt>
                <c:pt idx="540">
                  <c:v>262.97899999999862</c:v>
                </c:pt>
                <c:pt idx="541">
                  <c:v>262.97899999999862</c:v>
                </c:pt>
                <c:pt idx="542">
                  <c:v>262.97899999999862</c:v>
                </c:pt>
                <c:pt idx="543">
                  <c:v>262.97899999999862</c:v>
                </c:pt>
                <c:pt idx="544">
                  <c:v>262.97899999999862</c:v>
                </c:pt>
                <c:pt idx="545">
                  <c:v>262.97899999999862</c:v>
                </c:pt>
                <c:pt idx="546">
                  <c:v>262.97899999999862</c:v>
                </c:pt>
                <c:pt idx="547">
                  <c:v>262.97899999999862</c:v>
                </c:pt>
                <c:pt idx="548">
                  <c:v>262.97899999999862</c:v>
                </c:pt>
                <c:pt idx="549">
                  <c:v>262.97899999999862</c:v>
                </c:pt>
                <c:pt idx="550">
                  <c:v>262.97899999999862</c:v>
                </c:pt>
                <c:pt idx="551">
                  <c:v>263.86599999999999</c:v>
                </c:pt>
                <c:pt idx="552">
                  <c:v>263.86599999999999</c:v>
                </c:pt>
                <c:pt idx="553">
                  <c:v>263.97699999999861</c:v>
                </c:pt>
                <c:pt idx="554">
                  <c:v>263.86599999999999</c:v>
                </c:pt>
                <c:pt idx="555">
                  <c:v>263.86599999999999</c:v>
                </c:pt>
                <c:pt idx="556">
                  <c:v>263.86599999999999</c:v>
                </c:pt>
                <c:pt idx="557">
                  <c:v>263.86599999999999</c:v>
                </c:pt>
                <c:pt idx="558">
                  <c:v>263.86599999999999</c:v>
                </c:pt>
                <c:pt idx="559">
                  <c:v>263.97699999999861</c:v>
                </c:pt>
                <c:pt idx="560">
                  <c:v>264.75200000000001</c:v>
                </c:pt>
                <c:pt idx="561">
                  <c:v>264.863</c:v>
                </c:pt>
                <c:pt idx="562">
                  <c:v>264.75200000000001</c:v>
                </c:pt>
                <c:pt idx="563">
                  <c:v>264.75200000000001</c:v>
                </c:pt>
                <c:pt idx="564">
                  <c:v>264.75200000000001</c:v>
                </c:pt>
                <c:pt idx="565">
                  <c:v>264.75200000000001</c:v>
                </c:pt>
                <c:pt idx="566">
                  <c:v>264.863</c:v>
                </c:pt>
                <c:pt idx="567">
                  <c:v>264.863</c:v>
                </c:pt>
                <c:pt idx="568">
                  <c:v>264.75200000000001</c:v>
                </c:pt>
                <c:pt idx="569">
                  <c:v>264.863</c:v>
                </c:pt>
                <c:pt idx="570">
                  <c:v>264.863</c:v>
                </c:pt>
                <c:pt idx="571">
                  <c:v>264.75200000000001</c:v>
                </c:pt>
                <c:pt idx="572">
                  <c:v>264.863</c:v>
                </c:pt>
                <c:pt idx="573">
                  <c:v>266.04500000000002</c:v>
                </c:pt>
                <c:pt idx="574">
                  <c:v>266.04500000000002</c:v>
                </c:pt>
                <c:pt idx="575">
                  <c:v>266.04500000000002</c:v>
                </c:pt>
                <c:pt idx="576">
                  <c:v>266.04500000000002</c:v>
                </c:pt>
                <c:pt idx="577">
                  <c:v>265.93400000000003</c:v>
                </c:pt>
                <c:pt idx="578">
                  <c:v>266.04500000000002</c:v>
                </c:pt>
                <c:pt idx="579">
                  <c:v>266.04500000000002</c:v>
                </c:pt>
                <c:pt idx="580">
                  <c:v>266.04500000000002</c:v>
                </c:pt>
                <c:pt idx="581">
                  <c:v>265.93400000000003</c:v>
                </c:pt>
                <c:pt idx="582">
                  <c:v>265.93400000000003</c:v>
                </c:pt>
                <c:pt idx="583">
                  <c:v>266.04500000000002</c:v>
                </c:pt>
                <c:pt idx="584">
                  <c:v>266.89400000000001</c:v>
                </c:pt>
                <c:pt idx="585">
                  <c:v>266.89400000000001</c:v>
                </c:pt>
                <c:pt idx="586">
                  <c:v>266.89400000000001</c:v>
                </c:pt>
                <c:pt idx="587">
                  <c:v>267.005</c:v>
                </c:pt>
                <c:pt idx="588">
                  <c:v>266.89400000000001</c:v>
                </c:pt>
                <c:pt idx="589">
                  <c:v>266.89400000000001</c:v>
                </c:pt>
                <c:pt idx="590">
                  <c:v>267.005</c:v>
                </c:pt>
                <c:pt idx="591">
                  <c:v>267.005</c:v>
                </c:pt>
                <c:pt idx="592">
                  <c:v>266.89400000000001</c:v>
                </c:pt>
                <c:pt idx="593">
                  <c:v>266.89400000000001</c:v>
                </c:pt>
                <c:pt idx="594">
                  <c:v>266.89400000000001</c:v>
                </c:pt>
                <c:pt idx="595">
                  <c:v>266.89400000000001</c:v>
                </c:pt>
                <c:pt idx="596">
                  <c:v>267.005</c:v>
                </c:pt>
                <c:pt idx="597">
                  <c:v>266.89400000000001</c:v>
                </c:pt>
                <c:pt idx="598">
                  <c:v>266.89400000000001</c:v>
                </c:pt>
                <c:pt idx="599">
                  <c:v>266.89400000000001</c:v>
                </c:pt>
                <c:pt idx="600">
                  <c:v>266.89400000000001</c:v>
                </c:pt>
                <c:pt idx="601">
                  <c:v>266.89400000000001</c:v>
                </c:pt>
                <c:pt idx="602">
                  <c:v>266.89400000000001</c:v>
                </c:pt>
                <c:pt idx="603">
                  <c:v>266.89400000000001</c:v>
                </c:pt>
                <c:pt idx="604">
                  <c:v>266.89400000000001</c:v>
                </c:pt>
                <c:pt idx="605">
                  <c:v>266.89400000000001</c:v>
                </c:pt>
                <c:pt idx="606">
                  <c:v>266.89400000000001</c:v>
                </c:pt>
                <c:pt idx="607">
                  <c:v>266.89400000000001</c:v>
                </c:pt>
                <c:pt idx="608">
                  <c:v>266.89400000000001</c:v>
                </c:pt>
                <c:pt idx="609">
                  <c:v>267.005</c:v>
                </c:pt>
                <c:pt idx="610">
                  <c:v>196.976</c:v>
                </c:pt>
                <c:pt idx="611">
                  <c:v>31.986000000000001</c:v>
                </c:pt>
                <c:pt idx="612">
                  <c:v>80.629699999999985</c:v>
                </c:pt>
                <c:pt idx="613">
                  <c:v>119.449</c:v>
                </c:pt>
                <c:pt idx="614">
                  <c:v>139.98500000000001</c:v>
                </c:pt>
                <c:pt idx="615">
                  <c:v>149.88300000000001</c:v>
                </c:pt>
                <c:pt idx="616">
                  <c:v>156.71600000000001</c:v>
                </c:pt>
                <c:pt idx="617">
                  <c:v>180.614</c:v>
                </c:pt>
                <c:pt idx="618">
                  <c:v>192.58099999999999</c:v>
                </c:pt>
                <c:pt idx="619">
                  <c:v>199.89400000000001</c:v>
                </c:pt>
                <c:pt idx="620">
                  <c:v>222.64599999999999</c:v>
                </c:pt>
                <c:pt idx="621">
                  <c:v>236.571</c:v>
                </c:pt>
                <c:pt idx="622">
                  <c:v>246.61699999999999</c:v>
                </c:pt>
                <c:pt idx="623">
                  <c:v>251.27099999999999</c:v>
                </c:pt>
                <c:pt idx="624">
                  <c:v>259.76600000000002</c:v>
                </c:pt>
                <c:pt idx="625">
                  <c:v>259.76600000000002</c:v>
                </c:pt>
                <c:pt idx="626">
                  <c:v>259.76600000000002</c:v>
                </c:pt>
                <c:pt idx="627">
                  <c:v>263.60700000000008</c:v>
                </c:pt>
                <c:pt idx="628">
                  <c:v>264.82600000000002</c:v>
                </c:pt>
                <c:pt idx="629">
                  <c:v>264.93700000000001</c:v>
                </c:pt>
                <c:pt idx="630">
                  <c:v>264.82600000000002</c:v>
                </c:pt>
                <c:pt idx="631">
                  <c:v>264.82600000000002</c:v>
                </c:pt>
                <c:pt idx="632">
                  <c:v>266.04500000000002</c:v>
                </c:pt>
                <c:pt idx="633">
                  <c:v>266.15600000000001</c:v>
                </c:pt>
                <c:pt idx="634">
                  <c:v>266.93099999999862</c:v>
                </c:pt>
                <c:pt idx="635">
                  <c:v>266.93099999999862</c:v>
                </c:pt>
                <c:pt idx="636">
                  <c:v>266.93099999999862</c:v>
                </c:pt>
                <c:pt idx="637">
                  <c:v>266.93099999999862</c:v>
                </c:pt>
                <c:pt idx="638">
                  <c:v>266.82100000000003</c:v>
                </c:pt>
                <c:pt idx="639">
                  <c:v>266.93099999999862</c:v>
                </c:pt>
                <c:pt idx="640">
                  <c:v>267.85500000000002</c:v>
                </c:pt>
                <c:pt idx="641">
                  <c:v>267.74400000000009</c:v>
                </c:pt>
                <c:pt idx="642">
                  <c:v>267.74400000000009</c:v>
                </c:pt>
                <c:pt idx="643">
                  <c:v>267.74400000000009</c:v>
                </c:pt>
                <c:pt idx="644">
                  <c:v>267.74400000000009</c:v>
                </c:pt>
                <c:pt idx="645">
                  <c:v>269.07400000000001</c:v>
                </c:pt>
                <c:pt idx="646">
                  <c:v>269.07400000000001</c:v>
                </c:pt>
                <c:pt idx="647">
                  <c:v>268.96300000000002</c:v>
                </c:pt>
                <c:pt idx="648">
                  <c:v>268.96300000000002</c:v>
                </c:pt>
                <c:pt idx="649">
                  <c:v>269.07400000000001</c:v>
                </c:pt>
                <c:pt idx="650">
                  <c:v>268.96300000000002</c:v>
                </c:pt>
                <c:pt idx="651">
                  <c:v>269.81200000000001</c:v>
                </c:pt>
                <c:pt idx="652">
                  <c:v>269.92299999999892</c:v>
                </c:pt>
                <c:pt idx="653">
                  <c:v>269.92299999999892</c:v>
                </c:pt>
                <c:pt idx="654">
                  <c:v>269.81200000000001</c:v>
                </c:pt>
                <c:pt idx="655">
                  <c:v>269.81200000000001</c:v>
                </c:pt>
                <c:pt idx="656">
                  <c:v>269.92299999999892</c:v>
                </c:pt>
                <c:pt idx="657">
                  <c:v>269.92299999999892</c:v>
                </c:pt>
                <c:pt idx="658">
                  <c:v>270.47699999999861</c:v>
                </c:pt>
                <c:pt idx="659">
                  <c:v>270.81</c:v>
                </c:pt>
                <c:pt idx="660">
                  <c:v>270.81</c:v>
                </c:pt>
                <c:pt idx="661">
                  <c:v>270.81</c:v>
                </c:pt>
                <c:pt idx="662">
                  <c:v>270.69900000000001</c:v>
                </c:pt>
                <c:pt idx="663">
                  <c:v>270.81</c:v>
                </c:pt>
                <c:pt idx="664">
                  <c:v>270.81</c:v>
                </c:pt>
                <c:pt idx="665">
                  <c:v>270.69900000000001</c:v>
                </c:pt>
                <c:pt idx="666">
                  <c:v>270.81</c:v>
                </c:pt>
                <c:pt idx="667">
                  <c:v>270.81</c:v>
                </c:pt>
                <c:pt idx="668">
                  <c:v>272.02800000000002</c:v>
                </c:pt>
                <c:pt idx="669">
                  <c:v>272.02800000000002</c:v>
                </c:pt>
                <c:pt idx="670">
                  <c:v>271.91799999999961</c:v>
                </c:pt>
                <c:pt idx="671">
                  <c:v>272.02800000000002</c:v>
                </c:pt>
                <c:pt idx="672">
                  <c:v>271.91799999999961</c:v>
                </c:pt>
                <c:pt idx="673">
                  <c:v>271.91799999999961</c:v>
                </c:pt>
                <c:pt idx="674">
                  <c:v>271.91799999999961</c:v>
                </c:pt>
                <c:pt idx="675">
                  <c:v>272.02800000000002</c:v>
                </c:pt>
                <c:pt idx="676">
                  <c:v>271.91799999999961</c:v>
                </c:pt>
                <c:pt idx="677">
                  <c:v>272.13900000000001</c:v>
                </c:pt>
                <c:pt idx="678">
                  <c:v>272.80399999999992</c:v>
                </c:pt>
                <c:pt idx="679">
                  <c:v>272.91500000000002</c:v>
                </c:pt>
                <c:pt idx="680">
                  <c:v>272.91500000000002</c:v>
                </c:pt>
                <c:pt idx="681">
                  <c:v>272.91500000000002</c:v>
                </c:pt>
                <c:pt idx="682">
                  <c:v>272.91500000000002</c:v>
                </c:pt>
                <c:pt idx="683">
                  <c:v>272.91500000000002</c:v>
                </c:pt>
                <c:pt idx="684">
                  <c:v>272.91500000000002</c:v>
                </c:pt>
                <c:pt idx="685">
                  <c:v>272.91500000000002</c:v>
                </c:pt>
                <c:pt idx="686">
                  <c:v>272.91500000000002</c:v>
                </c:pt>
                <c:pt idx="687">
                  <c:v>272.91500000000002</c:v>
                </c:pt>
                <c:pt idx="688">
                  <c:v>273.80099999999999</c:v>
                </c:pt>
                <c:pt idx="689">
                  <c:v>273.80099999999999</c:v>
                </c:pt>
                <c:pt idx="690">
                  <c:v>273.69</c:v>
                </c:pt>
                <c:pt idx="691">
                  <c:v>273.80099999999999</c:v>
                </c:pt>
                <c:pt idx="692">
                  <c:v>273.80099999999999</c:v>
                </c:pt>
                <c:pt idx="693">
                  <c:v>273.69</c:v>
                </c:pt>
                <c:pt idx="694">
                  <c:v>273.80099999999999</c:v>
                </c:pt>
                <c:pt idx="695">
                  <c:v>273.80099999999999</c:v>
                </c:pt>
                <c:pt idx="696">
                  <c:v>273.69</c:v>
                </c:pt>
                <c:pt idx="697">
                  <c:v>273.80099999999999</c:v>
                </c:pt>
                <c:pt idx="698">
                  <c:v>274.98299999999921</c:v>
                </c:pt>
                <c:pt idx="699">
                  <c:v>274.98299999999921</c:v>
                </c:pt>
                <c:pt idx="700">
                  <c:v>274.87200000000001</c:v>
                </c:pt>
                <c:pt idx="701">
                  <c:v>274.98299999999921</c:v>
                </c:pt>
                <c:pt idx="702">
                  <c:v>274.98299999999921</c:v>
                </c:pt>
                <c:pt idx="703">
                  <c:v>274.98299999999921</c:v>
                </c:pt>
                <c:pt idx="704">
                  <c:v>274.98299999999921</c:v>
                </c:pt>
                <c:pt idx="705">
                  <c:v>274.98299999999921</c:v>
                </c:pt>
                <c:pt idx="706">
                  <c:v>274.98299999999921</c:v>
                </c:pt>
                <c:pt idx="707">
                  <c:v>274.87200000000001</c:v>
                </c:pt>
                <c:pt idx="708">
                  <c:v>274.98299999999921</c:v>
                </c:pt>
                <c:pt idx="709">
                  <c:v>275.09399999999891</c:v>
                </c:pt>
                <c:pt idx="710">
                  <c:v>274.98299999999921</c:v>
                </c:pt>
                <c:pt idx="711">
                  <c:v>274.98299999999921</c:v>
                </c:pt>
                <c:pt idx="712">
                  <c:v>274.98299999999921</c:v>
                </c:pt>
                <c:pt idx="713">
                  <c:v>274.98299999999921</c:v>
                </c:pt>
                <c:pt idx="714">
                  <c:v>275.90699999999862</c:v>
                </c:pt>
                <c:pt idx="715">
                  <c:v>275.90699999999862</c:v>
                </c:pt>
                <c:pt idx="716">
                  <c:v>275.90699999999862</c:v>
                </c:pt>
                <c:pt idx="717">
                  <c:v>275.90699999999862</c:v>
                </c:pt>
                <c:pt idx="718">
                  <c:v>275.90699999999862</c:v>
                </c:pt>
                <c:pt idx="719">
                  <c:v>275.90699999999862</c:v>
                </c:pt>
                <c:pt idx="720">
                  <c:v>275.90699999999862</c:v>
                </c:pt>
                <c:pt idx="721">
                  <c:v>275.79599999999891</c:v>
                </c:pt>
                <c:pt idx="722">
                  <c:v>275.90699999999862</c:v>
                </c:pt>
                <c:pt idx="723">
                  <c:v>275.90699999999862</c:v>
                </c:pt>
                <c:pt idx="724">
                  <c:v>275.90699999999862</c:v>
                </c:pt>
                <c:pt idx="725">
                  <c:v>275.90699999999862</c:v>
                </c:pt>
                <c:pt idx="726">
                  <c:v>275.90699999999862</c:v>
                </c:pt>
                <c:pt idx="727">
                  <c:v>275.90699999999862</c:v>
                </c:pt>
                <c:pt idx="728">
                  <c:v>275.90699999999862</c:v>
                </c:pt>
                <c:pt idx="729">
                  <c:v>275.90699999999862</c:v>
                </c:pt>
                <c:pt idx="730">
                  <c:v>275.90699999999862</c:v>
                </c:pt>
                <c:pt idx="731">
                  <c:v>277.125</c:v>
                </c:pt>
                <c:pt idx="732">
                  <c:v>277.16199999999992</c:v>
                </c:pt>
                <c:pt idx="733">
                  <c:v>277.16199999999992</c:v>
                </c:pt>
                <c:pt idx="734">
                  <c:v>277.16199999999992</c:v>
                </c:pt>
                <c:pt idx="735">
                  <c:v>277.16199999999992</c:v>
                </c:pt>
                <c:pt idx="736">
                  <c:v>277.16199999999992</c:v>
                </c:pt>
                <c:pt idx="737">
                  <c:v>277.16199999999992</c:v>
                </c:pt>
                <c:pt idx="738">
                  <c:v>277.16199999999992</c:v>
                </c:pt>
                <c:pt idx="739">
                  <c:v>277.16199999999992</c:v>
                </c:pt>
                <c:pt idx="740">
                  <c:v>277.05200000000002</c:v>
                </c:pt>
                <c:pt idx="741">
                  <c:v>277.16199999999992</c:v>
                </c:pt>
                <c:pt idx="742">
                  <c:v>277.16199999999992</c:v>
                </c:pt>
                <c:pt idx="743">
                  <c:v>277.16199999999992</c:v>
                </c:pt>
                <c:pt idx="744">
                  <c:v>277.16199999999992</c:v>
                </c:pt>
                <c:pt idx="745">
                  <c:v>277.16199999999992</c:v>
                </c:pt>
                <c:pt idx="746">
                  <c:v>277.16199999999992</c:v>
                </c:pt>
                <c:pt idx="747">
                  <c:v>277.16199999999992</c:v>
                </c:pt>
                <c:pt idx="748">
                  <c:v>277.05200000000002</c:v>
                </c:pt>
                <c:pt idx="749">
                  <c:v>277.05200000000002</c:v>
                </c:pt>
                <c:pt idx="750">
                  <c:v>277.16199999999992</c:v>
                </c:pt>
                <c:pt idx="751">
                  <c:v>277.05200000000002</c:v>
                </c:pt>
                <c:pt idx="752">
                  <c:v>277.05200000000002</c:v>
                </c:pt>
                <c:pt idx="753">
                  <c:v>277.05200000000002</c:v>
                </c:pt>
                <c:pt idx="754">
                  <c:v>277.05200000000002</c:v>
                </c:pt>
                <c:pt idx="755">
                  <c:v>277.86399999999992</c:v>
                </c:pt>
                <c:pt idx="756">
                  <c:v>278.012</c:v>
                </c:pt>
                <c:pt idx="757">
                  <c:v>278.012</c:v>
                </c:pt>
                <c:pt idx="758">
                  <c:v>278.012</c:v>
                </c:pt>
                <c:pt idx="759">
                  <c:v>278.012</c:v>
                </c:pt>
                <c:pt idx="760">
                  <c:v>278.012</c:v>
                </c:pt>
                <c:pt idx="761">
                  <c:v>278.012</c:v>
                </c:pt>
                <c:pt idx="762">
                  <c:v>278.012</c:v>
                </c:pt>
                <c:pt idx="763">
                  <c:v>278.012</c:v>
                </c:pt>
                <c:pt idx="764">
                  <c:v>278.012</c:v>
                </c:pt>
                <c:pt idx="765">
                  <c:v>278.012</c:v>
                </c:pt>
                <c:pt idx="766">
                  <c:v>278.012</c:v>
                </c:pt>
                <c:pt idx="767">
                  <c:v>278.012</c:v>
                </c:pt>
                <c:pt idx="768">
                  <c:v>278.012</c:v>
                </c:pt>
                <c:pt idx="769">
                  <c:v>278.012</c:v>
                </c:pt>
                <c:pt idx="770">
                  <c:v>278.012</c:v>
                </c:pt>
                <c:pt idx="771">
                  <c:v>278.012</c:v>
                </c:pt>
                <c:pt idx="772">
                  <c:v>278.012</c:v>
                </c:pt>
                <c:pt idx="773">
                  <c:v>278.012</c:v>
                </c:pt>
                <c:pt idx="774">
                  <c:v>278.012</c:v>
                </c:pt>
                <c:pt idx="775">
                  <c:v>278.012</c:v>
                </c:pt>
                <c:pt idx="776">
                  <c:v>278.012</c:v>
                </c:pt>
                <c:pt idx="777">
                  <c:v>278.012</c:v>
                </c:pt>
                <c:pt idx="778">
                  <c:v>277.90100000000001</c:v>
                </c:pt>
                <c:pt idx="779">
                  <c:v>278.012</c:v>
                </c:pt>
                <c:pt idx="780">
                  <c:v>278.012</c:v>
                </c:pt>
                <c:pt idx="781">
                  <c:v>278.012</c:v>
                </c:pt>
                <c:pt idx="782">
                  <c:v>278.012</c:v>
                </c:pt>
                <c:pt idx="783">
                  <c:v>278.012</c:v>
                </c:pt>
                <c:pt idx="784">
                  <c:v>278.012</c:v>
                </c:pt>
                <c:pt idx="785">
                  <c:v>278.012</c:v>
                </c:pt>
                <c:pt idx="786">
                  <c:v>278.012</c:v>
                </c:pt>
                <c:pt idx="787">
                  <c:v>278.012</c:v>
                </c:pt>
                <c:pt idx="788">
                  <c:v>278.012</c:v>
                </c:pt>
                <c:pt idx="789">
                  <c:v>278.012</c:v>
                </c:pt>
                <c:pt idx="790">
                  <c:v>278.012</c:v>
                </c:pt>
                <c:pt idx="791">
                  <c:v>278.012</c:v>
                </c:pt>
                <c:pt idx="792">
                  <c:v>278.012</c:v>
                </c:pt>
                <c:pt idx="793">
                  <c:v>278.012</c:v>
                </c:pt>
                <c:pt idx="794">
                  <c:v>278.012</c:v>
                </c:pt>
                <c:pt idx="795">
                  <c:v>278.012</c:v>
                </c:pt>
                <c:pt idx="796">
                  <c:v>278.012</c:v>
                </c:pt>
                <c:pt idx="797">
                  <c:v>278.012</c:v>
                </c:pt>
                <c:pt idx="798">
                  <c:v>278.012</c:v>
                </c:pt>
                <c:pt idx="799">
                  <c:v>278.012</c:v>
                </c:pt>
                <c:pt idx="800">
                  <c:v>278.012</c:v>
                </c:pt>
                <c:pt idx="801">
                  <c:v>278.012</c:v>
                </c:pt>
                <c:pt idx="802">
                  <c:v>278.012</c:v>
                </c:pt>
                <c:pt idx="803">
                  <c:v>278.012</c:v>
                </c:pt>
                <c:pt idx="804">
                  <c:v>278.012</c:v>
                </c:pt>
                <c:pt idx="805">
                  <c:v>278.012</c:v>
                </c:pt>
                <c:pt idx="806">
                  <c:v>278.012</c:v>
                </c:pt>
                <c:pt idx="807">
                  <c:v>278.012</c:v>
                </c:pt>
                <c:pt idx="808">
                  <c:v>278.012</c:v>
                </c:pt>
                <c:pt idx="809">
                  <c:v>278.012</c:v>
                </c:pt>
                <c:pt idx="810">
                  <c:v>278.012</c:v>
                </c:pt>
                <c:pt idx="811">
                  <c:v>278.012</c:v>
                </c:pt>
                <c:pt idx="812">
                  <c:v>266.303</c:v>
                </c:pt>
                <c:pt idx="813">
                  <c:v>106.63200000000001</c:v>
                </c:pt>
                <c:pt idx="814">
                  <c:v>96.992099999999994</c:v>
                </c:pt>
                <c:pt idx="815">
                  <c:v>184.381</c:v>
                </c:pt>
                <c:pt idx="816">
                  <c:v>231.69499999999999</c:v>
                </c:pt>
                <c:pt idx="817">
                  <c:v>245.10300000000001</c:v>
                </c:pt>
                <c:pt idx="818">
                  <c:v>255.03800000000001</c:v>
                </c:pt>
                <c:pt idx="819">
                  <c:v>265.12099999999992</c:v>
                </c:pt>
                <c:pt idx="820">
                  <c:v>269.88600000000002</c:v>
                </c:pt>
                <c:pt idx="821">
                  <c:v>270.846</c:v>
                </c:pt>
                <c:pt idx="822">
                  <c:v>275.83300000000003</c:v>
                </c:pt>
                <c:pt idx="823">
                  <c:v>275.83300000000003</c:v>
                </c:pt>
                <c:pt idx="824">
                  <c:v>275.94400000000002</c:v>
                </c:pt>
                <c:pt idx="825">
                  <c:v>275.83300000000003</c:v>
                </c:pt>
                <c:pt idx="826">
                  <c:v>275.83300000000003</c:v>
                </c:pt>
                <c:pt idx="827">
                  <c:v>275.94400000000002</c:v>
                </c:pt>
                <c:pt idx="828">
                  <c:v>277.125</c:v>
                </c:pt>
                <c:pt idx="829">
                  <c:v>277.125</c:v>
                </c:pt>
                <c:pt idx="830">
                  <c:v>277.125</c:v>
                </c:pt>
                <c:pt idx="831">
                  <c:v>278.012</c:v>
                </c:pt>
                <c:pt idx="832">
                  <c:v>278.012</c:v>
                </c:pt>
                <c:pt idx="833">
                  <c:v>278.012</c:v>
                </c:pt>
                <c:pt idx="834">
                  <c:v>278.012</c:v>
                </c:pt>
                <c:pt idx="835">
                  <c:v>278.012</c:v>
                </c:pt>
                <c:pt idx="836">
                  <c:v>278.012</c:v>
                </c:pt>
                <c:pt idx="837">
                  <c:v>278.012</c:v>
                </c:pt>
                <c:pt idx="838">
                  <c:v>278.93499999999892</c:v>
                </c:pt>
                <c:pt idx="839">
                  <c:v>278.93499999999892</c:v>
                </c:pt>
                <c:pt idx="840">
                  <c:v>278.93499999999892</c:v>
                </c:pt>
                <c:pt idx="841">
                  <c:v>278.93499999999892</c:v>
                </c:pt>
                <c:pt idx="842">
                  <c:v>278.93499999999892</c:v>
                </c:pt>
                <c:pt idx="843">
                  <c:v>278.93499999999892</c:v>
                </c:pt>
                <c:pt idx="844">
                  <c:v>278.93499999999892</c:v>
                </c:pt>
                <c:pt idx="845">
                  <c:v>280.04300000000001</c:v>
                </c:pt>
                <c:pt idx="846">
                  <c:v>280.04300000000001</c:v>
                </c:pt>
                <c:pt idx="847">
                  <c:v>280.04300000000001</c:v>
                </c:pt>
                <c:pt idx="848">
                  <c:v>280.04300000000001</c:v>
                </c:pt>
                <c:pt idx="849">
                  <c:v>280.04300000000001</c:v>
                </c:pt>
                <c:pt idx="850">
                  <c:v>280.04300000000001</c:v>
                </c:pt>
                <c:pt idx="851">
                  <c:v>280.04300000000001</c:v>
                </c:pt>
                <c:pt idx="852">
                  <c:v>280.56</c:v>
                </c:pt>
                <c:pt idx="853">
                  <c:v>281.89</c:v>
                </c:pt>
                <c:pt idx="854">
                  <c:v>281.89</c:v>
                </c:pt>
                <c:pt idx="855">
                  <c:v>281.89</c:v>
                </c:pt>
                <c:pt idx="856">
                  <c:v>281.89</c:v>
                </c:pt>
                <c:pt idx="857">
                  <c:v>281.89</c:v>
                </c:pt>
                <c:pt idx="858">
                  <c:v>281.89</c:v>
                </c:pt>
                <c:pt idx="859">
                  <c:v>281.89</c:v>
                </c:pt>
                <c:pt idx="860">
                  <c:v>281.89</c:v>
                </c:pt>
                <c:pt idx="861">
                  <c:v>281.89</c:v>
                </c:pt>
                <c:pt idx="862">
                  <c:v>282.40699999999862</c:v>
                </c:pt>
                <c:pt idx="863">
                  <c:v>283.95800000000003</c:v>
                </c:pt>
                <c:pt idx="864">
                  <c:v>283.95800000000003</c:v>
                </c:pt>
                <c:pt idx="865">
                  <c:v>283.95800000000003</c:v>
                </c:pt>
                <c:pt idx="866">
                  <c:v>283.95800000000003</c:v>
                </c:pt>
                <c:pt idx="867">
                  <c:v>283.95800000000003</c:v>
                </c:pt>
                <c:pt idx="868">
                  <c:v>283.95800000000003</c:v>
                </c:pt>
                <c:pt idx="869">
                  <c:v>283.95800000000003</c:v>
                </c:pt>
                <c:pt idx="870">
                  <c:v>283.95800000000003</c:v>
                </c:pt>
                <c:pt idx="871">
                  <c:v>283.95800000000003</c:v>
                </c:pt>
                <c:pt idx="872">
                  <c:v>283.95800000000003</c:v>
                </c:pt>
                <c:pt idx="873">
                  <c:v>283.95800000000003</c:v>
                </c:pt>
                <c:pt idx="874">
                  <c:v>286.02699999999862</c:v>
                </c:pt>
                <c:pt idx="875">
                  <c:v>286.02699999999862</c:v>
                </c:pt>
                <c:pt idx="876">
                  <c:v>286.02699999999862</c:v>
                </c:pt>
                <c:pt idx="877">
                  <c:v>286.02699999999862</c:v>
                </c:pt>
                <c:pt idx="878">
                  <c:v>286.02699999999862</c:v>
                </c:pt>
                <c:pt idx="879">
                  <c:v>286.02699999999862</c:v>
                </c:pt>
                <c:pt idx="880">
                  <c:v>286.02699999999862</c:v>
                </c:pt>
                <c:pt idx="881">
                  <c:v>286.02699999999862</c:v>
                </c:pt>
                <c:pt idx="882">
                  <c:v>286.02699999999862</c:v>
                </c:pt>
                <c:pt idx="883">
                  <c:v>286.02699999999862</c:v>
                </c:pt>
                <c:pt idx="884">
                  <c:v>286.02699999999862</c:v>
                </c:pt>
                <c:pt idx="885">
                  <c:v>286.02699999999862</c:v>
                </c:pt>
                <c:pt idx="886">
                  <c:v>287.8</c:v>
                </c:pt>
                <c:pt idx="887">
                  <c:v>287.8</c:v>
                </c:pt>
                <c:pt idx="888">
                  <c:v>287.8</c:v>
                </c:pt>
                <c:pt idx="889">
                  <c:v>287.8</c:v>
                </c:pt>
                <c:pt idx="890">
                  <c:v>287.8</c:v>
                </c:pt>
                <c:pt idx="891">
                  <c:v>287.8</c:v>
                </c:pt>
                <c:pt idx="892">
                  <c:v>287.8</c:v>
                </c:pt>
                <c:pt idx="893">
                  <c:v>287.8</c:v>
                </c:pt>
                <c:pt idx="894">
                  <c:v>287.8</c:v>
                </c:pt>
                <c:pt idx="895">
                  <c:v>287.8</c:v>
                </c:pt>
                <c:pt idx="896">
                  <c:v>287.8</c:v>
                </c:pt>
                <c:pt idx="897">
                  <c:v>287.8</c:v>
                </c:pt>
                <c:pt idx="898">
                  <c:v>287.8</c:v>
                </c:pt>
                <c:pt idx="899">
                  <c:v>287.8</c:v>
                </c:pt>
                <c:pt idx="900">
                  <c:v>289.86799999999999</c:v>
                </c:pt>
                <c:pt idx="901">
                  <c:v>289.86799999999999</c:v>
                </c:pt>
                <c:pt idx="902">
                  <c:v>289.86799999999999</c:v>
                </c:pt>
                <c:pt idx="903">
                  <c:v>289.86799999999999</c:v>
                </c:pt>
                <c:pt idx="904">
                  <c:v>289.86799999999999</c:v>
                </c:pt>
                <c:pt idx="905">
                  <c:v>289.86799999999999</c:v>
                </c:pt>
                <c:pt idx="906">
                  <c:v>289.86799999999999</c:v>
                </c:pt>
                <c:pt idx="907">
                  <c:v>289.86799999999999</c:v>
                </c:pt>
                <c:pt idx="908">
                  <c:v>289.86799999999999</c:v>
                </c:pt>
                <c:pt idx="909">
                  <c:v>289.86799999999999</c:v>
                </c:pt>
                <c:pt idx="910">
                  <c:v>289.86799999999999</c:v>
                </c:pt>
                <c:pt idx="911">
                  <c:v>289.86799999999999</c:v>
                </c:pt>
                <c:pt idx="912">
                  <c:v>289.86799999999999</c:v>
                </c:pt>
                <c:pt idx="913">
                  <c:v>289.86799999999999</c:v>
                </c:pt>
                <c:pt idx="914">
                  <c:v>289.86799999999999</c:v>
                </c:pt>
                <c:pt idx="915">
                  <c:v>289.86799999999999</c:v>
                </c:pt>
                <c:pt idx="916">
                  <c:v>289.86799999999999</c:v>
                </c:pt>
                <c:pt idx="917">
                  <c:v>289.86799999999999</c:v>
                </c:pt>
                <c:pt idx="918">
                  <c:v>289.86799999999999</c:v>
                </c:pt>
                <c:pt idx="919">
                  <c:v>289.86799999999999</c:v>
                </c:pt>
                <c:pt idx="920">
                  <c:v>289.86799999999999</c:v>
                </c:pt>
                <c:pt idx="921">
                  <c:v>289.86799999999999</c:v>
                </c:pt>
                <c:pt idx="922">
                  <c:v>289.86799999999999</c:v>
                </c:pt>
                <c:pt idx="923">
                  <c:v>289.86799999999999</c:v>
                </c:pt>
                <c:pt idx="924">
                  <c:v>289.86799999999999</c:v>
                </c:pt>
                <c:pt idx="925">
                  <c:v>289.86799999999999</c:v>
                </c:pt>
                <c:pt idx="926">
                  <c:v>289.86799999999999</c:v>
                </c:pt>
                <c:pt idx="927">
                  <c:v>289.86799999999999</c:v>
                </c:pt>
                <c:pt idx="928">
                  <c:v>289.86799999999999</c:v>
                </c:pt>
                <c:pt idx="929">
                  <c:v>289.86799999999999</c:v>
                </c:pt>
                <c:pt idx="930">
                  <c:v>289.86799999999999</c:v>
                </c:pt>
                <c:pt idx="931">
                  <c:v>289.86799999999999</c:v>
                </c:pt>
                <c:pt idx="932">
                  <c:v>289.86799999999999</c:v>
                </c:pt>
                <c:pt idx="933">
                  <c:v>289.86799999999999</c:v>
                </c:pt>
                <c:pt idx="934">
                  <c:v>289.86799999999999</c:v>
                </c:pt>
                <c:pt idx="935">
                  <c:v>290.755</c:v>
                </c:pt>
                <c:pt idx="936">
                  <c:v>290.755</c:v>
                </c:pt>
                <c:pt idx="937">
                  <c:v>290.755</c:v>
                </c:pt>
                <c:pt idx="938">
                  <c:v>290.755</c:v>
                </c:pt>
                <c:pt idx="939">
                  <c:v>290.755</c:v>
                </c:pt>
                <c:pt idx="940">
                  <c:v>290.755</c:v>
                </c:pt>
                <c:pt idx="941">
                  <c:v>290.755</c:v>
                </c:pt>
                <c:pt idx="942">
                  <c:v>290.755</c:v>
                </c:pt>
                <c:pt idx="943">
                  <c:v>290.755</c:v>
                </c:pt>
                <c:pt idx="944">
                  <c:v>290.755</c:v>
                </c:pt>
                <c:pt idx="945">
                  <c:v>290.755</c:v>
                </c:pt>
                <c:pt idx="946">
                  <c:v>290.755</c:v>
                </c:pt>
                <c:pt idx="947">
                  <c:v>290.755</c:v>
                </c:pt>
                <c:pt idx="948">
                  <c:v>290.755</c:v>
                </c:pt>
                <c:pt idx="949">
                  <c:v>290.755</c:v>
                </c:pt>
                <c:pt idx="950">
                  <c:v>290.755</c:v>
                </c:pt>
                <c:pt idx="951">
                  <c:v>290.755</c:v>
                </c:pt>
                <c:pt idx="952">
                  <c:v>290.755</c:v>
                </c:pt>
                <c:pt idx="953">
                  <c:v>291.05</c:v>
                </c:pt>
                <c:pt idx="954">
                  <c:v>291.97300000000001</c:v>
                </c:pt>
                <c:pt idx="955">
                  <c:v>291.97300000000001</c:v>
                </c:pt>
                <c:pt idx="956">
                  <c:v>291.97300000000001</c:v>
                </c:pt>
                <c:pt idx="957">
                  <c:v>291.97300000000001</c:v>
                </c:pt>
                <c:pt idx="958">
                  <c:v>291.97300000000001</c:v>
                </c:pt>
                <c:pt idx="959">
                  <c:v>291.97300000000001</c:v>
                </c:pt>
                <c:pt idx="960">
                  <c:v>291.97300000000001</c:v>
                </c:pt>
                <c:pt idx="961">
                  <c:v>291.97300000000001</c:v>
                </c:pt>
                <c:pt idx="962">
                  <c:v>291.97300000000001</c:v>
                </c:pt>
                <c:pt idx="963">
                  <c:v>291.97300000000001</c:v>
                </c:pt>
                <c:pt idx="964">
                  <c:v>291.97300000000001</c:v>
                </c:pt>
                <c:pt idx="965">
                  <c:v>291.97300000000001</c:v>
                </c:pt>
                <c:pt idx="966">
                  <c:v>291.97300000000001</c:v>
                </c:pt>
                <c:pt idx="967">
                  <c:v>291.97300000000001</c:v>
                </c:pt>
                <c:pt idx="968">
                  <c:v>291.97300000000001</c:v>
                </c:pt>
                <c:pt idx="969">
                  <c:v>291.97300000000001</c:v>
                </c:pt>
                <c:pt idx="970">
                  <c:v>291.97300000000001</c:v>
                </c:pt>
                <c:pt idx="971">
                  <c:v>291.97300000000001</c:v>
                </c:pt>
                <c:pt idx="972">
                  <c:v>291.97300000000001</c:v>
                </c:pt>
                <c:pt idx="973">
                  <c:v>291.97300000000001</c:v>
                </c:pt>
                <c:pt idx="974">
                  <c:v>291.97300000000001</c:v>
                </c:pt>
                <c:pt idx="975">
                  <c:v>291.97300000000001</c:v>
                </c:pt>
                <c:pt idx="976">
                  <c:v>291.97300000000001</c:v>
                </c:pt>
                <c:pt idx="977">
                  <c:v>291.97300000000001</c:v>
                </c:pt>
                <c:pt idx="978">
                  <c:v>291.97300000000001</c:v>
                </c:pt>
                <c:pt idx="979">
                  <c:v>291.97300000000001</c:v>
                </c:pt>
                <c:pt idx="980">
                  <c:v>291.97300000000001</c:v>
                </c:pt>
                <c:pt idx="981">
                  <c:v>291.97300000000001</c:v>
                </c:pt>
                <c:pt idx="982">
                  <c:v>291.97300000000001</c:v>
                </c:pt>
                <c:pt idx="983">
                  <c:v>291.97300000000001</c:v>
                </c:pt>
                <c:pt idx="984">
                  <c:v>291.97300000000001</c:v>
                </c:pt>
                <c:pt idx="985">
                  <c:v>292.89699999999891</c:v>
                </c:pt>
                <c:pt idx="986">
                  <c:v>292.89699999999891</c:v>
                </c:pt>
                <c:pt idx="987">
                  <c:v>292.89699999999891</c:v>
                </c:pt>
                <c:pt idx="988">
                  <c:v>292.89699999999891</c:v>
                </c:pt>
                <c:pt idx="989">
                  <c:v>292.89699999999891</c:v>
                </c:pt>
                <c:pt idx="990">
                  <c:v>292.89699999999891</c:v>
                </c:pt>
                <c:pt idx="991">
                  <c:v>292.89699999999891</c:v>
                </c:pt>
                <c:pt idx="992">
                  <c:v>292.89699999999891</c:v>
                </c:pt>
                <c:pt idx="993">
                  <c:v>292.89699999999891</c:v>
                </c:pt>
                <c:pt idx="994">
                  <c:v>292.89699999999891</c:v>
                </c:pt>
                <c:pt idx="995">
                  <c:v>292.89699999999891</c:v>
                </c:pt>
                <c:pt idx="996">
                  <c:v>292.89699999999891</c:v>
                </c:pt>
                <c:pt idx="997">
                  <c:v>292.89699999999891</c:v>
                </c:pt>
                <c:pt idx="998">
                  <c:v>294.04199999999992</c:v>
                </c:pt>
                <c:pt idx="999">
                  <c:v>294.04199999999992</c:v>
                </c:pt>
                <c:pt idx="1000">
                  <c:v>294.04199999999992</c:v>
                </c:pt>
                <c:pt idx="1001">
                  <c:v>294.04199999999992</c:v>
                </c:pt>
                <c:pt idx="1002">
                  <c:v>294.04199999999992</c:v>
                </c:pt>
                <c:pt idx="1003">
                  <c:v>294.04199999999992</c:v>
                </c:pt>
                <c:pt idx="1004">
                  <c:v>294.04199999999992</c:v>
                </c:pt>
                <c:pt idx="1005">
                  <c:v>294.04199999999992</c:v>
                </c:pt>
                <c:pt idx="1006">
                  <c:v>294.04199999999992</c:v>
                </c:pt>
                <c:pt idx="1007">
                  <c:v>294.15300000000002</c:v>
                </c:pt>
                <c:pt idx="1008">
                  <c:v>294.04199999999992</c:v>
                </c:pt>
                <c:pt idx="1009">
                  <c:v>294.04199999999992</c:v>
                </c:pt>
                <c:pt idx="1010">
                  <c:v>294.04199999999992</c:v>
                </c:pt>
                <c:pt idx="1011">
                  <c:v>294.89100000000002</c:v>
                </c:pt>
                <c:pt idx="1012">
                  <c:v>295.00200000000001</c:v>
                </c:pt>
                <c:pt idx="1013">
                  <c:v>294.89100000000002</c:v>
                </c:pt>
                <c:pt idx="1014">
                  <c:v>294.89100000000002</c:v>
                </c:pt>
                <c:pt idx="1015">
                  <c:v>294.89100000000002</c:v>
                </c:pt>
                <c:pt idx="1016">
                  <c:v>295.00200000000001</c:v>
                </c:pt>
                <c:pt idx="1017">
                  <c:v>294.89100000000002</c:v>
                </c:pt>
                <c:pt idx="1018">
                  <c:v>294.89100000000002</c:v>
                </c:pt>
                <c:pt idx="1019">
                  <c:v>294.89100000000002</c:v>
                </c:pt>
                <c:pt idx="1020">
                  <c:v>294.89100000000002</c:v>
                </c:pt>
                <c:pt idx="1021">
                  <c:v>294.89100000000002</c:v>
                </c:pt>
                <c:pt idx="1022">
                  <c:v>294.89100000000002</c:v>
                </c:pt>
                <c:pt idx="1023">
                  <c:v>295.00200000000001</c:v>
                </c:pt>
                <c:pt idx="1024">
                  <c:v>295.77800000000002</c:v>
                </c:pt>
                <c:pt idx="1025">
                  <c:v>295.77800000000002</c:v>
                </c:pt>
                <c:pt idx="1026">
                  <c:v>295.77800000000002</c:v>
                </c:pt>
                <c:pt idx="1027">
                  <c:v>295.77800000000002</c:v>
                </c:pt>
                <c:pt idx="1028">
                  <c:v>295.77800000000002</c:v>
                </c:pt>
                <c:pt idx="1029">
                  <c:v>295.77800000000002</c:v>
                </c:pt>
                <c:pt idx="1030">
                  <c:v>295.88900000000001</c:v>
                </c:pt>
                <c:pt idx="1031">
                  <c:v>295.77800000000002</c:v>
                </c:pt>
                <c:pt idx="1032">
                  <c:v>295.77800000000002</c:v>
                </c:pt>
                <c:pt idx="1033">
                  <c:v>295.77800000000002</c:v>
                </c:pt>
                <c:pt idx="1034">
                  <c:v>295.77800000000002</c:v>
                </c:pt>
                <c:pt idx="1035">
                  <c:v>296.92299999999892</c:v>
                </c:pt>
                <c:pt idx="1036">
                  <c:v>297.03399999999891</c:v>
                </c:pt>
                <c:pt idx="1037">
                  <c:v>297.03399999999891</c:v>
                </c:pt>
                <c:pt idx="1038">
                  <c:v>297.03399999999891</c:v>
                </c:pt>
                <c:pt idx="1039">
                  <c:v>297.03399999999891</c:v>
                </c:pt>
                <c:pt idx="1040">
                  <c:v>297.03399999999891</c:v>
                </c:pt>
                <c:pt idx="1041">
                  <c:v>297.03399999999891</c:v>
                </c:pt>
                <c:pt idx="1042">
                  <c:v>297.03399999999891</c:v>
                </c:pt>
                <c:pt idx="1043">
                  <c:v>297.03399999999891</c:v>
                </c:pt>
                <c:pt idx="1044">
                  <c:v>297.03399999999891</c:v>
                </c:pt>
                <c:pt idx="1045">
                  <c:v>297.03399999999891</c:v>
                </c:pt>
                <c:pt idx="1046">
                  <c:v>297.03399999999891</c:v>
                </c:pt>
                <c:pt idx="1047">
                  <c:v>297.03399999999891</c:v>
                </c:pt>
                <c:pt idx="1048">
                  <c:v>297.88299999999992</c:v>
                </c:pt>
                <c:pt idx="1049">
                  <c:v>297.99400000000003</c:v>
                </c:pt>
                <c:pt idx="1050">
                  <c:v>297.99400000000003</c:v>
                </c:pt>
                <c:pt idx="1051">
                  <c:v>297.88299999999992</c:v>
                </c:pt>
                <c:pt idx="1052">
                  <c:v>297.88299999999992</c:v>
                </c:pt>
                <c:pt idx="1053">
                  <c:v>297.88299999999992</c:v>
                </c:pt>
                <c:pt idx="1054">
                  <c:v>297.88299999999992</c:v>
                </c:pt>
                <c:pt idx="1055">
                  <c:v>297.88299999999992</c:v>
                </c:pt>
                <c:pt idx="1056">
                  <c:v>297.99400000000003</c:v>
                </c:pt>
                <c:pt idx="1057">
                  <c:v>297.99400000000003</c:v>
                </c:pt>
                <c:pt idx="1058">
                  <c:v>298.62200000000001</c:v>
                </c:pt>
                <c:pt idx="1059">
                  <c:v>298.73299999999921</c:v>
                </c:pt>
                <c:pt idx="1060">
                  <c:v>298.73299999999921</c:v>
                </c:pt>
                <c:pt idx="1061">
                  <c:v>298.73299999999921</c:v>
                </c:pt>
                <c:pt idx="1062">
                  <c:v>298.84300000000002</c:v>
                </c:pt>
                <c:pt idx="1063">
                  <c:v>298.84300000000002</c:v>
                </c:pt>
                <c:pt idx="1064">
                  <c:v>298.73299999999921</c:v>
                </c:pt>
                <c:pt idx="1065">
                  <c:v>298.73299999999921</c:v>
                </c:pt>
                <c:pt idx="1066">
                  <c:v>298.73299999999921</c:v>
                </c:pt>
                <c:pt idx="1067">
                  <c:v>298.84300000000002</c:v>
                </c:pt>
                <c:pt idx="1068">
                  <c:v>298.84300000000002</c:v>
                </c:pt>
                <c:pt idx="1069">
                  <c:v>299.95100000000002</c:v>
                </c:pt>
                <c:pt idx="1070">
                  <c:v>300.06200000000001</c:v>
                </c:pt>
                <c:pt idx="1071">
                  <c:v>300.06200000000001</c:v>
                </c:pt>
                <c:pt idx="1072">
                  <c:v>300.06200000000001</c:v>
                </c:pt>
                <c:pt idx="1073">
                  <c:v>299.95100000000002</c:v>
                </c:pt>
                <c:pt idx="1074">
                  <c:v>299.95100000000002</c:v>
                </c:pt>
                <c:pt idx="1075">
                  <c:v>299.95100000000002</c:v>
                </c:pt>
                <c:pt idx="1076">
                  <c:v>299.95100000000002</c:v>
                </c:pt>
                <c:pt idx="1077">
                  <c:v>299.95100000000002</c:v>
                </c:pt>
                <c:pt idx="1078">
                  <c:v>300.06200000000001</c:v>
                </c:pt>
                <c:pt idx="1079">
                  <c:v>299.95100000000002</c:v>
                </c:pt>
                <c:pt idx="1080">
                  <c:v>300.06200000000001</c:v>
                </c:pt>
                <c:pt idx="1081">
                  <c:v>300.06200000000001</c:v>
                </c:pt>
                <c:pt idx="1082">
                  <c:v>299.95100000000002</c:v>
                </c:pt>
                <c:pt idx="1083">
                  <c:v>299.95100000000002</c:v>
                </c:pt>
                <c:pt idx="1084">
                  <c:v>299.95100000000002</c:v>
                </c:pt>
                <c:pt idx="1085">
                  <c:v>299.95100000000002</c:v>
                </c:pt>
                <c:pt idx="1086">
                  <c:v>299.95100000000002</c:v>
                </c:pt>
                <c:pt idx="1087">
                  <c:v>299.95100000000002</c:v>
                </c:pt>
                <c:pt idx="1088">
                  <c:v>300.32100000000003</c:v>
                </c:pt>
                <c:pt idx="1089">
                  <c:v>300.83800000000002</c:v>
                </c:pt>
                <c:pt idx="1090">
                  <c:v>300.83800000000002</c:v>
                </c:pt>
                <c:pt idx="1091">
                  <c:v>300.94900000000001</c:v>
                </c:pt>
                <c:pt idx="1092">
                  <c:v>300.94900000000001</c:v>
                </c:pt>
                <c:pt idx="1093">
                  <c:v>300.94900000000001</c:v>
                </c:pt>
                <c:pt idx="1094">
                  <c:v>300.94900000000001</c:v>
                </c:pt>
                <c:pt idx="1095">
                  <c:v>300.83800000000002</c:v>
                </c:pt>
                <c:pt idx="1096">
                  <c:v>300.83800000000002</c:v>
                </c:pt>
                <c:pt idx="1097">
                  <c:v>300.83800000000002</c:v>
                </c:pt>
                <c:pt idx="1098">
                  <c:v>300.94900000000001</c:v>
                </c:pt>
                <c:pt idx="1099">
                  <c:v>300.94900000000001</c:v>
                </c:pt>
                <c:pt idx="1100">
                  <c:v>300.83800000000002</c:v>
                </c:pt>
                <c:pt idx="1101">
                  <c:v>301.577</c:v>
                </c:pt>
                <c:pt idx="1102">
                  <c:v>301.79799999999892</c:v>
                </c:pt>
                <c:pt idx="1103">
                  <c:v>301.79799999999892</c:v>
                </c:pt>
                <c:pt idx="1104">
                  <c:v>301.79799999999892</c:v>
                </c:pt>
                <c:pt idx="1105">
                  <c:v>301.79799999999892</c:v>
                </c:pt>
                <c:pt idx="1106">
                  <c:v>301.90899999999891</c:v>
                </c:pt>
                <c:pt idx="1107">
                  <c:v>301.79799999999892</c:v>
                </c:pt>
                <c:pt idx="1108">
                  <c:v>301.94600000000003</c:v>
                </c:pt>
                <c:pt idx="1109">
                  <c:v>301.83499999999992</c:v>
                </c:pt>
                <c:pt idx="1110">
                  <c:v>301.94600000000003</c:v>
                </c:pt>
                <c:pt idx="1111">
                  <c:v>301.72399999999891</c:v>
                </c:pt>
                <c:pt idx="1112">
                  <c:v>301.72399999999891</c:v>
                </c:pt>
                <c:pt idx="1113">
                  <c:v>301.83499999999992</c:v>
                </c:pt>
                <c:pt idx="1114">
                  <c:v>301.72399999999891</c:v>
                </c:pt>
                <c:pt idx="1115">
                  <c:v>301.83499999999992</c:v>
                </c:pt>
                <c:pt idx="1116">
                  <c:v>301.83499999999992</c:v>
                </c:pt>
                <c:pt idx="1117">
                  <c:v>289.64699999999999</c:v>
                </c:pt>
                <c:pt idx="1118">
                  <c:v>301.76100000000002</c:v>
                </c:pt>
                <c:pt idx="1119">
                  <c:v>301.87200000000001</c:v>
                </c:pt>
                <c:pt idx="1120">
                  <c:v>301.76100000000002</c:v>
                </c:pt>
                <c:pt idx="1121">
                  <c:v>301.87200000000001</c:v>
                </c:pt>
                <c:pt idx="1122">
                  <c:v>301.87200000000001</c:v>
                </c:pt>
                <c:pt idx="1123">
                  <c:v>301.76100000000002</c:v>
                </c:pt>
                <c:pt idx="1124">
                  <c:v>301.76100000000002</c:v>
                </c:pt>
                <c:pt idx="1125">
                  <c:v>301.87200000000001</c:v>
                </c:pt>
                <c:pt idx="1126">
                  <c:v>301.76100000000002</c:v>
                </c:pt>
                <c:pt idx="1127">
                  <c:v>301.76100000000002</c:v>
                </c:pt>
                <c:pt idx="1128">
                  <c:v>301.76100000000002</c:v>
                </c:pt>
                <c:pt idx="1129">
                  <c:v>302.98</c:v>
                </c:pt>
                <c:pt idx="1130">
                  <c:v>302.98</c:v>
                </c:pt>
                <c:pt idx="1131">
                  <c:v>303.09100000000001</c:v>
                </c:pt>
                <c:pt idx="1132">
                  <c:v>302.98</c:v>
                </c:pt>
                <c:pt idx="1133">
                  <c:v>302.86900000000009</c:v>
                </c:pt>
                <c:pt idx="1134">
                  <c:v>302.86900000000009</c:v>
                </c:pt>
                <c:pt idx="1135">
                  <c:v>303.09100000000001</c:v>
                </c:pt>
                <c:pt idx="1136">
                  <c:v>303.09100000000001</c:v>
                </c:pt>
                <c:pt idx="1137">
                  <c:v>302.98</c:v>
                </c:pt>
                <c:pt idx="1138">
                  <c:v>303.09100000000001</c:v>
                </c:pt>
                <c:pt idx="1139">
                  <c:v>302.98</c:v>
                </c:pt>
                <c:pt idx="1140">
                  <c:v>303.09100000000001</c:v>
                </c:pt>
                <c:pt idx="1141">
                  <c:v>303.09100000000001</c:v>
                </c:pt>
                <c:pt idx="1142">
                  <c:v>303.09100000000001</c:v>
                </c:pt>
                <c:pt idx="1143">
                  <c:v>302.98</c:v>
                </c:pt>
                <c:pt idx="1144">
                  <c:v>302.98</c:v>
                </c:pt>
                <c:pt idx="1145">
                  <c:v>303.09100000000001</c:v>
                </c:pt>
                <c:pt idx="1146">
                  <c:v>303.09100000000001</c:v>
                </c:pt>
                <c:pt idx="1147">
                  <c:v>303.97699999999861</c:v>
                </c:pt>
                <c:pt idx="1148">
                  <c:v>303.86700000000002</c:v>
                </c:pt>
                <c:pt idx="1149">
                  <c:v>303.86700000000002</c:v>
                </c:pt>
                <c:pt idx="1150">
                  <c:v>303.86700000000002</c:v>
                </c:pt>
                <c:pt idx="1151">
                  <c:v>303.75599999999991</c:v>
                </c:pt>
                <c:pt idx="1152">
                  <c:v>303.97699999999861</c:v>
                </c:pt>
                <c:pt idx="1153">
                  <c:v>303.86700000000002</c:v>
                </c:pt>
                <c:pt idx="1154">
                  <c:v>303.86700000000002</c:v>
                </c:pt>
                <c:pt idx="1155">
                  <c:v>303.97699999999861</c:v>
                </c:pt>
                <c:pt idx="1156">
                  <c:v>303.97699999999861</c:v>
                </c:pt>
                <c:pt idx="1157">
                  <c:v>303.86700000000002</c:v>
                </c:pt>
                <c:pt idx="1158">
                  <c:v>303.97699999999861</c:v>
                </c:pt>
                <c:pt idx="1159">
                  <c:v>304.79000000000002</c:v>
                </c:pt>
                <c:pt idx="1160">
                  <c:v>304.67899999999992</c:v>
                </c:pt>
                <c:pt idx="1161">
                  <c:v>304.79000000000002</c:v>
                </c:pt>
                <c:pt idx="1162">
                  <c:v>304.79000000000002</c:v>
                </c:pt>
                <c:pt idx="1163">
                  <c:v>304.67899999999992</c:v>
                </c:pt>
                <c:pt idx="1164">
                  <c:v>304.79000000000002</c:v>
                </c:pt>
                <c:pt idx="1165">
                  <c:v>304.90100000000001</c:v>
                </c:pt>
                <c:pt idx="1166">
                  <c:v>304.79000000000002</c:v>
                </c:pt>
                <c:pt idx="1167">
                  <c:v>304.79000000000002</c:v>
                </c:pt>
                <c:pt idx="1168">
                  <c:v>304.90100000000001</c:v>
                </c:pt>
                <c:pt idx="1169">
                  <c:v>304.67899999999992</c:v>
                </c:pt>
                <c:pt idx="1170">
                  <c:v>304.79000000000002</c:v>
                </c:pt>
                <c:pt idx="1171">
                  <c:v>304.90100000000001</c:v>
                </c:pt>
                <c:pt idx="1172">
                  <c:v>304.79000000000002</c:v>
                </c:pt>
                <c:pt idx="1173">
                  <c:v>304.79000000000002</c:v>
                </c:pt>
                <c:pt idx="1174">
                  <c:v>304.90100000000001</c:v>
                </c:pt>
                <c:pt idx="1175">
                  <c:v>305.97199999999862</c:v>
                </c:pt>
                <c:pt idx="1176">
                  <c:v>306.08300000000003</c:v>
                </c:pt>
                <c:pt idx="1177">
                  <c:v>305.97199999999862</c:v>
                </c:pt>
                <c:pt idx="1178">
                  <c:v>306.08300000000003</c:v>
                </c:pt>
                <c:pt idx="1179">
                  <c:v>305.97199999999862</c:v>
                </c:pt>
                <c:pt idx="1180">
                  <c:v>305.97199999999862</c:v>
                </c:pt>
                <c:pt idx="1181">
                  <c:v>305.97199999999862</c:v>
                </c:pt>
                <c:pt idx="1182">
                  <c:v>306.08300000000003</c:v>
                </c:pt>
                <c:pt idx="1183">
                  <c:v>305.97199999999862</c:v>
                </c:pt>
                <c:pt idx="1184">
                  <c:v>306.08300000000003</c:v>
                </c:pt>
                <c:pt idx="1185">
                  <c:v>306.08300000000003</c:v>
                </c:pt>
                <c:pt idx="1186">
                  <c:v>306.08300000000003</c:v>
                </c:pt>
                <c:pt idx="1187">
                  <c:v>305.97199999999862</c:v>
                </c:pt>
                <c:pt idx="1188">
                  <c:v>305.97199999999862</c:v>
                </c:pt>
                <c:pt idx="1189">
                  <c:v>305.97199999999862</c:v>
                </c:pt>
                <c:pt idx="1190">
                  <c:v>306.08300000000003</c:v>
                </c:pt>
                <c:pt idx="1191">
                  <c:v>306.08300000000003</c:v>
                </c:pt>
                <c:pt idx="1192">
                  <c:v>306.08300000000003</c:v>
                </c:pt>
                <c:pt idx="1193">
                  <c:v>306.08300000000003</c:v>
                </c:pt>
                <c:pt idx="1194">
                  <c:v>305.97199999999862</c:v>
                </c:pt>
                <c:pt idx="1195">
                  <c:v>306.08300000000003</c:v>
                </c:pt>
                <c:pt idx="1196">
                  <c:v>306.96899999999891</c:v>
                </c:pt>
                <c:pt idx="1197">
                  <c:v>306.96899999999891</c:v>
                </c:pt>
                <c:pt idx="1198">
                  <c:v>306.96899999999891</c:v>
                </c:pt>
                <c:pt idx="1199">
                  <c:v>306.96899999999891</c:v>
                </c:pt>
                <c:pt idx="1200">
                  <c:v>306.96899999999891</c:v>
                </c:pt>
                <c:pt idx="1201">
                  <c:v>306.96899999999891</c:v>
                </c:pt>
                <c:pt idx="1202">
                  <c:v>306.96899999999891</c:v>
                </c:pt>
                <c:pt idx="1203">
                  <c:v>306.96899999999891</c:v>
                </c:pt>
                <c:pt idx="1204">
                  <c:v>306.96899999999891</c:v>
                </c:pt>
                <c:pt idx="1205">
                  <c:v>306.96899999999891</c:v>
                </c:pt>
                <c:pt idx="1206">
                  <c:v>306.96899999999891</c:v>
                </c:pt>
                <c:pt idx="1207">
                  <c:v>306.96899999999891</c:v>
                </c:pt>
                <c:pt idx="1208">
                  <c:v>306.96899999999891</c:v>
                </c:pt>
                <c:pt idx="1209">
                  <c:v>306.96899999999891</c:v>
                </c:pt>
                <c:pt idx="1210">
                  <c:v>306.96899999999891</c:v>
                </c:pt>
                <c:pt idx="1211">
                  <c:v>307.85599999999999</c:v>
                </c:pt>
                <c:pt idx="1212">
                  <c:v>307.78199999999862</c:v>
                </c:pt>
                <c:pt idx="1213">
                  <c:v>307.89299999999992</c:v>
                </c:pt>
                <c:pt idx="1214">
                  <c:v>307.78199999999862</c:v>
                </c:pt>
                <c:pt idx="1215">
                  <c:v>307.78199999999862</c:v>
                </c:pt>
                <c:pt idx="1216">
                  <c:v>307.67099999999999</c:v>
                </c:pt>
                <c:pt idx="1217">
                  <c:v>307.89299999999992</c:v>
                </c:pt>
                <c:pt idx="1218">
                  <c:v>307.89299999999992</c:v>
                </c:pt>
                <c:pt idx="1219">
                  <c:v>307.78199999999862</c:v>
                </c:pt>
                <c:pt idx="1220">
                  <c:v>307.78199999999862</c:v>
                </c:pt>
                <c:pt idx="1221">
                  <c:v>307.89299999999992</c:v>
                </c:pt>
                <c:pt idx="1222">
                  <c:v>307.78199999999862</c:v>
                </c:pt>
                <c:pt idx="1223">
                  <c:v>307.78199999999862</c:v>
                </c:pt>
                <c:pt idx="1224">
                  <c:v>307.78199999999862</c:v>
                </c:pt>
                <c:pt idx="1225">
                  <c:v>307.78199999999862</c:v>
                </c:pt>
                <c:pt idx="1226">
                  <c:v>307.89299999999992</c:v>
                </c:pt>
                <c:pt idx="1227">
                  <c:v>307.78199999999862</c:v>
                </c:pt>
                <c:pt idx="1228">
                  <c:v>307.89299999999992</c:v>
                </c:pt>
                <c:pt idx="1229">
                  <c:v>307.89299999999992</c:v>
                </c:pt>
                <c:pt idx="1230">
                  <c:v>307.78199999999862</c:v>
                </c:pt>
                <c:pt idx="1231">
                  <c:v>307.78199999999862</c:v>
                </c:pt>
                <c:pt idx="1232">
                  <c:v>308.81599999999992</c:v>
                </c:pt>
                <c:pt idx="1233">
                  <c:v>308.964</c:v>
                </c:pt>
                <c:pt idx="1234">
                  <c:v>309.07400000000001</c:v>
                </c:pt>
                <c:pt idx="1235">
                  <c:v>309.07400000000001</c:v>
                </c:pt>
                <c:pt idx="1236">
                  <c:v>308.964</c:v>
                </c:pt>
                <c:pt idx="1237">
                  <c:v>308.964</c:v>
                </c:pt>
                <c:pt idx="1238">
                  <c:v>309.07400000000001</c:v>
                </c:pt>
                <c:pt idx="1239">
                  <c:v>309.887</c:v>
                </c:pt>
                <c:pt idx="1240">
                  <c:v>309.887</c:v>
                </c:pt>
                <c:pt idx="1241">
                  <c:v>309.887</c:v>
                </c:pt>
                <c:pt idx="1242">
                  <c:v>309.887</c:v>
                </c:pt>
                <c:pt idx="1243">
                  <c:v>309.887</c:v>
                </c:pt>
                <c:pt idx="1244">
                  <c:v>309.77600000000001</c:v>
                </c:pt>
                <c:pt idx="1245">
                  <c:v>309.887</c:v>
                </c:pt>
                <c:pt idx="1246">
                  <c:v>309.887</c:v>
                </c:pt>
                <c:pt idx="1247">
                  <c:v>309.887</c:v>
                </c:pt>
                <c:pt idx="1248">
                  <c:v>309.887</c:v>
                </c:pt>
                <c:pt idx="1249">
                  <c:v>309.887</c:v>
                </c:pt>
                <c:pt idx="1250">
                  <c:v>309.887</c:v>
                </c:pt>
                <c:pt idx="1251">
                  <c:v>309.887</c:v>
                </c:pt>
                <c:pt idx="1252">
                  <c:v>309.887</c:v>
                </c:pt>
                <c:pt idx="1253">
                  <c:v>309.887</c:v>
                </c:pt>
                <c:pt idx="1254">
                  <c:v>309.887</c:v>
                </c:pt>
                <c:pt idx="1255">
                  <c:v>309.887</c:v>
                </c:pt>
                <c:pt idx="1256">
                  <c:v>309.887</c:v>
                </c:pt>
                <c:pt idx="1257">
                  <c:v>309.887</c:v>
                </c:pt>
                <c:pt idx="1258">
                  <c:v>309.887</c:v>
                </c:pt>
                <c:pt idx="1259">
                  <c:v>309.887</c:v>
                </c:pt>
                <c:pt idx="1260">
                  <c:v>309.887</c:v>
                </c:pt>
                <c:pt idx="1261">
                  <c:v>309.887</c:v>
                </c:pt>
                <c:pt idx="1262">
                  <c:v>309.00099999999992</c:v>
                </c:pt>
                <c:pt idx="1263">
                  <c:v>299.95100000000002</c:v>
                </c:pt>
                <c:pt idx="1264">
                  <c:v>155.64500000000001</c:v>
                </c:pt>
                <c:pt idx="1265">
                  <c:v>11.708500000000001</c:v>
                </c:pt>
                <c:pt idx="1266">
                  <c:v>195.572</c:v>
                </c:pt>
                <c:pt idx="1267">
                  <c:v>249.05500000000001</c:v>
                </c:pt>
                <c:pt idx="1268">
                  <c:v>270.51400000000001</c:v>
                </c:pt>
                <c:pt idx="1269">
                  <c:v>283.774</c:v>
                </c:pt>
                <c:pt idx="1270">
                  <c:v>293.709</c:v>
                </c:pt>
                <c:pt idx="1271">
                  <c:v>300.76400000000001</c:v>
                </c:pt>
                <c:pt idx="1272">
                  <c:v>305.86099999999999</c:v>
                </c:pt>
                <c:pt idx="1273">
                  <c:v>307.85599999999999</c:v>
                </c:pt>
                <c:pt idx="1274">
                  <c:v>308.29899999999861</c:v>
                </c:pt>
                <c:pt idx="1275">
                  <c:v>309.03800000000001</c:v>
                </c:pt>
                <c:pt idx="1276">
                  <c:v>308.92700000000002</c:v>
                </c:pt>
                <c:pt idx="1277">
                  <c:v>309.85000000000002</c:v>
                </c:pt>
                <c:pt idx="1278">
                  <c:v>309.85000000000002</c:v>
                </c:pt>
                <c:pt idx="1279">
                  <c:v>309.96100000000001</c:v>
                </c:pt>
                <c:pt idx="1280">
                  <c:v>309.96100000000001</c:v>
                </c:pt>
                <c:pt idx="1281">
                  <c:v>309.85000000000002</c:v>
                </c:pt>
                <c:pt idx="1282">
                  <c:v>309.85000000000002</c:v>
                </c:pt>
                <c:pt idx="1283">
                  <c:v>311.10599999999999</c:v>
                </c:pt>
                <c:pt idx="1284">
                  <c:v>311.10599999999999</c:v>
                </c:pt>
                <c:pt idx="1285">
                  <c:v>311.10599999999999</c:v>
                </c:pt>
                <c:pt idx="1286">
                  <c:v>311.10599999999999</c:v>
                </c:pt>
                <c:pt idx="1287">
                  <c:v>311.10599999999999</c:v>
                </c:pt>
                <c:pt idx="1288">
                  <c:v>311.10599999999999</c:v>
                </c:pt>
                <c:pt idx="1289">
                  <c:v>311.10599999999999</c:v>
                </c:pt>
                <c:pt idx="1290">
                  <c:v>311.99200000000002</c:v>
                </c:pt>
                <c:pt idx="1291">
                  <c:v>311.99200000000002</c:v>
                </c:pt>
                <c:pt idx="1292">
                  <c:v>311.99200000000002</c:v>
                </c:pt>
                <c:pt idx="1293">
                  <c:v>311.99200000000002</c:v>
                </c:pt>
                <c:pt idx="1294">
                  <c:v>311.99200000000002</c:v>
                </c:pt>
                <c:pt idx="1295">
                  <c:v>311.99200000000002</c:v>
                </c:pt>
                <c:pt idx="1296">
                  <c:v>311.99200000000002</c:v>
                </c:pt>
                <c:pt idx="1297">
                  <c:v>311.99200000000002</c:v>
                </c:pt>
                <c:pt idx="1298">
                  <c:v>312.87900000000002</c:v>
                </c:pt>
                <c:pt idx="1299">
                  <c:v>312.87900000000002</c:v>
                </c:pt>
                <c:pt idx="1300">
                  <c:v>312.87900000000002</c:v>
                </c:pt>
                <c:pt idx="1301">
                  <c:v>312.87900000000002</c:v>
                </c:pt>
                <c:pt idx="1302">
                  <c:v>312.87900000000002</c:v>
                </c:pt>
                <c:pt idx="1303">
                  <c:v>312.76799999999992</c:v>
                </c:pt>
                <c:pt idx="1304">
                  <c:v>314.09800000000001</c:v>
                </c:pt>
                <c:pt idx="1305">
                  <c:v>314.09800000000001</c:v>
                </c:pt>
                <c:pt idx="1306">
                  <c:v>314.09800000000001</c:v>
                </c:pt>
                <c:pt idx="1307">
                  <c:v>314.09800000000001</c:v>
                </c:pt>
                <c:pt idx="1308">
                  <c:v>314.09800000000001</c:v>
                </c:pt>
                <c:pt idx="1309">
                  <c:v>314.09800000000001</c:v>
                </c:pt>
                <c:pt idx="1310">
                  <c:v>314.947</c:v>
                </c:pt>
                <c:pt idx="1311">
                  <c:v>314.947</c:v>
                </c:pt>
                <c:pt idx="1312">
                  <c:v>314.947</c:v>
                </c:pt>
                <c:pt idx="1313">
                  <c:v>314.947</c:v>
                </c:pt>
                <c:pt idx="1314">
                  <c:v>314.947</c:v>
                </c:pt>
                <c:pt idx="1315">
                  <c:v>314.947</c:v>
                </c:pt>
                <c:pt idx="1316">
                  <c:v>314.947</c:v>
                </c:pt>
                <c:pt idx="1317">
                  <c:v>314.947</c:v>
                </c:pt>
                <c:pt idx="1318">
                  <c:v>310.73700000000002</c:v>
                </c:pt>
                <c:pt idx="1319">
                  <c:v>314.98399999999862</c:v>
                </c:pt>
                <c:pt idx="1320">
                  <c:v>314.98399999999862</c:v>
                </c:pt>
                <c:pt idx="1321">
                  <c:v>314.98399999999862</c:v>
                </c:pt>
                <c:pt idx="1322">
                  <c:v>314.98399999999862</c:v>
                </c:pt>
                <c:pt idx="1323">
                  <c:v>315.87099999999992</c:v>
                </c:pt>
                <c:pt idx="1324">
                  <c:v>315.87099999999992</c:v>
                </c:pt>
                <c:pt idx="1325">
                  <c:v>315.87099999999992</c:v>
                </c:pt>
                <c:pt idx="1326">
                  <c:v>315.87099999999992</c:v>
                </c:pt>
                <c:pt idx="1327">
                  <c:v>315.87099999999992</c:v>
                </c:pt>
                <c:pt idx="1328">
                  <c:v>315.87099999999992</c:v>
                </c:pt>
                <c:pt idx="1329">
                  <c:v>315.87099999999992</c:v>
                </c:pt>
                <c:pt idx="1330">
                  <c:v>315.87099999999992</c:v>
                </c:pt>
                <c:pt idx="1331">
                  <c:v>315.87099999999992</c:v>
                </c:pt>
                <c:pt idx="1332">
                  <c:v>315.87099999999992</c:v>
                </c:pt>
                <c:pt idx="1333">
                  <c:v>309.92399999999861</c:v>
                </c:pt>
                <c:pt idx="1334">
                  <c:v>309.81299999999999</c:v>
                </c:pt>
                <c:pt idx="1335">
                  <c:v>300.02499999999992</c:v>
                </c:pt>
                <c:pt idx="1336">
                  <c:v>275.24200000000002</c:v>
                </c:pt>
                <c:pt idx="1337">
                  <c:v>274.94600000000003</c:v>
                </c:pt>
                <c:pt idx="1338">
                  <c:v>279.52600000000001</c:v>
                </c:pt>
                <c:pt idx="1339">
                  <c:v>289.49900000000002</c:v>
                </c:pt>
                <c:pt idx="1340">
                  <c:v>294.74400000000009</c:v>
                </c:pt>
                <c:pt idx="1341">
                  <c:v>294.96499999999992</c:v>
                </c:pt>
                <c:pt idx="1342">
                  <c:v>299.36099999999999</c:v>
                </c:pt>
                <c:pt idx="1343">
                  <c:v>309.702</c:v>
                </c:pt>
                <c:pt idx="1344">
                  <c:v>314.83600000000001</c:v>
                </c:pt>
                <c:pt idx="1345">
                  <c:v>309.887</c:v>
                </c:pt>
                <c:pt idx="1346">
                  <c:v>314.947</c:v>
                </c:pt>
                <c:pt idx="1347">
                  <c:v>316.97899999999862</c:v>
                </c:pt>
                <c:pt idx="1348">
                  <c:v>316.97899999999862</c:v>
                </c:pt>
                <c:pt idx="1349">
                  <c:v>317.90199999999862</c:v>
                </c:pt>
                <c:pt idx="1350">
                  <c:v>318.75200000000001</c:v>
                </c:pt>
                <c:pt idx="1351">
                  <c:v>319.93299999999891</c:v>
                </c:pt>
                <c:pt idx="1352">
                  <c:v>320.04399999999993</c:v>
                </c:pt>
                <c:pt idx="1353">
                  <c:v>317.05200000000002</c:v>
                </c:pt>
                <c:pt idx="1354">
                  <c:v>326.91399999999891</c:v>
                </c:pt>
                <c:pt idx="1355">
                  <c:v>332.78699999999861</c:v>
                </c:pt>
                <c:pt idx="1356">
                  <c:v>334.85500000000002</c:v>
                </c:pt>
                <c:pt idx="1357">
                  <c:v>341.39299999999992</c:v>
                </c:pt>
                <c:pt idx="1358">
                  <c:v>345.04899999999992</c:v>
                </c:pt>
                <c:pt idx="1359">
                  <c:v>345.04899999999992</c:v>
                </c:pt>
                <c:pt idx="1360">
                  <c:v>314.98399999999862</c:v>
                </c:pt>
                <c:pt idx="1361">
                  <c:v>314.98399999999862</c:v>
                </c:pt>
                <c:pt idx="1362">
                  <c:v>314.98399999999862</c:v>
                </c:pt>
                <c:pt idx="1363">
                  <c:v>261.57600000000002</c:v>
                </c:pt>
                <c:pt idx="1364">
                  <c:v>61.645000000000003</c:v>
                </c:pt>
                <c:pt idx="1365">
                  <c:v>41.552200000000013</c:v>
                </c:pt>
                <c:pt idx="1366">
                  <c:v>124.804</c:v>
                </c:pt>
                <c:pt idx="1367">
                  <c:v>148.33199999999999</c:v>
                </c:pt>
                <c:pt idx="1368">
                  <c:v>203.58699999999999</c:v>
                </c:pt>
                <c:pt idx="1369">
                  <c:v>263.60700000000008</c:v>
                </c:pt>
                <c:pt idx="1370">
                  <c:v>288.98200000000003</c:v>
                </c:pt>
                <c:pt idx="1371">
                  <c:v>299.47099999999921</c:v>
                </c:pt>
                <c:pt idx="1372">
                  <c:v>299.87799999999999</c:v>
                </c:pt>
                <c:pt idx="1373">
                  <c:v>299.98799999999892</c:v>
                </c:pt>
                <c:pt idx="1374">
                  <c:v>299.98799999999892</c:v>
                </c:pt>
                <c:pt idx="1375">
                  <c:v>299.98799999999892</c:v>
                </c:pt>
                <c:pt idx="1376">
                  <c:v>299.98799999999892</c:v>
                </c:pt>
                <c:pt idx="1377">
                  <c:v>299.98799999999892</c:v>
                </c:pt>
                <c:pt idx="1378">
                  <c:v>299.98799999999892</c:v>
                </c:pt>
                <c:pt idx="1379">
                  <c:v>299.98799999999892</c:v>
                </c:pt>
                <c:pt idx="1380">
                  <c:v>299.98799999999892</c:v>
                </c:pt>
                <c:pt idx="1381">
                  <c:v>299.98799999999892</c:v>
                </c:pt>
                <c:pt idx="1382">
                  <c:v>300.72699999999861</c:v>
                </c:pt>
                <c:pt idx="1383">
                  <c:v>301.76100000000002</c:v>
                </c:pt>
                <c:pt idx="1384">
                  <c:v>301.76100000000002</c:v>
                </c:pt>
                <c:pt idx="1385">
                  <c:v>301.76100000000002</c:v>
                </c:pt>
                <c:pt idx="1386">
                  <c:v>301.76100000000002</c:v>
                </c:pt>
                <c:pt idx="1387">
                  <c:v>304.71600000000001</c:v>
                </c:pt>
                <c:pt idx="1388">
                  <c:v>304.827</c:v>
                </c:pt>
                <c:pt idx="1389">
                  <c:v>304.93799999999891</c:v>
                </c:pt>
                <c:pt idx="1390">
                  <c:v>304.79000000000002</c:v>
                </c:pt>
                <c:pt idx="1391">
                  <c:v>304.90100000000001</c:v>
                </c:pt>
                <c:pt idx="1392">
                  <c:v>304.90100000000001</c:v>
                </c:pt>
                <c:pt idx="1393">
                  <c:v>306.96899999999891</c:v>
                </c:pt>
                <c:pt idx="1394">
                  <c:v>306.858</c:v>
                </c:pt>
                <c:pt idx="1395">
                  <c:v>307.19099999999992</c:v>
                </c:pt>
                <c:pt idx="1396">
                  <c:v>309.96100000000001</c:v>
                </c:pt>
                <c:pt idx="1397">
                  <c:v>309.85000000000002</c:v>
                </c:pt>
                <c:pt idx="1398">
                  <c:v>309.96100000000001</c:v>
                </c:pt>
                <c:pt idx="1399">
                  <c:v>309.85000000000002</c:v>
                </c:pt>
                <c:pt idx="1400">
                  <c:v>311.10599999999999</c:v>
                </c:pt>
                <c:pt idx="1401">
                  <c:v>311.10599999999999</c:v>
                </c:pt>
                <c:pt idx="1402">
                  <c:v>311.10599999999999</c:v>
                </c:pt>
                <c:pt idx="1403">
                  <c:v>311.10599999999999</c:v>
                </c:pt>
                <c:pt idx="1404">
                  <c:v>311.10599999999999</c:v>
                </c:pt>
                <c:pt idx="1405">
                  <c:v>311.36399999999992</c:v>
                </c:pt>
                <c:pt idx="1406">
                  <c:v>312.62</c:v>
                </c:pt>
                <c:pt idx="1407">
                  <c:v>313.654</c:v>
                </c:pt>
                <c:pt idx="1408">
                  <c:v>314.68900000000002</c:v>
                </c:pt>
                <c:pt idx="1409">
                  <c:v>314.947</c:v>
                </c:pt>
                <c:pt idx="1410">
                  <c:v>314.947</c:v>
                </c:pt>
                <c:pt idx="1411">
                  <c:v>314.947</c:v>
                </c:pt>
                <c:pt idx="1412">
                  <c:v>314.947</c:v>
                </c:pt>
                <c:pt idx="1413">
                  <c:v>315.61200000000002</c:v>
                </c:pt>
                <c:pt idx="1414">
                  <c:v>315.834</c:v>
                </c:pt>
                <c:pt idx="1415">
                  <c:v>315.834</c:v>
                </c:pt>
                <c:pt idx="1416">
                  <c:v>315.834</c:v>
                </c:pt>
                <c:pt idx="1417">
                  <c:v>316.94200000000001</c:v>
                </c:pt>
                <c:pt idx="1418">
                  <c:v>317.05200000000002</c:v>
                </c:pt>
                <c:pt idx="1419">
                  <c:v>317.05200000000002</c:v>
                </c:pt>
                <c:pt idx="1420">
                  <c:v>317.05200000000002</c:v>
                </c:pt>
                <c:pt idx="1421">
                  <c:v>317.05200000000002</c:v>
                </c:pt>
                <c:pt idx="1422">
                  <c:v>317.274</c:v>
                </c:pt>
                <c:pt idx="1423">
                  <c:v>317.93900000000002</c:v>
                </c:pt>
                <c:pt idx="1424">
                  <c:v>317.93900000000002</c:v>
                </c:pt>
                <c:pt idx="1425">
                  <c:v>317.93900000000002</c:v>
                </c:pt>
                <c:pt idx="1426">
                  <c:v>317.93900000000002</c:v>
                </c:pt>
                <c:pt idx="1427">
                  <c:v>317.93900000000002</c:v>
                </c:pt>
                <c:pt idx="1428">
                  <c:v>317.93900000000002</c:v>
                </c:pt>
                <c:pt idx="1429">
                  <c:v>317.93900000000002</c:v>
                </c:pt>
                <c:pt idx="1430">
                  <c:v>317.93900000000002</c:v>
                </c:pt>
                <c:pt idx="1431">
                  <c:v>317.93900000000002</c:v>
                </c:pt>
                <c:pt idx="1432">
                  <c:v>317.93900000000002</c:v>
                </c:pt>
                <c:pt idx="1433">
                  <c:v>318.161</c:v>
                </c:pt>
                <c:pt idx="1434">
                  <c:v>318.75200000000001</c:v>
                </c:pt>
                <c:pt idx="1435">
                  <c:v>318.75200000000001</c:v>
                </c:pt>
                <c:pt idx="1436">
                  <c:v>318.75200000000001</c:v>
                </c:pt>
                <c:pt idx="1437">
                  <c:v>318.75200000000001</c:v>
                </c:pt>
                <c:pt idx="1438">
                  <c:v>318.75200000000001</c:v>
                </c:pt>
                <c:pt idx="1439">
                  <c:v>318.75200000000001</c:v>
                </c:pt>
                <c:pt idx="1440">
                  <c:v>318.75200000000001</c:v>
                </c:pt>
                <c:pt idx="1441">
                  <c:v>318.75200000000001</c:v>
                </c:pt>
                <c:pt idx="1442">
                  <c:v>319.084</c:v>
                </c:pt>
                <c:pt idx="1443">
                  <c:v>319.97000000000003</c:v>
                </c:pt>
                <c:pt idx="1444">
                  <c:v>319.97000000000003</c:v>
                </c:pt>
                <c:pt idx="1445">
                  <c:v>319.97000000000003</c:v>
                </c:pt>
                <c:pt idx="1446">
                  <c:v>319.97000000000003</c:v>
                </c:pt>
                <c:pt idx="1447">
                  <c:v>319.97000000000003</c:v>
                </c:pt>
                <c:pt idx="1448">
                  <c:v>319.97000000000003</c:v>
                </c:pt>
                <c:pt idx="1449">
                  <c:v>320.78300000000002</c:v>
                </c:pt>
                <c:pt idx="1450">
                  <c:v>320.89400000000001</c:v>
                </c:pt>
                <c:pt idx="1451">
                  <c:v>320.89400000000001</c:v>
                </c:pt>
                <c:pt idx="1452">
                  <c:v>320.89400000000001</c:v>
                </c:pt>
                <c:pt idx="1453">
                  <c:v>320.89400000000001</c:v>
                </c:pt>
                <c:pt idx="1454">
                  <c:v>320.89400000000001</c:v>
                </c:pt>
                <c:pt idx="1455">
                  <c:v>320.89400000000001</c:v>
                </c:pt>
                <c:pt idx="1456">
                  <c:v>321.77999999999992</c:v>
                </c:pt>
                <c:pt idx="1457">
                  <c:v>321.77999999999992</c:v>
                </c:pt>
                <c:pt idx="1458">
                  <c:v>321.77999999999992</c:v>
                </c:pt>
                <c:pt idx="1459">
                  <c:v>321.77999999999992</c:v>
                </c:pt>
                <c:pt idx="1460">
                  <c:v>321.77999999999992</c:v>
                </c:pt>
                <c:pt idx="1461">
                  <c:v>321.77999999999992</c:v>
                </c:pt>
                <c:pt idx="1462">
                  <c:v>322.334</c:v>
                </c:pt>
                <c:pt idx="1463">
                  <c:v>322.99900000000002</c:v>
                </c:pt>
                <c:pt idx="1464">
                  <c:v>322.99900000000002</c:v>
                </c:pt>
                <c:pt idx="1465">
                  <c:v>322.99900000000002</c:v>
                </c:pt>
                <c:pt idx="1466">
                  <c:v>322.99900000000002</c:v>
                </c:pt>
                <c:pt idx="1467">
                  <c:v>322.99900000000002</c:v>
                </c:pt>
                <c:pt idx="1468">
                  <c:v>323.81200000000001</c:v>
                </c:pt>
                <c:pt idx="1469">
                  <c:v>323.81200000000001</c:v>
                </c:pt>
                <c:pt idx="1470">
                  <c:v>323.92200000000003</c:v>
                </c:pt>
                <c:pt idx="1471">
                  <c:v>323.92200000000003</c:v>
                </c:pt>
                <c:pt idx="1472">
                  <c:v>323.92200000000003</c:v>
                </c:pt>
                <c:pt idx="1473">
                  <c:v>323.92200000000003</c:v>
                </c:pt>
                <c:pt idx="1474">
                  <c:v>323.92200000000003</c:v>
                </c:pt>
                <c:pt idx="1475">
                  <c:v>324.69799999999992</c:v>
                </c:pt>
                <c:pt idx="1476">
                  <c:v>324.80900000000008</c:v>
                </c:pt>
                <c:pt idx="1477">
                  <c:v>324.80900000000008</c:v>
                </c:pt>
                <c:pt idx="1478">
                  <c:v>324.80900000000008</c:v>
                </c:pt>
                <c:pt idx="1479">
                  <c:v>324.80900000000008</c:v>
                </c:pt>
                <c:pt idx="1480">
                  <c:v>324.80900000000008</c:v>
                </c:pt>
                <c:pt idx="1481">
                  <c:v>324.80900000000008</c:v>
                </c:pt>
                <c:pt idx="1482">
                  <c:v>325.65800000000002</c:v>
                </c:pt>
                <c:pt idx="1483">
                  <c:v>325.99099999999862</c:v>
                </c:pt>
                <c:pt idx="1484">
                  <c:v>325.99099999999862</c:v>
                </c:pt>
                <c:pt idx="1485">
                  <c:v>325.99099999999862</c:v>
                </c:pt>
                <c:pt idx="1486">
                  <c:v>325.99099999999862</c:v>
                </c:pt>
                <c:pt idx="1487">
                  <c:v>325.99099999999862</c:v>
                </c:pt>
                <c:pt idx="1488">
                  <c:v>325.99099999999862</c:v>
                </c:pt>
                <c:pt idx="1489">
                  <c:v>325.99099999999862</c:v>
                </c:pt>
                <c:pt idx="1490">
                  <c:v>326.10199999999992</c:v>
                </c:pt>
                <c:pt idx="1491">
                  <c:v>326.803</c:v>
                </c:pt>
                <c:pt idx="1492">
                  <c:v>326.803</c:v>
                </c:pt>
                <c:pt idx="1493">
                  <c:v>326.803</c:v>
                </c:pt>
                <c:pt idx="1494">
                  <c:v>326.803</c:v>
                </c:pt>
                <c:pt idx="1495">
                  <c:v>326.803</c:v>
                </c:pt>
                <c:pt idx="1496">
                  <c:v>326.803</c:v>
                </c:pt>
                <c:pt idx="1497">
                  <c:v>326.803</c:v>
                </c:pt>
                <c:pt idx="1498">
                  <c:v>326.803</c:v>
                </c:pt>
                <c:pt idx="1499">
                  <c:v>327.69</c:v>
                </c:pt>
                <c:pt idx="1500">
                  <c:v>328.13299999999992</c:v>
                </c:pt>
                <c:pt idx="1501">
                  <c:v>328.02199999999891</c:v>
                </c:pt>
                <c:pt idx="1502">
                  <c:v>328.02199999999891</c:v>
                </c:pt>
                <c:pt idx="1503">
                  <c:v>328.02199999999891</c:v>
                </c:pt>
                <c:pt idx="1504">
                  <c:v>328.57600000000002</c:v>
                </c:pt>
                <c:pt idx="1505">
                  <c:v>328.90899999999891</c:v>
                </c:pt>
                <c:pt idx="1506">
                  <c:v>328.90899999999891</c:v>
                </c:pt>
                <c:pt idx="1507">
                  <c:v>328.90899999999891</c:v>
                </c:pt>
                <c:pt idx="1508">
                  <c:v>328.90899999999891</c:v>
                </c:pt>
                <c:pt idx="1509">
                  <c:v>328.90899999999891</c:v>
                </c:pt>
                <c:pt idx="1510">
                  <c:v>329.24099999999999</c:v>
                </c:pt>
                <c:pt idx="1511">
                  <c:v>6.9438300000000002</c:v>
                </c:pt>
                <c:pt idx="1512">
                  <c:v>106.26300000000001</c:v>
                </c:pt>
                <c:pt idx="1513">
                  <c:v>198.12100000000001</c:v>
                </c:pt>
                <c:pt idx="1514">
                  <c:v>260.72599999999892</c:v>
                </c:pt>
                <c:pt idx="1515">
                  <c:v>288.05799999999999</c:v>
                </c:pt>
                <c:pt idx="1516">
                  <c:v>298.51100000000002</c:v>
                </c:pt>
                <c:pt idx="1517">
                  <c:v>303.97699999999861</c:v>
                </c:pt>
                <c:pt idx="1518">
                  <c:v>314.06099999999992</c:v>
                </c:pt>
                <c:pt idx="1519">
                  <c:v>314.98399999999862</c:v>
                </c:pt>
                <c:pt idx="1520">
                  <c:v>319.93299999999891</c:v>
                </c:pt>
                <c:pt idx="1521">
                  <c:v>324.77199999999891</c:v>
                </c:pt>
                <c:pt idx="1522">
                  <c:v>59.318100000000001</c:v>
                </c:pt>
                <c:pt idx="1523">
                  <c:v>62.383699999999997</c:v>
                </c:pt>
                <c:pt idx="1524">
                  <c:v>161.22300000000001</c:v>
                </c:pt>
                <c:pt idx="1525">
                  <c:v>238.934</c:v>
                </c:pt>
                <c:pt idx="1526">
                  <c:v>279.85899999999992</c:v>
                </c:pt>
                <c:pt idx="1527">
                  <c:v>294.52199999999891</c:v>
                </c:pt>
                <c:pt idx="1528">
                  <c:v>300.72699999999861</c:v>
                </c:pt>
                <c:pt idx="1529">
                  <c:v>309.85000000000002</c:v>
                </c:pt>
                <c:pt idx="1530">
                  <c:v>312.36200000000002</c:v>
                </c:pt>
                <c:pt idx="1531">
                  <c:v>314.98399999999862</c:v>
                </c:pt>
                <c:pt idx="1532">
                  <c:v>314.98399999999862</c:v>
                </c:pt>
                <c:pt idx="1533">
                  <c:v>318.71499999999992</c:v>
                </c:pt>
                <c:pt idx="1534">
                  <c:v>320.00700000000001</c:v>
                </c:pt>
                <c:pt idx="1535">
                  <c:v>320.00700000000001</c:v>
                </c:pt>
                <c:pt idx="1536">
                  <c:v>320.00700000000001</c:v>
                </c:pt>
                <c:pt idx="1537">
                  <c:v>320.00700000000001</c:v>
                </c:pt>
                <c:pt idx="1538">
                  <c:v>320.00700000000001</c:v>
                </c:pt>
                <c:pt idx="1539">
                  <c:v>320.00700000000001</c:v>
                </c:pt>
                <c:pt idx="1540">
                  <c:v>320.00700000000001</c:v>
                </c:pt>
                <c:pt idx="1541">
                  <c:v>320.00700000000001</c:v>
                </c:pt>
                <c:pt idx="1542">
                  <c:v>320.89400000000001</c:v>
                </c:pt>
                <c:pt idx="1543">
                  <c:v>320.89400000000001</c:v>
                </c:pt>
                <c:pt idx="1544">
                  <c:v>320.89400000000001</c:v>
                </c:pt>
                <c:pt idx="1545">
                  <c:v>320.89400000000001</c:v>
                </c:pt>
                <c:pt idx="1546">
                  <c:v>320.89400000000001</c:v>
                </c:pt>
                <c:pt idx="1547">
                  <c:v>320.89400000000001</c:v>
                </c:pt>
                <c:pt idx="1548">
                  <c:v>320.89400000000001</c:v>
                </c:pt>
                <c:pt idx="1549">
                  <c:v>321.77999999999992</c:v>
                </c:pt>
                <c:pt idx="1550">
                  <c:v>321.89100000000002</c:v>
                </c:pt>
                <c:pt idx="1551">
                  <c:v>321.77999999999992</c:v>
                </c:pt>
                <c:pt idx="1552">
                  <c:v>321.77999999999992</c:v>
                </c:pt>
                <c:pt idx="1553">
                  <c:v>321.77999999999992</c:v>
                </c:pt>
                <c:pt idx="1554">
                  <c:v>321.77999999999992</c:v>
                </c:pt>
                <c:pt idx="1555">
                  <c:v>321.77999999999992</c:v>
                </c:pt>
                <c:pt idx="1556">
                  <c:v>322.92500000000001</c:v>
                </c:pt>
                <c:pt idx="1557">
                  <c:v>322.92500000000001</c:v>
                </c:pt>
                <c:pt idx="1558">
                  <c:v>323.03599999999892</c:v>
                </c:pt>
                <c:pt idx="1559">
                  <c:v>323.03599999999892</c:v>
                </c:pt>
                <c:pt idx="1560">
                  <c:v>323.03599999999892</c:v>
                </c:pt>
                <c:pt idx="1561">
                  <c:v>323.25799999999992</c:v>
                </c:pt>
                <c:pt idx="1562">
                  <c:v>323.92200000000003</c:v>
                </c:pt>
                <c:pt idx="1563">
                  <c:v>323.92200000000003</c:v>
                </c:pt>
                <c:pt idx="1564">
                  <c:v>1.10806</c:v>
                </c:pt>
                <c:pt idx="1565">
                  <c:v>92.227400000000003</c:v>
                </c:pt>
                <c:pt idx="1566">
                  <c:v>142.82900000000001</c:v>
                </c:pt>
                <c:pt idx="1567">
                  <c:v>150.03100000000001</c:v>
                </c:pt>
                <c:pt idx="1568">
                  <c:v>164.47300000000001</c:v>
                </c:pt>
                <c:pt idx="1569">
                  <c:v>206.911</c:v>
                </c:pt>
                <c:pt idx="1570">
                  <c:v>241.077</c:v>
                </c:pt>
                <c:pt idx="1571">
                  <c:v>265.26900000000001</c:v>
                </c:pt>
                <c:pt idx="1572">
                  <c:v>280.67099999999999</c:v>
                </c:pt>
                <c:pt idx="1573">
                  <c:v>290.79199999999861</c:v>
                </c:pt>
                <c:pt idx="1574">
                  <c:v>299.95100000000002</c:v>
                </c:pt>
                <c:pt idx="1575">
                  <c:v>301.35500000000002</c:v>
                </c:pt>
                <c:pt idx="1576">
                  <c:v>306.48899999999861</c:v>
                </c:pt>
                <c:pt idx="1577">
                  <c:v>311.512</c:v>
                </c:pt>
                <c:pt idx="1578">
                  <c:v>316.351</c:v>
                </c:pt>
                <c:pt idx="1579">
                  <c:v>320.00700000000001</c:v>
                </c:pt>
                <c:pt idx="1580">
                  <c:v>320.00700000000001</c:v>
                </c:pt>
                <c:pt idx="1581">
                  <c:v>320.00700000000001</c:v>
                </c:pt>
                <c:pt idx="1582">
                  <c:v>320.00700000000001</c:v>
                </c:pt>
                <c:pt idx="1583">
                  <c:v>320.89400000000001</c:v>
                </c:pt>
                <c:pt idx="1584">
                  <c:v>320.89400000000001</c:v>
                </c:pt>
                <c:pt idx="1585">
                  <c:v>320.89400000000001</c:v>
                </c:pt>
                <c:pt idx="1586">
                  <c:v>320.89400000000001</c:v>
                </c:pt>
                <c:pt idx="1587">
                  <c:v>321.55900000000008</c:v>
                </c:pt>
                <c:pt idx="1588">
                  <c:v>321.77999999999992</c:v>
                </c:pt>
                <c:pt idx="1589">
                  <c:v>321.77999999999992</c:v>
                </c:pt>
                <c:pt idx="1590">
                  <c:v>321.77999999999992</c:v>
                </c:pt>
                <c:pt idx="1591">
                  <c:v>321.77999999999992</c:v>
                </c:pt>
                <c:pt idx="1592">
                  <c:v>321.77999999999992</c:v>
                </c:pt>
                <c:pt idx="1593">
                  <c:v>321.77999999999992</c:v>
                </c:pt>
                <c:pt idx="1594">
                  <c:v>322.70400000000001</c:v>
                </c:pt>
                <c:pt idx="1595">
                  <c:v>322.92500000000001</c:v>
                </c:pt>
                <c:pt idx="1596">
                  <c:v>5.94658</c:v>
                </c:pt>
                <c:pt idx="1597">
                  <c:v>87.795199999999994</c:v>
                </c:pt>
                <c:pt idx="1598">
                  <c:v>141.721</c:v>
                </c:pt>
                <c:pt idx="1599">
                  <c:v>150.03100000000001</c:v>
                </c:pt>
                <c:pt idx="1600">
                  <c:v>174.298</c:v>
                </c:pt>
                <c:pt idx="1601">
                  <c:v>247.17099999999999</c:v>
                </c:pt>
                <c:pt idx="1602">
                  <c:v>283.14600000000002</c:v>
                </c:pt>
                <c:pt idx="1603">
                  <c:v>295.99900000000002</c:v>
                </c:pt>
                <c:pt idx="1604">
                  <c:v>300.02499999999992</c:v>
                </c:pt>
                <c:pt idx="1605">
                  <c:v>304.01400000000001</c:v>
                </c:pt>
                <c:pt idx="1606">
                  <c:v>308.262</c:v>
                </c:pt>
                <c:pt idx="1607">
                  <c:v>312.25099999999992</c:v>
                </c:pt>
                <c:pt idx="1608">
                  <c:v>316.166</c:v>
                </c:pt>
                <c:pt idx="1609">
                  <c:v>319.97000000000003</c:v>
                </c:pt>
                <c:pt idx="1610">
                  <c:v>319.97000000000003</c:v>
                </c:pt>
                <c:pt idx="1611">
                  <c:v>319.97000000000003</c:v>
                </c:pt>
                <c:pt idx="1612">
                  <c:v>319.97000000000003</c:v>
                </c:pt>
                <c:pt idx="1613">
                  <c:v>319.97000000000003</c:v>
                </c:pt>
                <c:pt idx="1614">
                  <c:v>68.145600000000002</c:v>
                </c:pt>
                <c:pt idx="1615">
                  <c:v>165.101</c:v>
                </c:pt>
                <c:pt idx="1616">
                  <c:v>241.40899999999999</c:v>
                </c:pt>
                <c:pt idx="1617">
                  <c:v>280.81900000000002</c:v>
                </c:pt>
                <c:pt idx="1618">
                  <c:v>294.92799999999892</c:v>
                </c:pt>
                <c:pt idx="1619">
                  <c:v>299.91500000000002</c:v>
                </c:pt>
                <c:pt idx="1620">
                  <c:v>303.64499999999998</c:v>
                </c:pt>
                <c:pt idx="1621">
                  <c:v>304.93799999999891</c:v>
                </c:pt>
                <c:pt idx="1622">
                  <c:v>306.82100000000003</c:v>
                </c:pt>
                <c:pt idx="1623">
                  <c:v>308.779</c:v>
                </c:pt>
                <c:pt idx="1624">
                  <c:v>309.887</c:v>
                </c:pt>
                <c:pt idx="1625">
                  <c:v>310.84699999999992</c:v>
                </c:pt>
                <c:pt idx="1626">
                  <c:v>312.91599999999892</c:v>
                </c:pt>
                <c:pt idx="1627">
                  <c:v>314.91000000000003</c:v>
                </c:pt>
                <c:pt idx="1628">
                  <c:v>312.029</c:v>
                </c:pt>
                <c:pt idx="1629">
                  <c:v>313.137</c:v>
                </c:pt>
                <c:pt idx="1630">
                  <c:v>315.16899999999993</c:v>
                </c:pt>
                <c:pt idx="1631">
                  <c:v>315.98099999999891</c:v>
                </c:pt>
                <c:pt idx="1632">
                  <c:v>316.97899999999862</c:v>
                </c:pt>
                <c:pt idx="1633">
                  <c:v>316.97899999999862</c:v>
                </c:pt>
                <c:pt idx="1634">
                  <c:v>317.53300000000002</c:v>
                </c:pt>
                <c:pt idx="1635">
                  <c:v>317.86500000000001</c:v>
                </c:pt>
                <c:pt idx="1636">
                  <c:v>318.19799999999992</c:v>
                </c:pt>
                <c:pt idx="1637">
                  <c:v>318.75200000000001</c:v>
                </c:pt>
                <c:pt idx="1638">
                  <c:v>319.67500000000001</c:v>
                </c:pt>
                <c:pt idx="1639">
                  <c:v>320.00700000000001</c:v>
                </c:pt>
                <c:pt idx="1640">
                  <c:v>320.00700000000001</c:v>
                </c:pt>
                <c:pt idx="1641">
                  <c:v>320.89400000000001</c:v>
                </c:pt>
                <c:pt idx="1642">
                  <c:v>320.89400000000001</c:v>
                </c:pt>
                <c:pt idx="1643">
                  <c:v>321.11500000000001</c:v>
                </c:pt>
                <c:pt idx="1644">
                  <c:v>321.81700000000001</c:v>
                </c:pt>
                <c:pt idx="1645">
                  <c:v>321.81700000000001</c:v>
                </c:pt>
                <c:pt idx="1646">
                  <c:v>321.81700000000001</c:v>
                </c:pt>
                <c:pt idx="1647">
                  <c:v>321.81700000000001</c:v>
                </c:pt>
                <c:pt idx="1648">
                  <c:v>321.81700000000001</c:v>
                </c:pt>
                <c:pt idx="1649">
                  <c:v>321.81700000000001</c:v>
                </c:pt>
                <c:pt idx="1650">
                  <c:v>321.81700000000001</c:v>
                </c:pt>
                <c:pt idx="1651">
                  <c:v>321.81700000000001</c:v>
                </c:pt>
                <c:pt idx="1652">
                  <c:v>321.81700000000001</c:v>
                </c:pt>
                <c:pt idx="1653">
                  <c:v>321.81700000000001</c:v>
                </c:pt>
                <c:pt idx="1654">
                  <c:v>321.81700000000001</c:v>
                </c:pt>
                <c:pt idx="1655">
                  <c:v>321.59599999999921</c:v>
                </c:pt>
                <c:pt idx="1656">
                  <c:v>132.00700000000001</c:v>
                </c:pt>
                <c:pt idx="1657">
                  <c:v>69.918499999999995</c:v>
                </c:pt>
                <c:pt idx="1658">
                  <c:v>242.29499999999999</c:v>
                </c:pt>
                <c:pt idx="1659">
                  <c:v>291.23500000000001</c:v>
                </c:pt>
                <c:pt idx="1660">
                  <c:v>299.91500000000002</c:v>
                </c:pt>
                <c:pt idx="1661">
                  <c:v>308.48399999999862</c:v>
                </c:pt>
                <c:pt idx="1662">
                  <c:v>313.06400000000002</c:v>
                </c:pt>
                <c:pt idx="1663">
                  <c:v>315.24299999999999</c:v>
                </c:pt>
                <c:pt idx="1664">
                  <c:v>317.05200000000002</c:v>
                </c:pt>
                <c:pt idx="1665">
                  <c:v>317.05200000000002</c:v>
                </c:pt>
                <c:pt idx="1666">
                  <c:v>317.05200000000002</c:v>
                </c:pt>
                <c:pt idx="1667">
                  <c:v>317.90199999999862</c:v>
                </c:pt>
                <c:pt idx="1668">
                  <c:v>317.90199999999862</c:v>
                </c:pt>
                <c:pt idx="1669">
                  <c:v>317.90199999999862</c:v>
                </c:pt>
                <c:pt idx="1670">
                  <c:v>317.90199999999862</c:v>
                </c:pt>
                <c:pt idx="1671">
                  <c:v>317.90199999999862</c:v>
                </c:pt>
                <c:pt idx="1672">
                  <c:v>317.90199999999862</c:v>
                </c:pt>
                <c:pt idx="1673">
                  <c:v>317.90199999999862</c:v>
                </c:pt>
                <c:pt idx="1674">
                  <c:v>317.90199999999862</c:v>
                </c:pt>
                <c:pt idx="1675">
                  <c:v>317.90199999999862</c:v>
                </c:pt>
                <c:pt idx="1676">
                  <c:v>317.90199999999862</c:v>
                </c:pt>
                <c:pt idx="1677">
                  <c:v>317.90199999999862</c:v>
                </c:pt>
                <c:pt idx="1678">
                  <c:v>318.75200000000001</c:v>
                </c:pt>
                <c:pt idx="1679">
                  <c:v>318.75200000000001</c:v>
                </c:pt>
                <c:pt idx="1680">
                  <c:v>318.75200000000001</c:v>
                </c:pt>
                <c:pt idx="1681">
                  <c:v>318.75200000000001</c:v>
                </c:pt>
                <c:pt idx="1682">
                  <c:v>318.75200000000001</c:v>
                </c:pt>
                <c:pt idx="1683">
                  <c:v>318.86200000000002</c:v>
                </c:pt>
                <c:pt idx="1684">
                  <c:v>318.75200000000001</c:v>
                </c:pt>
                <c:pt idx="1685">
                  <c:v>318.75200000000001</c:v>
                </c:pt>
                <c:pt idx="1686">
                  <c:v>318.86200000000002</c:v>
                </c:pt>
                <c:pt idx="1687">
                  <c:v>318.86200000000002</c:v>
                </c:pt>
                <c:pt idx="1688">
                  <c:v>320.00700000000001</c:v>
                </c:pt>
                <c:pt idx="1689">
                  <c:v>94.739000000000004</c:v>
                </c:pt>
                <c:pt idx="1690">
                  <c:v>260.83699999999891</c:v>
                </c:pt>
                <c:pt idx="1691">
                  <c:v>304.27300000000002</c:v>
                </c:pt>
                <c:pt idx="1692">
                  <c:v>314.20800000000003</c:v>
                </c:pt>
                <c:pt idx="1693">
                  <c:v>316.94200000000001</c:v>
                </c:pt>
                <c:pt idx="1694">
                  <c:v>317.05200000000002</c:v>
                </c:pt>
                <c:pt idx="1695">
                  <c:v>317.90199999999862</c:v>
                </c:pt>
                <c:pt idx="1696">
                  <c:v>317.90199999999862</c:v>
                </c:pt>
                <c:pt idx="1697">
                  <c:v>317.90199999999862</c:v>
                </c:pt>
                <c:pt idx="1698">
                  <c:v>317.90199999999862</c:v>
                </c:pt>
                <c:pt idx="1699">
                  <c:v>317.90199999999862</c:v>
                </c:pt>
                <c:pt idx="1700">
                  <c:v>317.90199999999862</c:v>
                </c:pt>
                <c:pt idx="1701">
                  <c:v>317.90199999999862</c:v>
                </c:pt>
                <c:pt idx="1702">
                  <c:v>318.82499999999999</c:v>
                </c:pt>
                <c:pt idx="1703">
                  <c:v>318.82499999999999</c:v>
                </c:pt>
                <c:pt idx="1704">
                  <c:v>318.82499999999999</c:v>
                </c:pt>
                <c:pt idx="1705">
                  <c:v>318.82499999999999</c:v>
                </c:pt>
                <c:pt idx="1706">
                  <c:v>318.82499999999999</c:v>
                </c:pt>
                <c:pt idx="1707">
                  <c:v>318.82499999999999</c:v>
                </c:pt>
                <c:pt idx="1708">
                  <c:v>318.82499999999999</c:v>
                </c:pt>
                <c:pt idx="1709">
                  <c:v>318.82499999999999</c:v>
                </c:pt>
                <c:pt idx="1710">
                  <c:v>318.82499999999999</c:v>
                </c:pt>
                <c:pt idx="1711">
                  <c:v>318.82499999999999</c:v>
                </c:pt>
                <c:pt idx="1712">
                  <c:v>319.97000000000003</c:v>
                </c:pt>
                <c:pt idx="1713">
                  <c:v>318.78800000000001</c:v>
                </c:pt>
                <c:pt idx="1714">
                  <c:v>318.78800000000001</c:v>
                </c:pt>
                <c:pt idx="1715">
                  <c:v>317.90199999999862</c:v>
                </c:pt>
                <c:pt idx="1716">
                  <c:v>317.90199999999862</c:v>
                </c:pt>
                <c:pt idx="1717">
                  <c:v>317.90199999999862</c:v>
                </c:pt>
                <c:pt idx="1718">
                  <c:v>317.90199999999862</c:v>
                </c:pt>
                <c:pt idx="1719">
                  <c:v>318.82499999999999</c:v>
                </c:pt>
                <c:pt idx="1720">
                  <c:v>318.82499999999999</c:v>
                </c:pt>
                <c:pt idx="1721">
                  <c:v>318.82499999999999</c:v>
                </c:pt>
                <c:pt idx="1722">
                  <c:v>318.82499999999999</c:v>
                </c:pt>
                <c:pt idx="1723">
                  <c:v>318.82499999999999</c:v>
                </c:pt>
                <c:pt idx="1724">
                  <c:v>318.82499999999999</c:v>
                </c:pt>
                <c:pt idx="1725">
                  <c:v>318.82499999999999</c:v>
                </c:pt>
                <c:pt idx="1726">
                  <c:v>318.82499999999999</c:v>
                </c:pt>
                <c:pt idx="1727">
                  <c:v>320.00700000000001</c:v>
                </c:pt>
                <c:pt idx="1728">
                  <c:v>320.00700000000001</c:v>
                </c:pt>
                <c:pt idx="1729">
                  <c:v>320.00700000000001</c:v>
                </c:pt>
                <c:pt idx="1730">
                  <c:v>320.00700000000001</c:v>
                </c:pt>
                <c:pt idx="1731">
                  <c:v>320.00700000000001</c:v>
                </c:pt>
                <c:pt idx="1732">
                  <c:v>320.00700000000001</c:v>
                </c:pt>
                <c:pt idx="1733">
                  <c:v>320.00700000000001</c:v>
                </c:pt>
                <c:pt idx="1734">
                  <c:v>320.00700000000001</c:v>
                </c:pt>
                <c:pt idx="1735">
                  <c:v>320.00700000000001</c:v>
                </c:pt>
                <c:pt idx="1736">
                  <c:v>320.00700000000001</c:v>
                </c:pt>
                <c:pt idx="1737">
                  <c:v>320.00700000000001</c:v>
                </c:pt>
                <c:pt idx="1738">
                  <c:v>320.78300000000002</c:v>
                </c:pt>
                <c:pt idx="1739">
                  <c:v>320.89400000000001</c:v>
                </c:pt>
                <c:pt idx="1740">
                  <c:v>320.89400000000001</c:v>
                </c:pt>
                <c:pt idx="1741">
                  <c:v>320.89400000000001</c:v>
                </c:pt>
                <c:pt idx="1742">
                  <c:v>320.89400000000001</c:v>
                </c:pt>
                <c:pt idx="1743">
                  <c:v>320.89400000000001</c:v>
                </c:pt>
                <c:pt idx="1744">
                  <c:v>320.89400000000001</c:v>
                </c:pt>
                <c:pt idx="1745">
                  <c:v>320.89400000000001</c:v>
                </c:pt>
                <c:pt idx="1746">
                  <c:v>320.89400000000001</c:v>
                </c:pt>
                <c:pt idx="1747">
                  <c:v>320.89400000000001</c:v>
                </c:pt>
                <c:pt idx="1748">
                  <c:v>320.89400000000001</c:v>
                </c:pt>
                <c:pt idx="1749">
                  <c:v>320.89400000000001</c:v>
                </c:pt>
                <c:pt idx="1750">
                  <c:v>320.89400000000001</c:v>
                </c:pt>
                <c:pt idx="1751">
                  <c:v>320.89400000000001</c:v>
                </c:pt>
                <c:pt idx="1752">
                  <c:v>320.89400000000001</c:v>
                </c:pt>
                <c:pt idx="1753">
                  <c:v>320.89400000000001</c:v>
                </c:pt>
                <c:pt idx="1754">
                  <c:v>320.89400000000001</c:v>
                </c:pt>
                <c:pt idx="1755">
                  <c:v>321.44799999999992</c:v>
                </c:pt>
                <c:pt idx="1756">
                  <c:v>321.81700000000001</c:v>
                </c:pt>
                <c:pt idx="1757">
                  <c:v>321.81700000000001</c:v>
                </c:pt>
                <c:pt idx="1758">
                  <c:v>321.81700000000001</c:v>
                </c:pt>
                <c:pt idx="1759">
                  <c:v>321.81700000000001</c:v>
                </c:pt>
                <c:pt idx="1760">
                  <c:v>321.81700000000001</c:v>
                </c:pt>
                <c:pt idx="1761">
                  <c:v>321.81700000000001</c:v>
                </c:pt>
                <c:pt idx="1762">
                  <c:v>321.81700000000001</c:v>
                </c:pt>
                <c:pt idx="1763">
                  <c:v>321.81700000000001</c:v>
                </c:pt>
                <c:pt idx="1764">
                  <c:v>321.81700000000001</c:v>
                </c:pt>
                <c:pt idx="1765">
                  <c:v>321.81700000000001</c:v>
                </c:pt>
                <c:pt idx="1766">
                  <c:v>321.81700000000001</c:v>
                </c:pt>
                <c:pt idx="1767">
                  <c:v>321.81700000000001</c:v>
                </c:pt>
                <c:pt idx="1768">
                  <c:v>321.81700000000001</c:v>
                </c:pt>
                <c:pt idx="1769">
                  <c:v>321.81700000000001</c:v>
                </c:pt>
                <c:pt idx="1770">
                  <c:v>321.81700000000001</c:v>
                </c:pt>
                <c:pt idx="1771">
                  <c:v>321.81700000000001</c:v>
                </c:pt>
                <c:pt idx="1772">
                  <c:v>321.81700000000001</c:v>
                </c:pt>
                <c:pt idx="1773">
                  <c:v>321.81700000000001</c:v>
                </c:pt>
                <c:pt idx="1774">
                  <c:v>321.81700000000001</c:v>
                </c:pt>
                <c:pt idx="1775">
                  <c:v>322.26</c:v>
                </c:pt>
                <c:pt idx="1776">
                  <c:v>322.92500000000001</c:v>
                </c:pt>
                <c:pt idx="1777">
                  <c:v>322.92500000000001</c:v>
                </c:pt>
                <c:pt idx="1778">
                  <c:v>322.92500000000001</c:v>
                </c:pt>
                <c:pt idx="1779">
                  <c:v>323.03599999999892</c:v>
                </c:pt>
                <c:pt idx="1780">
                  <c:v>323.03599999999892</c:v>
                </c:pt>
                <c:pt idx="1781">
                  <c:v>323.03599999999892</c:v>
                </c:pt>
                <c:pt idx="1782">
                  <c:v>323.03599999999892</c:v>
                </c:pt>
                <c:pt idx="1783">
                  <c:v>323.03599999999892</c:v>
                </c:pt>
                <c:pt idx="1784">
                  <c:v>323.03599999999892</c:v>
                </c:pt>
                <c:pt idx="1785">
                  <c:v>323.03599999999892</c:v>
                </c:pt>
                <c:pt idx="1786">
                  <c:v>323.03599999999892</c:v>
                </c:pt>
                <c:pt idx="1787">
                  <c:v>323.03599999999892</c:v>
                </c:pt>
                <c:pt idx="1788">
                  <c:v>323.03599999999892</c:v>
                </c:pt>
                <c:pt idx="1789">
                  <c:v>323.03599999999892</c:v>
                </c:pt>
                <c:pt idx="1790">
                  <c:v>323.03599999999892</c:v>
                </c:pt>
                <c:pt idx="1791">
                  <c:v>323.47899999999862</c:v>
                </c:pt>
                <c:pt idx="1792">
                  <c:v>323.81200000000001</c:v>
                </c:pt>
                <c:pt idx="1793">
                  <c:v>323.81200000000001</c:v>
                </c:pt>
                <c:pt idx="1794">
                  <c:v>323.81200000000001</c:v>
                </c:pt>
                <c:pt idx="1795">
                  <c:v>323.81200000000001</c:v>
                </c:pt>
                <c:pt idx="1796">
                  <c:v>323.81200000000001</c:v>
                </c:pt>
                <c:pt idx="1797">
                  <c:v>323.81200000000001</c:v>
                </c:pt>
                <c:pt idx="1798">
                  <c:v>323.81200000000001</c:v>
                </c:pt>
                <c:pt idx="1799">
                  <c:v>323.92200000000003</c:v>
                </c:pt>
                <c:pt idx="1800">
                  <c:v>323.92200000000003</c:v>
                </c:pt>
                <c:pt idx="1801">
                  <c:v>323.92200000000003</c:v>
                </c:pt>
                <c:pt idx="1802">
                  <c:v>323.92200000000003</c:v>
                </c:pt>
                <c:pt idx="1803">
                  <c:v>323.92200000000003</c:v>
                </c:pt>
                <c:pt idx="1804">
                  <c:v>323.92200000000003</c:v>
                </c:pt>
                <c:pt idx="1805">
                  <c:v>323.92200000000003</c:v>
                </c:pt>
                <c:pt idx="1806">
                  <c:v>323.92200000000003</c:v>
                </c:pt>
                <c:pt idx="1807">
                  <c:v>324.47699999999861</c:v>
                </c:pt>
                <c:pt idx="1808">
                  <c:v>324.69799999999992</c:v>
                </c:pt>
                <c:pt idx="1809">
                  <c:v>324.80900000000008</c:v>
                </c:pt>
                <c:pt idx="1810">
                  <c:v>324.80900000000008</c:v>
                </c:pt>
                <c:pt idx="1811">
                  <c:v>324.80900000000008</c:v>
                </c:pt>
                <c:pt idx="1812">
                  <c:v>324.80900000000008</c:v>
                </c:pt>
                <c:pt idx="1813">
                  <c:v>324.80900000000008</c:v>
                </c:pt>
                <c:pt idx="1814">
                  <c:v>324.80900000000008</c:v>
                </c:pt>
                <c:pt idx="1815">
                  <c:v>324.80900000000008</c:v>
                </c:pt>
                <c:pt idx="1816">
                  <c:v>324.80900000000008</c:v>
                </c:pt>
                <c:pt idx="1817">
                  <c:v>324.80900000000008</c:v>
                </c:pt>
                <c:pt idx="1818">
                  <c:v>324.80900000000008</c:v>
                </c:pt>
                <c:pt idx="1819">
                  <c:v>324.80900000000008</c:v>
                </c:pt>
                <c:pt idx="1820">
                  <c:v>324.80900000000008</c:v>
                </c:pt>
                <c:pt idx="1821">
                  <c:v>324.80900000000008</c:v>
                </c:pt>
                <c:pt idx="1822">
                  <c:v>325.39999999999992</c:v>
                </c:pt>
                <c:pt idx="1823">
                  <c:v>325.99099999999862</c:v>
                </c:pt>
                <c:pt idx="1824">
                  <c:v>325.99099999999862</c:v>
                </c:pt>
                <c:pt idx="1825">
                  <c:v>325.99099999999862</c:v>
                </c:pt>
                <c:pt idx="1826">
                  <c:v>325.99099999999862</c:v>
                </c:pt>
                <c:pt idx="1827">
                  <c:v>325.99099999999862</c:v>
                </c:pt>
                <c:pt idx="1828">
                  <c:v>325.99099999999862</c:v>
                </c:pt>
                <c:pt idx="1829">
                  <c:v>325.99099999999862</c:v>
                </c:pt>
                <c:pt idx="1830">
                  <c:v>325.99099999999862</c:v>
                </c:pt>
                <c:pt idx="1831">
                  <c:v>325.99099999999862</c:v>
                </c:pt>
                <c:pt idx="1832">
                  <c:v>325.99099999999862</c:v>
                </c:pt>
                <c:pt idx="1833">
                  <c:v>325.99099999999862</c:v>
                </c:pt>
                <c:pt idx="1834">
                  <c:v>325.99099999999862</c:v>
                </c:pt>
                <c:pt idx="1835">
                  <c:v>325.99099999999862</c:v>
                </c:pt>
                <c:pt idx="1836">
                  <c:v>325.99099999999862</c:v>
                </c:pt>
                <c:pt idx="1837">
                  <c:v>325.99099999999862</c:v>
                </c:pt>
                <c:pt idx="1838">
                  <c:v>325.99099999999862</c:v>
                </c:pt>
                <c:pt idx="1839">
                  <c:v>325.99099999999862</c:v>
                </c:pt>
                <c:pt idx="1840">
                  <c:v>325.99099999999862</c:v>
                </c:pt>
                <c:pt idx="1841">
                  <c:v>325.99099999999862</c:v>
                </c:pt>
                <c:pt idx="1842">
                  <c:v>325.99099999999862</c:v>
                </c:pt>
                <c:pt idx="1843">
                  <c:v>325.99099999999862</c:v>
                </c:pt>
                <c:pt idx="1844">
                  <c:v>325.99099999999862</c:v>
                </c:pt>
                <c:pt idx="1845">
                  <c:v>325.99099999999862</c:v>
                </c:pt>
                <c:pt idx="1846">
                  <c:v>325.99099999999862</c:v>
                </c:pt>
                <c:pt idx="1847">
                  <c:v>325.99099999999862</c:v>
                </c:pt>
                <c:pt idx="1848">
                  <c:v>325.99099999999862</c:v>
                </c:pt>
                <c:pt idx="1849">
                  <c:v>325.99099999999862</c:v>
                </c:pt>
                <c:pt idx="1850">
                  <c:v>325.99099999999862</c:v>
                </c:pt>
                <c:pt idx="1851">
                  <c:v>325.99099999999862</c:v>
                </c:pt>
                <c:pt idx="1852">
                  <c:v>325.99099999999862</c:v>
                </c:pt>
                <c:pt idx="1853">
                  <c:v>325.99099999999862</c:v>
                </c:pt>
                <c:pt idx="1854">
                  <c:v>325.99099999999862</c:v>
                </c:pt>
                <c:pt idx="1855">
                  <c:v>325.99099999999862</c:v>
                </c:pt>
                <c:pt idx="1856">
                  <c:v>325.99099999999862</c:v>
                </c:pt>
                <c:pt idx="1857">
                  <c:v>325.99099999999862</c:v>
                </c:pt>
                <c:pt idx="1858">
                  <c:v>325.99099999999862</c:v>
                </c:pt>
                <c:pt idx="1859">
                  <c:v>325.99099999999862</c:v>
                </c:pt>
                <c:pt idx="1860">
                  <c:v>325.99099999999862</c:v>
                </c:pt>
                <c:pt idx="1861">
                  <c:v>325.99099999999862</c:v>
                </c:pt>
                <c:pt idx="1862">
                  <c:v>325.99099999999862</c:v>
                </c:pt>
                <c:pt idx="1863">
                  <c:v>325.99099999999862</c:v>
                </c:pt>
                <c:pt idx="1864">
                  <c:v>325.99099999999862</c:v>
                </c:pt>
                <c:pt idx="1865">
                  <c:v>325.99099999999862</c:v>
                </c:pt>
                <c:pt idx="1866">
                  <c:v>325.99099999999862</c:v>
                </c:pt>
                <c:pt idx="1867">
                  <c:v>325.99099999999862</c:v>
                </c:pt>
                <c:pt idx="1868">
                  <c:v>325.99099999999862</c:v>
                </c:pt>
                <c:pt idx="1869">
                  <c:v>325.99099999999862</c:v>
                </c:pt>
                <c:pt idx="1870">
                  <c:v>325.99099999999862</c:v>
                </c:pt>
                <c:pt idx="1871">
                  <c:v>325.99099999999862</c:v>
                </c:pt>
                <c:pt idx="1872">
                  <c:v>325.99099999999862</c:v>
                </c:pt>
                <c:pt idx="1873">
                  <c:v>325.99099999999862</c:v>
                </c:pt>
                <c:pt idx="1874">
                  <c:v>325.99099999999862</c:v>
                </c:pt>
                <c:pt idx="1875">
                  <c:v>325.99099999999862</c:v>
                </c:pt>
                <c:pt idx="1876">
                  <c:v>325.99099999999862</c:v>
                </c:pt>
                <c:pt idx="1877">
                  <c:v>325.99099999999862</c:v>
                </c:pt>
                <c:pt idx="1878">
                  <c:v>325.99099999999862</c:v>
                </c:pt>
                <c:pt idx="1879">
                  <c:v>325.99099999999862</c:v>
                </c:pt>
                <c:pt idx="1880">
                  <c:v>325.99099999999862</c:v>
                </c:pt>
                <c:pt idx="1881">
                  <c:v>325.99099999999862</c:v>
                </c:pt>
                <c:pt idx="1882">
                  <c:v>325.99099999999862</c:v>
                </c:pt>
                <c:pt idx="1883">
                  <c:v>325.99099999999862</c:v>
                </c:pt>
                <c:pt idx="1884">
                  <c:v>325.99099999999862</c:v>
                </c:pt>
                <c:pt idx="1885">
                  <c:v>325.99099999999862</c:v>
                </c:pt>
                <c:pt idx="1886">
                  <c:v>325.99099999999862</c:v>
                </c:pt>
                <c:pt idx="1887">
                  <c:v>325.99099999999862</c:v>
                </c:pt>
                <c:pt idx="1888">
                  <c:v>325.99099999999862</c:v>
                </c:pt>
                <c:pt idx="1889">
                  <c:v>325.99099999999862</c:v>
                </c:pt>
                <c:pt idx="1890">
                  <c:v>325.99099999999862</c:v>
                </c:pt>
                <c:pt idx="1891">
                  <c:v>325.99099999999862</c:v>
                </c:pt>
                <c:pt idx="1892">
                  <c:v>325.99099999999862</c:v>
                </c:pt>
                <c:pt idx="1893">
                  <c:v>325.99099999999862</c:v>
                </c:pt>
                <c:pt idx="1894">
                  <c:v>325.99099999999862</c:v>
                </c:pt>
                <c:pt idx="1895">
                  <c:v>325.99099999999862</c:v>
                </c:pt>
                <c:pt idx="1896">
                  <c:v>325.99099999999862</c:v>
                </c:pt>
                <c:pt idx="1897">
                  <c:v>325.99099999999862</c:v>
                </c:pt>
                <c:pt idx="1898">
                  <c:v>325.99099999999862</c:v>
                </c:pt>
                <c:pt idx="1899">
                  <c:v>325.99099999999862</c:v>
                </c:pt>
                <c:pt idx="1900">
                  <c:v>325.99099999999862</c:v>
                </c:pt>
                <c:pt idx="1901">
                  <c:v>325.99099999999862</c:v>
                </c:pt>
                <c:pt idx="1902">
                  <c:v>325.99099999999862</c:v>
                </c:pt>
                <c:pt idx="1903">
                  <c:v>325.99099999999862</c:v>
                </c:pt>
                <c:pt idx="1904">
                  <c:v>325.99099999999862</c:v>
                </c:pt>
                <c:pt idx="1905">
                  <c:v>325.99099999999862</c:v>
                </c:pt>
                <c:pt idx="1906">
                  <c:v>325.99099999999862</c:v>
                </c:pt>
                <c:pt idx="1907">
                  <c:v>325.99099999999862</c:v>
                </c:pt>
                <c:pt idx="1908">
                  <c:v>326.76600000000002</c:v>
                </c:pt>
                <c:pt idx="1909">
                  <c:v>326.76600000000002</c:v>
                </c:pt>
                <c:pt idx="1910">
                  <c:v>326.76600000000002</c:v>
                </c:pt>
                <c:pt idx="1911">
                  <c:v>326.87700000000001</c:v>
                </c:pt>
                <c:pt idx="1912">
                  <c:v>326.87700000000001</c:v>
                </c:pt>
                <c:pt idx="1913">
                  <c:v>326.87700000000001</c:v>
                </c:pt>
                <c:pt idx="1914">
                  <c:v>326.87700000000001</c:v>
                </c:pt>
                <c:pt idx="1915">
                  <c:v>326.87700000000001</c:v>
                </c:pt>
                <c:pt idx="1916">
                  <c:v>326.87700000000001</c:v>
                </c:pt>
                <c:pt idx="1917">
                  <c:v>326.87700000000001</c:v>
                </c:pt>
                <c:pt idx="1918">
                  <c:v>326.87700000000001</c:v>
                </c:pt>
                <c:pt idx="1919">
                  <c:v>326.87700000000001</c:v>
                </c:pt>
                <c:pt idx="1920">
                  <c:v>11.634600000000001</c:v>
                </c:pt>
                <c:pt idx="1921">
                  <c:v>47.350999999999999</c:v>
                </c:pt>
                <c:pt idx="1922">
                  <c:v>127.72199999999999</c:v>
                </c:pt>
                <c:pt idx="1923">
                  <c:v>149.14500000000001</c:v>
                </c:pt>
                <c:pt idx="1924">
                  <c:v>192.47</c:v>
                </c:pt>
                <c:pt idx="1925">
                  <c:v>229.81100000000001</c:v>
                </c:pt>
                <c:pt idx="1926">
                  <c:v>257.62400000000002</c:v>
                </c:pt>
                <c:pt idx="1927">
                  <c:v>275.79599999999891</c:v>
                </c:pt>
                <c:pt idx="1928">
                  <c:v>287.24599999999992</c:v>
                </c:pt>
                <c:pt idx="1929">
                  <c:v>297.21800000000002</c:v>
                </c:pt>
                <c:pt idx="1930">
                  <c:v>302.20499999999993</c:v>
                </c:pt>
                <c:pt idx="1931">
                  <c:v>312.25099999999992</c:v>
                </c:pt>
                <c:pt idx="1932">
                  <c:v>319.93299999999891</c:v>
                </c:pt>
                <c:pt idx="1933">
                  <c:v>320.78300000000002</c:v>
                </c:pt>
                <c:pt idx="1934">
                  <c:v>321.85399999999993</c:v>
                </c:pt>
                <c:pt idx="1935">
                  <c:v>321.85399999999993</c:v>
                </c:pt>
                <c:pt idx="1936">
                  <c:v>322.96199999999891</c:v>
                </c:pt>
                <c:pt idx="1937">
                  <c:v>322.96199999999891</c:v>
                </c:pt>
                <c:pt idx="1938">
                  <c:v>322.96199999999891</c:v>
                </c:pt>
                <c:pt idx="1939">
                  <c:v>322.96199999999891</c:v>
                </c:pt>
                <c:pt idx="1940">
                  <c:v>323.73799999999892</c:v>
                </c:pt>
                <c:pt idx="1941">
                  <c:v>323.84899999999999</c:v>
                </c:pt>
                <c:pt idx="1942">
                  <c:v>323.84899999999999</c:v>
                </c:pt>
                <c:pt idx="1943">
                  <c:v>323.84899999999999</c:v>
                </c:pt>
                <c:pt idx="1944">
                  <c:v>323.84899999999999</c:v>
                </c:pt>
                <c:pt idx="1945">
                  <c:v>323.84899999999999</c:v>
                </c:pt>
                <c:pt idx="1946">
                  <c:v>1.44048</c:v>
                </c:pt>
                <c:pt idx="1947">
                  <c:v>39.927</c:v>
                </c:pt>
                <c:pt idx="1948">
                  <c:v>133.92699999999999</c:v>
                </c:pt>
                <c:pt idx="1949">
                  <c:v>185.858</c:v>
                </c:pt>
                <c:pt idx="1950">
                  <c:v>199.34</c:v>
                </c:pt>
                <c:pt idx="1951">
                  <c:v>256.84800000000001</c:v>
                </c:pt>
                <c:pt idx="1952">
                  <c:v>286.69200000000001</c:v>
                </c:pt>
                <c:pt idx="1953">
                  <c:v>297.846</c:v>
                </c:pt>
                <c:pt idx="1954">
                  <c:v>305.75</c:v>
                </c:pt>
                <c:pt idx="1955">
                  <c:v>315.72300000000001</c:v>
                </c:pt>
                <c:pt idx="1956">
                  <c:v>320.89400000000001</c:v>
                </c:pt>
                <c:pt idx="1957">
                  <c:v>320.89400000000001</c:v>
                </c:pt>
                <c:pt idx="1958">
                  <c:v>321.59599999999921</c:v>
                </c:pt>
                <c:pt idx="1959">
                  <c:v>321.81700000000001</c:v>
                </c:pt>
                <c:pt idx="1960">
                  <c:v>321.81700000000001</c:v>
                </c:pt>
                <c:pt idx="1961">
                  <c:v>321.81700000000001</c:v>
                </c:pt>
                <c:pt idx="1962">
                  <c:v>322.96199999999891</c:v>
                </c:pt>
                <c:pt idx="1963">
                  <c:v>322.96199999999891</c:v>
                </c:pt>
                <c:pt idx="1964">
                  <c:v>323.18400000000008</c:v>
                </c:pt>
                <c:pt idx="1965">
                  <c:v>323.84899999999999</c:v>
                </c:pt>
                <c:pt idx="1966">
                  <c:v>323.84899999999999</c:v>
                </c:pt>
                <c:pt idx="1967">
                  <c:v>323.84899999999999</c:v>
                </c:pt>
                <c:pt idx="1968">
                  <c:v>323.84899999999999</c:v>
                </c:pt>
                <c:pt idx="1969">
                  <c:v>323.959</c:v>
                </c:pt>
                <c:pt idx="1970">
                  <c:v>323.84899999999999</c:v>
                </c:pt>
                <c:pt idx="1971">
                  <c:v>323.84899999999999</c:v>
                </c:pt>
                <c:pt idx="1972">
                  <c:v>323.84899999999999</c:v>
                </c:pt>
                <c:pt idx="1973">
                  <c:v>323.84899999999999</c:v>
                </c:pt>
                <c:pt idx="1974">
                  <c:v>323.84899999999999</c:v>
                </c:pt>
                <c:pt idx="1975">
                  <c:v>323.84899999999999</c:v>
                </c:pt>
                <c:pt idx="1976">
                  <c:v>323.84899999999999</c:v>
                </c:pt>
                <c:pt idx="1977">
                  <c:v>323.84899999999999</c:v>
                </c:pt>
                <c:pt idx="1978">
                  <c:v>323.84899999999999</c:v>
                </c:pt>
                <c:pt idx="1979">
                  <c:v>323.84899999999999</c:v>
                </c:pt>
                <c:pt idx="1980">
                  <c:v>323.84899999999999</c:v>
                </c:pt>
                <c:pt idx="1981">
                  <c:v>323.84899999999999</c:v>
                </c:pt>
                <c:pt idx="1982">
                  <c:v>323.84899999999999</c:v>
                </c:pt>
                <c:pt idx="1983">
                  <c:v>323.84899999999999</c:v>
                </c:pt>
                <c:pt idx="1984">
                  <c:v>323.84899999999999</c:v>
                </c:pt>
                <c:pt idx="1985">
                  <c:v>323.84899999999999</c:v>
                </c:pt>
                <c:pt idx="1986">
                  <c:v>323.84899999999999</c:v>
                </c:pt>
                <c:pt idx="1987">
                  <c:v>323.84899999999999</c:v>
                </c:pt>
                <c:pt idx="1988">
                  <c:v>323.84899999999999</c:v>
                </c:pt>
                <c:pt idx="1989">
                  <c:v>323.84899999999999</c:v>
                </c:pt>
                <c:pt idx="1990">
                  <c:v>323.84899999999999</c:v>
                </c:pt>
                <c:pt idx="1991">
                  <c:v>323.84899999999999</c:v>
                </c:pt>
                <c:pt idx="1992">
                  <c:v>323.84899999999999</c:v>
                </c:pt>
                <c:pt idx="1993">
                  <c:v>323.84899999999999</c:v>
                </c:pt>
                <c:pt idx="1994">
                  <c:v>323.84899999999999</c:v>
                </c:pt>
                <c:pt idx="1995">
                  <c:v>323.84899999999999</c:v>
                </c:pt>
                <c:pt idx="1996">
                  <c:v>323.84899999999999</c:v>
                </c:pt>
                <c:pt idx="1997">
                  <c:v>323.84899999999999</c:v>
                </c:pt>
                <c:pt idx="1998">
                  <c:v>323.84899999999999</c:v>
                </c:pt>
                <c:pt idx="1999">
                  <c:v>323.84899999999999</c:v>
                </c:pt>
                <c:pt idx="2000">
                  <c:v>323.84899999999999</c:v>
                </c:pt>
                <c:pt idx="2001">
                  <c:v>323.84899999999999</c:v>
                </c:pt>
                <c:pt idx="2002">
                  <c:v>323.84899999999999</c:v>
                </c:pt>
                <c:pt idx="2003">
                  <c:v>323.84899999999999</c:v>
                </c:pt>
                <c:pt idx="2004">
                  <c:v>323.84899999999999</c:v>
                </c:pt>
                <c:pt idx="2005">
                  <c:v>324.77199999999891</c:v>
                </c:pt>
                <c:pt idx="2006">
                  <c:v>324.77199999999891</c:v>
                </c:pt>
                <c:pt idx="2007">
                  <c:v>324.77199999999891</c:v>
                </c:pt>
                <c:pt idx="2008">
                  <c:v>324.77199999999891</c:v>
                </c:pt>
                <c:pt idx="2009">
                  <c:v>324.77199999999891</c:v>
                </c:pt>
                <c:pt idx="2010">
                  <c:v>324.77199999999891</c:v>
                </c:pt>
                <c:pt idx="2011">
                  <c:v>324.77199999999891</c:v>
                </c:pt>
                <c:pt idx="2012">
                  <c:v>324.77199999999891</c:v>
                </c:pt>
                <c:pt idx="2013">
                  <c:v>324.77199999999891</c:v>
                </c:pt>
                <c:pt idx="2014">
                  <c:v>324.77199999999891</c:v>
                </c:pt>
                <c:pt idx="2015">
                  <c:v>324.77199999999891</c:v>
                </c:pt>
                <c:pt idx="2016">
                  <c:v>324.77199999999891</c:v>
                </c:pt>
                <c:pt idx="2017">
                  <c:v>324.77199999999891</c:v>
                </c:pt>
                <c:pt idx="2018">
                  <c:v>324.77199999999891</c:v>
                </c:pt>
                <c:pt idx="2019">
                  <c:v>324.77199999999891</c:v>
                </c:pt>
                <c:pt idx="2020">
                  <c:v>324.77199999999891</c:v>
                </c:pt>
                <c:pt idx="2021">
                  <c:v>324.77199999999891</c:v>
                </c:pt>
                <c:pt idx="2022">
                  <c:v>324.77199999999891</c:v>
                </c:pt>
                <c:pt idx="2023">
                  <c:v>324.77199999999891</c:v>
                </c:pt>
                <c:pt idx="2024">
                  <c:v>324.77199999999891</c:v>
                </c:pt>
                <c:pt idx="2025">
                  <c:v>324.77199999999891</c:v>
                </c:pt>
                <c:pt idx="2026">
                  <c:v>324.77199999999891</c:v>
                </c:pt>
                <c:pt idx="2027">
                  <c:v>324.77199999999891</c:v>
                </c:pt>
                <c:pt idx="2028">
                  <c:v>324.77199999999891</c:v>
                </c:pt>
                <c:pt idx="2029">
                  <c:v>324.77199999999891</c:v>
                </c:pt>
                <c:pt idx="2030">
                  <c:v>324.99400000000003</c:v>
                </c:pt>
                <c:pt idx="2031">
                  <c:v>325.88</c:v>
                </c:pt>
                <c:pt idx="2032">
                  <c:v>325.99099999999862</c:v>
                </c:pt>
                <c:pt idx="2033">
                  <c:v>325.99099999999862</c:v>
                </c:pt>
                <c:pt idx="2034">
                  <c:v>325.99099999999862</c:v>
                </c:pt>
                <c:pt idx="2035">
                  <c:v>325.99099999999862</c:v>
                </c:pt>
                <c:pt idx="2036">
                  <c:v>325.99099999999862</c:v>
                </c:pt>
                <c:pt idx="2037">
                  <c:v>325.99099999999862</c:v>
                </c:pt>
                <c:pt idx="2038">
                  <c:v>325.99099999999862</c:v>
                </c:pt>
                <c:pt idx="2039">
                  <c:v>325.99099999999862</c:v>
                </c:pt>
                <c:pt idx="2040">
                  <c:v>325.99099999999862</c:v>
                </c:pt>
                <c:pt idx="2041">
                  <c:v>325.99099999999862</c:v>
                </c:pt>
                <c:pt idx="2042">
                  <c:v>325.99099999999862</c:v>
                </c:pt>
                <c:pt idx="2043">
                  <c:v>326.10199999999992</c:v>
                </c:pt>
                <c:pt idx="2044">
                  <c:v>325.99099999999862</c:v>
                </c:pt>
                <c:pt idx="2045">
                  <c:v>325.99099999999862</c:v>
                </c:pt>
                <c:pt idx="2046">
                  <c:v>325.99099999999862</c:v>
                </c:pt>
                <c:pt idx="2047">
                  <c:v>325.99099999999862</c:v>
                </c:pt>
                <c:pt idx="2048">
                  <c:v>325.99099999999862</c:v>
                </c:pt>
                <c:pt idx="2049">
                  <c:v>325.99099999999862</c:v>
                </c:pt>
                <c:pt idx="2050">
                  <c:v>325.99099999999862</c:v>
                </c:pt>
                <c:pt idx="2051">
                  <c:v>325.99099999999862</c:v>
                </c:pt>
                <c:pt idx="2052">
                  <c:v>325.99099999999862</c:v>
                </c:pt>
                <c:pt idx="2053">
                  <c:v>325.99099999999862</c:v>
                </c:pt>
                <c:pt idx="2054">
                  <c:v>325.99099999999862</c:v>
                </c:pt>
                <c:pt idx="2055">
                  <c:v>326.87700000000001</c:v>
                </c:pt>
                <c:pt idx="2056">
                  <c:v>326.87700000000001</c:v>
                </c:pt>
                <c:pt idx="2057">
                  <c:v>326.87700000000001</c:v>
                </c:pt>
                <c:pt idx="2058">
                  <c:v>326.87700000000001</c:v>
                </c:pt>
                <c:pt idx="2059">
                  <c:v>326.87700000000001</c:v>
                </c:pt>
                <c:pt idx="2060">
                  <c:v>326.87700000000001</c:v>
                </c:pt>
                <c:pt idx="2061">
                  <c:v>326.87700000000001</c:v>
                </c:pt>
                <c:pt idx="2062">
                  <c:v>326.87700000000001</c:v>
                </c:pt>
                <c:pt idx="2063">
                  <c:v>326.87700000000001</c:v>
                </c:pt>
                <c:pt idx="2064">
                  <c:v>326.87700000000001</c:v>
                </c:pt>
                <c:pt idx="2065">
                  <c:v>326.87700000000001</c:v>
                </c:pt>
                <c:pt idx="2066">
                  <c:v>326.87700000000001</c:v>
                </c:pt>
                <c:pt idx="2067">
                  <c:v>326.87700000000001</c:v>
                </c:pt>
                <c:pt idx="2068">
                  <c:v>326.76600000000002</c:v>
                </c:pt>
                <c:pt idx="2069">
                  <c:v>326.87700000000001</c:v>
                </c:pt>
                <c:pt idx="2070">
                  <c:v>326.87700000000001</c:v>
                </c:pt>
                <c:pt idx="2071">
                  <c:v>326.87700000000001</c:v>
                </c:pt>
                <c:pt idx="2072">
                  <c:v>326.76600000000002</c:v>
                </c:pt>
                <c:pt idx="2073">
                  <c:v>326.76600000000002</c:v>
                </c:pt>
                <c:pt idx="2074">
                  <c:v>326.87700000000001</c:v>
                </c:pt>
                <c:pt idx="2075">
                  <c:v>326.87700000000001</c:v>
                </c:pt>
                <c:pt idx="2076">
                  <c:v>1.2188600000000001</c:v>
                </c:pt>
                <c:pt idx="2077">
                  <c:v>83.362899999999982</c:v>
                </c:pt>
                <c:pt idx="2078">
                  <c:v>140.65</c:v>
                </c:pt>
                <c:pt idx="2079">
                  <c:v>150.03100000000001</c:v>
                </c:pt>
                <c:pt idx="2080">
                  <c:v>164.47300000000001</c:v>
                </c:pt>
                <c:pt idx="2081">
                  <c:v>206.875</c:v>
                </c:pt>
                <c:pt idx="2082">
                  <c:v>240.96600000000001</c:v>
                </c:pt>
                <c:pt idx="2083">
                  <c:v>265.15800000000002</c:v>
                </c:pt>
                <c:pt idx="2084">
                  <c:v>280.56</c:v>
                </c:pt>
                <c:pt idx="2085">
                  <c:v>290.79199999999861</c:v>
                </c:pt>
                <c:pt idx="2086">
                  <c:v>299.87799999999999</c:v>
                </c:pt>
                <c:pt idx="2087">
                  <c:v>308.779</c:v>
                </c:pt>
                <c:pt idx="2088">
                  <c:v>314.61500000000001</c:v>
                </c:pt>
                <c:pt idx="2089">
                  <c:v>319.601</c:v>
                </c:pt>
                <c:pt idx="2090">
                  <c:v>320.59800000000001</c:v>
                </c:pt>
                <c:pt idx="2091">
                  <c:v>322.66699999999992</c:v>
                </c:pt>
                <c:pt idx="2092">
                  <c:v>322.96199999999891</c:v>
                </c:pt>
                <c:pt idx="2093">
                  <c:v>322.96199999999891</c:v>
                </c:pt>
                <c:pt idx="2094">
                  <c:v>16.620899999999999</c:v>
                </c:pt>
                <c:pt idx="2095">
                  <c:v>116.27200000000001</c:v>
                </c:pt>
                <c:pt idx="2096">
                  <c:v>208.315</c:v>
                </c:pt>
                <c:pt idx="2097">
                  <c:v>273.28399999999891</c:v>
                </c:pt>
                <c:pt idx="2098">
                  <c:v>302.315</c:v>
                </c:pt>
                <c:pt idx="2099">
                  <c:v>312.43599999999861</c:v>
                </c:pt>
                <c:pt idx="2100">
                  <c:v>319.93299999999891</c:v>
                </c:pt>
                <c:pt idx="2101">
                  <c:v>319.93299999999891</c:v>
                </c:pt>
                <c:pt idx="2102">
                  <c:v>321.77999999999992</c:v>
                </c:pt>
                <c:pt idx="2103">
                  <c:v>321.77999999999992</c:v>
                </c:pt>
                <c:pt idx="2104">
                  <c:v>321.77999999999992</c:v>
                </c:pt>
                <c:pt idx="2105">
                  <c:v>322.99900000000002</c:v>
                </c:pt>
                <c:pt idx="2106">
                  <c:v>322.99900000000002</c:v>
                </c:pt>
                <c:pt idx="2107">
                  <c:v>322.99900000000002</c:v>
                </c:pt>
                <c:pt idx="2108">
                  <c:v>322.99900000000002</c:v>
                </c:pt>
                <c:pt idx="2109">
                  <c:v>322.99900000000002</c:v>
                </c:pt>
                <c:pt idx="2110">
                  <c:v>322.99900000000002</c:v>
                </c:pt>
                <c:pt idx="2111">
                  <c:v>322.99900000000002</c:v>
                </c:pt>
                <c:pt idx="2112">
                  <c:v>322.99900000000002</c:v>
                </c:pt>
                <c:pt idx="2113">
                  <c:v>323.73799999999892</c:v>
                </c:pt>
                <c:pt idx="2114">
                  <c:v>323.88600000000002</c:v>
                </c:pt>
                <c:pt idx="2115">
                  <c:v>323.88600000000002</c:v>
                </c:pt>
                <c:pt idx="2116">
                  <c:v>323.88600000000002</c:v>
                </c:pt>
                <c:pt idx="2117">
                  <c:v>323.88600000000002</c:v>
                </c:pt>
                <c:pt idx="2118">
                  <c:v>323.88600000000002</c:v>
                </c:pt>
                <c:pt idx="2119">
                  <c:v>323.88600000000002</c:v>
                </c:pt>
                <c:pt idx="2120">
                  <c:v>323.88600000000002</c:v>
                </c:pt>
                <c:pt idx="2121">
                  <c:v>323.88600000000002</c:v>
                </c:pt>
                <c:pt idx="2122">
                  <c:v>323.88600000000002</c:v>
                </c:pt>
                <c:pt idx="2123">
                  <c:v>324.73500000000001</c:v>
                </c:pt>
                <c:pt idx="2124">
                  <c:v>324.73500000000001</c:v>
                </c:pt>
                <c:pt idx="2125">
                  <c:v>324.73500000000001</c:v>
                </c:pt>
                <c:pt idx="2126">
                  <c:v>324.73500000000001</c:v>
                </c:pt>
                <c:pt idx="2127">
                  <c:v>324.73500000000001</c:v>
                </c:pt>
                <c:pt idx="2128">
                  <c:v>324.73500000000001</c:v>
                </c:pt>
                <c:pt idx="2129">
                  <c:v>324.73500000000001</c:v>
                </c:pt>
                <c:pt idx="2130">
                  <c:v>324.73500000000001</c:v>
                </c:pt>
                <c:pt idx="2131">
                  <c:v>324.73500000000001</c:v>
                </c:pt>
                <c:pt idx="2132">
                  <c:v>324.73500000000001</c:v>
                </c:pt>
                <c:pt idx="2133">
                  <c:v>324.73500000000001</c:v>
                </c:pt>
                <c:pt idx="2134">
                  <c:v>324.73500000000001</c:v>
                </c:pt>
                <c:pt idx="2135">
                  <c:v>324.73500000000001</c:v>
                </c:pt>
                <c:pt idx="2136">
                  <c:v>324.73500000000001</c:v>
                </c:pt>
                <c:pt idx="2137">
                  <c:v>324.73500000000001</c:v>
                </c:pt>
                <c:pt idx="2138">
                  <c:v>324.73500000000001</c:v>
                </c:pt>
                <c:pt idx="2139">
                  <c:v>325.91699999999861</c:v>
                </c:pt>
                <c:pt idx="2140">
                  <c:v>325.91699999999861</c:v>
                </c:pt>
                <c:pt idx="2141">
                  <c:v>325.91699999999861</c:v>
                </c:pt>
                <c:pt idx="2142">
                  <c:v>325.91699999999861</c:v>
                </c:pt>
                <c:pt idx="2143">
                  <c:v>325.91699999999861</c:v>
                </c:pt>
                <c:pt idx="2144">
                  <c:v>325.91699999999861</c:v>
                </c:pt>
                <c:pt idx="2145">
                  <c:v>325.91699999999861</c:v>
                </c:pt>
                <c:pt idx="2146">
                  <c:v>325.91699999999861</c:v>
                </c:pt>
                <c:pt idx="2147">
                  <c:v>325.91699999999861</c:v>
                </c:pt>
                <c:pt idx="2148">
                  <c:v>325.91699999999861</c:v>
                </c:pt>
                <c:pt idx="2149">
                  <c:v>325.91699999999861</c:v>
                </c:pt>
                <c:pt idx="2150">
                  <c:v>326.02800000000002</c:v>
                </c:pt>
                <c:pt idx="2151">
                  <c:v>325.91699999999861</c:v>
                </c:pt>
                <c:pt idx="2152">
                  <c:v>325.91699999999861</c:v>
                </c:pt>
                <c:pt idx="2153">
                  <c:v>325.91699999999861</c:v>
                </c:pt>
                <c:pt idx="2154">
                  <c:v>325.91699999999861</c:v>
                </c:pt>
                <c:pt idx="2155">
                  <c:v>326.76600000000002</c:v>
                </c:pt>
                <c:pt idx="2156">
                  <c:v>326.76600000000002</c:v>
                </c:pt>
                <c:pt idx="2157">
                  <c:v>326.76600000000002</c:v>
                </c:pt>
                <c:pt idx="2158">
                  <c:v>326.76600000000002</c:v>
                </c:pt>
                <c:pt idx="2159">
                  <c:v>326.76600000000002</c:v>
                </c:pt>
                <c:pt idx="2160">
                  <c:v>326.76600000000002</c:v>
                </c:pt>
                <c:pt idx="2161">
                  <c:v>326.76600000000002</c:v>
                </c:pt>
                <c:pt idx="2162">
                  <c:v>326.76600000000002</c:v>
                </c:pt>
                <c:pt idx="2163">
                  <c:v>326.76600000000002</c:v>
                </c:pt>
                <c:pt idx="2164">
                  <c:v>326.76600000000002</c:v>
                </c:pt>
                <c:pt idx="2165">
                  <c:v>326.76600000000002</c:v>
                </c:pt>
                <c:pt idx="2166">
                  <c:v>326.76600000000002</c:v>
                </c:pt>
                <c:pt idx="2167">
                  <c:v>326.76600000000002</c:v>
                </c:pt>
                <c:pt idx="2168">
                  <c:v>326.76600000000002</c:v>
                </c:pt>
                <c:pt idx="2169">
                  <c:v>326.76600000000002</c:v>
                </c:pt>
                <c:pt idx="2170">
                  <c:v>327.98500000000001</c:v>
                </c:pt>
                <c:pt idx="2171">
                  <c:v>327.98500000000001</c:v>
                </c:pt>
                <c:pt idx="2172">
                  <c:v>327.98500000000001</c:v>
                </c:pt>
                <c:pt idx="2173">
                  <c:v>327.98500000000001</c:v>
                </c:pt>
                <c:pt idx="2174">
                  <c:v>327.98500000000001</c:v>
                </c:pt>
                <c:pt idx="2175">
                  <c:v>327.98500000000001</c:v>
                </c:pt>
                <c:pt idx="2176">
                  <c:v>327.98500000000001</c:v>
                </c:pt>
                <c:pt idx="2177">
                  <c:v>327.98500000000001</c:v>
                </c:pt>
                <c:pt idx="2178">
                  <c:v>327.98500000000001</c:v>
                </c:pt>
                <c:pt idx="2179">
                  <c:v>327.98500000000001</c:v>
                </c:pt>
                <c:pt idx="2180">
                  <c:v>327.98500000000001</c:v>
                </c:pt>
                <c:pt idx="2181">
                  <c:v>327.98500000000001</c:v>
                </c:pt>
                <c:pt idx="2182">
                  <c:v>327.98500000000001</c:v>
                </c:pt>
                <c:pt idx="2183">
                  <c:v>327.98500000000001</c:v>
                </c:pt>
                <c:pt idx="2184">
                  <c:v>327.98500000000001</c:v>
                </c:pt>
                <c:pt idx="2185">
                  <c:v>328.87200000000001</c:v>
                </c:pt>
                <c:pt idx="2186">
                  <c:v>328.87200000000001</c:v>
                </c:pt>
                <c:pt idx="2187">
                  <c:v>328.87200000000001</c:v>
                </c:pt>
                <c:pt idx="2188">
                  <c:v>328.87200000000001</c:v>
                </c:pt>
                <c:pt idx="2189">
                  <c:v>328.87200000000001</c:v>
                </c:pt>
                <c:pt idx="2190">
                  <c:v>328.87200000000001</c:v>
                </c:pt>
                <c:pt idx="2191">
                  <c:v>328.87200000000001</c:v>
                </c:pt>
                <c:pt idx="2192">
                  <c:v>328.87200000000001</c:v>
                </c:pt>
                <c:pt idx="2193">
                  <c:v>328.87200000000001</c:v>
                </c:pt>
                <c:pt idx="2194">
                  <c:v>328.87200000000001</c:v>
                </c:pt>
                <c:pt idx="2195">
                  <c:v>328.87200000000001</c:v>
                </c:pt>
                <c:pt idx="2196">
                  <c:v>328.87200000000001</c:v>
                </c:pt>
                <c:pt idx="2197">
                  <c:v>328.87200000000001</c:v>
                </c:pt>
                <c:pt idx="2198">
                  <c:v>328.87200000000001</c:v>
                </c:pt>
                <c:pt idx="2199">
                  <c:v>328.87200000000001</c:v>
                </c:pt>
                <c:pt idx="2200">
                  <c:v>328.87200000000001</c:v>
                </c:pt>
                <c:pt idx="2201">
                  <c:v>328.87200000000001</c:v>
                </c:pt>
                <c:pt idx="2202">
                  <c:v>328.87200000000001</c:v>
                </c:pt>
                <c:pt idx="2203">
                  <c:v>329.79500000000002</c:v>
                </c:pt>
                <c:pt idx="2204">
                  <c:v>329.79500000000002</c:v>
                </c:pt>
                <c:pt idx="2205">
                  <c:v>329.79500000000002</c:v>
                </c:pt>
                <c:pt idx="2206">
                  <c:v>329.79500000000002</c:v>
                </c:pt>
                <c:pt idx="2207">
                  <c:v>329.79500000000002</c:v>
                </c:pt>
                <c:pt idx="2208">
                  <c:v>329.79500000000002</c:v>
                </c:pt>
                <c:pt idx="2209">
                  <c:v>329.79500000000002</c:v>
                </c:pt>
                <c:pt idx="2210">
                  <c:v>329.79500000000002</c:v>
                </c:pt>
                <c:pt idx="2211">
                  <c:v>329.79500000000002</c:v>
                </c:pt>
                <c:pt idx="2212">
                  <c:v>329.79500000000002</c:v>
                </c:pt>
                <c:pt idx="2213">
                  <c:v>329.79500000000002</c:v>
                </c:pt>
                <c:pt idx="2214">
                  <c:v>329.79500000000002</c:v>
                </c:pt>
                <c:pt idx="2215">
                  <c:v>329.79500000000002</c:v>
                </c:pt>
                <c:pt idx="2216">
                  <c:v>329.79500000000002</c:v>
                </c:pt>
                <c:pt idx="2217">
                  <c:v>329.79500000000002</c:v>
                </c:pt>
                <c:pt idx="2218">
                  <c:v>329.79500000000002</c:v>
                </c:pt>
                <c:pt idx="2219">
                  <c:v>329.79500000000002</c:v>
                </c:pt>
                <c:pt idx="2220">
                  <c:v>329.79500000000002</c:v>
                </c:pt>
                <c:pt idx="2221">
                  <c:v>329.79500000000002</c:v>
                </c:pt>
                <c:pt idx="2222">
                  <c:v>329.79500000000002</c:v>
                </c:pt>
                <c:pt idx="2223">
                  <c:v>326.69299999999993</c:v>
                </c:pt>
                <c:pt idx="2224">
                  <c:v>328.17</c:v>
                </c:pt>
                <c:pt idx="2225">
                  <c:v>326.83999999999992</c:v>
                </c:pt>
                <c:pt idx="2226">
                  <c:v>327.98500000000001</c:v>
                </c:pt>
                <c:pt idx="2227">
                  <c:v>327.98500000000001</c:v>
                </c:pt>
                <c:pt idx="2228">
                  <c:v>327.98500000000001</c:v>
                </c:pt>
                <c:pt idx="2229">
                  <c:v>327.98500000000001</c:v>
                </c:pt>
                <c:pt idx="2230">
                  <c:v>327.98500000000001</c:v>
                </c:pt>
                <c:pt idx="2231">
                  <c:v>327.98500000000001</c:v>
                </c:pt>
                <c:pt idx="2232">
                  <c:v>327.98500000000001</c:v>
                </c:pt>
                <c:pt idx="2233">
                  <c:v>328.87200000000001</c:v>
                </c:pt>
                <c:pt idx="2234">
                  <c:v>328.87200000000001</c:v>
                </c:pt>
                <c:pt idx="2235">
                  <c:v>328.87200000000001</c:v>
                </c:pt>
                <c:pt idx="2236">
                  <c:v>328.87200000000001</c:v>
                </c:pt>
                <c:pt idx="2237">
                  <c:v>328.98299999999921</c:v>
                </c:pt>
                <c:pt idx="2238">
                  <c:v>328.87200000000001</c:v>
                </c:pt>
                <c:pt idx="2239">
                  <c:v>329.75799999999992</c:v>
                </c:pt>
                <c:pt idx="2240">
                  <c:v>329.75799999999992</c:v>
                </c:pt>
                <c:pt idx="2241">
                  <c:v>329.75799999999992</c:v>
                </c:pt>
                <c:pt idx="2242">
                  <c:v>329.75799999999992</c:v>
                </c:pt>
                <c:pt idx="2243">
                  <c:v>329.75799999999992</c:v>
                </c:pt>
                <c:pt idx="2244">
                  <c:v>329.75799999999992</c:v>
                </c:pt>
                <c:pt idx="2245">
                  <c:v>329.75799999999992</c:v>
                </c:pt>
                <c:pt idx="2246">
                  <c:v>329.75799999999992</c:v>
                </c:pt>
                <c:pt idx="2247">
                  <c:v>329.75799999999992</c:v>
                </c:pt>
                <c:pt idx="2248">
                  <c:v>1.2188600000000001</c:v>
                </c:pt>
                <c:pt idx="2249">
                  <c:v>23.232299999999999</c:v>
                </c:pt>
                <c:pt idx="2250">
                  <c:v>113.871</c:v>
                </c:pt>
                <c:pt idx="2251">
                  <c:v>146.375</c:v>
                </c:pt>
                <c:pt idx="2252">
                  <c:v>184.41800000000001</c:v>
                </c:pt>
                <c:pt idx="2253">
                  <c:v>242.25899999999999</c:v>
                </c:pt>
                <c:pt idx="2254">
                  <c:v>274.61399999999992</c:v>
                </c:pt>
                <c:pt idx="2255">
                  <c:v>289.86799999999999</c:v>
                </c:pt>
                <c:pt idx="2256">
                  <c:v>299.69299999999993</c:v>
                </c:pt>
                <c:pt idx="2257">
                  <c:v>302.16800000000001</c:v>
                </c:pt>
                <c:pt idx="2258">
                  <c:v>304.67899999999992</c:v>
                </c:pt>
                <c:pt idx="2259">
                  <c:v>304.93799999999891</c:v>
                </c:pt>
                <c:pt idx="2260">
                  <c:v>306.89499999999992</c:v>
                </c:pt>
                <c:pt idx="2261">
                  <c:v>309.07400000000001</c:v>
                </c:pt>
                <c:pt idx="2262">
                  <c:v>310.404</c:v>
                </c:pt>
                <c:pt idx="2263">
                  <c:v>312.28800000000001</c:v>
                </c:pt>
                <c:pt idx="2264">
                  <c:v>314.28199999999862</c:v>
                </c:pt>
                <c:pt idx="2265">
                  <c:v>315.27999999999992</c:v>
                </c:pt>
                <c:pt idx="2266">
                  <c:v>317.31099999999992</c:v>
                </c:pt>
                <c:pt idx="2267">
                  <c:v>319.34199999999993</c:v>
                </c:pt>
                <c:pt idx="2268">
                  <c:v>320.89400000000001</c:v>
                </c:pt>
                <c:pt idx="2269">
                  <c:v>322.77699999999862</c:v>
                </c:pt>
                <c:pt idx="2270">
                  <c:v>324.69799999999992</c:v>
                </c:pt>
                <c:pt idx="2271">
                  <c:v>325.91699999999861</c:v>
                </c:pt>
                <c:pt idx="2272">
                  <c:v>327.875</c:v>
                </c:pt>
                <c:pt idx="2273">
                  <c:v>327.98500000000001</c:v>
                </c:pt>
                <c:pt idx="2274">
                  <c:v>327.98500000000001</c:v>
                </c:pt>
                <c:pt idx="2275">
                  <c:v>328.31799999999993</c:v>
                </c:pt>
                <c:pt idx="2276">
                  <c:v>328.83499999999992</c:v>
                </c:pt>
                <c:pt idx="2277">
                  <c:v>328.83499999999992</c:v>
                </c:pt>
                <c:pt idx="2278">
                  <c:v>329.5</c:v>
                </c:pt>
                <c:pt idx="2279">
                  <c:v>329.75799999999992</c:v>
                </c:pt>
                <c:pt idx="2280">
                  <c:v>329.75799999999992</c:v>
                </c:pt>
                <c:pt idx="2281">
                  <c:v>329.75799999999992</c:v>
                </c:pt>
                <c:pt idx="2282">
                  <c:v>329.75799999999992</c:v>
                </c:pt>
                <c:pt idx="2283">
                  <c:v>329.75799999999992</c:v>
                </c:pt>
                <c:pt idx="2284">
                  <c:v>329.86900000000009</c:v>
                </c:pt>
                <c:pt idx="2285">
                  <c:v>329.75799999999992</c:v>
                </c:pt>
                <c:pt idx="2286">
                  <c:v>331.08800000000002</c:v>
                </c:pt>
                <c:pt idx="2287">
                  <c:v>330.97699999999861</c:v>
                </c:pt>
                <c:pt idx="2288">
                  <c:v>330.97699999999861</c:v>
                </c:pt>
                <c:pt idx="2289">
                  <c:v>330.97699999999861</c:v>
                </c:pt>
                <c:pt idx="2290">
                  <c:v>330.97699999999861</c:v>
                </c:pt>
                <c:pt idx="2291">
                  <c:v>330.97699999999861</c:v>
                </c:pt>
                <c:pt idx="2292">
                  <c:v>330.97699999999861</c:v>
                </c:pt>
                <c:pt idx="2293">
                  <c:v>330.97699999999861</c:v>
                </c:pt>
                <c:pt idx="2294">
                  <c:v>331.08800000000002</c:v>
                </c:pt>
                <c:pt idx="2295">
                  <c:v>330.97699999999861</c:v>
                </c:pt>
                <c:pt idx="2296">
                  <c:v>330.97699999999861</c:v>
                </c:pt>
                <c:pt idx="2297">
                  <c:v>330.97699999999861</c:v>
                </c:pt>
                <c:pt idx="2298">
                  <c:v>330.97699999999861</c:v>
                </c:pt>
                <c:pt idx="2299">
                  <c:v>330.97699999999861</c:v>
                </c:pt>
                <c:pt idx="2300">
                  <c:v>330.97699999999861</c:v>
                </c:pt>
                <c:pt idx="2301">
                  <c:v>331.79</c:v>
                </c:pt>
                <c:pt idx="2302">
                  <c:v>331.9</c:v>
                </c:pt>
                <c:pt idx="2303">
                  <c:v>331.9</c:v>
                </c:pt>
                <c:pt idx="2304">
                  <c:v>331.9</c:v>
                </c:pt>
                <c:pt idx="2305">
                  <c:v>331.9</c:v>
                </c:pt>
                <c:pt idx="2306">
                  <c:v>331.9</c:v>
                </c:pt>
                <c:pt idx="2307">
                  <c:v>331.9</c:v>
                </c:pt>
                <c:pt idx="2308">
                  <c:v>331.9</c:v>
                </c:pt>
                <c:pt idx="2309">
                  <c:v>331.9</c:v>
                </c:pt>
                <c:pt idx="2310">
                  <c:v>331.9</c:v>
                </c:pt>
                <c:pt idx="2311">
                  <c:v>331.9</c:v>
                </c:pt>
                <c:pt idx="2312">
                  <c:v>331.9</c:v>
                </c:pt>
                <c:pt idx="2313">
                  <c:v>331.9</c:v>
                </c:pt>
                <c:pt idx="2314">
                  <c:v>331.9</c:v>
                </c:pt>
                <c:pt idx="2315">
                  <c:v>331.9</c:v>
                </c:pt>
                <c:pt idx="2316">
                  <c:v>331.9</c:v>
                </c:pt>
                <c:pt idx="2317">
                  <c:v>331.9</c:v>
                </c:pt>
                <c:pt idx="2318">
                  <c:v>332.86099999999999</c:v>
                </c:pt>
                <c:pt idx="2319">
                  <c:v>332.75</c:v>
                </c:pt>
                <c:pt idx="2320">
                  <c:v>332.75</c:v>
                </c:pt>
                <c:pt idx="2321">
                  <c:v>332.75</c:v>
                </c:pt>
                <c:pt idx="2322">
                  <c:v>332.86099999999999</c:v>
                </c:pt>
                <c:pt idx="2323">
                  <c:v>332.75</c:v>
                </c:pt>
                <c:pt idx="2324">
                  <c:v>332.86099999999999</c:v>
                </c:pt>
                <c:pt idx="2325">
                  <c:v>332.75</c:v>
                </c:pt>
                <c:pt idx="2326">
                  <c:v>332.75</c:v>
                </c:pt>
                <c:pt idx="2327">
                  <c:v>332.75</c:v>
                </c:pt>
                <c:pt idx="2328">
                  <c:v>332.75</c:v>
                </c:pt>
                <c:pt idx="2329">
                  <c:v>332.75</c:v>
                </c:pt>
                <c:pt idx="2330">
                  <c:v>332.75</c:v>
                </c:pt>
                <c:pt idx="2331">
                  <c:v>332.75</c:v>
                </c:pt>
                <c:pt idx="2332">
                  <c:v>332.75</c:v>
                </c:pt>
                <c:pt idx="2333">
                  <c:v>332.75</c:v>
                </c:pt>
                <c:pt idx="2334">
                  <c:v>332.86099999999999</c:v>
                </c:pt>
                <c:pt idx="2335">
                  <c:v>332.86099999999999</c:v>
                </c:pt>
                <c:pt idx="2336">
                  <c:v>332.86099999999999</c:v>
                </c:pt>
                <c:pt idx="2337">
                  <c:v>332.75</c:v>
                </c:pt>
                <c:pt idx="2338">
                  <c:v>332.75</c:v>
                </c:pt>
                <c:pt idx="2339">
                  <c:v>332.75</c:v>
                </c:pt>
                <c:pt idx="2340">
                  <c:v>332.86099999999999</c:v>
                </c:pt>
                <c:pt idx="2341">
                  <c:v>332.75</c:v>
                </c:pt>
                <c:pt idx="2342">
                  <c:v>332.75</c:v>
                </c:pt>
                <c:pt idx="2343">
                  <c:v>332.86099999999999</c:v>
                </c:pt>
                <c:pt idx="2344">
                  <c:v>332.75</c:v>
                </c:pt>
                <c:pt idx="2345">
                  <c:v>333.93200000000002</c:v>
                </c:pt>
                <c:pt idx="2346">
                  <c:v>333.93200000000002</c:v>
                </c:pt>
                <c:pt idx="2347">
                  <c:v>333.93200000000002</c:v>
                </c:pt>
                <c:pt idx="2348">
                  <c:v>334.04300000000001</c:v>
                </c:pt>
                <c:pt idx="2349">
                  <c:v>333.93200000000002</c:v>
                </c:pt>
                <c:pt idx="2350">
                  <c:v>334.04300000000001</c:v>
                </c:pt>
                <c:pt idx="2351">
                  <c:v>334.04300000000001</c:v>
                </c:pt>
                <c:pt idx="2352">
                  <c:v>333.93200000000002</c:v>
                </c:pt>
                <c:pt idx="2353">
                  <c:v>333.93200000000002</c:v>
                </c:pt>
                <c:pt idx="2354">
                  <c:v>334.04300000000001</c:v>
                </c:pt>
                <c:pt idx="2355">
                  <c:v>334.04300000000001</c:v>
                </c:pt>
                <c:pt idx="2356">
                  <c:v>333.93200000000002</c:v>
                </c:pt>
                <c:pt idx="2357">
                  <c:v>333.93200000000002</c:v>
                </c:pt>
                <c:pt idx="2358">
                  <c:v>334.04300000000001</c:v>
                </c:pt>
                <c:pt idx="2359">
                  <c:v>333.93200000000002</c:v>
                </c:pt>
                <c:pt idx="2360">
                  <c:v>334.154</c:v>
                </c:pt>
                <c:pt idx="2361">
                  <c:v>334.04300000000001</c:v>
                </c:pt>
                <c:pt idx="2362">
                  <c:v>333.93200000000002</c:v>
                </c:pt>
                <c:pt idx="2363">
                  <c:v>333.93200000000002</c:v>
                </c:pt>
                <c:pt idx="2364">
                  <c:v>333.93200000000002</c:v>
                </c:pt>
                <c:pt idx="2365">
                  <c:v>333.93200000000002</c:v>
                </c:pt>
                <c:pt idx="2366">
                  <c:v>333.93200000000002</c:v>
                </c:pt>
                <c:pt idx="2367">
                  <c:v>334.04300000000001</c:v>
                </c:pt>
                <c:pt idx="2368">
                  <c:v>333.93200000000002</c:v>
                </c:pt>
                <c:pt idx="2369">
                  <c:v>333.93200000000002</c:v>
                </c:pt>
                <c:pt idx="2370">
                  <c:v>333.93200000000002</c:v>
                </c:pt>
                <c:pt idx="2371">
                  <c:v>333.93200000000002</c:v>
                </c:pt>
                <c:pt idx="2372">
                  <c:v>333.93200000000002</c:v>
                </c:pt>
                <c:pt idx="2373">
                  <c:v>333.93200000000002</c:v>
                </c:pt>
                <c:pt idx="2374">
                  <c:v>333.93200000000002</c:v>
                </c:pt>
                <c:pt idx="2375">
                  <c:v>333.93200000000002</c:v>
                </c:pt>
                <c:pt idx="2376">
                  <c:v>334.04300000000001</c:v>
                </c:pt>
                <c:pt idx="2377">
                  <c:v>333.93200000000002</c:v>
                </c:pt>
                <c:pt idx="2378">
                  <c:v>333.93200000000002</c:v>
                </c:pt>
                <c:pt idx="2379">
                  <c:v>333.93200000000002</c:v>
                </c:pt>
                <c:pt idx="2380">
                  <c:v>47.055600000000013</c:v>
                </c:pt>
                <c:pt idx="2381">
                  <c:v>58.025300000000001</c:v>
                </c:pt>
                <c:pt idx="2382">
                  <c:v>132.339</c:v>
                </c:pt>
                <c:pt idx="2383">
                  <c:v>149.88300000000001</c:v>
                </c:pt>
                <c:pt idx="2384">
                  <c:v>180.68700000000001</c:v>
                </c:pt>
                <c:pt idx="2385">
                  <c:v>230.21799999999999</c:v>
                </c:pt>
                <c:pt idx="2386">
                  <c:v>246.137</c:v>
                </c:pt>
                <c:pt idx="2387">
                  <c:v>260.09800000000001</c:v>
                </c:pt>
                <c:pt idx="2388">
                  <c:v>283.7</c:v>
                </c:pt>
                <c:pt idx="2389">
                  <c:v>298.91699999999861</c:v>
                </c:pt>
                <c:pt idx="2390">
                  <c:v>309.33300000000003</c:v>
                </c:pt>
                <c:pt idx="2391">
                  <c:v>319.30599999999993</c:v>
                </c:pt>
                <c:pt idx="2392">
                  <c:v>320.08100000000002</c:v>
                </c:pt>
                <c:pt idx="2393">
                  <c:v>324.73500000000001</c:v>
                </c:pt>
                <c:pt idx="2394">
                  <c:v>325.28899999999891</c:v>
                </c:pt>
                <c:pt idx="2395">
                  <c:v>327.35700000000008</c:v>
                </c:pt>
                <c:pt idx="2396">
                  <c:v>329.315</c:v>
                </c:pt>
                <c:pt idx="2397">
                  <c:v>329.75799999999992</c:v>
                </c:pt>
                <c:pt idx="2398">
                  <c:v>329.75799999999992</c:v>
                </c:pt>
                <c:pt idx="2399">
                  <c:v>329.75799999999992</c:v>
                </c:pt>
                <c:pt idx="2400">
                  <c:v>329.75799999999992</c:v>
                </c:pt>
                <c:pt idx="2401">
                  <c:v>329.75799999999992</c:v>
                </c:pt>
                <c:pt idx="2402">
                  <c:v>329.75799999999992</c:v>
                </c:pt>
                <c:pt idx="2403">
                  <c:v>329.75799999999992</c:v>
                </c:pt>
                <c:pt idx="2404">
                  <c:v>329.75799999999992</c:v>
                </c:pt>
                <c:pt idx="2405">
                  <c:v>330.97699999999861</c:v>
                </c:pt>
                <c:pt idx="2406">
                  <c:v>330.97699999999861</c:v>
                </c:pt>
                <c:pt idx="2407">
                  <c:v>330.97699999999861</c:v>
                </c:pt>
                <c:pt idx="2408">
                  <c:v>330.97699999999861</c:v>
                </c:pt>
                <c:pt idx="2409">
                  <c:v>331.08800000000002</c:v>
                </c:pt>
                <c:pt idx="2410">
                  <c:v>330.97699999999861</c:v>
                </c:pt>
                <c:pt idx="2411">
                  <c:v>331.08800000000002</c:v>
                </c:pt>
                <c:pt idx="2412">
                  <c:v>331.08800000000002</c:v>
                </c:pt>
                <c:pt idx="2413">
                  <c:v>330.97699999999861</c:v>
                </c:pt>
                <c:pt idx="2414">
                  <c:v>332.048</c:v>
                </c:pt>
                <c:pt idx="2415">
                  <c:v>331.827</c:v>
                </c:pt>
                <c:pt idx="2416">
                  <c:v>331.827</c:v>
                </c:pt>
                <c:pt idx="2417">
                  <c:v>331.827</c:v>
                </c:pt>
                <c:pt idx="2418">
                  <c:v>331.93700000000001</c:v>
                </c:pt>
                <c:pt idx="2419">
                  <c:v>331.93700000000001</c:v>
                </c:pt>
                <c:pt idx="2420">
                  <c:v>331.827</c:v>
                </c:pt>
                <c:pt idx="2421">
                  <c:v>332.75</c:v>
                </c:pt>
                <c:pt idx="2422">
                  <c:v>332.86099999999999</c:v>
                </c:pt>
                <c:pt idx="2423">
                  <c:v>332.75</c:v>
                </c:pt>
                <c:pt idx="2424">
                  <c:v>332.75</c:v>
                </c:pt>
                <c:pt idx="2425">
                  <c:v>332.75</c:v>
                </c:pt>
                <c:pt idx="2426">
                  <c:v>332.75</c:v>
                </c:pt>
                <c:pt idx="2427">
                  <c:v>332.86099999999999</c:v>
                </c:pt>
                <c:pt idx="2428">
                  <c:v>333.82100000000003</c:v>
                </c:pt>
                <c:pt idx="2429">
                  <c:v>333.96899999999891</c:v>
                </c:pt>
                <c:pt idx="2430">
                  <c:v>333.96899999999891</c:v>
                </c:pt>
                <c:pt idx="2431">
                  <c:v>334.08</c:v>
                </c:pt>
                <c:pt idx="2432">
                  <c:v>334.08</c:v>
                </c:pt>
                <c:pt idx="2433">
                  <c:v>333.96899999999891</c:v>
                </c:pt>
                <c:pt idx="2434">
                  <c:v>333.96899999999891</c:v>
                </c:pt>
                <c:pt idx="2435">
                  <c:v>334.85500000000002</c:v>
                </c:pt>
                <c:pt idx="2436">
                  <c:v>334.85500000000002</c:v>
                </c:pt>
                <c:pt idx="2437">
                  <c:v>220.762</c:v>
                </c:pt>
                <c:pt idx="2438">
                  <c:v>86.206999999999994</c:v>
                </c:pt>
                <c:pt idx="2439">
                  <c:v>165.322</c:v>
                </c:pt>
                <c:pt idx="2440">
                  <c:v>194.02099999999999</c:v>
                </c:pt>
                <c:pt idx="2441">
                  <c:v>212.267</c:v>
                </c:pt>
                <c:pt idx="2442">
                  <c:v>267.74400000000009</c:v>
                </c:pt>
                <c:pt idx="2443">
                  <c:v>290.42200000000003</c:v>
                </c:pt>
                <c:pt idx="2444">
                  <c:v>299.87799999999999</c:v>
                </c:pt>
                <c:pt idx="2445">
                  <c:v>299.98799999999892</c:v>
                </c:pt>
                <c:pt idx="2446">
                  <c:v>308.964</c:v>
                </c:pt>
                <c:pt idx="2447">
                  <c:v>319.23200000000003</c:v>
                </c:pt>
                <c:pt idx="2448">
                  <c:v>329.20400000000001</c:v>
                </c:pt>
                <c:pt idx="2449">
                  <c:v>329.75799999999992</c:v>
                </c:pt>
                <c:pt idx="2450">
                  <c:v>329.75799999999992</c:v>
                </c:pt>
                <c:pt idx="2451">
                  <c:v>329.75799999999992</c:v>
                </c:pt>
                <c:pt idx="2452">
                  <c:v>330.49700000000001</c:v>
                </c:pt>
                <c:pt idx="2453">
                  <c:v>331.01400000000001</c:v>
                </c:pt>
                <c:pt idx="2454">
                  <c:v>331.01400000000001</c:v>
                </c:pt>
                <c:pt idx="2455">
                  <c:v>331.01400000000001</c:v>
                </c:pt>
                <c:pt idx="2456">
                  <c:v>331.9</c:v>
                </c:pt>
                <c:pt idx="2457">
                  <c:v>331.9</c:v>
                </c:pt>
                <c:pt idx="2458">
                  <c:v>331.9</c:v>
                </c:pt>
                <c:pt idx="2459">
                  <c:v>332.63900000000001</c:v>
                </c:pt>
                <c:pt idx="2460">
                  <c:v>332.75</c:v>
                </c:pt>
                <c:pt idx="2461">
                  <c:v>332.75</c:v>
                </c:pt>
                <c:pt idx="2462">
                  <c:v>332.75</c:v>
                </c:pt>
                <c:pt idx="2463">
                  <c:v>334.11700000000002</c:v>
                </c:pt>
                <c:pt idx="2464">
                  <c:v>334.00599999999991</c:v>
                </c:pt>
                <c:pt idx="2465">
                  <c:v>334.00599999999991</c:v>
                </c:pt>
                <c:pt idx="2466">
                  <c:v>333.89499999999992</c:v>
                </c:pt>
                <c:pt idx="2467">
                  <c:v>333.89499999999992</c:v>
                </c:pt>
                <c:pt idx="2468">
                  <c:v>334.11700000000002</c:v>
                </c:pt>
                <c:pt idx="2469">
                  <c:v>334.00599999999991</c:v>
                </c:pt>
                <c:pt idx="2470">
                  <c:v>333.89499999999992</c:v>
                </c:pt>
                <c:pt idx="2471">
                  <c:v>334.00599999999991</c:v>
                </c:pt>
                <c:pt idx="2472">
                  <c:v>334.00599999999991</c:v>
                </c:pt>
                <c:pt idx="2473">
                  <c:v>334.00599999999991</c:v>
                </c:pt>
                <c:pt idx="2474">
                  <c:v>334.00599999999991</c:v>
                </c:pt>
                <c:pt idx="2475">
                  <c:v>334.00599999999991</c:v>
                </c:pt>
                <c:pt idx="2476">
                  <c:v>334.96600000000001</c:v>
                </c:pt>
                <c:pt idx="2477">
                  <c:v>334.96600000000001</c:v>
                </c:pt>
                <c:pt idx="2478">
                  <c:v>334.85500000000002</c:v>
                </c:pt>
                <c:pt idx="2479">
                  <c:v>334.85500000000002</c:v>
                </c:pt>
                <c:pt idx="2480">
                  <c:v>334.85500000000002</c:v>
                </c:pt>
                <c:pt idx="2481">
                  <c:v>334.85500000000002</c:v>
                </c:pt>
                <c:pt idx="2482">
                  <c:v>334.85500000000002</c:v>
                </c:pt>
                <c:pt idx="2483">
                  <c:v>334.85500000000002</c:v>
                </c:pt>
                <c:pt idx="2484">
                  <c:v>334.85500000000002</c:v>
                </c:pt>
                <c:pt idx="2485">
                  <c:v>334.85500000000002</c:v>
                </c:pt>
                <c:pt idx="2486">
                  <c:v>334.85500000000002</c:v>
                </c:pt>
                <c:pt idx="2487">
                  <c:v>334.85500000000002</c:v>
                </c:pt>
                <c:pt idx="2488">
                  <c:v>334.85500000000002</c:v>
                </c:pt>
                <c:pt idx="2489">
                  <c:v>334.85500000000002</c:v>
                </c:pt>
                <c:pt idx="2490">
                  <c:v>334.85500000000002</c:v>
                </c:pt>
                <c:pt idx="2491">
                  <c:v>334.96600000000001</c:v>
                </c:pt>
                <c:pt idx="2492">
                  <c:v>334.85500000000002</c:v>
                </c:pt>
                <c:pt idx="2493">
                  <c:v>335.779</c:v>
                </c:pt>
                <c:pt idx="2494">
                  <c:v>335.88900000000001</c:v>
                </c:pt>
                <c:pt idx="2495">
                  <c:v>335.779</c:v>
                </c:pt>
                <c:pt idx="2496">
                  <c:v>335.779</c:v>
                </c:pt>
                <c:pt idx="2497">
                  <c:v>332.78699999999861</c:v>
                </c:pt>
                <c:pt idx="2498">
                  <c:v>332.78699999999861</c:v>
                </c:pt>
                <c:pt idx="2499">
                  <c:v>333.6</c:v>
                </c:pt>
                <c:pt idx="2500">
                  <c:v>331.60500000000002</c:v>
                </c:pt>
                <c:pt idx="2501">
                  <c:v>330.017</c:v>
                </c:pt>
                <c:pt idx="2502">
                  <c:v>331.01400000000001</c:v>
                </c:pt>
                <c:pt idx="2503">
                  <c:v>331.27300000000002</c:v>
                </c:pt>
                <c:pt idx="2504">
                  <c:v>332.01100000000002</c:v>
                </c:pt>
                <c:pt idx="2505">
                  <c:v>332.93499999999892</c:v>
                </c:pt>
                <c:pt idx="2506">
                  <c:v>332.82400000000001</c:v>
                </c:pt>
                <c:pt idx="2507">
                  <c:v>333.96899999999891</c:v>
                </c:pt>
                <c:pt idx="2508">
                  <c:v>333.96899999999891</c:v>
                </c:pt>
                <c:pt idx="2509">
                  <c:v>333.96899999999891</c:v>
                </c:pt>
                <c:pt idx="2510">
                  <c:v>334.33800000000002</c:v>
                </c:pt>
                <c:pt idx="2511">
                  <c:v>334.892</c:v>
                </c:pt>
                <c:pt idx="2512">
                  <c:v>334.892</c:v>
                </c:pt>
                <c:pt idx="2513">
                  <c:v>334.78099999999961</c:v>
                </c:pt>
                <c:pt idx="2514">
                  <c:v>334.892</c:v>
                </c:pt>
                <c:pt idx="2515">
                  <c:v>334.78099999999961</c:v>
                </c:pt>
                <c:pt idx="2516">
                  <c:v>334.78099999999961</c:v>
                </c:pt>
                <c:pt idx="2517">
                  <c:v>334.892</c:v>
                </c:pt>
                <c:pt idx="2518">
                  <c:v>334.78099999999961</c:v>
                </c:pt>
                <c:pt idx="2519">
                  <c:v>335.15100000000001</c:v>
                </c:pt>
                <c:pt idx="2520">
                  <c:v>335.81599999999992</c:v>
                </c:pt>
                <c:pt idx="2521">
                  <c:v>335.81599999999992</c:v>
                </c:pt>
                <c:pt idx="2522">
                  <c:v>335.81599999999992</c:v>
                </c:pt>
                <c:pt idx="2523">
                  <c:v>335.92599999999891</c:v>
                </c:pt>
                <c:pt idx="2524">
                  <c:v>335.81599999999992</c:v>
                </c:pt>
                <c:pt idx="2525">
                  <c:v>335.81599999999992</c:v>
                </c:pt>
                <c:pt idx="2526">
                  <c:v>335.81599999999992</c:v>
                </c:pt>
                <c:pt idx="2527">
                  <c:v>335.81599999999992</c:v>
                </c:pt>
                <c:pt idx="2528">
                  <c:v>335.92599999999891</c:v>
                </c:pt>
                <c:pt idx="2529">
                  <c:v>335.92599999999891</c:v>
                </c:pt>
                <c:pt idx="2530">
                  <c:v>335.81599999999992</c:v>
                </c:pt>
                <c:pt idx="2531">
                  <c:v>335.70499999999993</c:v>
                </c:pt>
                <c:pt idx="2532">
                  <c:v>335.81599999999992</c:v>
                </c:pt>
                <c:pt idx="2533">
                  <c:v>335.81599999999992</c:v>
                </c:pt>
                <c:pt idx="2534">
                  <c:v>335.70499999999993</c:v>
                </c:pt>
                <c:pt idx="2535">
                  <c:v>335.70499999999993</c:v>
                </c:pt>
                <c:pt idx="2536">
                  <c:v>335.81599999999992</c:v>
                </c:pt>
                <c:pt idx="2537">
                  <c:v>335.70499999999993</c:v>
                </c:pt>
                <c:pt idx="2538">
                  <c:v>335.81599999999992</c:v>
                </c:pt>
                <c:pt idx="2539">
                  <c:v>335.81599999999992</c:v>
                </c:pt>
                <c:pt idx="2540">
                  <c:v>335.70499999999993</c:v>
                </c:pt>
                <c:pt idx="2541">
                  <c:v>335.81599999999992</c:v>
                </c:pt>
                <c:pt idx="2542">
                  <c:v>335.81599999999992</c:v>
                </c:pt>
                <c:pt idx="2543">
                  <c:v>335.81599999999992</c:v>
                </c:pt>
                <c:pt idx="2544">
                  <c:v>335.70499999999993</c:v>
                </c:pt>
                <c:pt idx="2545">
                  <c:v>335.70499999999993</c:v>
                </c:pt>
                <c:pt idx="2546">
                  <c:v>335.81599999999992</c:v>
                </c:pt>
                <c:pt idx="2547">
                  <c:v>335.81599999999992</c:v>
                </c:pt>
                <c:pt idx="2548">
                  <c:v>335.70499999999993</c:v>
                </c:pt>
                <c:pt idx="2549">
                  <c:v>335.70499999999993</c:v>
                </c:pt>
                <c:pt idx="2550">
                  <c:v>335.81599999999992</c:v>
                </c:pt>
                <c:pt idx="2551">
                  <c:v>335.81599999999992</c:v>
                </c:pt>
                <c:pt idx="2552">
                  <c:v>335.92599999999891</c:v>
                </c:pt>
                <c:pt idx="2553">
                  <c:v>335.70499999999993</c:v>
                </c:pt>
                <c:pt idx="2554">
                  <c:v>335.70499999999993</c:v>
                </c:pt>
                <c:pt idx="2555">
                  <c:v>335.81599999999992</c:v>
                </c:pt>
                <c:pt idx="2556">
                  <c:v>335.70499999999993</c:v>
                </c:pt>
                <c:pt idx="2557">
                  <c:v>335.70499999999993</c:v>
                </c:pt>
                <c:pt idx="2558">
                  <c:v>335.81599999999992</c:v>
                </c:pt>
                <c:pt idx="2559">
                  <c:v>335.92599999999891</c:v>
                </c:pt>
                <c:pt idx="2560">
                  <c:v>335.81599999999992</c:v>
                </c:pt>
                <c:pt idx="2561">
                  <c:v>335.81599999999992</c:v>
                </c:pt>
                <c:pt idx="2562">
                  <c:v>335.70499999999993</c:v>
                </c:pt>
                <c:pt idx="2563">
                  <c:v>335.70499999999993</c:v>
                </c:pt>
                <c:pt idx="2564">
                  <c:v>335.81599999999992</c:v>
                </c:pt>
                <c:pt idx="2565">
                  <c:v>335.81599999999992</c:v>
                </c:pt>
                <c:pt idx="2566">
                  <c:v>335.81599999999992</c:v>
                </c:pt>
                <c:pt idx="2567">
                  <c:v>335.81599999999992</c:v>
                </c:pt>
                <c:pt idx="2568">
                  <c:v>335.81599999999992</c:v>
                </c:pt>
                <c:pt idx="2569">
                  <c:v>335.81599999999992</c:v>
                </c:pt>
                <c:pt idx="2570">
                  <c:v>335.81599999999992</c:v>
                </c:pt>
                <c:pt idx="2571">
                  <c:v>229.33099999999999</c:v>
                </c:pt>
                <c:pt idx="2572">
                  <c:v>29.363600000000002</c:v>
                </c:pt>
                <c:pt idx="2573">
                  <c:v>9.9355900000000048</c:v>
                </c:pt>
                <c:pt idx="2574">
                  <c:v>109.624</c:v>
                </c:pt>
                <c:pt idx="2575">
                  <c:v>200.78</c:v>
                </c:pt>
                <c:pt idx="2576">
                  <c:v>262.13</c:v>
                </c:pt>
                <c:pt idx="2577">
                  <c:v>288.50200000000001</c:v>
                </c:pt>
                <c:pt idx="2578">
                  <c:v>300.76400000000001</c:v>
                </c:pt>
                <c:pt idx="2579">
                  <c:v>311.697</c:v>
                </c:pt>
                <c:pt idx="2580">
                  <c:v>321.70600000000002</c:v>
                </c:pt>
                <c:pt idx="2581">
                  <c:v>326.24900000000002</c:v>
                </c:pt>
                <c:pt idx="2582">
                  <c:v>329.79500000000002</c:v>
                </c:pt>
                <c:pt idx="2583">
                  <c:v>331.27300000000002</c:v>
                </c:pt>
                <c:pt idx="2584">
                  <c:v>331.93700000000001</c:v>
                </c:pt>
                <c:pt idx="2585">
                  <c:v>331.827</c:v>
                </c:pt>
                <c:pt idx="2586">
                  <c:v>332.52800000000002</c:v>
                </c:pt>
                <c:pt idx="2587">
                  <c:v>332.78699999999861</c:v>
                </c:pt>
                <c:pt idx="2588">
                  <c:v>332.78699999999861</c:v>
                </c:pt>
                <c:pt idx="2589">
                  <c:v>334.04300000000001</c:v>
                </c:pt>
                <c:pt idx="2590">
                  <c:v>333.93200000000002</c:v>
                </c:pt>
                <c:pt idx="2591">
                  <c:v>334.745</c:v>
                </c:pt>
                <c:pt idx="2592">
                  <c:v>334.96600000000001</c:v>
                </c:pt>
                <c:pt idx="2593">
                  <c:v>334.85500000000002</c:v>
                </c:pt>
                <c:pt idx="2594">
                  <c:v>334.85500000000002</c:v>
                </c:pt>
                <c:pt idx="2595">
                  <c:v>334.85500000000002</c:v>
                </c:pt>
                <c:pt idx="2596">
                  <c:v>334.85500000000002</c:v>
                </c:pt>
                <c:pt idx="2597">
                  <c:v>335.077</c:v>
                </c:pt>
                <c:pt idx="2598">
                  <c:v>335.74200000000002</c:v>
                </c:pt>
                <c:pt idx="2599">
                  <c:v>335.74200000000002</c:v>
                </c:pt>
                <c:pt idx="2600">
                  <c:v>336.96100000000001</c:v>
                </c:pt>
                <c:pt idx="2601">
                  <c:v>336.96100000000001</c:v>
                </c:pt>
                <c:pt idx="2602">
                  <c:v>337.07100000000003</c:v>
                </c:pt>
                <c:pt idx="2603">
                  <c:v>336.85</c:v>
                </c:pt>
                <c:pt idx="2604">
                  <c:v>336.96100000000001</c:v>
                </c:pt>
                <c:pt idx="2605">
                  <c:v>336.96100000000001</c:v>
                </c:pt>
                <c:pt idx="2606">
                  <c:v>336.85</c:v>
                </c:pt>
                <c:pt idx="2607">
                  <c:v>336.96100000000001</c:v>
                </c:pt>
                <c:pt idx="2608">
                  <c:v>336.96100000000001</c:v>
                </c:pt>
                <c:pt idx="2609">
                  <c:v>336.85</c:v>
                </c:pt>
                <c:pt idx="2610">
                  <c:v>336.96100000000001</c:v>
                </c:pt>
                <c:pt idx="2611">
                  <c:v>336.96100000000001</c:v>
                </c:pt>
                <c:pt idx="2612">
                  <c:v>336.96100000000001</c:v>
                </c:pt>
                <c:pt idx="2613">
                  <c:v>336.96100000000001</c:v>
                </c:pt>
                <c:pt idx="2614">
                  <c:v>336.96100000000001</c:v>
                </c:pt>
                <c:pt idx="2615">
                  <c:v>337.07100000000003</c:v>
                </c:pt>
                <c:pt idx="2616">
                  <c:v>337.95800000000003</c:v>
                </c:pt>
                <c:pt idx="2617">
                  <c:v>337.84699999999992</c:v>
                </c:pt>
                <c:pt idx="2618">
                  <c:v>337.84699999999992</c:v>
                </c:pt>
                <c:pt idx="2619">
                  <c:v>337.73599999999891</c:v>
                </c:pt>
                <c:pt idx="2620">
                  <c:v>337.84699999999992</c:v>
                </c:pt>
                <c:pt idx="2621">
                  <c:v>337.95800000000003</c:v>
                </c:pt>
                <c:pt idx="2622">
                  <c:v>337.84699999999992</c:v>
                </c:pt>
                <c:pt idx="2623">
                  <c:v>337.84699999999992</c:v>
                </c:pt>
                <c:pt idx="2624">
                  <c:v>337.84699999999992</c:v>
                </c:pt>
                <c:pt idx="2625">
                  <c:v>337.84699999999992</c:v>
                </c:pt>
                <c:pt idx="2626">
                  <c:v>337.84699999999992</c:v>
                </c:pt>
                <c:pt idx="2627">
                  <c:v>337.95800000000003</c:v>
                </c:pt>
                <c:pt idx="2628">
                  <c:v>337.84699999999992</c:v>
                </c:pt>
                <c:pt idx="2629">
                  <c:v>337.84699999999992</c:v>
                </c:pt>
                <c:pt idx="2630">
                  <c:v>337.84699999999992</c:v>
                </c:pt>
                <c:pt idx="2631">
                  <c:v>338.73399999999862</c:v>
                </c:pt>
                <c:pt idx="2632">
                  <c:v>338.73399999999862</c:v>
                </c:pt>
                <c:pt idx="2633">
                  <c:v>338.73399999999862</c:v>
                </c:pt>
                <c:pt idx="2634">
                  <c:v>338.84399999999999</c:v>
                </c:pt>
                <c:pt idx="2635">
                  <c:v>338.62299999999999</c:v>
                </c:pt>
                <c:pt idx="2636">
                  <c:v>338.73399999999862</c:v>
                </c:pt>
                <c:pt idx="2637">
                  <c:v>338.73399999999862</c:v>
                </c:pt>
                <c:pt idx="2638">
                  <c:v>338.73399999999862</c:v>
                </c:pt>
                <c:pt idx="2639">
                  <c:v>338.73399999999862</c:v>
                </c:pt>
                <c:pt idx="2640">
                  <c:v>338.73399999999862</c:v>
                </c:pt>
                <c:pt idx="2641">
                  <c:v>338.73399999999862</c:v>
                </c:pt>
                <c:pt idx="2642">
                  <c:v>338.84399999999999</c:v>
                </c:pt>
                <c:pt idx="2643">
                  <c:v>338.73399999999862</c:v>
                </c:pt>
                <c:pt idx="2644">
                  <c:v>338.73399999999862</c:v>
                </c:pt>
                <c:pt idx="2645">
                  <c:v>338.73399999999862</c:v>
                </c:pt>
                <c:pt idx="2646">
                  <c:v>338.73399999999862</c:v>
                </c:pt>
                <c:pt idx="2647">
                  <c:v>339.84199999999993</c:v>
                </c:pt>
                <c:pt idx="2648">
                  <c:v>339.952</c:v>
                </c:pt>
                <c:pt idx="2649">
                  <c:v>339.84199999999993</c:v>
                </c:pt>
                <c:pt idx="2650">
                  <c:v>334.85500000000002</c:v>
                </c:pt>
                <c:pt idx="2651">
                  <c:v>334.85500000000002</c:v>
                </c:pt>
                <c:pt idx="2652">
                  <c:v>334.96600000000001</c:v>
                </c:pt>
                <c:pt idx="2653">
                  <c:v>334.78099999999961</c:v>
                </c:pt>
                <c:pt idx="2654">
                  <c:v>334.78099999999961</c:v>
                </c:pt>
                <c:pt idx="2655">
                  <c:v>334.892</c:v>
                </c:pt>
                <c:pt idx="2656">
                  <c:v>334.78099999999961</c:v>
                </c:pt>
                <c:pt idx="2657">
                  <c:v>334.78099999999961</c:v>
                </c:pt>
                <c:pt idx="2658">
                  <c:v>334.78099999999961</c:v>
                </c:pt>
                <c:pt idx="2659">
                  <c:v>334.892</c:v>
                </c:pt>
                <c:pt idx="2660">
                  <c:v>334.78099999999961</c:v>
                </c:pt>
                <c:pt idx="2661">
                  <c:v>335.81599999999992</c:v>
                </c:pt>
                <c:pt idx="2662">
                  <c:v>336.29599999999891</c:v>
                </c:pt>
                <c:pt idx="2663">
                  <c:v>336.85</c:v>
                </c:pt>
                <c:pt idx="2664">
                  <c:v>336.85</c:v>
                </c:pt>
                <c:pt idx="2665">
                  <c:v>336.96100000000001</c:v>
                </c:pt>
                <c:pt idx="2666">
                  <c:v>337.77300000000002</c:v>
                </c:pt>
                <c:pt idx="2667">
                  <c:v>337.77300000000002</c:v>
                </c:pt>
                <c:pt idx="2668">
                  <c:v>337.77300000000002</c:v>
                </c:pt>
                <c:pt idx="2669">
                  <c:v>337.88400000000001</c:v>
                </c:pt>
                <c:pt idx="2670">
                  <c:v>6.3528699999999976</c:v>
                </c:pt>
                <c:pt idx="2671">
                  <c:v>3.1395</c:v>
                </c:pt>
                <c:pt idx="2672">
                  <c:v>102.31100000000001</c:v>
                </c:pt>
                <c:pt idx="2673">
                  <c:v>196.93899999999999</c:v>
                </c:pt>
                <c:pt idx="2674">
                  <c:v>269.70100000000002</c:v>
                </c:pt>
                <c:pt idx="2675">
                  <c:v>296.58999999999992</c:v>
                </c:pt>
                <c:pt idx="2676">
                  <c:v>309.92399999999861</c:v>
                </c:pt>
                <c:pt idx="2677">
                  <c:v>319.89699999999891</c:v>
                </c:pt>
                <c:pt idx="2678">
                  <c:v>324.99400000000003</c:v>
                </c:pt>
                <c:pt idx="2679">
                  <c:v>329.57400000000001</c:v>
                </c:pt>
                <c:pt idx="2680">
                  <c:v>331.346</c:v>
                </c:pt>
                <c:pt idx="2681">
                  <c:v>334.892</c:v>
                </c:pt>
                <c:pt idx="2682">
                  <c:v>335.70499999999993</c:v>
                </c:pt>
                <c:pt idx="2683">
                  <c:v>335.81599999999992</c:v>
                </c:pt>
                <c:pt idx="2684">
                  <c:v>335.81599999999992</c:v>
                </c:pt>
                <c:pt idx="2685">
                  <c:v>335.81599999999992</c:v>
                </c:pt>
                <c:pt idx="2686">
                  <c:v>335.70499999999993</c:v>
                </c:pt>
                <c:pt idx="2687">
                  <c:v>335.70499999999993</c:v>
                </c:pt>
                <c:pt idx="2688">
                  <c:v>335.70499999999993</c:v>
                </c:pt>
                <c:pt idx="2689">
                  <c:v>336.92399999999861</c:v>
                </c:pt>
                <c:pt idx="2690">
                  <c:v>336.92399999999861</c:v>
                </c:pt>
                <c:pt idx="2691">
                  <c:v>336.92399999999861</c:v>
                </c:pt>
                <c:pt idx="2692">
                  <c:v>336.92399999999861</c:v>
                </c:pt>
                <c:pt idx="2693">
                  <c:v>336.92399999999861</c:v>
                </c:pt>
                <c:pt idx="2694">
                  <c:v>337.84699999999992</c:v>
                </c:pt>
                <c:pt idx="2695">
                  <c:v>337.84699999999992</c:v>
                </c:pt>
                <c:pt idx="2696">
                  <c:v>337.84699999999992</c:v>
                </c:pt>
                <c:pt idx="2697">
                  <c:v>337.84699999999992</c:v>
                </c:pt>
                <c:pt idx="2698">
                  <c:v>337.95800000000003</c:v>
                </c:pt>
                <c:pt idx="2699">
                  <c:v>337.84699999999992</c:v>
                </c:pt>
                <c:pt idx="2700">
                  <c:v>337.84699999999992</c:v>
                </c:pt>
                <c:pt idx="2701">
                  <c:v>338.697</c:v>
                </c:pt>
                <c:pt idx="2702">
                  <c:v>338.80700000000002</c:v>
                </c:pt>
                <c:pt idx="2703">
                  <c:v>338.697</c:v>
                </c:pt>
                <c:pt idx="2704">
                  <c:v>338.697</c:v>
                </c:pt>
                <c:pt idx="2705">
                  <c:v>338.697</c:v>
                </c:pt>
                <c:pt idx="2706">
                  <c:v>338.697</c:v>
                </c:pt>
                <c:pt idx="2707">
                  <c:v>338.80700000000002</c:v>
                </c:pt>
                <c:pt idx="2708">
                  <c:v>338.697</c:v>
                </c:pt>
                <c:pt idx="2709">
                  <c:v>338.697</c:v>
                </c:pt>
                <c:pt idx="2710">
                  <c:v>339.10300000000001</c:v>
                </c:pt>
                <c:pt idx="2711">
                  <c:v>340.02600000000001</c:v>
                </c:pt>
                <c:pt idx="2712">
                  <c:v>339.91500000000002</c:v>
                </c:pt>
                <c:pt idx="2713">
                  <c:v>340.02600000000001</c:v>
                </c:pt>
                <c:pt idx="2714">
                  <c:v>339.91500000000002</c:v>
                </c:pt>
                <c:pt idx="2715">
                  <c:v>339.91500000000002</c:v>
                </c:pt>
                <c:pt idx="2716">
                  <c:v>339.91500000000002</c:v>
                </c:pt>
                <c:pt idx="2717">
                  <c:v>339.91500000000002</c:v>
                </c:pt>
                <c:pt idx="2718">
                  <c:v>339.91500000000002</c:v>
                </c:pt>
                <c:pt idx="2719">
                  <c:v>339.91500000000002</c:v>
                </c:pt>
                <c:pt idx="2720">
                  <c:v>339.91500000000002</c:v>
                </c:pt>
                <c:pt idx="2721">
                  <c:v>339.91500000000002</c:v>
                </c:pt>
                <c:pt idx="2722">
                  <c:v>339.91500000000002</c:v>
                </c:pt>
                <c:pt idx="2723">
                  <c:v>339.91500000000002</c:v>
                </c:pt>
                <c:pt idx="2724">
                  <c:v>339.91500000000002</c:v>
                </c:pt>
                <c:pt idx="2725">
                  <c:v>340.02600000000001</c:v>
                </c:pt>
                <c:pt idx="2726">
                  <c:v>340.839</c:v>
                </c:pt>
                <c:pt idx="2727">
                  <c:v>340.95</c:v>
                </c:pt>
                <c:pt idx="2728">
                  <c:v>332.27</c:v>
                </c:pt>
                <c:pt idx="2729">
                  <c:v>334.26400000000001</c:v>
                </c:pt>
                <c:pt idx="2730">
                  <c:v>335.66800000000001</c:v>
                </c:pt>
                <c:pt idx="2731">
                  <c:v>337.625</c:v>
                </c:pt>
                <c:pt idx="2732">
                  <c:v>337.84699999999992</c:v>
                </c:pt>
                <c:pt idx="2733">
                  <c:v>338.80700000000002</c:v>
                </c:pt>
                <c:pt idx="2734">
                  <c:v>338.697</c:v>
                </c:pt>
                <c:pt idx="2735">
                  <c:v>339.25099999999992</c:v>
                </c:pt>
                <c:pt idx="2736">
                  <c:v>337.81</c:v>
                </c:pt>
                <c:pt idx="2737">
                  <c:v>336.96100000000001</c:v>
                </c:pt>
                <c:pt idx="2738">
                  <c:v>336.96100000000001</c:v>
                </c:pt>
                <c:pt idx="2739">
                  <c:v>336.96100000000001</c:v>
                </c:pt>
                <c:pt idx="2740">
                  <c:v>336.96100000000001</c:v>
                </c:pt>
                <c:pt idx="2741">
                  <c:v>336.85</c:v>
                </c:pt>
                <c:pt idx="2742">
                  <c:v>5.3186799999999996</c:v>
                </c:pt>
                <c:pt idx="2743">
                  <c:v>103.899</c:v>
                </c:pt>
                <c:pt idx="2744">
                  <c:v>198.37899999999999</c:v>
                </c:pt>
                <c:pt idx="2745">
                  <c:v>270.47699999999861</c:v>
                </c:pt>
                <c:pt idx="2746">
                  <c:v>292.30599999999993</c:v>
                </c:pt>
                <c:pt idx="2747">
                  <c:v>302.35199999999992</c:v>
                </c:pt>
                <c:pt idx="2748">
                  <c:v>312.32499999999999</c:v>
                </c:pt>
                <c:pt idx="2749">
                  <c:v>322.37099999999992</c:v>
                </c:pt>
                <c:pt idx="2750">
                  <c:v>328.94600000000003</c:v>
                </c:pt>
                <c:pt idx="2751">
                  <c:v>331.31</c:v>
                </c:pt>
                <c:pt idx="2752">
                  <c:v>334.78099999999961</c:v>
                </c:pt>
                <c:pt idx="2753">
                  <c:v>334.892</c:v>
                </c:pt>
                <c:pt idx="2754">
                  <c:v>334.78099999999961</c:v>
                </c:pt>
                <c:pt idx="2755">
                  <c:v>334.892</c:v>
                </c:pt>
                <c:pt idx="2756">
                  <c:v>336.887</c:v>
                </c:pt>
                <c:pt idx="2757">
                  <c:v>336.99799999999891</c:v>
                </c:pt>
                <c:pt idx="2758">
                  <c:v>336.99799999999891</c:v>
                </c:pt>
                <c:pt idx="2759">
                  <c:v>338.77</c:v>
                </c:pt>
                <c:pt idx="2760">
                  <c:v>338.66</c:v>
                </c:pt>
                <c:pt idx="2761">
                  <c:v>338.66</c:v>
                </c:pt>
                <c:pt idx="2762">
                  <c:v>338.88099999999991</c:v>
                </c:pt>
                <c:pt idx="2763">
                  <c:v>334.892</c:v>
                </c:pt>
                <c:pt idx="2764">
                  <c:v>335.44600000000003</c:v>
                </c:pt>
                <c:pt idx="2765">
                  <c:v>335.81599999999992</c:v>
                </c:pt>
                <c:pt idx="2766">
                  <c:v>336.96100000000001</c:v>
                </c:pt>
                <c:pt idx="2767">
                  <c:v>337.88400000000001</c:v>
                </c:pt>
                <c:pt idx="2768">
                  <c:v>337.88400000000001</c:v>
                </c:pt>
                <c:pt idx="2769">
                  <c:v>337.77300000000002</c:v>
                </c:pt>
                <c:pt idx="2770">
                  <c:v>338.88099999999991</c:v>
                </c:pt>
                <c:pt idx="2771">
                  <c:v>338.66</c:v>
                </c:pt>
                <c:pt idx="2772">
                  <c:v>338.77</c:v>
                </c:pt>
                <c:pt idx="2773">
                  <c:v>338.66</c:v>
                </c:pt>
                <c:pt idx="2774">
                  <c:v>338.77</c:v>
                </c:pt>
                <c:pt idx="2775">
                  <c:v>338.66</c:v>
                </c:pt>
                <c:pt idx="2776">
                  <c:v>338.66</c:v>
                </c:pt>
                <c:pt idx="2777">
                  <c:v>338.77</c:v>
                </c:pt>
                <c:pt idx="2778">
                  <c:v>170.60400000000001</c:v>
                </c:pt>
                <c:pt idx="2779">
                  <c:v>1.2188600000000001</c:v>
                </c:pt>
                <c:pt idx="2780">
                  <c:v>83.621499999999983</c:v>
                </c:pt>
                <c:pt idx="2781">
                  <c:v>163.845</c:v>
                </c:pt>
                <c:pt idx="2782">
                  <c:v>193.76300000000001</c:v>
                </c:pt>
                <c:pt idx="2783">
                  <c:v>199.672</c:v>
                </c:pt>
                <c:pt idx="2784">
                  <c:v>199.89400000000001</c:v>
                </c:pt>
                <c:pt idx="2785">
                  <c:v>199.89400000000001</c:v>
                </c:pt>
                <c:pt idx="2786">
                  <c:v>230.328</c:v>
                </c:pt>
                <c:pt idx="2787">
                  <c:v>257.99299999999891</c:v>
                </c:pt>
                <c:pt idx="2788">
                  <c:v>276.16500000000002</c:v>
                </c:pt>
                <c:pt idx="2789">
                  <c:v>287.39299999999992</c:v>
                </c:pt>
                <c:pt idx="2790">
                  <c:v>297.36599999999999</c:v>
                </c:pt>
                <c:pt idx="2791">
                  <c:v>307.339</c:v>
                </c:pt>
                <c:pt idx="2792">
                  <c:v>317.60700000000008</c:v>
                </c:pt>
                <c:pt idx="2793">
                  <c:v>322.55599999999993</c:v>
                </c:pt>
                <c:pt idx="2794">
                  <c:v>327.65300000000002</c:v>
                </c:pt>
                <c:pt idx="2795">
                  <c:v>330.71899999999891</c:v>
                </c:pt>
                <c:pt idx="2796">
                  <c:v>334.892</c:v>
                </c:pt>
                <c:pt idx="2797">
                  <c:v>334.892</c:v>
                </c:pt>
                <c:pt idx="2798">
                  <c:v>335.44600000000003</c:v>
                </c:pt>
                <c:pt idx="2799">
                  <c:v>336.85</c:v>
                </c:pt>
                <c:pt idx="2800">
                  <c:v>336.96100000000001</c:v>
                </c:pt>
                <c:pt idx="2801">
                  <c:v>336.96100000000001</c:v>
                </c:pt>
                <c:pt idx="2802">
                  <c:v>336.85</c:v>
                </c:pt>
                <c:pt idx="2803">
                  <c:v>337.95800000000003</c:v>
                </c:pt>
                <c:pt idx="2804">
                  <c:v>337.95800000000003</c:v>
                </c:pt>
                <c:pt idx="2805">
                  <c:v>337.84699999999992</c:v>
                </c:pt>
                <c:pt idx="2806">
                  <c:v>337.84699999999992</c:v>
                </c:pt>
                <c:pt idx="2807">
                  <c:v>337.84699999999992</c:v>
                </c:pt>
                <c:pt idx="2808">
                  <c:v>337.84699999999992</c:v>
                </c:pt>
                <c:pt idx="2809">
                  <c:v>337.84699999999992</c:v>
                </c:pt>
                <c:pt idx="2810">
                  <c:v>337.84699999999992</c:v>
                </c:pt>
                <c:pt idx="2811">
                  <c:v>337.84699999999992</c:v>
                </c:pt>
                <c:pt idx="2812">
                  <c:v>338.80700000000002</c:v>
                </c:pt>
                <c:pt idx="2813">
                  <c:v>338.697</c:v>
                </c:pt>
                <c:pt idx="2814">
                  <c:v>338.80700000000002</c:v>
                </c:pt>
                <c:pt idx="2815">
                  <c:v>338.80700000000002</c:v>
                </c:pt>
                <c:pt idx="2816">
                  <c:v>339.10300000000001</c:v>
                </c:pt>
                <c:pt idx="2817">
                  <c:v>5.9835200000000004</c:v>
                </c:pt>
                <c:pt idx="2818">
                  <c:v>39.853200000000001</c:v>
                </c:pt>
                <c:pt idx="2819">
                  <c:v>138.58099999999999</c:v>
                </c:pt>
                <c:pt idx="2820">
                  <c:v>223.274</c:v>
                </c:pt>
                <c:pt idx="2821">
                  <c:v>273.02600000000001</c:v>
                </c:pt>
                <c:pt idx="2822">
                  <c:v>287.42999999999961</c:v>
                </c:pt>
                <c:pt idx="2823">
                  <c:v>297.29199999999861</c:v>
                </c:pt>
                <c:pt idx="2824">
                  <c:v>302.46300000000002</c:v>
                </c:pt>
                <c:pt idx="2825">
                  <c:v>307.59699999999862</c:v>
                </c:pt>
                <c:pt idx="2826">
                  <c:v>312.54599999999999</c:v>
                </c:pt>
                <c:pt idx="2827">
                  <c:v>317.57</c:v>
                </c:pt>
                <c:pt idx="2828">
                  <c:v>322.55599999999993</c:v>
                </c:pt>
                <c:pt idx="2829">
                  <c:v>327.46800000000002</c:v>
                </c:pt>
                <c:pt idx="2830">
                  <c:v>330.27499999999992</c:v>
                </c:pt>
                <c:pt idx="2831">
                  <c:v>334.81799999999993</c:v>
                </c:pt>
                <c:pt idx="2832">
                  <c:v>334.92899999999861</c:v>
                </c:pt>
                <c:pt idx="2833">
                  <c:v>337.95800000000003</c:v>
                </c:pt>
                <c:pt idx="2834">
                  <c:v>337.73599999999891</c:v>
                </c:pt>
                <c:pt idx="2835">
                  <c:v>337.84699999999992</c:v>
                </c:pt>
                <c:pt idx="2836">
                  <c:v>337.84699999999992</c:v>
                </c:pt>
                <c:pt idx="2837">
                  <c:v>337.95800000000003</c:v>
                </c:pt>
                <c:pt idx="2838">
                  <c:v>337.84699999999992</c:v>
                </c:pt>
                <c:pt idx="2839">
                  <c:v>337.84699999999992</c:v>
                </c:pt>
                <c:pt idx="2840">
                  <c:v>338.43799999999891</c:v>
                </c:pt>
                <c:pt idx="2841">
                  <c:v>338.73399999999862</c:v>
                </c:pt>
                <c:pt idx="2842">
                  <c:v>338.73399999999862</c:v>
                </c:pt>
                <c:pt idx="2843">
                  <c:v>338.73399999999862</c:v>
                </c:pt>
                <c:pt idx="2844">
                  <c:v>338.84399999999999</c:v>
                </c:pt>
                <c:pt idx="2845">
                  <c:v>338.73399999999862</c:v>
                </c:pt>
                <c:pt idx="2846">
                  <c:v>338.84399999999999</c:v>
                </c:pt>
                <c:pt idx="2847">
                  <c:v>338.73399999999862</c:v>
                </c:pt>
                <c:pt idx="2848">
                  <c:v>338.84399999999999</c:v>
                </c:pt>
                <c:pt idx="2849">
                  <c:v>338.73399999999862</c:v>
                </c:pt>
                <c:pt idx="2850">
                  <c:v>338.73399999999862</c:v>
                </c:pt>
                <c:pt idx="2851">
                  <c:v>338.62299999999999</c:v>
                </c:pt>
                <c:pt idx="2852">
                  <c:v>338.73399999999862</c:v>
                </c:pt>
                <c:pt idx="2853">
                  <c:v>339.06599999999992</c:v>
                </c:pt>
                <c:pt idx="2854">
                  <c:v>339.952</c:v>
                </c:pt>
                <c:pt idx="2855">
                  <c:v>334.92899999999861</c:v>
                </c:pt>
                <c:pt idx="2856">
                  <c:v>336.29599999999891</c:v>
                </c:pt>
                <c:pt idx="2857">
                  <c:v>336.85</c:v>
                </c:pt>
                <c:pt idx="2858">
                  <c:v>336.85</c:v>
                </c:pt>
                <c:pt idx="2859">
                  <c:v>336.96100000000001</c:v>
                </c:pt>
                <c:pt idx="2860">
                  <c:v>336.96100000000001</c:v>
                </c:pt>
                <c:pt idx="2861">
                  <c:v>336.96100000000001</c:v>
                </c:pt>
                <c:pt idx="2862">
                  <c:v>337.81</c:v>
                </c:pt>
                <c:pt idx="2863">
                  <c:v>337.92099999999891</c:v>
                </c:pt>
                <c:pt idx="2864">
                  <c:v>337.92099999999891</c:v>
                </c:pt>
                <c:pt idx="2865">
                  <c:v>337.92099999999891</c:v>
                </c:pt>
                <c:pt idx="2866">
                  <c:v>337.81</c:v>
                </c:pt>
                <c:pt idx="2867">
                  <c:v>337.92099999999891</c:v>
                </c:pt>
                <c:pt idx="2868">
                  <c:v>337.92099999999891</c:v>
                </c:pt>
                <c:pt idx="2869">
                  <c:v>337.81</c:v>
                </c:pt>
                <c:pt idx="2870">
                  <c:v>337.81</c:v>
                </c:pt>
                <c:pt idx="2871">
                  <c:v>337.92099999999891</c:v>
                </c:pt>
                <c:pt idx="2872">
                  <c:v>337.92099999999891</c:v>
                </c:pt>
                <c:pt idx="2873">
                  <c:v>337.81</c:v>
                </c:pt>
                <c:pt idx="2874">
                  <c:v>337.92099999999891</c:v>
                </c:pt>
                <c:pt idx="2875">
                  <c:v>337.92099999999891</c:v>
                </c:pt>
                <c:pt idx="2876">
                  <c:v>337.81</c:v>
                </c:pt>
                <c:pt idx="2877">
                  <c:v>338.77</c:v>
                </c:pt>
                <c:pt idx="2878">
                  <c:v>338.66</c:v>
                </c:pt>
                <c:pt idx="2879">
                  <c:v>338.88099999999991</c:v>
                </c:pt>
                <c:pt idx="2880">
                  <c:v>338.77</c:v>
                </c:pt>
                <c:pt idx="2881">
                  <c:v>338.88099999999991</c:v>
                </c:pt>
                <c:pt idx="2882">
                  <c:v>338.77</c:v>
                </c:pt>
                <c:pt idx="2883">
                  <c:v>338.77</c:v>
                </c:pt>
                <c:pt idx="2884">
                  <c:v>338.77</c:v>
                </c:pt>
                <c:pt idx="2885">
                  <c:v>338.77</c:v>
                </c:pt>
                <c:pt idx="2886">
                  <c:v>338.66</c:v>
                </c:pt>
                <c:pt idx="2887">
                  <c:v>338.66</c:v>
                </c:pt>
                <c:pt idx="2888">
                  <c:v>339.91500000000002</c:v>
                </c:pt>
                <c:pt idx="2889">
                  <c:v>334.85500000000002</c:v>
                </c:pt>
                <c:pt idx="2890">
                  <c:v>335.55700000000002</c:v>
                </c:pt>
                <c:pt idx="2891">
                  <c:v>337.55200000000002</c:v>
                </c:pt>
                <c:pt idx="2892">
                  <c:v>339.69400000000002</c:v>
                </c:pt>
                <c:pt idx="2893">
                  <c:v>334.892</c:v>
                </c:pt>
                <c:pt idx="2894">
                  <c:v>336.81299999999999</c:v>
                </c:pt>
                <c:pt idx="2895">
                  <c:v>337.84699999999992</c:v>
                </c:pt>
                <c:pt idx="2896">
                  <c:v>337.95800000000003</c:v>
                </c:pt>
                <c:pt idx="2897">
                  <c:v>337.84699999999992</c:v>
                </c:pt>
                <c:pt idx="2898">
                  <c:v>337.95800000000003</c:v>
                </c:pt>
                <c:pt idx="2899">
                  <c:v>338.77</c:v>
                </c:pt>
                <c:pt idx="2900">
                  <c:v>338.88099999999991</c:v>
                </c:pt>
                <c:pt idx="2901">
                  <c:v>338.77</c:v>
                </c:pt>
                <c:pt idx="2902">
                  <c:v>338.77</c:v>
                </c:pt>
                <c:pt idx="2903">
                  <c:v>338.77</c:v>
                </c:pt>
                <c:pt idx="2904">
                  <c:v>338.66</c:v>
                </c:pt>
                <c:pt idx="2905">
                  <c:v>338.66</c:v>
                </c:pt>
                <c:pt idx="2906">
                  <c:v>339.98899999999861</c:v>
                </c:pt>
                <c:pt idx="2907">
                  <c:v>339.98899999999861</c:v>
                </c:pt>
                <c:pt idx="2908">
                  <c:v>339.98899999999861</c:v>
                </c:pt>
                <c:pt idx="2909">
                  <c:v>340.1</c:v>
                </c:pt>
                <c:pt idx="2910">
                  <c:v>339.87900000000002</c:v>
                </c:pt>
                <c:pt idx="2911">
                  <c:v>339.87900000000002</c:v>
                </c:pt>
                <c:pt idx="2912">
                  <c:v>340.1</c:v>
                </c:pt>
                <c:pt idx="2913">
                  <c:v>339.87900000000002</c:v>
                </c:pt>
                <c:pt idx="2914">
                  <c:v>339.98899999999861</c:v>
                </c:pt>
                <c:pt idx="2915">
                  <c:v>339.98899999999861</c:v>
                </c:pt>
                <c:pt idx="2916">
                  <c:v>339.87900000000002</c:v>
                </c:pt>
                <c:pt idx="2917">
                  <c:v>339.98899999999861</c:v>
                </c:pt>
                <c:pt idx="2918">
                  <c:v>339.98899999999861</c:v>
                </c:pt>
                <c:pt idx="2919">
                  <c:v>339.87900000000002</c:v>
                </c:pt>
                <c:pt idx="2920">
                  <c:v>339.98899999999861</c:v>
                </c:pt>
                <c:pt idx="2921">
                  <c:v>339.98899999999861</c:v>
                </c:pt>
                <c:pt idx="2922">
                  <c:v>339.98899999999861</c:v>
                </c:pt>
                <c:pt idx="2923">
                  <c:v>340.1</c:v>
                </c:pt>
                <c:pt idx="2924">
                  <c:v>339.98899999999861</c:v>
                </c:pt>
                <c:pt idx="2925">
                  <c:v>339.98899999999861</c:v>
                </c:pt>
                <c:pt idx="2926">
                  <c:v>339.98899999999861</c:v>
                </c:pt>
                <c:pt idx="2927">
                  <c:v>339.87900000000002</c:v>
                </c:pt>
                <c:pt idx="2928">
                  <c:v>339.87900000000002</c:v>
                </c:pt>
                <c:pt idx="2929">
                  <c:v>339.98899999999861</c:v>
                </c:pt>
                <c:pt idx="2930">
                  <c:v>339.87900000000002</c:v>
                </c:pt>
                <c:pt idx="2931">
                  <c:v>339.87900000000002</c:v>
                </c:pt>
                <c:pt idx="2932">
                  <c:v>339.98899999999861</c:v>
                </c:pt>
                <c:pt idx="2933">
                  <c:v>339.98899999999861</c:v>
                </c:pt>
                <c:pt idx="2934">
                  <c:v>339.98899999999861</c:v>
                </c:pt>
                <c:pt idx="2935">
                  <c:v>339.98899999999861</c:v>
                </c:pt>
                <c:pt idx="2936">
                  <c:v>339.98899999999861</c:v>
                </c:pt>
                <c:pt idx="2937">
                  <c:v>339.87900000000002</c:v>
                </c:pt>
                <c:pt idx="2938">
                  <c:v>339.98899999999861</c:v>
                </c:pt>
                <c:pt idx="2939">
                  <c:v>339.98899999999861</c:v>
                </c:pt>
                <c:pt idx="2940">
                  <c:v>339.98899999999861</c:v>
                </c:pt>
                <c:pt idx="2941">
                  <c:v>339.98899999999861</c:v>
                </c:pt>
                <c:pt idx="2942">
                  <c:v>340.1</c:v>
                </c:pt>
                <c:pt idx="2943">
                  <c:v>339.87900000000002</c:v>
                </c:pt>
                <c:pt idx="2944">
                  <c:v>339.87900000000002</c:v>
                </c:pt>
                <c:pt idx="2945">
                  <c:v>339.98899999999861</c:v>
                </c:pt>
                <c:pt idx="2946">
                  <c:v>339.98899999999861</c:v>
                </c:pt>
                <c:pt idx="2947">
                  <c:v>339.98899999999861</c:v>
                </c:pt>
                <c:pt idx="2948">
                  <c:v>339.98899999999861</c:v>
                </c:pt>
                <c:pt idx="2949">
                  <c:v>339.98899999999861</c:v>
                </c:pt>
                <c:pt idx="2950">
                  <c:v>339.87900000000002</c:v>
                </c:pt>
                <c:pt idx="2951">
                  <c:v>339.98899999999861</c:v>
                </c:pt>
                <c:pt idx="2952">
                  <c:v>340.1</c:v>
                </c:pt>
                <c:pt idx="2953">
                  <c:v>339.98899999999861</c:v>
                </c:pt>
                <c:pt idx="2954">
                  <c:v>339.87900000000002</c:v>
                </c:pt>
                <c:pt idx="2955">
                  <c:v>339.98899999999861</c:v>
                </c:pt>
                <c:pt idx="2956">
                  <c:v>339.87900000000002</c:v>
                </c:pt>
                <c:pt idx="2957">
                  <c:v>339.87900000000002</c:v>
                </c:pt>
                <c:pt idx="2958">
                  <c:v>339.87900000000002</c:v>
                </c:pt>
                <c:pt idx="2959">
                  <c:v>339.98899999999861</c:v>
                </c:pt>
                <c:pt idx="2960">
                  <c:v>339.98899999999861</c:v>
                </c:pt>
                <c:pt idx="2961">
                  <c:v>340.1</c:v>
                </c:pt>
                <c:pt idx="2962">
                  <c:v>339.87900000000002</c:v>
                </c:pt>
                <c:pt idx="2963">
                  <c:v>339.98899999999861</c:v>
                </c:pt>
                <c:pt idx="2964">
                  <c:v>339.87900000000002</c:v>
                </c:pt>
                <c:pt idx="2965">
                  <c:v>339.87900000000002</c:v>
                </c:pt>
                <c:pt idx="2966">
                  <c:v>339.98899999999861</c:v>
                </c:pt>
                <c:pt idx="2967">
                  <c:v>339.98899999999861</c:v>
                </c:pt>
                <c:pt idx="2968">
                  <c:v>340.91300000000001</c:v>
                </c:pt>
                <c:pt idx="2969">
                  <c:v>340.91300000000001</c:v>
                </c:pt>
                <c:pt idx="2970">
                  <c:v>340.91300000000001</c:v>
                </c:pt>
                <c:pt idx="2971">
                  <c:v>340.91300000000001</c:v>
                </c:pt>
                <c:pt idx="2972">
                  <c:v>340.91300000000001</c:v>
                </c:pt>
                <c:pt idx="2973">
                  <c:v>340.91300000000001</c:v>
                </c:pt>
                <c:pt idx="2974">
                  <c:v>340.91300000000001</c:v>
                </c:pt>
                <c:pt idx="2975">
                  <c:v>340.91300000000001</c:v>
                </c:pt>
                <c:pt idx="2976">
                  <c:v>340.91300000000001</c:v>
                </c:pt>
                <c:pt idx="2977">
                  <c:v>340.91300000000001</c:v>
                </c:pt>
                <c:pt idx="2978">
                  <c:v>340.91300000000001</c:v>
                </c:pt>
                <c:pt idx="2979">
                  <c:v>340.91300000000001</c:v>
                </c:pt>
                <c:pt idx="2980">
                  <c:v>340.91300000000001</c:v>
                </c:pt>
                <c:pt idx="2981">
                  <c:v>340.91300000000001</c:v>
                </c:pt>
                <c:pt idx="2982">
                  <c:v>340.91300000000001</c:v>
                </c:pt>
                <c:pt idx="2983">
                  <c:v>340.91300000000001</c:v>
                </c:pt>
                <c:pt idx="2984">
                  <c:v>340.91300000000001</c:v>
                </c:pt>
                <c:pt idx="2985">
                  <c:v>340.91300000000001</c:v>
                </c:pt>
                <c:pt idx="2986">
                  <c:v>340.91300000000001</c:v>
                </c:pt>
                <c:pt idx="2987">
                  <c:v>341.245</c:v>
                </c:pt>
                <c:pt idx="2988">
                  <c:v>341.79899999999861</c:v>
                </c:pt>
                <c:pt idx="2989">
                  <c:v>342.02100000000002</c:v>
                </c:pt>
                <c:pt idx="2990">
                  <c:v>342.13200000000001</c:v>
                </c:pt>
                <c:pt idx="2991">
                  <c:v>342.02100000000002</c:v>
                </c:pt>
                <c:pt idx="2992">
                  <c:v>342.02100000000002</c:v>
                </c:pt>
                <c:pt idx="2993">
                  <c:v>342.13200000000001</c:v>
                </c:pt>
                <c:pt idx="2994">
                  <c:v>342.02100000000002</c:v>
                </c:pt>
                <c:pt idx="2995">
                  <c:v>342.13200000000001</c:v>
                </c:pt>
                <c:pt idx="2996">
                  <c:v>342.02100000000002</c:v>
                </c:pt>
                <c:pt idx="2997">
                  <c:v>341.91</c:v>
                </c:pt>
                <c:pt idx="2998">
                  <c:v>342.13200000000001</c:v>
                </c:pt>
                <c:pt idx="2999">
                  <c:v>342.02100000000002</c:v>
                </c:pt>
                <c:pt idx="3000">
                  <c:v>342.13200000000001</c:v>
                </c:pt>
                <c:pt idx="3001">
                  <c:v>342.13200000000001</c:v>
                </c:pt>
                <c:pt idx="3002">
                  <c:v>342.02100000000002</c:v>
                </c:pt>
                <c:pt idx="3003">
                  <c:v>342.13200000000001</c:v>
                </c:pt>
                <c:pt idx="3004">
                  <c:v>342.02100000000002</c:v>
                </c:pt>
                <c:pt idx="3005">
                  <c:v>342.13200000000001</c:v>
                </c:pt>
                <c:pt idx="3006">
                  <c:v>342.13200000000001</c:v>
                </c:pt>
                <c:pt idx="3007">
                  <c:v>342.13200000000001</c:v>
                </c:pt>
                <c:pt idx="3008">
                  <c:v>342.13200000000001</c:v>
                </c:pt>
                <c:pt idx="3009">
                  <c:v>342.13200000000001</c:v>
                </c:pt>
                <c:pt idx="3010">
                  <c:v>342.13200000000001</c:v>
                </c:pt>
                <c:pt idx="3011">
                  <c:v>342.13200000000001</c:v>
                </c:pt>
                <c:pt idx="3012">
                  <c:v>342.35300000000001</c:v>
                </c:pt>
                <c:pt idx="3013">
                  <c:v>342.72300000000001</c:v>
                </c:pt>
                <c:pt idx="3014">
                  <c:v>342.98099999999891</c:v>
                </c:pt>
                <c:pt idx="3015">
                  <c:v>342.98099999999891</c:v>
                </c:pt>
                <c:pt idx="3016">
                  <c:v>342.98099999999891</c:v>
                </c:pt>
                <c:pt idx="3017">
                  <c:v>342.98099999999891</c:v>
                </c:pt>
                <c:pt idx="3018">
                  <c:v>342.98099999999891</c:v>
                </c:pt>
                <c:pt idx="3019">
                  <c:v>342.98099999999891</c:v>
                </c:pt>
                <c:pt idx="3020">
                  <c:v>342.98099999999891</c:v>
                </c:pt>
                <c:pt idx="3021">
                  <c:v>342.87</c:v>
                </c:pt>
                <c:pt idx="3022">
                  <c:v>342.98099999999891</c:v>
                </c:pt>
                <c:pt idx="3023">
                  <c:v>342.98099999999891</c:v>
                </c:pt>
                <c:pt idx="3024">
                  <c:v>342.98099999999891</c:v>
                </c:pt>
                <c:pt idx="3025">
                  <c:v>342.98099999999891</c:v>
                </c:pt>
                <c:pt idx="3026">
                  <c:v>342.98099999999891</c:v>
                </c:pt>
                <c:pt idx="3027">
                  <c:v>342.98099999999891</c:v>
                </c:pt>
                <c:pt idx="3028">
                  <c:v>342.98099999999891</c:v>
                </c:pt>
                <c:pt idx="3029">
                  <c:v>342.98099999999891</c:v>
                </c:pt>
                <c:pt idx="3030">
                  <c:v>342.98099999999891</c:v>
                </c:pt>
                <c:pt idx="3031">
                  <c:v>342.98099999999891</c:v>
                </c:pt>
                <c:pt idx="3032">
                  <c:v>343.31400000000002</c:v>
                </c:pt>
                <c:pt idx="3033">
                  <c:v>343.68299999999999</c:v>
                </c:pt>
                <c:pt idx="3034">
                  <c:v>343.904</c:v>
                </c:pt>
                <c:pt idx="3035">
                  <c:v>343.904</c:v>
                </c:pt>
                <c:pt idx="3036">
                  <c:v>343.904</c:v>
                </c:pt>
                <c:pt idx="3037">
                  <c:v>343.904</c:v>
                </c:pt>
                <c:pt idx="3038">
                  <c:v>343.904</c:v>
                </c:pt>
                <c:pt idx="3039">
                  <c:v>343.904</c:v>
                </c:pt>
                <c:pt idx="3040">
                  <c:v>343.904</c:v>
                </c:pt>
                <c:pt idx="3041">
                  <c:v>343.904</c:v>
                </c:pt>
                <c:pt idx="3042">
                  <c:v>343.904</c:v>
                </c:pt>
                <c:pt idx="3043">
                  <c:v>343.904</c:v>
                </c:pt>
                <c:pt idx="3044">
                  <c:v>343.904</c:v>
                </c:pt>
                <c:pt idx="3045">
                  <c:v>343.904</c:v>
                </c:pt>
                <c:pt idx="3046">
                  <c:v>343.904</c:v>
                </c:pt>
                <c:pt idx="3047">
                  <c:v>343.904</c:v>
                </c:pt>
                <c:pt idx="3048">
                  <c:v>343.904</c:v>
                </c:pt>
                <c:pt idx="3049">
                  <c:v>343.904</c:v>
                </c:pt>
                <c:pt idx="3050">
                  <c:v>343.904</c:v>
                </c:pt>
                <c:pt idx="3051">
                  <c:v>343.904</c:v>
                </c:pt>
                <c:pt idx="3052">
                  <c:v>343.904</c:v>
                </c:pt>
                <c:pt idx="3053">
                  <c:v>343.904</c:v>
                </c:pt>
                <c:pt idx="3054">
                  <c:v>343.904</c:v>
                </c:pt>
                <c:pt idx="3055">
                  <c:v>343.904</c:v>
                </c:pt>
                <c:pt idx="3056">
                  <c:v>343.904</c:v>
                </c:pt>
                <c:pt idx="3057">
                  <c:v>343.904</c:v>
                </c:pt>
                <c:pt idx="3058">
                  <c:v>343.904</c:v>
                </c:pt>
                <c:pt idx="3059">
                  <c:v>343.904</c:v>
                </c:pt>
                <c:pt idx="3060">
                  <c:v>343.904</c:v>
                </c:pt>
                <c:pt idx="3061">
                  <c:v>343.904</c:v>
                </c:pt>
                <c:pt idx="3062">
                  <c:v>343.904</c:v>
                </c:pt>
                <c:pt idx="3063">
                  <c:v>343.904</c:v>
                </c:pt>
                <c:pt idx="3064">
                  <c:v>343.904</c:v>
                </c:pt>
                <c:pt idx="3065">
                  <c:v>343.904</c:v>
                </c:pt>
                <c:pt idx="3066">
                  <c:v>343.904</c:v>
                </c:pt>
                <c:pt idx="3067">
                  <c:v>343.904</c:v>
                </c:pt>
                <c:pt idx="3068">
                  <c:v>344.23700000000002</c:v>
                </c:pt>
                <c:pt idx="3069">
                  <c:v>252.74799999999999</c:v>
                </c:pt>
                <c:pt idx="3070">
                  <c:v>35.753400000000013</c:v>
                </c:pt>
                <c:pt idx="3071">
                  <c:v>130.41900000000001</c:v>
                </c:pt>
                <c:pt idx="3072">
                  <c:v>184.75</c:v>
                </c:pt>
                <c:pt idx="3073">
                  <c:v>199.00700000000001</c:v>
                </c:pt>
                <c:pt idx="3074">
                  <c:v>199.82</c:v>
                </c:pt>
                <c:pt idx="3075">
                  <c:v>250.38399999999999</c:v>
                </c:pt>
                <c:pt idx="3076">
                  <c:v>284.32799999999992</c:v>
                </c:pt>
                <c:pt idx="3077">
                  <c:v>296.58999999999992</c:v>
                </c:pt>
                <c:pt idx="3078">
                  <c:v>300.54199999999992</c:v>
                </c:pt>
                <c:pt idx="3079">
                  <c:v>311.40100000000001</c:v>
                </c:pt>
                <c:pt idx="3080">
                  <c:v>321.41099999999892</c:v>
                </c:pt>
                <c:pt idx="3081">
                  <c:v>1.44048</c:v>
                </c:pt>
                <c:pt idx="3082">
                  <c:v>9.7509200000000007</c:v>
                </c:pt>
                <c:pt idx="3083">
                  <c:v>78.561400000000006</c:v>
                </c:pt>
                <c:pt idx="3084">
                  <c:v>160.88999999999999</c:v>
                </c:pt>
                <c:pt idx="3085">
                  <c:v>193.09800000000001</c:v>
                </c:pt>
                <c:pt idx="3086">
                  <c:v>199.74600000000001</c:v>
                </c:pt>
                <c:pt idx="3087">
                  <c:v>206.39400000000001</c:v>
                </c:pt>
                <c:pt idx="3088">
                  <c:v>264.93700000000001</c:v>
                </c:pt>
                <c:pt idx="3089">
                  <c:v>289.49900000000002</c:v>
                </c:pt>
                <c:pt idx="3090">
                  <c:v>299.73</c:v>
                </c:pt>
                <c:pt idx="3091">
                  <c:v>307.44900000000001</c:v>
                </c:pt>
                <c:pt idx="3092">
                  <c:v>317.38499999999999</c:v>
                </c:pt>
                <c:pt idx="3093">
                  <c:v>319.93299999999891</c:v>
                </c:pt>
                <c:pt idx="3094">
                  <c:v>321.74299999999999</c:v>
                </c:pt>
                <c:pt idx="3095">
                  <c:v>329.79500000000002</c:v>
                </c:pt>
                <c:pt idx="3096">
                  <c:v>329.79500000000002</c:v>
                </c:pt>
                <c:pt idx="3097">
                  <c:v>329.79500000000002</c:v>
                </c:pt>
                <c:pt idx="3098">
                  <c:v>333.858</c:v>
                </c:pt>
                <c:pt idx="3099">
                  <c:v>334.78099999999961</c:v>
                </c:pt>
                <c:pt idx="3100">
                  <c:v>334.78099999999961</c:v>
                </c:pt>
                <c:pt idx="3101">
                  <c:v>336.07400000000001</c:v>
                </c:pt>
                <c:pt idx="3102">
                  <c:v>336.85</c:v>
                </c:pt>
                <c:pt idx="3103">
                  <c:v>337.92099999999891</c:v>
                </c:pt>
                <c:pt idx="3104">
                  <c:v>339.10300000000001</c:v>
                </c:pt>
                <c:pt idx="3105">
                  <c:v>340.02600000000001</c:v>
                </c:pt>
                <c:pt idx="3106">
                  <c:v>340.02600000000001</c:v>
                </c:pt>
                <c:pt idx="3107">
                  <c:v>340.39600000000002</c:v>
                </c:pt>
                <c:pt idx="3108">
                  <c:v>340.95</c:v>
                </c:pt>
                <c:pt idx="3109">
                  <c:v>340.95</c:v>
                </c:pt>
                <c:pt idx="3110">
                  <c:v>340.95</c:v>
                </c:pt>
                <c:pt idx="3111">
                  <c:v>340.95</c:v>
                </c:pt>
                <c:pt idx="3112">
                  <c:v>340.95</c:v>
                </c:pt>
                <c:pt idx="3113">
                  <c:v>341.28199999999862</c:v>
                </c:pt>
                <c:pt idx="3114">
                  <c:v>342.05799999999999</c:v>
                </c:pt>
                <c:pt idx="3115">
                  <c:v>342.16800000000001</c:v>
                </c:pt>
                <c:pt idx="3116">
                  <c:v>342.05799999999999</c:v>
                </c:pt>
                <c:pt idx="3117">
                  <c:v>342.16800000000001</c:v>
                </c:pt>
                <c:pt idx="3118">
                  <c:v>342.05799999999999</c:v>
                </c:pt>
                <c:pt idx="3119">
                  <c:v>342.05799999999999</c:v>
                </c:pt>
                <c:pt idx="3120">
                  <c:v>342.05799999999999</c:v>
                </c:pt>
                <c:pt idx="3121">
                  <c:v>342.05799999999999</c:v>
                </c:pt>
                <c:pt idx="3122">
                  <c:v>342.16800000000001</c:v>
                </c:pt>
                <c:pt idx="3123">
                  <c:v>342.16800000000001</c:v>
                </c:pt>
                <c:pt idx="3124">
                  <c:v>342.16800000000001</c:v>
                </c:pt>
                <c:pt idx="3125">
                  <c:v>342.16800000000001</c:v>
                </c:pt>
                <c:pt idx="3126">
                  <c:v>342.05799999999999</c:v>
                </c:pt>
                <c:pt idx="3127">
                  <c:v>342.05799999999999</c:v>
                </c:pt>
                <c:pt idx="3128">
                  <c:v>342.05799999999999</c:v>
                </c:pt>
                <c:pt idx="3129">
                  <c:v>342.16800000000001</c:v>
                </c:pt>
                <c:pt idx="3130">
                  <c:v>342.05799999999999</c:v>
                </c:pt>
                <c:pt idx="3131">
                  <c:v>342.94400000000002</c:v>
                </c:pt>
                <c:pt idx="3132">
                  <c:v>343.05500000000001</c:v>
                </c:pt>
                <c:pt idx="3133">
                  <c:v>343.05500000000001</c:v>
                </c:pt>
                <c:pt idx="3134">
                  <c:v>343.05500000000001</c:v>
                </c:pt>
                <c:pt idx="3135">
                  <c:v>343.05500000000001</c:v>
                </c:pt>
                <c:pt idx="3136">
                  <c:v>343.05500000000001</c:v>
                </c:pt>
                <c:pt idx="3137">
                  <c:v>343.05500000000001</c:v>
                </c:pt>
                <c:pt idx="3138">
                  <c:v>342.94400000000002</c:v>
                </c:pt>
                <c:pt idx="3139">
                  <c:v>343.05500000000001</c:v>
                </c:pt>
                <c:pt idx="3140">
                  <c:v>342.94400000000002</c:v>
                </c:pt>
                <c:pt idx="3141">
                  <c:v>343.05500000000001</c:v>
                </c:pt>
                <c:pt idx="3142">
                  <c:v>342.94400000000002</c:v>
                </c:pt>
                <c:pt idx="3143">
                  <c:v>343.05500000000001</c:v>
                </c:pt>
                <c:pt idx="3144">
                  <c:v>342.94400000000002</c:v>
                </c:pt>
                <c:pt idx="3145">
                  <c:v>343.05500000000001</c:v>
                </c:pt>
                <c:pt idx="3146">
                  <c:v>342.94400000000002</c:v>
                </c:pt>
                <c:pt idx="3147">
                  <c:v>343.27699999999862</c:v>
                </c:pt>
                <c:pt idx="3148">
                  <c:v>343.79399999999862</c:v>
                </c:pt>
                <c:pt idx="3149">
                  <c:v>343.904</c:v>
                </c:pt>
                <c:pt idx="3150">
                  <c:v>343.904</c:v>
                </c:pt>
                <c:pt idx="3151">
                  <c:v>343.904</c:v>
                </c:pt>
                <c:pt idx="3152">
                  <c:v>343.904</c:v>
                </c:pt>
                <c:pt idx="3153">
                  <c:v>343.904</c:v>
                </c:pt>
                <c:pt idx="3154">
                  <c:v>343.904</c:v>
                </c:pt>
                <c:pt idx="3155">
                  <c:v>343.904</c:v>
                </c:pt>
                <c:pt idx="3156">
                  <c:v>343.904</c:v>
                </c:pt>
                <c:pt idx="3157">
                  <c:v>343.904</c:v>
                </c:pt>
                <c:pt idx="3158">
                  <c:v>343.904</c:v>
                </c:pt>
                <c:pt idx="3159">
                  <c:v>343.904</c:v>
                </c:pt>
                <c:pt idx="3160">
                  <c:v>343.904</c:v>
                </c:pt>
                <c:pt idx="3161">
                  <c:v>343.904</c:v>
                </c:pt>
                <c:pt idx="3162">
                  <c:v>343.904</c:v>
                </c:pt>
                <c:pt idx="3163">
                  <c:v>343.904</c:v>
                </c:pt>
                <c:pt idx="3164">
                  <c:v>343.904</c:v>
                </c:pt>
                <c:pt idx="3165">
                  <c:v>343.904</c:v>
                </c:pt>
                <c:pt idx="3166">
                  <c:v>343.904</c:v>
                </c:pt>
                <c:pt idx="3167">
                  <c:v>343.904</c:v>
                </c:pt>
                <c:pt idx="3168">
                  <c:v>343.79399999999862</c:v>
                </c:pt>
                <c:pt idx="3169">
                  <c:v>343.904</c:v>
                </c:pt>
                <c:pt idx="3170">
                  <c:v>343.904</c:v>
                </c:pt>
                <c:pt idx="3171">
                  <c:v>344.53199999999862</c:v>
                </c:pt>
                <c:pt idx="3172">
                  <c:v>2.54853</c:v>
                </c:pt>
                <c:pt idx="3173">
                  <c:v>35.679499999999997</c:v>
                </c:pt>
                <c:pt idx="3174">
                  <c:v>134.96199999999999</c:v>
                </c:pt>
                <c:pt idx="3175">
                  <c:v>225.268</c:v>
                </c:pt>
                <c:pt idx="3176">
                  <c:v>287.13499999999999</c:v>
                </c:pt>
                <c:pt idx="3177">
                  <c:v>304.67899999999992</c:v>
                </c:pt>
                <c:pt idx="3178">
                  <c:v>314.87299999999999</c:v>
                </c:pt>
                <c:pt idx="3179">
                  <c:v>324.62400000000002</c:v>
                </c:pt>
                <c:pt idx="3180">
                  <c:v>329.5</c:v>
                </c:pt>
                <c:pt idx="3181">
                  <c:v>334.59699999999862</c:v>
                </c:pt>
                <c:pt idx="3182">
                  <c:v>39.927</c:v>
                </c:pt>
                <c:pt idx="3183">
                  <c:v>213.67099999999999</c:v>
                </c:pt>
                <c:pt idx="3184">
                  <c:v>276.387</c:v>
                </c:pt>
                <c:pt idx="3185">
                  <c:v>299.28699999999861</c:v>
                </c:pt>
                <c:pt idx="3186">
                  <c:v>309.48099999999891</c:v>
                </c:pt>
                <c:pt idx="3187">
                  <c:v>319.41599999999892</c:v>
                </c:pt>
                <c:pt idx="3188">
                  <c:v>322.59300000000002</c:v>
                </c:pt>
                <c:pt idx="3189">
                  <c:v>326.10199999999992</c:v>
                </c:pt>
                <c:pt idx="3190">
                  <c:v>329.75799999999992</c:v>
                </c:pt>
                <c:pt idx="3191">
                  <c:v>330.68200000000002</c:v>
                </c:pt>
                <c:pt idx="3192">
                  <c:v>334.892</c:v>
                </c:pt>
                <c:pt idx="3193">
                  <c:v>334.892</c:v>
                </c:pt>
                <c:pt idx="3194">
                  <c:v>334.892</c:v>
                </c:pt>
                <c:pt idx="3195">
                  <c:v>335.81599999999992</c:v>
                </c:pt>
                <c:pt idx="3196">
                  <c:v>336.85</c:v>
                </c:pt>
                <c:pt idx="3197">
                  <c:v>336.85</c:v>
                </c:pt>
                <c:pt idx="3198">
                  <c:v>337.77300000000002</c:v>
                </c:pt>
                <c:pt idx="3199">
                  <c:v>2.3638599999999981</c:v>
                </c:pt>
                <c:pt idx="3200">
                  <c:v>178.32400000000001</c:v>
                </c:pt>
                <c:pt idx="3201">
                  <c:v>282.85000000000002</c:v>
                </c:pt>
                <c:pt idx="3202">
                  <c:v>303.42299999999892</c:v>
                </c:pt>
                <c:pt idx="3203">
                  <c:v>313.47000000000003</c:v>
                </c:pt>
                <c:pt idx="3204">
                  <c:v>321.15199999999999</c:v>
                </c:pt>
                <c:pt idx="3205">
                  <c:v>324.62400000000002</c:v>
                </c:pt>
                <c:pt idx="3206">
                  <c:v>326.61900000000009</c:v>
                </c:pt>
                <c:pt idx="3207">
                  <c:v>328.53899999999891</c:v>
                </c:pt>
                <c:pt idx="3208">
                  <c:v>330.64499999999998</c:v>
                </c:pt>
                <c:pt idx="3209">
                  <c:v>332.565</c:v>
                </c:pt>
                <c:pt idx="3210">
                  <c:v>334.96600000000001</c:v>
                </c:pt>
                <c:pt idx="3211">
                  <c:v>334.85500000000002</c:v>
                </c:pt>
                <c:pt idx="3212">
                  <c:v>339.17700000000002</c:v>
                </c:pt>
                <c:pt idx="3213">
                  <c:v>334.78099999999961</c:v>
                </c:pt>
                <c:pt idx="3214">
                  <c:v>334.78099999999961</c:v>
                </c:pt>
                <c:pt idx="3215">
                  <c:v>337.03399999999891</c:v>
                </c:pt>
                <c:pt idx="3216">
                  <c:v>337.88400000000001</c:v>
                </c:pt>
                <c:pt idx="3217">
                  <c:v>337.88400000000001</c:v>
                </c:pt>
                <c:pt idx="3218">
                  <c:v>337.88400000000001</c:v>
                </c:pt>
                <c:pt idx="3219">
                  <c:v>337.77300000000002</c:v>
                </c:pt>
                <c:pt idx="3220">
                  <c:v>337.88400000000001</c:v>
                </c:pt>
                <c:pt idx="3221">
                  <c:v>337.77300000000002</c:v>
                </c:pt>
                <c:pt idx="3222">
                  <c:v>338.697</c:v>
                </c:pt>
                <c:pt idx="3223">
                  <c:v>338.697</c:v>
                </c:pt>
                <c:pt idx="3224">
                  <c:v>338.697</c:v>
                </c:pt>
                <c:pt idx="3225">
                  <c:v>338.80700000000002</c:v>
                </c:pt>
                <c:pt idx="3226">
                  <c:v>338.697</c:v>
                </c:pt>
                <c:pt idx="3227">
                  <c:v>338.80700000000002</c:v>
                </c:pt>
                <c:pt idx="3228">
                  <c:v>339.952</c:v>
                </c:pt>
                <c:pt idx="3229">
                  <c:v>334.81799999999993</c:v>
                </c:pt>
                <c:pt idx="3230">
                  <c:v>338.697</c:v>
                </c:pt>
                <c:pt idx="3231">
                  <c:v>338.91799999999961</c:v>
                </c:pt>
                <c:pt idx="3232">
                  <c:v>338.80700000000002</c:v>
                </c:pt>
                <c:pt idx="3233">
                  <c:v>339.98899999999861</c:v>
                </c:pt>
                <c:pt idx="3234">
                  <c:v>339.87900000000002</c:v>
                </c:pt>
                <c:pt idx="3235">
                  <c:v>339.87900000000002</c:v>
                </c:pt>
                <c:pt idx="3236">
                  <c:v>339.87900000000002</c:v>
                </c:pt>
                <c:pt idx="3237">
                  <c:v>339.98899999999861</c:v>
                </c:pt>
                <c:pt idx="3238">
                  <c:v>340.91300000000001</c:v>
                </c:pt>
                <c:pt idx="3239">
                  <c:v>340.91300000000001</c:v>
                </c:pt>
                <c:pt idx="3240">
                  <c:v>340.91300000000001</c:v>
                </c:pt>
                <c:pt idx="3241">
                  <c:v>340.91300000000001</c:v>
                </c:pt>
                <c:pt idx="3242">
                  <c:v>340.91300000000001</c:v>
                </c:pt>
                <c:pt idx="3243">
                  <c:v>340.91300000000001</c:v>
                </c:pt>
                <c:pt idx="3244">
                  <c:v>340.91300000000001</c:v>
                </c:pt>
                <c:pt idx="3245">
                  <c:v>341.17099999999999</c:v>
                </c:pt>
                <c:pt idx="3246">
                  <c:v>342.09500000000003</c:v>
                </c:pt>
                <c:pt idx="3247">
                  <c:v>341.98399999999862</c:v>
                </c:pt>
                <c:pt idx="3248">
                  <c:v>341.98399999999862</c:v>
                </c:pt>
                <c:pt idx="3249">
                  <c:v>342.09500000000003</c:v>
                </c:pt>
                <c:pt idx="3250">
                  <c:v>342.09500000000003</c:v>
                </c:pt>
                <c:pt idx="3251">
                  <c:v>342.09500000000003</c:v>
                </c:pt>
                <c:pt idx="3252">
                  <c:v>342.09500000000003</c:v>
                </c:pt>
                <c:pt idx="3253">
                  <c:v>342.83300000000003</c:v>
                </c:pt>
                <c:pt idx="3254">
                  <c:v>342.94400000000002</c:v>
                </c:pt>
                <c:pt idx="3255">
                  <c:v>342.94400000000002</c:v>
                </c:pt>
                <c:pt idx="3256">
                  <c:v>342.94400000000002</c:v>
                </c:pt>
                <c:pt idx="3257">
                  <c:v>342.94400000000002</c:v>
                </c:pt>
                <c:pt idx="3258">
                  <c:v>342.94400000000002</c:v>
                </c:pt>
                <c:pt idx="3259">
                  <c:v>342.94400000000002</c:v>
                </c:pt>
                <c:pt idx="3260">
                  <c:v>342.94400000000002</c:v>
                </c:pt>
                <c:pt idx="3261">
                  <c:v>343.05500000000001</c:v>
                </c:pt>
                <c:pt idx="3262">
                  <c:v>342.94400000000002</c:v>
                </c:pt>
                <c:pt idx="3263">
                  <c:v>343.05500000000001</c:v>
                </c:pt>
                <c:pt idx="3264">
                  <c:v>342.94400000000002</c:v>
                </c:pt>
                <c:pt idx="3265">
                  <c:v>339.029</c:v>
                </c:pt>
                <c:pt idx="3266">
                  <c:v>341.541</c:v>
                </c:pt>
                <c:pt idx="3267">
                  <c:v>343.05500000000001</c:v>
                </c:pt>
                <c:pt idx="3268">
                  <c:v>338.73399999999862</c:v>
                </c:pt>
                <c:pt idx="3269">
                  <c:v>340.76499999999999</c:v>
                </c:pt>
                <c:pt idx="3270">
                  <c:v>342.68599999999992</c:v>
                </c:pt>
                <c:pt idx="3271">
                  <c:v>343.60899999999992</c:v>
                </c:pt>
                <c:pt idx="3272">
                  <c:v>338.99200000000002</c:v>
                </c:pt>
                <c:pt idx="3273">
                  <c:v>342.98099999999891</c:v>
                </c:pt>
                <c:pt idx="3274">
                  <c:v>343.64600000000002</c:v>
                </c:pt>
                <c:pt idx="3275">
                  <c:v>343.53500000000003</c:v>
                </c:pt>
                <c:pt idx="3276">
                  <c:v>343.53500000000003</c:v>
                </c:pt>
                <c:pt idx="3277">
                  <c:v>343.64600000000002</c:v>
                </c:pt>
                <c:pt idx="3278">
                  <c:v>343.64600000000002</c:v>
                </c:pt>
                <c:pt idx="3279">
                  <c:v>343.64600000000002</c:v>
                </c:pt>
                <c:pt idx="3280">
                  <c:v>343.53500000000003</c:v>
                </c:pt>
                <c:pt idx="3281">
                  <c:v>343.53500000000003</c:v>
                </c:pt>
                <c:pt idx="3282">
                  <c:v>343.64600000000002</c:v>
                </c:pt>
                <c:pt idx="3283">
                  <c:v>343.53500000000003</c:v>
                </c:pt>
                <c:pt idx="3284">
                  <c:v>343.53500000000003</c:v>
                </c:pt>
                <c:pt idx="3285">
                  <c:v>343.79399999999862</c:v>
                </c:pt>
                <c:pt idx="3286">
                  <c:v>341.50400000000002</c:v>
                </c:pt>
                <c:pt idx="3287">
                  <c:v>343.83100000000002</c:v>
                </c:pt>
                <c:pt idx="3288">
                  <c:v>343.83100000000002</c:v>
                </c:pt>
                <c:pt idx="3289">
                  <c:v>343.94099999999992</c:v>
                </c:pt>
                <c:pt idx="3290">
                  <c:v>343.83100000000002</c:v>
                </c:pt>
                <c:pt idx="3291">
                  <c:v>343.83100000000002</c:v>
                </c:pt>
                <c:pt idx="3292">
                  <c:v>343.94099999999992</c:v>
                </c:pt>
                <c:pt idx="3293">
                  <c:v>343.94099999999992</c:v>
                </c:pt>
                <c:pt idx="3294">
                  <c:v>343.94099999999992</c:v>
                </c:pt>
                <c:pt idx="3295">
                  <c:v>343.83100000000002</c:v>
                </c:pt>
                <c:pt idx="3296">
                  <c:v>343.94099999999992</c:v>
                </c:pt>
                <c:pt idx="3297">
                  <c:v>343.94099999999992</c:v>
                </c:pt>
                <c:pt idx="3298">
                  <c:v>343.83100000000002</c:v>
                </c:pt>
                <c:pt idx="3299">
                  <c:v>343.83100000000002</c:v>
                </c:pt>
                <c:pt idx="3300">
                  <c:v>343.94099999999992</c:v>
                </c:pt>
                <c:pt idx="3301">
                  <c:v>343.83100000000002</c:v>
                </c:pt>
                <c:pt idx="3302">
                  <c:v>343.94099999999992</c:v>
                </c:pt>
                <c:pt idx="3303">
                  <c:v>344.34800000000001</c:v>
                </c:pt>
                <c:pt idx="3304">
                  <c:v>343.572</c:v>
                </c:pt>
                <c:pt idx="3305">
                  <c:v>343.904</c:v>
                </c:pt>
                <c:pt idx="3306">
                  <c:v>344.42200000000003</c:v>
                </c:pt>
                <c:pt idx="3307">
                  <c:v>344.53199999999862</c:v>
                </c:pt>
                <c:pt idx="3308">
                  <c:v>344.42200000000003</c:v>
                </c:pt>
                <c:pt idx="3309">
                  <c:v>343.53500000000003</c:v>
                </c:pt>
                <c:pt idx="3310">
                  <c:v>343.86799999999999</c:v>
                </c:pt>
                <c:pt idx="3311">
                  <c:v>344.42200000000003</c:v>
                </c:pt>
                <c:pt idx="3312">
                  <c:v>344.53199999999862</c:v>
                </c:pt>
                <c:pt idx="3313">
                  <c:v>344.53199999999862</c:v>
                </c:pt>
                <c:pt idx="3314">
                  <c:v>344.42200000000003</c:v>
                </c:pt>
                <c:pt idx="3315">
                  <c:v>344.53199999999862</c:v>
                </c:pt>
                <c:pt idx="3316">
                  <c:v>344.42200000000003</c:v>
                </c:pt>
                <c:pt idx="3317">
                  <c:v>344.53199999999862</c:v>
                </c:pt>
                <c:pt idx="3318">
                  <c:v>344.42200000000003</c:v>
                </c:pt>
                <c:pt idx="3319">
                  <c:v>344.53199999999862</c:v>
                </c:pt>
                <c:pt idx="3320">
                  <c:v>344.53199999999862</c:v>
                </c:pt>
                <c:pt idx="3321">
                  <c:v>344.53199999999862</c:v>
                </c:pt>
                <c:pt idx="3322">
                  <c:v>344.53199999999862</c:v>
                </c:pt>
                <c:pt idx="3323">
                  <c:v>344.42200000000003</c:v>
                </c:pt>
                <c:pt idx="3324">
                  <c:v>344.42200000000003</c:v>
                </c:pt>
                <c:pt idx="3325">
                  <c:v>344.53199999999862</c:v>
                </c:pt>
                <c:pt idx="3326">
                  <c:v>344.42200000000003</c:v>
                </c:pt>
                <c:pt idx="3327">
                  <c:v>345.01299999999992</c:v>
                </c:pt>
                <c:pt idx="3328">
                  <c:v>343.86799999999999</c:v>
                </c:pt>
                <c:pt idx="3329">
                  <c:v>345.08600000000001</c:v>
                </c:pt>
                <c:pt idx="3330">
                  <c:v>345.08600000000001</c:v>
                </c:pt>
                <c:pt idx="3331">
                  <c:v>345.08600000000001</c:v>
                </c:pt>
                <c:pt idx="3332">
                  <c:v>345.08600000000001</c:v>
                </c:pt>
                <c:pt idx="3333">
                  <c:v>345.08600000000001</c:v>
                </c:pt>
                <c:pt idx="3334">
                  <c:v>345.08600000000001</c:v>
                </c:pt>
                <c:pt idx="3335">
                  <c:v>345.08600000000001</c:v>
                </c:pt>
                <c:pt idx="3336">
                  <c:v>345.08600000000001</c:v>
                </c:pt>
                <c:pt idx="3337">
                  <c:v>343.79399999999862</c:v>
                </c:pt>
                <c:pt idx="3338">
                  <c:v>345.12299999999999</c:v>
                </c:pt>
                <c:pt idx="3339">
                  <c:v>345.12299999999999</c:v>
                </c:pt>
                <c:pt idx="3340">
                  <c:v>345.12299999999999</c:v>
                </c:pt>
                <c:pt idx="3341">
                  <c:v>345.12299999999999</c:v>
                </c:pt>
                <c:pt idx="3342">
                  <c:v>345.12299999999999</c:v>
                </c:pt>
                <c:pt idx="3343">
                  <c:v>345.12299999999999</c:v>
                </c:pt>
                <c:pt idx="3344">
                  <c:v>345.12299999999999</c:v>
                </c:pt>
                <c:pt idx="3345">
                  <c:v>345.01299999999992</c:v>
                </c:pt>
                <c:pt idx="3346">
                  <c:v>344.53199999999862</c:v>
                </c:pt>
                <c:pt idx="3347">
                  <c:v>340.98700000000002</c:v>
                </c:pt>
                <c:pt idx="3348">
                  <c:v>342.09500000000003</c:v>
                </c:pt>
                <c:pt idx="3349">
                  <c:v>341.31900000000002</c:v>
                </c:pt>
                <c:pt idx="3350">
                  <c:v>339.98899999999861</c:v>
                </c:pt>
                <c:pt idx="3351">
                  <c:v>340.98700000000002</c:v>
                </c:pt>
                <c:pt idx="3352">
                  <c:v>340.02600000000001</c:v>
                </c:pt>
                <c:pt idx="3353">
                  <c:v>340.95</c:v>
                </c:pt>
                <c:pt idx="3354">
                  <c:v>340.95</c:v>
                </c:pt>
                <c:pt idx="3355">
                  <c:v>343.05500000000001</c:v>
                </c:pt>
                <c:pt idx="3356">
                  <c:v>343.94099999999992</c:v>
                </c:pt>
                <c:pt idx="3357">
                  <c:v>343.94099999999992</c:v>
                </c:pt>
                <c:pt idx="3358">
                  <c:v>345.04899999999992</c:v>
                </c:pt>
                <c:pt idx="3359">
                  <c:v>345.04899999999992</c:v>
                </c:pt>
                <c:pt idx="3360">
                  <c:v>345.04899999999992</c:v>
                </c:pt>
                <c:pt idx="3361">
                  <c:v>345.04899999999992</c:v>
                </c:pt>
                <c:pt idx="3362">
                  <c:v>345.04899999999992</c:v>
                </c:pt>
                <c:pt idx="3363">
                  <c:v>345.04899999999992</c:v>
                </c:pt>
                <c:pt idx="3364">
                  <c:v>345.04899999999992</c:v>
                </c:pt>
                <c:pt idx="3365">
                  <c:v>345.04899999999992</c:v>
                </c:pt>
                <c:pt idx="3366">
                  <c:v>345.16</c:v>
                </c:pt>
                <c:pt idx="3367">
                  <c:v>345.16</c:v>
                </c:pt>
                <c:pt idx="3368">
                  <c:v>345.04899999999992</c:v>
                </c:pt>
                <c:pt idx="3369">
                  <c:v>345.04899999999992</c:v>
                </c:pt>
                <c:pt idx="3370">
                  <c:v>345.04899999999992</c:v>
                </c:pt>
                <c:pt idx="3371">
                  <c:v>345.04899999999992</c:v>
                </c:pt>
                <c:pt idx="3372">
                  <c:v>345.04899999999992</c:v>
                </c:pt>
                <c:pt idx="3373">
                  <c:v>345.38200000000001</c:v>
                </c:pt>
                <c:pt idx="3374">
                  <c:v>345.38200000000001</c:v>
                </c:pt>
                <c:pt idx="3375">
                  <c:v>345.38200000000001</c:v>
                </c:pt>
                <c:pt idx="3376">
                  <c:v>345.38200000000001</c:v>
                </c:pt>
                <c:pt idx="3377">
                  <c:v>345.38200000000001</c:v>
                </c:pt>
                <c:pt idx="3378">
                  <c:v>345.38200000000001</c:v>
                </c:pt>
                <c:pt idx="3379">
                  <c:v>345.38200000000001</c:v>
                </c:pt>
                <c:pt idx="3380">
                  <c:v>345.38200000000001</c:v>
                </c:pt>
                <c:pt idx="3381">
                  <c:v>345.38200000000001</c:v>
                </c:pt>
                <c:pt idx="3382">
                  <c:v>345.38200000000001</c:v>
                </c:pt>
                <c:pt idx="3383">
                  <c:v>342.649</c:v>
                </c:pt>
                <c:pt idx="3384">
                  <c:v>345.899</c:v>
                </c:pt>
                <c:pt idx="3385">
                  <c:v>346.01</c:v>
                </c:pt>
                <c:pt idx="3386">
                  <c:v>346.01</c:v>
                </c:pt>
                <c:pt idx="3387">
                  <c:v>346.01</c:v>
                </c:pt>
                <c:pt idx="3388">
                  <c:v>346.01</c:v>
                </c:pt>
                <c:pt idx="3389">
                  <c:v>345.899</c:v>
                </c:pt>
                <c:pt idx="3390">
                  <c:v>345.899</c:v>
                </c:pt>
                <c:pt idx="3391">
                  <c:v>346.01</c:v>
                </c:pt>
                <c:pt idx="3392">
                  <c:v>346.01</c:v>
                </c:pt>
                <c:pt idx="3393">
                  <c:v>346.01</c:v>
                </c:pt>
                <c:pt idx="3394">
                  <c:v>346.01</c:v>
                </c:pt>
                <c:pt idx="3395">
                  <c:v>346.01</c:v>
                </c:pt>
                <c:pt idx="3396">
                  <c:v>346.01</c:v>
                </c:pt>
                <c:pt idx="3397">
                  <c:v>346.01</c:v>
                </c:pt>
                <c:pt idx="3398">
                  <c:v>346.01</c:v>
                </c:pt>
                <c:pt idx="3399">
                  <c:v>345.899</c:v>
                </c:pt>
                <c:pt idx="3400">
                  <c:v>345.899</c:v>
                </c:pt>
                <c:pt idx="3401">
                  <c:v>346.01</c:v>
                </c:pt>
                <c:pt idx="3402">
                  <c:v>346.01</c:v>
                </c:pt>
                <c:pt idx="3403">
                  <c:v>346.01</c:v>
                </c:pt>
                <c:pt idx="3404">
                  <c:v>346.01</c:v>
                </c:pt>
                <c:pt idx="3405">
                  <c:v>346.01</c:v>
                </c:pt>
                <c:pt idx="3406">
                  <c:v>346.01</c:v>
                </c:pt>
                <c:pt idx="3407">
                  <c:v>342.02100000000002</c:v>
                </c:pt>
                <c:pt idx="3408">
                  <c:v>342.13200000000001</c:v>
                </c:pt>
                <c:pt idx="3409">
                  <c:v>342.13200000000001</c:v>
                </c:pt>
                <c:pt idx="3410">
                  <c:v>342.13200000000001</c:v>
                </c:pt>
                <c:pt idx="3411">
                  <c:v>342.13200000000001</c:v>
                </c:pt>
                <c:pt idx="3412">
                  <c:v>342.13200000000001</c:v>
                </c:pt>
                <c:pt idx="3413">
                  <c:v>342.02100000000002</c:v>
                </c:pt>
                <c:pt idx="3414">
                  <c:v>342.13200000000001</c:v>
                </c:pt>
                <c:pt idx="3415">
                  <c:v>342.13200000000001</c:v>
                </c:pt>
                <c:pt idx="3416">
                  <c:v>342.13200000000001</c:v>
                </c:pt>
                <c:pt idx="3417">
                  <c:v>342.83300000000003</c:v>
                </c:pt>
                <c:pt idx="3418">
                  <c:v>343.05500000000001</c:v>
                </c:pt>
                <c:pt idx="3419">
                  <c:v>343.05500000000001</c:v>
                </c:pt>
                <c:pt idx="3420">
                  <c:v>343.05500000000001</c:v>
                </c:pt>
                <c:pt idx="3421">
                  <c:v>342.94400000000002</c:v>
                </c:pt>
                <c:pt idx="3422">
                  <c:v>342.94400000000002</c:v>
                </c:pt>
                <c:pt idx="3423">
                  <c:v>343.05500000000001</c:v>
                </c:pt>
                <c:pt idx="3424">
                  <c:v>343.27699999999862</c:v>
                </c:pt>
                <c:pt idx="3425">
                  <c:v>343.94099999999992</c:v>
                </c:pt>
                <c:pt idx="3426">
                  <c:v>343.83100000000002</c:v>
                </c:pt>
                <c:pt idx="3427">
                  <c:v>343.94099999999992</c:v>
                </c:pt>
                <c:pt idx="3428">
                  <c:v>343.94099999999992</c:v>
                </c:pt>
                <c:pt idx="3429">
                  <c:v>343.94099999999992</c:v>
                </c:pt>
                <c:pt idx="3430">
                  <c:v>344.05200000000002</c:v>
                </c:pt>
                <c:pt idx="3431">
                  <c:v>345.08600000000001</c:v>
                </c:pt>
                <c:pt idx="3432">
                  <c:v>345.08600000000001</c:v>
                </c:pt>
                <c:pt idx="3433">
                  <c:v>345.97300000000001</c:v>
                </c:pt>
                <c:pt idx="3434">
                  <c:v>345.86200000000002</c:v>
                </c:pt>
                <c:pt idx="3435">
                  <c:v>345.97300000000001</c:v>
                </c:pt>
                <c:pt idx="3436">
                  <c:v>345.97300000000001</c:v>
                </c:pt>
                <c:pt idx="3437">
                  <c:v>345.97300000000001</c:v>
                </c:pt>
                <c:pt idx="3438">
                  <c:v>346.19400000000002</c:v>
                </c:pt>
                <c:pt idx="3439">
                  <c:v>346.52699999999862</c:v>
                </c:pt>
                <c:pt idx="3440">
                  <c:v>346.52699999999862</c:v>
                </c:pt>
                <c:pt idx="3441">
                  <c:v>346.52699999999862</c:v>
                </c:pt>
                <c:pt idx="3442">
                  <c:v>346.52699999999862</c:v>
                </c:pt>
                <c:pt idx="3443">
                  <c:v>346.52699999999862</c:v>
                </c:pt>
                <c:pt idx="3444">
                  <c:v>346.52699999999862</c:v>
                </c:pt>
                <c:pt idx="3445">
                  <c:v>346.52699999999862</c:v>
                </c:pt>
                <c:pt idx="3446">
                  <c:v>346.52699999999862</c:v>
                </c:pt>
                <c:pt idx="3447">
                  <c:v>346.52699999999862</c:v>
                </c:pt>
                <c:pt idx="3448">
                  <c:v>346.52699999999862</c:v>
                </c:pt>
                <c:pt idx="3449">
                  <c:v>346.52699999999862</c:v>
                </c:pt>
                <c:pt idx="3450">
                  <c:v>346.52699999999862</c:v>
                </c:pt>
                <c:pt idx="3451">
                  <c:v>346.52699999999862</c:v>
                </c:pt>
                <c:pt idx="3452">
                  <c:v>346.52699999999862</c:v>
                </c:pt>
                <c:pt idx="3453">
                  <c:v>346.52699999999862</c:v>
                </c:pt>
                <c:pt idx="3454">
                  <c:v>346.78500000000003</c:v>
                </c:pt>
                <c:pt idx="3455">
                  <c:v>346.78500000000003</c:v>
                </c:pt>
                <c:pt idx="3456">
                  <c:v>346.78500000000003</c:v>
                </c:pt>
                <c:pt idx="3457">
                  <c:v>346.89600000000002</c:v>
                </c:pt>
                <c:pt idx="3458">
                  <c:v>346.89600000000002</c:v>
                </c:pt>
                <c:pt idx="3459">
                  <c:v>346.78500000000003</c:v>
                </c:pt>
                <c:pt idx="3460">
                  <c:v>346.78500000000003</c:v>
                </c:pt>
                <c:pt idx="3461">
                  <c:v>346.89600000000002</c:v>
                </c:pt>
                <c:pt idx="3462">
                  <c:v>346.78500000000003</c:v>
                </c:pt>
                <c:pt idx="3463">
                  <c:v>346.89600000000002</c:v>
                </c:pt>
                <c:pt idx="3464">
                  <c:v>346.78500000000003</c:v>
                </c:pt>
                <c:pt idx="3465">
                  <c:v>346.67500000000001</c:v>
                </c:pt>
                <c:pt idx="3466">
                  <c:v>346.78500000000003</c:v>
                </c:pt>
                <c:pt idx="3467">
                  <c:v>346.89600000000002</c:v>
                </c:pt>
                <c:pt idx="3468">
                  <c:v>346.78500000000003</c:v>
                </c:pt>
                <c:pt idx="3469">
                  <c:v>341.09699999999862</c:v>
                </c:pt>
                <c:pt idx="3470">
                  <c:v>337.25599999999991</c:v>
                </c:pt>
                <c:pt idx="3471">
                  <c:v>337.25599999999991</c:v>
                </c:pt>
                <c:pt idx="3472">
                  <c:v>337.25599999999991</c:v>
                </c:pt>
                <c:pt idx="3473">
                  <c:v>337.47800000000001</c:v>
                </c:pt>
                <c:pt idx="3474">
                  <c:v>338.512</c:v>
                </c:pt>
                <c:pt idx="3475">
                  <c:v>339.54599999999999</c:v>
                </c:pt>
                <c:pt idx="3476">
                  <c:v>340.61700000000002</c:v>
                </c:pt>
                <c:pt idx="3477">
                  <c:v>341.57799999999992</c:v>
                </c:pt>
                <c:pt idx="3478">
                  <c:v>342.279</c:v>
                </c:pt>
                <c:pt idx="3479">
                  <c:v>342.39</c:v>
                </c:pt>
                <c:pt idx="3480">
                  <c:v>342.98099999999891</c:v>
                </c:pt>
                <c:pt idx="3481">
                  <c:v>342.98099999999891</c:v>
                </c:pt>
                <c:pt idx="3482">
                  <c:v>342.98099999999891</c:v>
                </c:pt>
                <c:pt idx="3483">
                  <c:v>342.98099999999891</c:v>
                </c:pt>
                <c:pt idx="3484">
                  <c:v>342.87</c:v>
                </c:pt>
                <c:pt idx="3485">
                  <c:v>342.98099999999891</c:v>
                </c:pt>
                <c:pt idx="3486">
                  <c:v>342.98099999999891</c:v>
                </c:pt>
                <c:pt idx="3487">
                  <c:v>343.86799999999999</c:v>
                </c:pt>
                <c:pt idx="3488">
                  <c:v>343.86799999999999</c:v>
                </c:pt>
                <c:pt idx="3489">
                  <c:v>344.45800000000003</c:v>
                </c:pt>
                <c:pt idx="3490">
                  <c:v>345.04899999999992</c:v>
                </c:pt>
                <c:pt idx="3491">
                  <c:v>345.04899999999992</c:v>
                </c:pt>
                <c:pt idx="3492">
                  <c:v>345.60300000000001</c:v>
                </c:pt>
                <c:pt idx="3493">
                  <c:v>345.93599999999861</c:v>
                </c:pt>
                <c:pt idx="3494">
                  <c:v>346.45299999999992</c:v>
                </c:pt>
                <c:pt idx="3495">
                  <c:v>346.822</c:v>
                </c:pt>
                <c:pt idx="3496">
                  <c:v>3.434979999999999</c:v>
                </c:pt>
                <c:pt idx="3497">
                  <c:v>82.919700000000006</c:v>
                </c:pt>
                <c:pt idx="3498">
                  <c:v>163.476</c:v>
                </c:pt>
                <c:pt idx="3499">
                  <c:v>193.65199999999999</c:v>
                </c:pt>
                <c:pt idx="3500">
                  <c:v>209.71899999999999</c:v>
                </c:pt>
                <c:pt idx="3501">
                  <c:v>266.673</c:v>
                </c:pt>
                <c:pt idx="3502">
                  <c:v>290.053</c:v>
                </c:pt>
                <c:pt idx="3503">
                  <c:v>299.84100000000001</c:v>
                </c:pt>
                <c:pt idx="3504">
                  <c:v>300.09899999999891</c:v>
                </c:pt>
                <c:pt idx="3505">
                  <c:v>304.67899999999992</c:v>
                </c:pt>
                <c:pt idx="3506">
                  <c:v>304.67899999999992</c:v>
                </c:pt>
                <c:pt idx="3507">
                  <c:v>304.79000000000002</c:v>
                </c:pt>
                <c:pt idx="3508">
                  <c:v>309.85000000000002</c:v>
                </c:pt>
                <c:pt idx="3509">
                  <c:v>309.85000000000002</c:v>
                </c:pt>
                <c:pt idx="3510">
                  <c:v>314.91000000000003</c:v>
                </c:pt>
                <c:pt idx="3511">
                  <c:v>314.91000000000003</c:v>
                </c:pt>
                <c:pt idx="3512">
                  <c:v>317.31099999999992</c:v>
                </c:pt>
                <c:pt idx="3513">
                  <c:v>327.28399999999891</c:v>
                </c:pt>
                <c:pt idx="3514">
                  <c:v>329.72099999999921</c:v>
                </c:pt>
                <c:pt idx="3515">
                  <c:v>334.92899999999861</c:v>
                </c:pt>
                <c:pt idx="3516">
                  <c:v>339.952</c:v>
                </c:pt>
                <c:pt idx="3517">
                  <c:v>339.952</c:v>
                </c:pt>
                <c:pt idx="3518">
                  <c:v>340.87599999999992</c:v>
                </c:pt>
                <c:pt idx="3519">
                  <c:v>341.20800000000003</c:v>
                </c:pt>
                <c:pt idx="3520">
                  <c:v>342.13200000000001</c:v>
                </c:pt>
                <c:pt idx="3521">
                  <c:v>342.13200000000001</c:v>
                </c:pt>
                <c:pt idx="3522">
                  <c:v>342.50099999999992</c:v>
                </c:pt>
                <c:pt idx="3523">
                  <c:v>342.94400000000002</c:v>
                </c:pt>
                <c:pt idx="3524">
                  <c:v>342.94400000000002</c:v>
                </c:pt>
                <c:pt idx="3525">
                  <c:v>343.60899999999992</c:v>
                </c:pt>
                <c:pt idx="3526">
                  <c:v>343.94099999999992</c:v>
                </c:pt>
                <c:pt idx="3527">
                  <c:v>343.83100000000002</c:v>
                </c:pt>
                <c:pt idx="3528">
                  <c:v>344.53199999999862</c:v>
                </c:pt>
                <c:pt idx="3529">
                  <c:v>345.12299999999999</c:v>
                </c:pt>
                <c:pt idx="3530">
                  <c:v>345.12299999999999</c:v>
                </c:pt>
                <c:pt idx="3531">
                  <c:v>345.78800000000001</c:v>
                </c:pt>
                <c:pt idx="3532">
                  <c:v>345.899</c:v>
                </c:pt>
                <c:pt idx="3533">
                  <c:v>345.899</c:v>
                </c:pt>
                <c:pt idx="3534">
                  <c:v>345.899</c:v>
                </c:pt>
                <c:pt idx="3535">
                  <c:v>345.899</c:v>
                </c:pt>
                <c:pt idx="3536">
                  <c:v>346.01</c:v>
                </c:pt>
                <c:pt idx="3537">
                  <c:v>345.899</c:v>
                </c:pt>
                <c:pt idx="3538">
                  <c:v>345.899</c:v>
                </c:pt>
                <c:pt idx="3539">
                  <c:v>346.01</c:v>
                </c:pt>
                <c:pt idx="3540">
                  <c:v>345.899</c:v>
                </c:pt>
                <c:pt idx="3541">
                  <c:v>346.56400000000002</c:v>
                </c:pt>
                <c:pt idx="3542">
                  <c:v>346.56400000000002</c:v>
                </c:pt>
                <c:pt idx="3543">
                  <c:v>346.56400000000002</c:v>
                </c:pt>
                <c:pt idx="3544">
                  <c:v>346.56400000000002</c:v>
                </c:pt>
                <c:pt idx="3545">
                  <c:v>346.45299999999992</c:v>
                </c:pt>
                <c:pt idx="3546">
                  <c:v>346.56400000000002</c:v>
                </c:pt>
                <c:pt idx="3547">
                  <c:v>346.56400000000002</c:v>
                </c:pt>
                <c:pt idx="3548">
                  <c:v>347.11799999999999</c:v>
                </c:pt>
                <c:pt idx="3549">
                  <c:v>347.11799999999999</c:v>
                </c:pt>
                <c:pt idx="3550">
                  <c:v>80.592799999999983</c:v>
                </c:pt>
                <c:pt idx="3551">
                  <c:v>172.00800000000001</c:v>
                </c:pt>
                <c:pt idx="3552">
                  <c:v>226.857</c:v>
                </c:pt>
                <c:pt idx="3553">
                  <c:v>244.881</c:v>
                </c:pt>
                <c:pt idx="3554">
                  <c:v>255.92500000000001</c:v>
                </c:pt>
                <c:pt idx="3555">
                  <c:v>283.33100000000002</c:v>
                </c:pt>
                <c:pt idx="3556">
                  <c:v>302.02</c:v>
                </c:pt>
                <c:pt idx="3557">
                  <c:v>313.91300000000001</c:v>
                </c:pt>
                <c:pt idx="3558">
                  <c:v>323.88600000000002</c:v>
                </c:pt>
                <c:pt idx="3559">
                  <c:v>329.68400000000008</c:v>
                </c:pt>
                <c:pt idx="3560">
                  <c:v>330.017</c:v>
                </c:pt>
                <c:pt idx="3561">
                  <c:v>335.04</c:v>
                </c:pt>
                <c:pt idx="3562">
                  <c:v>339.80500000000001</c:v>
                </c:pt>
                <c:pt idx="3563">
                  <c:v>340.322</c:v>
                </c:pt>
                <c:pt idx="3564">
                  <c:v>340.839</c:v>
                </c:pt>
                <c:pt idx="3565">
                  <c:v>341.42999999999961</c:v>
                </c:pt>
                <c:pt idx="3566">
                  <c:v>342.02100000000002</c:v>
                </c:pt>
                <c:pt idx="3567">
                  <c:v>342.39</c:v>
                </c:pt>
                <c:pt idx="3568">
                  <c:v>342.98099999999891</c:v>
                </c:pt>
                <c:pt idx="3569">
                  <c:v>342.98099999999891</c:v>
                </c:pt>
                <c:pt idx="3570">
                  <c:v>342.98099999999891</c:v>
                </c:pt>
                <c:pt idx="3571">
                  <c:v>342.98099999999891</c:v>
                </c:pt>
                <c:pt idx="3572">
                  <c:v>343.53500000000003</c:v>
                </c:pt>
                <c:pt idx="3573">
                  <c:v>344.12599999999992</c:v>
                </c:pt>
                <c:pt idx="3574">
                  <c:v>345.12299999999999</c:v>
                </c:pt>
                <c:pt idx="3575">
                  <c:v>345.93599999999861</c:v>
                </c:pt>
                <c:pt idx="3576">
                  <c:v>345.93599999999861</c:v>
                </c:pt>
                <c:pt idx="3577">
                  <c:v>345.93599999999861</c:v>
                </c:pt>
                <c:pt idx="3578">
                  <c:v>345.93599999999861</c:v>
                </c:pt>
                <c:pt idx="3579">
                  <c:v>345.93599999999861</c:v>
                </c:pt>
                <c:pt idx="3580">
                  <c:v>345.93599999999861</c:v>
                </c:pt>
                <c:pt idx="3581">
                  <c:v>345.93599999999861</c:v>
                </c:pt>
                <c:pt idx="3582">
                  <c:v>345.93599999999861</c:v>
                </c:pt>
                <c:pt idx="3583">
                  <c:v>345.93599999999861</c:v>
                </c:pt>
                <c:pt idx="3584">
                  <c:v>345.93599999999861</c:v>
                </c:pt>
                <c:pt idx="3585">
                  <c:v>345.93599999999861</c:v>
                </c:pt>
                <c:pt idx="3586">
                  <c:v>345.93599999999861</c:v>
                </c:pt>
                <c:pt idx="3587">
                  <c:v>346.26799999999992</c:v>
                </c:pt>
                <c:pt idx="3588">
                  <c:v>346.49</c:v>
                </c:pt>
                <c:pt idx="3589">
                  <c:v>346.49</c:v>
                </c:pt>
                <c:pt idx="3590">
                  <c:v>346.49</c:v>
                </c:pt>
                <c:pt idx="3591">
                  <c:v>346.49</c:v>
                </c:pt>
                <c:pt idx="3592">
                  <c:v>346.49</c:v>
                </c:pt>
                <c:pt idx="3593">
                  <c:v>346.601</c:v>
                </c:pt>
                <c:pt idx="3594">
                  <c:v>346.49</c:v>
                </c:pt>
                <c:pt idx="3595">
                  <c:v>346.601</c:v>
                </c:pt>
                <c:pt idx="3596">
                  <c:v>346.71199999999891</c:v>
                </c:pt>
                <c:pt idx="3597">
                  <c:v>346.822</c:v>
                </c:pt>
                <c:pt idx="3598">
                  <c:v>346.822</c:v>
                </c:pt>
                <c:pt idx="3599">
                  <c:v>346.822</c:v>
                </c:pt>
                <c:pt idx="3600">
                  <c:v>346.822</c:v>
                </c:pt>
                <c:pt idx="3601">
                  <c:v>346.822</c:v>
                </c:pt>
                <c:pt idx="3602">
                  <c:v>346.822</c:v>
                </c:pt>
                <c:pt idx="3603">
                  <c:v>346.822</c:v>
                </c:pt>
                <c:pt idx="3604">
                  <c:v>346.822</c:v>
                </c:pt>
                <c:pt idx="3605">
                  <c:v>346.822</c:v>
                </c:pt>
                <c:pt idx="3606">
                  <c:v>346.822</c:v>
                </c:pt>
                <c:pt idx="3607">
                  <c:v>346.822</c:v>
                </c:pt>
                <c:pt idx="3608">
                  <c:v>346.822</c:v>
                </c:pt>
                <c:pt idx="3609">
                  <c:v>346.822</c:v>
                </c:pt>
                <c:pt idx="3610">
                  <c:v>346.71199999999891</c:v>
                </c:pt>
                <c:pt idx="3611">
                  <c:v>346.822</c:v>
                </c:pt>
                <c:pt idx="3612">
                  <c:v>346.822</c:v>
                </c:pt>
                <c:pt idx="3613">
                  <c:v>346.822</c:v>
                </c:pt>
                <c:pt idx="3614">
                  <c:v>346.822</c:v>
                </c:pt>
                <c:pt idx="3615">
                  <c:v>346.822</c:v>
                </c:pt>
                <c:pt idx="3616">
                  <c:v>346.822</c:v>
                </c:pt>
                <c:pt idx="3617">
                  <c:v>346.822</c:v>
                </c:pt>
                <c:pt idx="3618">
                  <c:v>346.822</c:v>
                </c:pt>
                <c:pt idx="3619">
                  <c:v>347.48700000000002</c:v>
                </c:pt>
                <c:pt idx="3620">
                  <c:v>347.37599999999992</c:v>
                </c:pt>
                <c:pt idx="3621">
                  <c:v>347.48700000000002</c:v>
                </c:pt>
                <c:pt idx="3622">
                  <c:v>347.48700000000002</c:v>
                </c:pt>
                <c:pt idx="3623">
                  <c:v>13.555300000000001</c:v>
                </c:pt>
                <c:pt idx="3624">
                  <c:v>31.505800000000001</c:v>
                </c:pt>
                <c:pt idx="3625">
                  <c:v>129.643</c:v>
                </c:pt>
                <c:pt idx="3626">
                  <c:v>205.69300000000001</c:v>
                </c:pt>
                <c:pt idx="3627">
                  <c:v>238.89699999999999</c:v>
                </c:pt>
                <c:pt idx="3628">
                  <c:v>249.756</c:v>
                </c:pt>
                <c:pt idx="3629">
                  <c:v>264.05</c:v>
                </c:pt>
                <c:pt idx="3630">
                  <c:v>289.05599999999993</c:v>
                </c:pt>
                <c:pt idx="3631">
                  <c:v>305.86099999999999</c:v>
                </c:pt>
                <c:pt idx="3632">
                  <c:v>316.60899999999992</c:v>
                </c:pt>
                <c:pt idx="3633">
                  <c:v>326.50799999999992</c:v>
                </c:pt>
                <c:pt idx="3634">
                  <c:v>330.05399999999992</c:v>
                </c:pt>
                <c:pt idx="3635">
                  <c:v>335.11399999999992</c:v>
                </c:pt>
                <c:pt idx="3636">
                  <c:v>340.137</c:v>
                </c:pt>
                <c:pt idx="3637">
                  <c:v>342.05799999999999</c:v>
                </c:pt>
                <c:pt idx="3638">
                  <c:v>342.72300000000001</c:v>
                </c:pt>
                <c:pt idx="3639">
                  <c:v>343.94099999999992</c:v>
                </c:pt>
                <c:pt idx="3640">
                  <c:v>344.79099999999892</c:v>
                </c:pt>
                <c:pt idx="3641">
                  <c:v>345.12299999999999</c:v>
                </c:pt>
                <c:pt idx="3642">
                  <c:v>345.12299999999999</c:v>
                </c:pt>
                <c:pt idx="3643">
                  <c:v>345.12299999999999</c:v>
                </c:pt>
                <c:pt idx="3644">
                  <c:v>345.12299999999999</c:v>
                </c:pt>
                <c:pt idx="3645">
                  <c:v>345.12299999999999</c:v>
                </c:pt>
                <c:pt idx="3646">
                  <c:v>345.34500000000008</c:v>
                </c:pt>
                <c:pt idx="3647">
                  <c:v>346.01</c:v>
                </c:pt>
                <c:pt idx="3648">
                  <c:v>346.01</c:v>
                </c:pt>
                <c:pt idx="3649">
                  <c:v>345.899</c:v>
                </c:pt>
                <c:pt idx="3650">
                  <c:v>346.56400000000002</c:v>
                </c:pt>
                <c:pt idx="3651">
                  <c:v>346.45299999999992</c:v>
                </c:pt>
                <c:pt idx="3652">
                  <c:v>346.822</c:v>
                </c:pt>
                <c:pt idx="3653">
                  <c:v>346.822</c:v>
                </c:pt>
                <c:pt idx="3654">
                  <c:v>346.822</c:v>
                </c:pt>
                <c:pt idx="3655">
                  <c:v>347.41300000000001</c:v>
                </c:pt>
                <c:pt idx="3656">
                  <c:v>347.41300000000001</c:v>
                </c:pt>
                <c:pt idx="3657">
                  <c:v>347.41300000000001</c:v>
                </c:pt>
                <c:pt idx="3658">
                  <c:v>347.41300000000001</c:v>
                </c:pt>
                <c:pt idx="3659">
                  <c:v>347.41300000000001</c:v>
                </c:pt>
                <c:pt idx="3660">
                  <c:v>347.41300000000001</c:v>
                </c:pt>
                <c:pt idx="3661">
                  <c:v>347.41300000000001</c:v>
                </c:pt>
                <c:pt idx="3662">
                  <c:v>347.41300000000001</c:v>
                </c:pt>
                <c:pt idx="3663">
                  <c:v>347.41300000000001</c:v>
                </c:pt>
                <c:pt idx="3664">
                  <c:v>347.41300000000001</c:v>
                </c:pt>
                <c:pt idx="3665">
                  <c:v>347.41300000000001</c:v>
                </c:pt>
                <c:pt idx="3666">
                  <c:v>347.41300000000001</c:v>
                </c:pt>
                <c:pt idx="3667">
                  <c:v>347.41300000000001</c:v>
                </c:pt>
                <c:pt idx="3668">
                  <c:v>347.41300000000001</c:v>
                </c:pt>
                <c:pt idx="3669">
                  <c:v>347.41300000000001</c:v>
                </c:pt>
                <c:pt idx="3670">
                  <c:v>347.41300000000001</c:v>
                </c:pt>
                <c:pt idx="3671">
                  <c:v>347.41300000000001</c:v>
                </c:pt>
                <c:pt idx="3672">
                  <c:v>347.41300000000001</c:v>
                </c:pt>
                <c:pt idx="3673">
                  <c:v>347.41300000000001</c:v>
                </c:pt>
                <c:pt idx="3674">
                  <c:v>347.41300000000001</c:v>
                </c:pt>
                <c:pt idx="3675">
                  <c:v>347.41300000000001</c:v>
                </c:pt>
                <c:pt idx="3676">
                  <c:v>347.41300000000001</c:v>
                </c:pt>
                <c:pt idx="3677">
                  <c:v>347.41300000000001</c:v>
                </c:pt>
                <c:pt idx="3678">
                  <c:v>347.41300000000001</c:v>
                </c:pt>
                <c:pt idx="3679">
                  <c:v>347.41300000000001</c:v>
                </c:pt>
                <c:pt idx="3680">
                  <c:v>343.01799999999992</c:v>
                </c:pt>
                <c:pt idx="3681">
                  <c:v>343.01799999999992</c:v>
                </c:pt>
                <c:pt idx="3682">
                  <c:v>343.01799999999992</c:v>
                </c:pt>
                <c:pt idx="3683">
                  <c:v>344.16300000000001</c:v>
                </c:pt>
                <c:pt idx="3684">
                  <c:v>345.08600000000001</c:v>
                </c:pt>
                <c:pt idx="3685">
                  <c:v>345.97300000000001</c:v>
                </c:pt>
                <c:pt idx="3686">
                  <c:v>345.97300000000001</c:v>
                </c:pt>
                <c:pt idx="3687">
                  <c:v>346.52699999999862</c:v>
                </c:pt>
                <c:pt idx="3688">
                  <c:v>347.48700000000002</c:v>
                </c:pt>
                <c:pt idx="3689">
                  <c:v>347.48700000000002</c:v>
                </c:pt>
                <c:pt idx="3690">
                  <c:v>347.48700000000002</c:v>
                </c:pt>
                <c:pt idx="3691">
                  <c:v>347.48700000000002</c:v>
                </c:pt>
                <c:pt idx="3692">
                  <c:v>347.92999999999961</c:v>
                </c:pt>
                <c:pt idx="3693">
                  <c:v>348.041</c:v>
                </c:pt>
                <c:pt idx="3694">
                  <c:v>348.041</c:v>
                </c:pt>
                <c:pt idx="3695">
                  <c:v>4.6907799999999966</c:v>
                </c:pt>
                <c:pt idx="3696">
                  <c:v>102.754</c:v>
                </c:pt>
                <c:pt idx="3697">
                  <c:v>173.744</c:v>
                </c:pt>
                <c:pt idx="3698">
                  <c:v>195.86799999999999</c:v>
                </c:pt>
                <c:pt idx="3699">
                  <c:v>199.74600000000001</c:v>
                </c:pt>
                <c:pt idx="3700">
                  <c:v>199.74600000000001</c:v>
                </c:pt>
                <c:pt idx="3701">
                  <c:v>199.74600000000001</c:v>
                </c:pt>
                <c:pt idx="3702">
                  <c:v>199.74600000000001</c:v>
                </c:pt>
                <c:pt idx="3703">
                  <c:v>199.74600000000001</c:v>
                </c:pt>
                <c:pt idx="3704">
                  <c:v>199.74600000000001</c:v>
                </c:pt>
                <c:pt idx="3705">
                  <c:v>257.95600000000002</c:v>
                </c:pt>
                <c:pt idx="3706">
                  <c:v>287.09800000000001</c:v>
                </c:pt>
                <c:pt idx="3707">
                  <c:v>298.21600000000001</c:v>
                </c:pt>
                <c:pt idx="3708">
                  <c:v>299.98799999999892</c:v>
                </c:pt>
                <c:pt idx="3709">
                  <c:v>299.98799999999892</c:v>
                </c:pt>
                <c:pt idx="3710">
                  <c:v>299.98799999999892</c:v>
                </c:pt>
                <c:pt idx="3711">
                  <c:v>300.505</c:v>
                </c:pt>
                <c:pt idx="3712">
                  <c:v>309.185</c:v>
                </c:pt>
                <c:pt idx="3713">
                  <c:v>315.31700000000001</c:v>
                </c:pt>
                <c:pt idx="3714">
                  <c:v>319.97000000000003</c:v>
                </c:pt>
                <c:pt idx="3715">
                  <c:v>324.51299999999992</c:v>
                </c:pt>
                <c:pt idx="3716">
                  <c:v>324.661</c:v>
                </c:pt>
                <c:pt idx="3717">
                  <c:v>324.661</c:v>
                </c:pt>
                <c:pt idx="3718">
                  <c:v>324.77199999999891</c:v>
                </c:pt>
                <c:pt idx="3719">
                  <c:v>329.79500000000002</c:v>
                </c:pt>
                <c:pt idx="3720">
                  <c:v>329.79500000000002</c:v>
                </c:pt>
                <c:pt idx="3721">
                  <c:v>333.63600000000002</c:v>
                </c:pt>
                <c:pt idx="3722">
                  <c:v>334.96600000000001</c:v>
                </c:pt>
                <c:pt idx="3723">
                  <c:v>339.98899999999861</c:v>
                </c:pt>
                <c:pt idx="3724">
                  <c:v>339.98899999999861</c:v>
                </c:pt>
                <c:pt idx="3725">
                  <c:v>340.91300000000001</c:v>
                </c:pt>
                <c:pt idx="3726">
                  <c:v>341.947</c:v>
                </c:pt>
                <c:pt idx="3727">
                  <c:v>342.98099999999891</c:v>
                </c:pt>
                <c:pt idx="3728">
                  <c:v>343.94099999999992</c:v>
                </c:pt>
                <c:pt idx="3729">
                  <c:v>345.08600000000001</c:v>
                </c:pt>
                <c:pt idx="3730">
                  <c:v>345.08600000000001</c:v>
                </c:pt>
                <c:pt idx="3731">
                  <c:v>345.34500000000008</c:v>
                </c:pt>
                <c:pt idx="3732">
                  <c:v>346.01</c:v>
                </c:pt>
                <c:pt idx="3733">
                  <c:v>346.01</c:v>
                </c:pt>
                <c:pt idx="3734">
                  <c:v>346.822</c:v>
                </c:pt>
                <c:pt idx="3735">
                  <c:v>346.822</c:v>
                </c:pt>
                <c:pt idx="3736">
                  <c:v>346.822</c:v>
                </c:pt>
                <c:pt idx="3737">
                  <c:v>346.822</c:v>
                </c:pt>
                <c:pt idx="3738">
                  <c:v>346.822</c:v>
                </c:pt>
                <c:pt idx="3739">
                  <c:v>346.822</c:v>
                </c:pt>
                <c:pt idx="3740">
                  <c:v>346.822</c:v>
                </c:pt>
                <c:pt idx="3741">
                  <c:v>347.48700000000002</c:v>
                </c:pt>
                <c:pt idx="3742">
                  <c:v>347.48700000000002</c:v>
                </c:pt>
                <c:pt idx="3743">
                  <c:v>347.48700000000002</c:v>
                </c:pt>
                <c:pt idx="3744">
                  <c:v>347.48700000000002</c:v>
                </c:pt>
                <c:pt idx="3745">
                  <c:v>347.37599999999992</c:v>
                </c:pt>
                <c:pt idx="3746">
                  <c:v>347.37599999999992</c:v>
                </c:pt>
                <c:pt idx="3747">
                  <c:v>347.48700000000002</c:v>
                </c:pt>
                <c:pt idx="3748">
                  <c:v>347.48700000000002</c:v>
                </c:pt>
                <c:pt idx="3749">
                  <c:v>347.48700000000002</c:v>
                </c:pt>
                <c:pt idx="3750">
                  <c:v>347.48700000000002</c:v>
                </c:pt>
                <c:pt idx="3751">
                  <c:v>347.67200000000008</c:v>
                </c:pt>
                <c:pt idx="3752">
                  <c:v>348.00400000000002</c:v>
                </c:pt>
                <c:pt idx="3753">
                  <c:v>348.00400000000002</c:v>
                </c:pt>
                <c:pt idx="3754">
                  <c:v>315.50099999999992</c:v>
                </c:pt>
                <c:pt idx="3755">
                  <c:v>14.2201</c:v>
                </c:pt>
                <c:pt idx="3756">
                  <c:v>111.877</c:v>
                </c:pt>
                <c:pt idx="3757">
                  <c:v>177.733</c:v>
                </c:pt>
                <c:pt idx="3758">
                  <c:v>196.791</c:v>
                </c:pt>
                <c:pt idx="3759">
                  <c:v>248.61099999999999</c:v>
                </c:pt>
                <c:pt idx="3760">
                  <c:v>293.93099999999862</c:v>
                </c:pt>
                <c:pt idx="3761">
                  <c:v>311.88200000000001</c:v>
                </c:pt>
                <c:pt idx="3762">
                  <c:v>320.67200000000008</c:v>
                </c:pt>
                <c:pt idx="3763">
                  <c:v>329.79500000000002</c:v>
                </c:pt>
                <c:pt idx="3764">
                  <c:v>334.745</c:v>
                </c:pt>
                <c:pt idx="3765">
                  <c:v>334.85500000000002</c:v>
                </c:pt>
                <c:pt idx="3766">
                  <c:v>334.85500000000002</c:v>
                </c:pt>
                <c:pt idx="3767">
                  <c:v>339.87900000000002</c:v>
                </c:pt>
                <c:pt idx="3768">
                  <c:v>344.93900000000002</c:v>
                </c:pt>
                <c:pt idx="3769">
                  <c:v>345.04899999999992</c:v>
                </c:pt>
                <c:pt idx="3770">
                  <c:v>345.04899999999992</c:v>
                </c:pt>
                <c:pt idx="3771">
                  <c:v>345.899</c:v>
                </c:pt>
                <c:pt idx="3772">
                  <c:v>346.01</c:v>
                </c:pt>
                <c:pt idx="3773">
                  <c:v>346.822</c:v>
                </c:pt>
                <c:pt idx="3774">
                  <c:v>346.822</c:v>
                </c:pt>
                <c:pt idx="3775">
                  <c:v>346.71199999999891</c:v>
                </c:pt>
                <c:pt idx="3776">
                  <c:v>347.41300000000001</c:v>
                </c:pt>
                <c:pt idx="3777">
                  <c:v>348.07799999999992</c:v>
                </c:pt>
                <c:pt idx="3778">
                  <c:v>348.07799999999992</c:v>
                </c:pt>
                <c:pt idx="3779">
                  <c:v>348.07799999999992</c:v>
                </c:pt>
                <c:pt idx="3780">
                  <c:v>347.96699999999862</c:v>
                </c:pt>
                <c:pt idx="3781">
                  <c:v>348.07799999999992</c:v>
                </c:pt>
                <c:pt idx="3782">
                  <c:v>348.07799999999992</c:v>
                </c:pt>
                <c:pt idx="3783">
                  <c:v>348.07799999999992</c:v>
                </c:pt>
                <c:pt idx="3784">
                  <c:v>348.07799999999992</c:v>
                </c:pt>
                <c:pt idx="3785">
                  <c:v>348.07799999999992</c:v>
                </c:pt>
                <c:pt idx="3786">
                  <c:v>348.07799999999992</c:v>
                </c:pt>
                <c:pt idx="3787">
                  <c:v>348.07799999999992</c:v>
                </c:pt>
                <c:pt idx="3788">
                  <c:v>347.96699999999862</c:v>
                </c:pt>
                <c:pt idx="3789">
                  <c:v>347.96699999999862</c:v>
                </c:pt>
                <c:pt idx="3790">
                  <c:v>347.96699999999862</c:v>
                </c:pt>
                <c:pt idx="3791">
                  <c:v>348.07799999999992</c:v>
                </c:pt>
                <c:pt idx="3792">
                  <c:v>347.96699999999862</c:v>
                </c:pt>
                <c:pt idx="3793">
                  <c:v>348.07799999999992</c:v>
                </c:pt>
                <c:pt idx="3794">
                  <c:v>347.96699999999862</c:v>
                </c:pt>
                <c:pt idx="3795">
                  <c:v>348.07799999999992</c:v>
                </c:pt>
                <c:pt idx="3796">
                  <c:v>348.33699999999891</c:v>
                </c:pt>
                <c:pt idx="3797">
                  <c:v>348.33699999999891</c:v>
                </c:pt>
                <c:pt idx="3798">
                  <c:v>348.33699999999891</c:v>
                </c:pt>
                <c:pt idx="3799">
                  <c:v>348.33699999999891</c:v>
                </c:pt>
                <c:pt idx="3800">
                  <c:v>13.555300000000001</c:v>
                </c:pt>
                <c:pt idx="3801">
                  <c:v>56.8065</c:v>
                </c:pt>
                <c:pt idx="3802">
                  <c:v>146.78100000000001</c:v>
                </c:pt>
                <c:pt idx="3803">
                  <c:v>189.55199999999999</c:v>
                </c:pt>
                <c:pt idx="3804">
                  <c:v>199.709</c:v>
                </c:pt>
                <c:pt idx="3805">
                  <c:v>257.80799999999999</c:v>
                </c:pt>
                <c:pt idx="3806">
                  <c:v>249.941</c:v>
                </c:pt>
                <c:pt idx="3807">
                  <c:v>264.01299999999992</c:v>
                </c:pt>
                <c:pt idx="3808">
                  <c:v>265.82299999999992</c:v>
                </c:pt>
                <c:pt idx="3809">
                  <c:v>259.72899999999862</c:v>
                </c:pt>
                <c:pt idx="3810">
                  <c:v>259.72899999999862</c:v>
                </c:pt>
                <c:pt idx="3811">
                  <c:v>259.72899999999862</c:v>
                </c:pt>
                <c:pt idx="3812">
                  <c:v>259.72899999999862</c:v>
                </c:pt>
                <c:pt idx="3813">
                  <c:v>259.72899999999862</c:v>
                </c:pt>
                <c:pt idx="3814">
                  <c:v>259.72899999999862</c:v>
                </c:pt>
                <c:pt idx="3815">
                  <c:v>259.72899999999862</c:v>
                </c:pt>
                <c:pt idx="3816">
                  <c:v>259.72899999999862</c:v>
                </c:pt>
                <c:pt idx="3817">
                  <c:v>259.72899999999862</c:v>
                </c:pt>
                <c:pt idx="3818">
                  <c:v>259.72899999999862</c:v>
                </c:pt>
                <c:pt idx="3819">
                  <c:v>181.648</c:v>
                </c:pt>
                <c:pt idx="3820">
                  <c:v>2.3638599999999981</c:v>
                </c:pt>
                <c:pt idx="3821">
                  <c:v>50.638300000000001</c:v>
                </c:pt>
                <c:pt idx="3822">
                  <c:v>129.23699999999999</c:v>
                </c:pt>
                <c:pt idx="3823">
                  <c:v>149.21899999999999</c:v>
                </c:pt>
                <c:pt idx="3824">
                  <c:v>195.38800000000001</c:v>
                </c:pt>
                <c:pt idx="3825">
                  <c:v>235.57300000000001</c:v>
                </c:pt>
                <c:pt idx="3826">
                  <c:v>248.279</c:v>
                </c:pt>
                <c:pt idx="3827">
                  <c:v>249.941</c:v>
                </c:pt>
                <c:pt idx="3828">
                  <c:v>249.941</c:v>
                </c:pt>
                <c:pt idx="3829">
                  <c:v>249.941</c:v>
                </c:pt>
                <c:pt idx="3830">
                  <c:v>251.27099999999999</c:v>
                </c:pt>
                <c:pt idx="3831">
                  <c:v>257.73399999999862</c:v>
                </c:pt>
                <c:pt idx="3832">
                  <c:v>265.23200000000003</c:v>
                </c:pt>
                <c:pt idx="3833">
                  <c:v>271.80700000000002</c:v>
                </c:pt>
                <c:pt idx="3834">
                  <c:v>276.31299999999999</c:v>
                </c:pt>
                <c:pt idx="3835">
                  <c:v>284.77100000000002</c:v>
                </c:pt>
                <c:pt idx="3836">
                  <c:v>292.71199999999891</c:v>
                </c:pt>
                <c:pt idx="3837">
                  <c:v>299.87799999999999</c:v>
                </c:pt>
                <c:pt idx="3838">
                  <c:v>299.98799999999892</c:v>
                </c:pt>
                <c:pt idx="3839">
                  <c:v>304.827</c:v>
                </c:pt>
                <c:pt idx="3840">
                  <c:v>309.59199999999862</c:v>
                </c:pt>
                <c:pt idx="3841">
                  <c:v>312.029</c:v>
                </c:pt>
                <c:pt idx="3842">
                  <c:v>314.98399999999862</c:v>
                </c:pt>
                <c:pt idx="3843">
                  <c:v>314.98399999999862</c:v>
                </c:pt>
                <c:pt idx="3844">
                  <c:v>324.47699999999861</c:v>
                </c:pt>
                <c:pt idx="3845">
                  <c:v>324.73500000000001</c:v>
                </c:pt>
                <c:pt idx="3846">
                  <c:v>324.73500000000001</c:v>
                </c:pt>
                <c:pt idx="3847">
                  <c:v>324.88299999999992</c:v>
                </c:pt>
                <c:pt idx="3848">
                  <c:v>325.95400000000001</c:v>
                </c:pt>
                <c:pt idx="3849">
                  <c:v>325.10399999999993</c:v>
                </c:pt>
                <c:pt idx="3850">
                  <c:v>324.80900000000008</c:v>
                </c:pt>
                <c:pt idx="3851">
                  <c:v>324.80900000000008</c:v>
                </c:pt>
                <c:pt idx="3852">
                  <c:v>269.88600000000002</c:v>
                </c:pt>
                <c:pt idx="3853">
                  <c:v>166.578</c:v>
                </c:pt>
                <c:pt idx="3854">
                  <c:v>32.392200000000003</c:v>
                </c:pt>
                <c:pt idx="3855">
                  <c:v>130.345</c:v>
                </c:pt>
                <c:pt idx="3856">
                  <c:v>206.06200000000001</c:v>
                </c:pt>
                <c:pt idx="3857">
                  <c:v>239.08199999999999</c:v>
                </c:pt>
                <c:pt idx="3858">
                  <c:v>249.79300000000001</c:v>
                </c:pt>
                <c:pt idx="3859">
                  <c:v>249.941</c:v>
                </c:pt>
                <c:pt idx="3860">
                  <c:v>272.61900000000009</c:v>
                </c:pt>
                <c:pt idx="3861">
                  <c:v>291.97300000000001</c:v>
                </c:pt>
                <c:pt idx="3862">
                  <c:v>299.87799999999999</c:v>
                </c:pt>
                <c:pt idx="3863">
                  <c:v>300.13600000000002</c:v>
                </c:pt>
                <c:pt idx="3864">
                  <c:v>309.62900000000002</c:v>
                </c:pt>
                <c:pt idx="3865">
                  <c:v>314.91000000000003</c:v>
                </c:pt>
                <c:pt idx="3866">
                  <c:v>315.87099999999992</c:v>
                </c:pt>
                <c:pt idx="3867">
                  <c:v>319.97000000000003</c:v>
                </c:pt>
                <c:pt idx="3868">
                  <c:v>319.97000000000003</c:v>
                </c:pt>
                <c:pt idx="3869">
                  <c:v>323.959</c:v>
                </c:pt>
                <c:pt idx="3870">
                  <c:v>324.69799999999992</c:v>
                </c:pt>
                <c:pt idx="3871">
                  <c:v>329.68400000000008</c:v>
                </c:pt>
                <c:pt idx="3872">
                  <c:v>334.19</c:v>
                </c:pt>
                <c:pt idx="3873">
                  <c:v>334.78099999999961</c:v>
                </c:pt>
                <c:pt idx="3874">
                  <c:v>338.512</c:v>
                </c:pt>
                <c:pt idx="3875">
                  <c:v>339.87900000000002</c:v>
                </c:pt>
                <c:pt idx="3876">
                  <c:v>339.87900000000002</c:v>
                </c:pt>
                <c:pt idx="3877">
                  <c:v>343.49799999999891</c:v>
                </c:pt>
                <c:pt idx="3878">
                  <c:v>346.56400000000002</c:v>
                </c:pt>
                <c:pt idx="3879">
                  <c:v>30.360800000000001</c:v>
                </c:pt>
                <c:pt idx="3880">
                  <c:v>55.735300000000002</c:v>
                </c:pt>
                <c:pt idx="3881">
                  <c:v>151.36099999999999</c:v>
                </c:pt>
                <c:pt idx="3882">
                  <c:v>217.40100000000001</c:v>
                </c:pt>
                <c:pt idx="3883">
                  <c:v>242.148</c:v>
                </c:pt>
                <c:pt idx="3884">
                  <c:v>249.941</c:v>
                </c:pt>
                <c:pt idx="3885">
                  <c:v>267.78099999999961</c:v>
                </c:pt>
                <c:pt idx="3886">
                  <c:v>290.42200000000003</c:v>
                </c:pt>
                <c:pt idx="3887">
                  <c:v>299.87799999999999</c:v>
                </c:pt>
                <c:pt idx="3888">
                  <c:v>299.98799999999892</c:v>
                </c:pt>
                <c:pt idx="3889">
                  <c:v>299.98799999999892</c:v>
                </c:pt>
                <c:pt idx="3890">
                  <c:v>304.01400000000001</c:v>
                </c:pt>
                <c:pt idx="3891">
                  <c:v>309.11099999999999</c:v>
                </c:pt>
                <c:pt idx="3892">
                  <c:v>314.20800000000003</c:v>
                </c:pt>
                <c:pt idx="3893">
                  <c:v>319.15800000000002</c:v>
                </c:pt>
                <c:pt idx="3894">
                  <c:v>324.07</c:v>
                </c:pt>
                <c:pt idx="3895">
                  <c:v>329.13</c:v>
                </c:pt>
                <c:pt idx="3896">
                  <c:v>73.094899999999996</c:v>
                </c:pt>
                <c:pt idx="3897">
                  <c:v>97.730800000000002</c:v>
                </c:pt>
                <c:pt idx="3898">
                  <c:v>184.97200000000001</c:v>
                </c:pt>
                <c:pt idx="3899">
                  <c:v>231.84299999999999</c:v>
                </c:pt>
                <c:pt idx="3900">
                  <c:v>246.691</c:v>
                </c:pt>
                <c:pt idx="3901">
                  <c:v>249.97800000000001</c:v>
                </c:pt>
                <c:pt idx="3902">
                  <c:v>261.24299999999999</c:v>
                </c:pt>
                <c:pt idx="3903">
                  <c:v>278.197</c:v>
                </c:pt>
                <c:pt idx="3904">
                  <c:v>288.90800000000002</c:v>
                </c:pt>
                <c:pt idx="3905">
                  <c:v>298.80599999999993</c:v>
                </c:pt>
                <c:pt idx="3906">
                  <c:v>299.91500000000002</c:v>
                </c:pt>
                <c:pt idx="3907">
                  <c:v>302.42599999999891</c:v>
                </c:pt>
                <c:pt idx="3908">
                  <c:v>313.06400000000002</c:v>
                </c:pt>
                <c:pt idx="3909">
                  <c:v>321.70600000000002</c:v>
                </c:pt>
                <c:pt idx="3910">
                  <c:v>324.73500000000001</c:v>
                </c:pt>
                <c:pt idx="3911">
                  <c:v>324.73500000000001</c:v>
                </c:pt>
                <c:pt idx="3912">
                  <c:v>324.73500000000001</c:v>
                </c:pt>
                <c:pt idx="3913">
                  <c:v>324.73500000000001</c:v>
                </c:pt>
                <c:pt idx="3914">
                  <c:v>326.83999999999992</c:v>
                </c:pt>
                <c:pt idx="3915">
                  <c:v>329.79500000000002</c:v>
                </c:pt>
                <c:pt idx="3916">
                  <c:v>329.79500000000002</c:v>
                </c:pt>
                <c:pt idx="3917">
                  <c:v>329.79500000000002</c:v>
                </c:pt>
                <c:pt idx="3918">
                  <c:v>329.79500000000002</c:v>
                </c:pt>
                <c:pt idx="3919">
                  <c:v>329.79500000000002</c:v>
                </c:pt>
                <c:pt idx="3920">
                  <c:v>329.79500000000002</c:v>
                </c:pt>
                <c:pt idx="3921">
                  <c:v>333.52600000000001</c:v>
                </c:pt>
                <c:pt idx="3922">
                  <c:v>335.00299999999999</c:v>
                </c:pt>
                <c:pt idx="3923">
                  <c:v>334.892</c:v>
                </c:pt>
                <c:pt idx="3924">
                  <c:v>334.892</c:v>
                </c:pt>
                <c:pt idx="3925">
                  <c:v>334.892</c:v>
                </c:pt>
                <c:pt idx="3926">
                  <c:v>334.892</c:v>
                </c:pt>
                <c:pt idx="3927">
                  <c:v>334.78099999999961</c:v>
                </c:pt>
                <c:pt idx="3928">
                  <c:v>334.78099999999961</c:v>
                </c:pt>
                <c:pt idx="3929">
                  <c:v>334.892</c:v>
                </c:pt>
                <c:pt idx="3930">
                  <c:v>334.892</c:v>
                </c:pt>
                <c:pt idx="3931">
                  <c:v>335.779</c:v>
                </c:pt>
                <c:pt idx="3932">
                  <c:v>336.702</c:v>
                </c:pt>
                <c:pt idx="3933">
                  <c:v>337.66199999999992</c:v>
                </c:pt>
                <c:pt idx="3934">
                  <c:v>338.80700000000002</c:v>
                </c:pt>
                <c:pt idx="3935">
                  <c:v>339.62</c:v>
                </c:pt>
                <c:pt idx="3936">
                  <c:v>339.952</c:v>
                </c:pt>
                <c:pt idx="3937">
                  <c:v>340.06299999999999</c:v>
                </c:pt>
                <c:pt idx="3938">
                  <c:v>339.952</c:v>
                </c:pt>
                <c:pt idx="3939">
                  <c:v>339.952</c:v>
                </c:pt>
                <c:pt idx="3940">
                  <c:v>339.952</c:v>
                </c:pt>
                <c:pt idx="3941">
                  <c:v>340.322</c:v>
                </c:pt>
                <c:pt idx="3942">
                  <c:v>340.98700000000002</c:v>
                </c:pt>
                <c:pt idx="3943">
                  <c:v>340.98700000000002</c:v>
                </c:pt>
                <c:pt idx="3944">
                  <c:v>340.98700000000002</c:v>
                </c:pt>
                <c:pt idx="3945">
                  <c:v>340.98700000000002</c:v>
                </c:pt>
                <c:pt idx="3946">
                  <c:v>341.20800000000003</c:v>
                </c:pt>
                <c:pt idx="3947">
                  <c:v>341.91</c:v>
                </c:pt>
                <c:pt idx="3948">
                  <c:v>342.13200000000001</c:v>
                </c:pt>
                <c:pt idx="3949">
                  <c:v>342.02100000000002</c:v>
                </c:pt>
                <c:pt idx="3950">
                  <c:v>342.02100000000002</c:v>
                </c:pt>
                <c:pt idx="3951">
                  <c:v>342.02100000000002</c:v>
                </c:pt>
                <c:pt idx="3952">
                  <c:v>341.91</c:v>
                </c:pt>
                <c:pt idx="3953">
                  <c:v>342.02100000000002</c:v>
                </c:pt>
                <c:pt idx="3954">
                  <c:v>343.01799999999992</c:v>
                </c:pt>
                <c:pt idx="3955">
                  <c:v>343.01799999999992</c:v>
                </c:pt>
                <c:pt idx="3956">
                  <c:v>343.01799999999992</c:v>
                </c:pt>
                <c:pt idx="3957">
                  <c:v>342.90699999999862</c:v>
                </c:pt>
                <c:pt idx="3958">
                  <c:v>342.90699999999862</c:v>
                </c:pt>
                <c:pt idx="3959">
                  <c:v>342.90699999999862</c:v>
                </c:pt>
                <c:pt idx="3960">
                  <c:v>343.83100000000002</c:v>
                </c:pt>
                <c:pt idx="3961">
                  <c:v>343.94099999999992</c:v>
                </c:pt>
                <c:pt idx="3962">
                  <c:v>343.94099999999992</c:v>
                </c:pt>
                <c:pt idx="3963">
                  <c:v>343.94099999999992</c:v>
                </c:pt>
                <c:pt idx="3964">
                  <c:v>343.83100000000002</c:v>
                </c:pt>
                <c:pt idx="3965">
                  <c:v>343.94099999999992</c:v>
                </c:pt>
                <c:pt idx="3966">
                  <c:v>344.53199999999862</c:v>
                </c:pt>
                <c:pt idx="3967">
                  <c:v>345.12299999999999</c:v>
                </c:pt>
                <c:pt idx="3968">
                  <c:v>345.12299999999999</c:v>
                </c:pt>
                <c:pt idx="3969">
                  <c:v>345.12299999999999</c:v>
                </c:pt>
                <c:pt idx="3970">
                  <c:v>345.12299999999999</c:v>
                </c:pt>
                <c:pt idx="3971">
                  <c:v>345.12299999999999</c:v>
                </c:pt>
                <c:pt idx="3972">
                  <c:v>345.899</c:v>
                </c:pt>
                <c:pt idx="3973">
                  <c:v>345.899</c:v>
                </c:pt>
                <c:pt idx="3974">
                  <c:v>346.01</c:v>
                </c:pt>
                <c:pt idx="3975">
                  <c:v>345.899</c:v>
                </c:pt>
                <c:pt idx="3976">
                  <c:v>346.01</c:v>
                </c:pt>
                <c:pt idx="3977">
                  <c:v>346.01</c:v>
                </c:pt>
                <c:pt idx="3978">
                  <c:v>346.89600000000002</c:v>
                </c:pt>
                <c:pt idx="3979">
                  <c:v>346.89600000000002</c:v>
                </c:pt>
                <c:pt idx="3980">
                  <c:v>346.89600000000002</c:v>
                </c:pt>
                <c:pt idx="3981">
                  <c:v>346.89600000000002</c:v>
                </c:pt>
                <c:pt idx="3982">
                  <c:v>346.89600000000002</c:v>
                </c:pt>
                <c:pt idx="3983">
                  <c:v>347.56099999999992</c:v>
                </c:pt>
                <c:pt idx="3984">
                  <c:v>348.00400000000002</c:v>
                </c:pt>
                <c:pt idx="3985">
                  <c:v>348.00400000000002</c:v>
                </c:pt>
                <c:pt idx="3986">
                  <c:v>348.00400000000002</c:v>
                </c:pt>
                <c:pt idx="3987">
                  <c:v>348.00400000000002</c:v>
                </c:pt>
                <c:pt idx="3988">
                  <c:v>348.00400000000002</c:v>
                </c:pt>
                <c:pt idx="3989">
                  <c:v>348.00400000000002</c:v>
                </c:pt>
                <c:pt idx="3990">
                  <c:v>348.33699999999891</c:v>
                </c:pt>
                <c:pt idx="3991">
                  <c:v>348.33699999999891</c:v>
                </c:pt>
                <c:pt idx="3992">
                  <c:v>348.33699999999891</c:v>
                </c:pt>
                <c:pt idx="3993">
                  <c:v>348.33699999999891</c:v>
                </c:pt>
                <c:pt idx="3994">
                  <c:v>348.33699999999891</c:v>
                </c:pt>
                <c:pt idx="3995">
                  <c:v>348.33699999999891</c:v>
                </c:pt>
                <c:pt idx="3996">
                  <c:v>348.33699999999891</c:v>
                </c:pt>
                <c:pt idx="3997">
                  <c:v>348.89100000000002</c:v>
                </c:pt>
                <c:pt idx="3998">
                  <c:v>348.89100000000002</c:v>
                </c:pt>
                <c:pt idx="3999">
                  <c:v>348.89100000000002</c:v>
                </c:pt>
                <c:pt idx="4000">
                  <c:v>348.89100000000002</c:v>
                </c:pt>
                <c:pt idx="4001">
                  <c:v>348.89100000000002</c:v>
                </c:pt>
                <c:pt idx="4002">
                  <c:v>349.22300000000001</c:v>
                </c:pt>
                <c:pt idx="4003">
                  <c:v>349.55599999999993</c:v>
                </c:pt>
                <c:pt idx="4004">
                  <c:v>349.55599999999993</c:v>
                </c:pt>
                <c:pt idx="4005">
                  <c:v>349.55599999999993</c:v>
                </c:pt>
                <c:pt idx="4006">
                  <c:v>349.55599999999993</c:v>
                </c:pt>
                <c:pt idx="4007">
                  <c:v>349.55599999999993</c:v>
                </c:pt>
                <c:pt idx="4008">
                  <c:v>349.77699999999862</c:v>
                </c:pt>
                <c:pt idx="4009">
                  <c:v>349.88799999999992</c:v>
                </c:pt>
                <c:pt idx="4010">
                  <c:v>349.88799999999992</c:v>
                </c:pt>
                <c:pt idx="4011">
                  <c:v>349.88799999999992</c:v>
                </c:pt>
                <c:pt idx="4012">
                  <c:v>349.77699999999862</c:v>
                </c:pt>
                <c:pt idx="4013">
                  <c:v>349.77699999999862</c:v>
                </c:pt>
                <c:pt idx="4014">
                  <c:v>349.77699999999862</c:v>
                </c:pt>
                <c:pt idx="4015">
                  <c:v>349.77699999999862</c:v>
                </c:pt>
                <c:pt idx="4016">
                  <c:v>349.77699999999862</c:v>
                </c:pt>
                <c:pt idx="4017">
                  <c:v>349.77699999999862</c:v>
                </c:pt>
                <c:pt idx="4018">
                  <c:v>349.77699999999862</c:v>
                </c:pt>
                <c:pt idx="4019">
                  <c:v>349.77699999999862</c:v>
                </c:pt>
                <c:pt idx="4020">
                  <c:v>349.77699999999862</c:v>
                </c:pt>
                <c:pt idx="4021">
                  <c:v>349.77699999999862</c:v>
                </c:pt>
                <c:pt idx="4022">
                  <c:v>349.77699999999862</c:v>
                </c:pt>
                <c:pt idx="4023">
                  <c:v>349.77699999999862</c:v>
                </c:pt>
                <c:pt idx="4024">
                  <c:v>349.77699999999862</c:v>
                </c:pt>
                <c:pt idx="4025">
                  <c:v>350.44200000000001</c:v>
                </c:pt>
                <c:pt idx="4026">
                  <c:v>350.44200000000001</c:v>
                </c:pt>
                <c:pt idx="4027">
                  <c:v>350.44200000000001</c:v>
                </c:pt>
                <c:pt idx="4028">
                  <c:v>350.44200000000001</c:v>
                </c:pt>
                <c:pt idx="4029">
                  <c:v>350.44200000000001</c:v>
                </c:pt>
                <c:pt idx="4030">
                  <c:v>350.44200000000001</c:v>
                </c:pt>
                <c:pt idx="4031">
                  <c:v>350.44200000000001</c:v>
                </c:pt>
                <c:pt idx="4032">
                  <c:v>350.44200000000001</c:v>
                </c:pt>
                <c:pt idx="4033">
                  <c:v>350.44200000000001</c:v>
                </c:pt>
                <c:pt idx="4034">
                  <c:v>350.44200000000001</c:v>
                </c:pt>
                <c:pt idx="4035">
                  <c:v>350.44200000000001</c:v>
                </c:pt>
                <c:pt idx="4036">
                  <c:v>350.44200000000001</c:v>
                </c:pt>
                <c:pt idx="4037">
                  <c:v>350.44200000000001</c:v>
                </c:pt>
                <c:pt idx="4038">
                  <c:v>350.44200000000001</c:v>
                </c:pt>
                <c:pt idx="4039">
                  <c:v>350.44200000000001</c:v>
                </c:pt>
                <c:pt idx="4040">
                  <c:v>350.44200000000001</c:v>
                </c:pt>
                <c:pt idx="4041">
                  <c:v>350.44200000000001</c:v>
                </c:pt>
                <c:pt idx="4042">
                  <c:v>350.99599999999862</c:v>
                </c:pt>
                <c:pt idx="4043">
                  <c:v>350.99599999999862</c:v>
                </c:pt>
                <c:pt idx="4044">
                  <c:v>350.99599999999862</c:v>
                </c:pt>
                <c:pt idx="4045">
                  <c:v>350.99599999999862</c:v>
                </c:pt>
                <c:pt idx="4046">
                  <c:v>350.99599999999862</c:v>
                </c:pt>
                <c:pt idx="4047">
                  <c:v>350.99599999999862</c:v>
                </c:pt>
                <c:pt idx="4048">
                  <c:v>350.99599999999862</c:v>
                </c:pt>
                <c:pt idx="4049">
                  <c:v>350.99599999999862</c:v>
                </c:pt>
                <c:pt idx="4050">
                  <c:v>350.99599999999862</c:v>
                </c:pt>
                <c:pt idx="4051">
                  <c:v>350.99599999999862</c:v>
                </c:pt>
                <c:pt idx="4052">
                  <c:v>350.99599999999862</c:v>
                </c:pt>
                <c:pt idx="4053">
                  <c:v>350.99599999999862</c:v>
                </c:pt>
                <c:pt idx="4054">
                  <c:v>350.99599999999862</c:v>
                </c:pt>
                <c:pt idx="4055">
                  <c:v>350.99599999999862</c:v>
                </c:pt>
                <c:pt idx="4056">
                  <c:v>350.99599999999862</c:v>
                </c:pt>
                <c:pt idx="4057">
                  <c:v>350.99599999999862</c:v>
                </c:pt>
                <c:pt idx="4058">
                  <c:v>351.32799999999992</c:v>
                </c:pt>
                <c:pt idx="4059">
                  <c:v>351.32799999999992</c:v>
                </c:pt>
                <c:pt idx="4060">
                  <c:v>351.32799999999992</c:v>
                </c:pt>
                <c:pt idx="4061">
                  <c:v>351.32799999999992</c:v>
                </c:pt>
                <c:pt idx="4062">
                  <c:v>351.32799999999992</c:v>
                </c:pt>
                <c:pt idx="4063">
                  <c:v>351.32799999999992</c:v>
                </c:pt>
                <c:pt idx="4064">
                  <c:v>351.32799999999992</c:v>
                </c:pt>
                <c:pt idx="4065">
                  <c:v>351.32799999999992</c:v>
                </c:pt>
                <c:pt idx="4066">
                  <c:v>351.32799999999992</c:v>
                </c:pt>
                <c:pt idx="4067">
                  <c:v>351.32799999999992</c:v>
                </c:pt>
                <c:pt idx="4068">
                  <c:v>351.32799999999992</c:v>
                </c:pt>
                <c:pt idx="4069">
                  <c:v>351.32799999999992</c:v>
                </c:pt>
                <c:pt idx="4070">
                  <c:v>351.32799999999992</c:v>
                </c:pt>
                <c:pt idx="4071">
                  <c:v>351.32799999999992</c:v>
                </c:pt>
                <c:pt idx="4072">
                  <c:v>351.32799999999992</c:v>
                </c:pt>
                <c:pt idx="4073">
                  <c:v>351.32799999999992</c:v>
                </c:pt>
                <c:pt idx="4074">
                  <c:v>351.32799999999992</c:v>
                </c:pt>
                <c:pt idx="4075">
                  <c:v>351.32799999999992</c:v>
                </c:pt>
                <c:pt idx="4076">
                  <c:v>351.32799999999992</c:v>
                </c:pt>
                <c:pt idx="4077">
                  <c:v>351.32799999999992</c:v>
                </c:pt>
                <c:pt idx="4078">
                  <c:v>351.47599999999892</c:v>
                </c:pt>
                <c:pt idx="4079">
                  <c:v>351.91899999999862</c:v>
                </c:pt>
                <c:pt idx="4080">
                  <c:v>351.91899999999862</c:v>
                </c:pt>
                <c:pt idx="4081">
                  <c:v>351.91899999999862</c:v>
                </c:pt>
                <c:pt idx="4082">
                  <c:v>351.91899999999862</c:v>
                </c:pt>
                <c:pt idx="4083">
                  <c:v>351.91899999999862</c:v>
                </c:pt>
                <c:pt idx="4084">
                  <c:v>351.91899999999862</c:v>
                </c:pt>
                <c:pt idx="4085">
                  <c:v>351.91899999999862</c:v>
                </c:pt>
                <c:pt idx="4086">
                  <c:v>351.91899999999862</c:v>
                </c:pt>
                <c:pt idx="4087">
                  <c:v>351.91899999999862</c:v>
                </c:pt>
                <c:pt idx="4088">
                  <c:v>351.91899999999862</c:v>
                </c:pt>
                <c:pt idx="4089">
                  <c:v>351.91899999999862</c:v>
                </c:pt>
                <c:pt idx="4090">
                  <c:v>351.91899999999862</c:v>
                </c:pt>
                <c:pt idx="4091">
                  <c:v>351.91899999999862</c:v>
                </c:pt>
                <c:pt idx="4092">
                  <c:v>351.91899999999862</c:v>
                </c:pt>
                <c:pt idx="4093">
                  <c:v>351.91899999999862</c:v>
                </c:pt>
                <c:pt idx="4094">
                  <c:v>352.14100000000002</c:v>
                </c:pt>
                <c:pt idx="4095">
                  <c:v>352.47300000000001</c:v>
                </c:pt>
                <c:pt idx="4096">
                  <c:v>352.47300000000001</c:v>
                </c:pt>
                <c:pt idx="4097">
                  <c:v>352.47300000000001</c:v>
                </c:pt>
                <c:pt idx="4098">
                  <c:v>352.47300000000001</c:v>
                </c:pt>
                <c:pt idx="4099">
                  <c:v>352.47300000000001</c:v>
                </c:pt>
                <c:pt idx="4100">
                  <c:v>352.47300000000001</c:v>
                </c:pt>
                <c:pt idx="4101">
                  <c:v>352.47300000000001</c:v>
                </c:pt>
                <c:pt idx="4102">
                  <c:v>352.47300000000001</c:v>
                </c:pt>
                <c:pt idx="4103">
                  <c:v>352.47300000000001</c:v>
                </c:pt>
                <c:pt idx="4104">
                  <c:v>352.47300000000001</c:v>
                </c:pt>
                <c:pt idx="4105">
                  <c:v>352.47300000000001</c:v>
                </c:pt>
                <c:pt idx="4106">
                  <c:v>352.47300000000001</c:v>
                </c:pt>
                <c:pt idx="4107">
                  <c:v>352.47300000000001</c:v>
                </c:pt>
                <c:pt idx="4108">
                  <c:v>352.47300000000001</c:v>
                </c:pt>
                <c:pt idx="4109">
                  <c:v>352.80599999999993</c:v>
                </c:pt>
                <c:pt idx="4110">
                  <c:v>352.80599999999993</c:v>
                </c:pt>
                <c:pt idx="4111">
                  <c:v>352.80599999999993</c:v>
                </c:pt>
                <c:pt idx="4112">
                  <c:v>352.80599999999993</c:v>
                </c:pt>
                <c:pt idx="4113">
                  <c:v>352.80599999999993</c:v>
                </c:pt>
                <c:pt idx="4114">
                  <c:v>352.80599999999993</c:v>
                </c:pt>
                <c:pt idx="4115">
                  <c:v>352.80599999999993</c:v>
                </c:pt>
                <c:pt idx="4116">
                  <c:v>352.80599999999993</c:v>
                </c:pt>
                <c:pt idx="4117">
                  <c:v>352.80599999999993</c:v>
                </c:pt>
                <c:pt idx="4118">
                  <c:v>352.80599999999993</c:v>
                </c:pt>
                <c:pt idx="4119">
                  <c:v>352.80599999999993</c:v>
                </c:pt>
                <c:pt idx="4120">
                  <c:v>352.80599999999993</c:v>
                </c:pt>
                <c:pt idx="4121">
                  <c:v>352.80599999999993</c:v>
                </c:pt>
                <c:pt idx="4122">
                  <c:v>352.80599999999993</c:v>
                </c:pt>
                <c:pt idx="4123">
                  <c:v>352.80599999999993</c:v>
                </c:pt>
                <c:pt idx="4124">
                  <c:v>353.13799999999992</c:v>
                </c:pt>
                <c:pt idx="4125">
                  <c:v>353.36</c:v>
                </c:pt>
                <c:pt idx="4126">
                  <c:v>353.36</c:v>
                </c:pt>
                <c:pt idx="4127">
                  <c:v>353.36</c:v>
                </c:pt>
                <c:pt idx="4128">
                  <c:v>353.36</c:v>
                </c:pt>
                <c:pt idx="4129">
                  <c:v>353.36</c:v>
                </c:pt>
                <c:pt idx="4130">
                  <c:v>353.36</c:v>
                </c:pt>
                <c:pt idx="4131">
                  <c:v>353.36</c:v>
                </c:pt>
                <c:pt idx="4132">
                  <c:v>353.36</c:v>
                </c:pt>
                <c:pt idx="4133">
                  <c:v>353.36</c:v>
                </c:pt>
                <c:pt idx="4134">
                  <c:v>353.36</c:v>
                </c:pt>
                <c:pt idx="4135">
                  <c:v>353.36</c:v>
                </c:pt>
                <c:pt idx="4136">
                  <c:v>353.36</c:v>
                </c:pt>
                <c:pt idx="4137">
                  <c:v>353.36</c:v>
                </c:pt>
                <c:pt idx="4138">
                  <c:v>353.36</c:v>
                </c:pt>
                <c:pt idx="4139">
                  <c:v>353.36</c:v>
                </c:pt>
                <c:pt idx="4140">
                  <c:v>353.47099999999921</c:v>
                </c:pt>
                <c:pt idx="4141">
                  <c:v>353.91399999999891</c:v>
                </c:pt>
                <c:pt idx="4142">
                  <c:v>353.91399999999891</c:v>
                </c:pt>
                <c:pt idx="4143">
                  <c:v>353.91399999999891</c:v>
                </c:pt>
                <c:pt idx="4144">
                  <c:v>353.91399999999891</c:v>
                </c:pt>
                <c:pt idx="4145">
                  <c:v>353.91399999999891</c:v>
                </c:pt>
                <c:pt idx="4146">
                  <c:v>354.02499999999992</c:v>
                </c:pt>
                <c:pt idx="4147">
                  <c:v>354.02499999999992</c:v>
                </c:pt>
                <c:pt idx="4148">
                  <c:v>354.02499999999992</c:v>
                </c:pt>
                <c:pt idx="4149">
                  <c:v>353.91399999999891</c:v>
                </c:pt>
                <c:pt idx="4150">
                  <c:v>353.91399999999891</c:v>
                </c:pt>
                <c:pt idx="4151">
                  <c:v>353.91399999999891</c:v>
                </c:pt>
                <c:pt idx="4152">
                  <c:v>353.91399999999891</c:v>
                </c:pt>
                <c:pt idx="4153">
                  <c:v>354.02499999999992</c:v>
                </c:pt>
                <c:pt idx="4154">
                  <c:v>354.02499999999992</c:v>
                </c:pt>
                <c:pt idx="4155">
                  <c:v>353.91399999999891</c:v>
                </c:pt>
                <c:pt idx="4156">
                  <c:v>353.91399999999891</c:v>
                </c:pt>
                <c:pt idx="4157">
                  <c:v>353.91399999999891</c:v>
                </c:pt>
                <c:pt idx="4158">
                  <c:v>353.91399999999891</c:v>
                </c:pt>
                <c:pt idx="4159">
                  <c:v>353.91399999999891</c:v>
                </c:pt>
                <c:pt idx="4160">
                  <c:v>354.02499999999992</c:v>
                </c:pt>
                <c:pt idx="4161">
                  <c:v>353.91399999999891</c:v>
                </c:pt>
                <c:pt idx="4162">
                  <c:v>354.24599999999992</c:v>
                </c:pt>
                <c:pt idx="4163">
                  <c:v>354.24599999999992</c:v>
                </c:pt>
                <c:pt idx="4164">
                  <c:v>354.24599999999992</c:v>
                </c:pt>
                <c:pt idx="4165">
                  <c:v>354.24599999999992</c:v>
                </c:pt>
                <c:pt idx="4166">
                  <c:v>354.24599999999992</c:v>
                </c:pt>
                <c:pt idx="4167">
                  <c:v>354.24599999999992</c:v>
                </c:pt>
                <c:pt idx="4168">
                  <c:v>354.24599999999992</c:v>
                </c:pt>
                <c:pt idx="4169">
                  <c:v>354.24599999999992</c:v>
                </c:pt>
                <c:pt idx="4170">
                  <c:v>354.24599999999992</c:v>
                </c:pt>
                <c:pt idx="4171">
                  <c:v>354.24599999999992</c:v>
                </c:pt>
                <c:pt idx="4172">
                  <c:v>354.24599999999992</c:v>
                </c:pt>
                <c:pt idx="4173">
                  <c:v>354.24599999999992</c:v>
                </c:pt>
                <c:pt idx="4174">
                  <c:v>354.35700000000008</c:v>
                </c:pt>
                <c:pt idx="4175">
                  <c:v>354.24599999999992</c:v>
                </c:pt>
                <c:pt idx="4176">
                  <c:v>354.8</c:v>
                </c:pt>
                <c:pt idx="4177">
                  <c:v>354.8</c:v>
                </c:pt>
                <c:pt idx="4178">
                  <c:v>354.8</c:v>
                </c:pt>
                <c:pt idx="4179">
                  <c:v>354.8</c:v>
                </c:pt>
                <c:pt idx="4180">
                  <c:v>354.8</c:v>
                </c:pt>
                <c:pt idx="4181">
                  <c:v>354.8</c:v>
                </c:pt>
                <c:pt idx="4182">
                  <c:v>354.8</c:v>
                </c:pt>
                <c:pt idx="4183">
                  <c:v>354.91099999999892</c:v>
                </c:pt>
                <c:pt idx="4184">
                  <c:v>354.91099999999892</c:v>
                </c:pt>
                <c:pt idx="4185">
                  <c:v>354.91099999999892</c:v>
                </c:pt>
                <c:pt idx="4186">
                  <c:v>354.91099999999892</c:v>
                </c:pt>
                <c:pt idx="4187">
                  <c:v>354.91099999999892</c:v>
                </c:pt>
                <c:pt idx="4188">
                  <c:v>354.91099999999892</c:v>
                </c:pt>
                <c:pt idx="4189">
                  <c:v>354.91099999999892</c:v>
                </c:pt>
                <c:pt idx="4190">
                  <c:v>354.91099999999892</c:v>
                </c:pt>
                <c:pt idx="4191">
                  <c:v>354.91099999999892</c:v>
                </c:pt>
                <c:pt idx="4192">
                  <c:v>354.91099999999892</c:v>
                </c:pt>
                <c:pt idx="4193">
                  <c:v>354.91099999999892</c:v>
                </c:pt>
                <c:pt idx="4194">
                  <c:v>354.91099999999892</c:v>
                </c:pt>
                <c:pt idx="4195">
                  <c:v>354.91099999999892</c:v>
                </c:pt>
                <c:pt idx="4196">
                  <c:v>354.91099999999892</c:v>
                </c:pt>
                <c:pt idx="4197">
                  <c:v>354.91099999999892</c:v>
                </c:pt>
                <c:pt idx="4198">
                  <c:v>354.91099999999892</c:v>
                </c:pt>
                <c:pt idx="4199">
                  <c:v>354.91099999999892</c:v>
                </c:pt>
                <c:pt idx="4200">
                  <c:v>354.91099999999892</c:v>
                </c:pt>
                <c:pt idx="4201">
                  <c:v>354.91099999999892</c:v>
                </c:pt>
                <c:pt idx="4202">
                  <c:v>354.91099999999892</c:v>
                </c:pt>
                <c:pt idx="4203">
                  <c:v>354.91099999999892</c:v>
                </c:pt>
                <c:pt idx="4204">
                  <c:v>354.91099999999892</c:v>
                </c:pt>
                <c:pt idx="4205">
                  <c:v>354.91099999999892</c:v>
                </c:pt>
                <c:pt idx="4206">
                  <c:v>354.91099999999892</c:v>
                </c:pt>
                <c:pt idx="4207">
                  <c:v>354.91099999999892</c:v>
                </c:pt>
                <c:pt idx="4208">
                  <c:v>354.91099999999892</c:v>
                </c:pt>
                <c:pt idx="4209">
                  <c:v>354.91099999999892</c:v>
                </c:pt>
                <c:pt idx="4210">
                  <c:v>354.91099999999892</c:v>
                </c:pt>
                <c:pt idx="4211">
                  <c:v>354.91099999999892</c:v>
                </c:pt>
                <c:pt idx="4212">
                  <c:v>354.91099999999892</c:v>
                </c:pt>
                <c:pt idx="4213">
                  <c:v>354.91099999999892</c:v>
                </c:pt>
                <c:pt idx="4214">
                  <c:v>354.8</c:v>
                </c:pt>
                <c:pt idx="4215">
                  <c:v>354.8</c:v>
                </c:pt>
                <c:pt idx="4216">
                  <c:v>354.8</c:v>
                </c:pt>
                <c:pt idx="4217">
                  <c:v>354.8</c:v>
                </c:pt>
                <c:pt idx="4218">
                  <c:v>354.8</c:v>
                </c:pt>
                <c:pt idx="4219">
                  <c:v>354.8</c:v>
                </c:pt>
                <c:pt idx="4220">
                  <c:v>354.8</c:v>
                </c:pt>
                <c:pt idx="4221">
                  <c:v>354.8</c:v>
                </c:pt>
                <c:pt idx="4222">
                  <c:v>354.8</c:v>
                </c:pt>
                <c:pt idx="4223">
                  <c:v>354.91099999999892</c:v>
                </c:pt>
                <c:pt idx="4224">
                  <c:v>354.91099999999892</c:v>
                </c:pt>
                <c:pt idx="4225">
                  <c:v>354.91099999999892</c:v>
                </c:pt>
                <c:pt idx="4226">
                  <c:v>354.91099999999892</c:v>
                </c:pt>
                <c:pt idx="4227">
                  <c:v>354.91099999999892</c:v>
                </c:pt>
                <c:pt idx="4228">
                  <c:v>354.91099999999892</c:v>
                </c:pt>
                <c:pt idx="4229">
                  <c:v>354.91099999999892</c:v>
                </c:pt>
                <c:pt idx="4230">
                  <c:v>354.91099999999892</c:v>
                </c:pt>
                <c:pt idx="4231">
                  <c:v>354.91099999999892</c:v>
                </c:pt>
                <c:pt idx="4232">
                  <c:v>354.91099999999892</c:v>
                </c:pt>
                <c:pt idx="4233">
                  <c:v>354.91099999999892</c:v>
                </c:pt>
                <c:pt idx="4234">
                  <c:v>354.91099999999892</c:v>
                </c:pt>
                <c:pt idx="4235">
                  <c:v>354.91099999999892</c:v>
                </c:pt>
                <c:pt idx="4236">
                  <c:v>354.91099999999892</c:v>
                </c:pt>
                <c:pt idx="4237">
                  <c:v>354.91099999999892</c:v>
                </c:pt>
                <c:pt idx="4238">
                  <c:v>349.851</c:v>
                </c:pt>
                <c:pt idx="4239">
                  <c:v>349.851</c:v>
                </c:pt>
                <c:pt idx="4240">
                  <c:v>349.851</c:v>
                </c:pt>
                <c:pt idx="4241">
                  <c:v>349.851</c:v>
                </c:pt>
                <c:pt idx="4242">
                  <c:v>349.851</c:v>
                </c:pt>
                <c:pt idx="4243">
                  <c:v>349.851</c:v>
                </c:pt>
                <c:pt idx="4244">
                  <c:v>349.851</c:v>
                </c:pt>
                <c:pt idx="4245">
                  <c:v>349.851</c:v>
                </c:pt>
                <c:pt idx="4246">
                  <c:v>349.851</c:v>
                </c:pt>
                <c:pt idx="4247">
                  <c:v>349.851</c:v>
                </c:pt>
                <c:pt idx="4248">
                  <c:v>349.851</c:v>
                </c:pt>
                <c:pt idx="4249">
                  <c:v>349.851</c:v>
                </c:pt>
                <c:pt idx="4250">
                  <c:v>349.851</c:v>
                </c:pt>
                <c:pt idx="4251">
                  <c:v>349.851</c:v>
                </c:pt>
                <c:pt idx="4252">
                  <c:v>349.851</c:v>
                </c:pt>
                <c:pt idx="4253">
                  <c:v>349.851</c:v>
                </c:pt>
                <c:pt idx="4254">
                  <c:v>349.851</c:v>
                </c:pt>
                <c:pt idx="4255">
                  <c:v>349.851</c:v>
                </c:pt>
                <c:pt idx="4256">
                  <c:v>349.851</c:v>
                </c:pt>
                <c:pt idx="4257">
                  <c:v>349.851</c:v>
                </c:pt>
                <c:pt idx="4258">
                  <c:v>349.851</c:v>
                </c:pt>
                <c:pt idx="4259">
                  <c:v>349.851</c:v>
                </c:pt>
                <c:pt idx="4260">
                  <c:v>349.851</c:v>
                </c:pt>
                <c:pt idx="4261">
                  <c:v>349.851</c:v>
                </c:pt>
                <c:pt idx="4262">
                  <c:v>349.851</c:v>
                </c:pt>
                <c:pt idx="4263">
                  <c:v>349.851</c:v>
                </c:pt>
                <c:pt idx="4264">
                  <c:v>349.851</c:v>
                </c:pt>
                <c:pt idx="4265">
                  <c:v>349.851</c:v>
                </c:pt>
                <c:pt idx="4266">
                  <c:v>349.851</c:v>
                </c:pt>
                <c:pt idx="4267">
                  <c:v>349.851</c:v>
                </c:pt>
                <c:pt idx="4268">
                  <c:v>349.851</c:v>
                </c:pt>
                <c:pt idx="4269">
                  <c:v>349.851</c:v>
                </c:pt>
                <c:pt idx="4270">
                  <c:v>349.851</c:v>
                </c:pt>
                <c:pt idx="4271">
                  <c:v>349.851</c:v>
                </c:pt>
                <c:pt idx="4272">
                  <c:v>349.851</c:v>
                </c:pt>
                <c:pt idx="4273">
                  <c:v>349.851</c:v>
                </c:pt>
                <c:pt idx="4274">
                  <c:v>163.328</c:v>
                </c:pt>
                <c:pt idx="4275">
                  <c:v>74.904799999999994</c:v>
                </c:pt>
                <c:pt idx="4276">
                  <c:v>138.249</c:v>
                </c:pt>
                <c:pt idx="4277">
                  <c:v>150.06800000000001</c:v>
                </c:pt>
                <c:pt idx="4278">
                  <c:v>150.06800000000001</c:v>
                </c:pt>
                <c:pt idx="4279">
                  <c:v>150.06800000000001</c:v>
                </c:pt>
                <c:pt idx="4280">
                  <c:v>150.06800000000001</c:v>
                </c:pt>
                <c:pt idx="4281">
                  <c:v>156.679</c:v>
                </c:pt>
                <c:pt idx="4282">
                  <c:v>176.625</c:v>
                </c:pt>
                <c:pt idx="4283">
                  <c:v>194.02099999999999</c:v>
                </c:pt>
                <c:pt idx="4284">
                  <c:v>208.42599999999999</c:v>
                </c:pt>
                <c:pt idx="4285">
                  <c:v>219.91300000000001</c:v>
                </c:pt>
                <c:pt idx="4286">
                  <c:v>229.84800000000001</c:v>
                </c:pt>
                <c:pt idx="4287">
                  <c:v>239.96899999999999</c:v>
                </c:pt>
                <c:pt idx="4288">
                  <c:v>249.83</c:v>
                </c:pt>
                <c:pt idx="4289">
                  <c:v>249.941</c:v>
                </c:pt>
                <c:pt idx="4290">
                  <c:v>249.941</c:v>
                </c:pt>
                <c:pt idx="4291">
                  <c:v>249.941</c:v>
                </c:pt>
                <c:pt idx="4292">
                  <c:v>249.941</c:v>
                </c:pt>
                <c:pt idx="4293">
                  <c:v>254.89</c:v>
                </c:pt>
                <c:pt idx="4294">
                  <c:v>265.71199999999891</c:v>
                </c:pt>
                <c:pt idx="4295">
                  <c:v>275.64800000000002</c:v>
                </c:pt>
                <c:pt idx="4296">
                  <c:v>285.76799999999992</c:v>
                </c:pt>
                <c:pt idx="4297">
                  <c:v>295.66699999999992</c:v>
                </c:pt>
                <c:pt idx="4298">
                  <c:v>299.95100000000002</c:v>
                </c:pt>
                <c:pt idx="4299">
                  <c:v>298.73299999999921</c:v>
                </c:pt>
                <c:pt idx="4300">
                  <c:v>308.15100000000001</c:v>
                </c:pt>
                <c:pt idx="4301">
                  <c:v>318.23399999999862</c:v>
                </c:pt>
                <c:pt idx="4302">
                  <c:v>324.69799999999992</c:v>
                </c:pt>
                <c:pt idx="4303">
                  <c:v>324.69799999999992</c:v>
                </c:pt>
                <c:pt idx="4304">
                  <c:v>324.69799999999992</c:v>
                </c:pt>
                <c:pt idx="4305">
                  <c:v>326.21199999999891</c:v>
                </c:pt>
                <c:pt idx="4306">
                  <c:v>328.09599999999921</c:v>
                </c:pt>
                <c:pt idx="4307">
                  <c:v>329.72099999999921</c:v>
                </c:pt>
                <c:pt idx="4308">
                  <c:v>329.83199999999891</c:v>
                </c:pt>
                <c:pt idx="4309">
                  <c:v>329.83199999999891</c:v>
                </c:pt>
                <c:pt idx="4310">
                  <c:v>329.83199999999891</c:v>
                </c:pt>
                <c:pt idx="4311">
                  <c:v>329.83199999999891</c:v>
                </c:pt>
                <c:pt idx="4312">
                  <c:v>331.08800000000002</c:v>
                </c:pt>
                <c:pt idx="4313">
                  <c:v>333.00900000000001</c:v>
                </c:pt>
                <c:pt idx="4314">
                  <c:v>334.81799999999993</c:v>
                </c:pt>
                <c:pt idx="4315">
                  <c:v>334.81799999999993</c:v>
                </c:pt>
                <c:pt idx="4316">
                  <c:v>334.92899999999861</c:v>
                </c:pt>
                <c:pt idx="4317">
                  <c:v>335.59399999999891</c:v>
                </c:pt>
                <c:pt idx="4318">
                  <c:v>337.625</c:v>
                </c:pt>
                <c:pt idx="4319">
                  <c:v>339.58300000000003</c:v>
                </c:pt>
                <c:pt idx="4320">
                  <c:v>339.87900000000002</c:v>
                </c:pt>
                <c:pt idx="4321">
                  <c:v>339.98899999999861</c:v>
                </c:pt>
                <c:pt idx="4322">
                  <c:v>340.61700000000002</c:v>
                </c:pt>
                <c:pt idx="4323">
                  <c:v>341.42999999999961</c:v>
                </c:pt>
                <c:pt idx="4324">
                  <c:v>342.72300000000001</c:v>
                </c:pt>
                <c:pt idx="4325">
                  <c:v>343.64600000000002</c:v>
                </c:pt>
                <c:pt idx="4326">
                  <c:v>344.42200000000003</c:v>
                </c:pt>
                <c:pt idx="4327">
                  <c:v>345.04899999999992</c:v>
                </c:pt>
                <c:pt idx="4328">
                  <c:v>345.04899999999992</c:v>
                </c:pt>
                <c:pt idx="4329">
                  <c:v>345.04899999999992</c:v>
                </c:pt>
                <c:pt idx="4330">
                  <c:v>345.04899999999992</c:v>
                </c:pt>
                <c:pt idx="4331">
                  <c:v>345.04899999999992</c:v>
                </c:pt>
                <c:pt idx="4332">
                  <c:v>345.04899999999992</c:v>
                </c:pt>
                <c:pt idx="4333">
                  <c:v>345.38200000000001</c:v>
                </c:pt>
                <c:pt idx="4334">
                  <c:v>345.93599999999861</c:v>
                </c:pt>
                <c:pt idx="4335">
                  <c:v>345.93599999999861</c:v>
                </c:pt>
                <c:pt idx="4336">
                  <c:v>345.93599999999861</c:v>
                </c:pt>
                <c:pt idx="4337">
                  <c:v>345.93599999999861</c:v>
                </c:pt>
                <c:pt idx="4338">
                  <c:v>345.93599999999861</c:v>
                </c:pt>
                <c:pt idx="4339">
                  <c:v>345.82499999999999</c:v>
                </c:pt>
                <c:pt idx="4340">
                  <c:v>345.82499999999999</c:v>
                </c:pt>
                <c:pt idx="4341">
                  <c:v>346.89600000000002</c:v>
                </c:pt>
                <c:pt idx="4342">
                  <c:v>346.78500000000003</c:v>
                </c:pt>
                <c:pt idx="4343">
                  <c:v>346.78500000000003</c:v>
                </c:pt>
                <c:pt idx="4344">
                  <c:v>346.89600000000002</c:v>
                </c:pt>
                <c:pt idx="4345">
                  <c:v>346.89600000000002</c:v>
                </c:pt>
                <c:pt idx="4346">
                  <c:v>346.89600000000002</c:v>
                </c:pt>
                <c:pt idx="4347">
                  <c:v>346.78500000000003</c:v>
                </c:pt>
                <c:pt idx="4348">
                  <c:v>346.78500000000003</c:v>
                </c:pt>
                <c:pt idx="4349">
                  <c:v>346.78500000000003</c:v>
                </c:pt>
                <c:pt idx="4350">
                  <c:v>346.78500000000003</c:v>
                </c:pt>
                <c:pt idx="4351">
                  <c:v>346.89600000000002</c:v>
                </c:pt>
                <c:pt idx="4352">
                  <c:v>346.89600000000002</c:v>
                </c:pt>
                <c:pt idx="4353">
                  <c:v>346.78500000000003</c:v>
                </c:pt>
                <c:pt idx="4354">
                  <c:v>346.78500000000003</c:v>
                </c:pt>
                <c:pt idx="4355">
                  <c:v>346.89600000000002</c:v>
                </c:pt>
                <c:pt idx="4356">
                  <c:v>346.78500000000003</c:v>
                </c:pt>
                <c:pt idx="4357">
                  <c:v>346.78500000000003</c:v>
                </c:pt>
                <c:pt idx="4358">
                  <c:v>346.89600000000002</c:v>
                </c:pt>
                <c:pt idx="4359">
                  <c:v>346.89600000000002</c:v>
                </c:pt>
                <c:pt idx="4360">
                  <c:v>346.78500000000003</c:v>
                </c:pt>
                <c:pt idx="4361">
                  <c:v>346.89600000000002</c:v>
                </c:pt>
                <c:pt idx="4362">
                  <c:v>346.89600000000002</c:v>
                </c:pt>
                <c:pt idx="4363">
                  <c:v>346.89600000000002</c:v>
                </c:pt>
                <c:pt idx="4364">
                  <c:v>346.89600000000002</c:v>
                </c:pt>
                <c:pt idx="4365">
                  <c:v>346.78500000000003</c:v>
                </c:pt>
                <c:pt idx="4366">
                  <c:v>348.00400000000002</c:v>
                </c:pt>
                <c:pt idx="4367">
                  <c:v>348.00400000000002</c:v>
                </c:pt>
                <c:pt idx="4368">
                  <c:v>348.00400000000002</c:v>
                </c:pt>
                <c:pt idx="4369">
                  <c:v>348.00400000000002</c:v>
                </c:pt>
                <c:pt idx="4370">
                  <c:v>348.00400000000002</c:v>
                </c:pt>
                <c:pt idx="4371">
                  <c:v>348.00400000000002</c:v>
                </c:pt>
                <c:pt idx="4372">
                  <c:v>348.00400000000002</c:v>
                </c:pt>
                <c:pt idx="4373">
                  <c:v>348.00400000000002</c:v>
                </c:pt>
                <c:pt idx="4374">
                  <c:v>281.262</c:v>
                </c:pt>
                <c:pt idx="4375">
                  <c:v>5.2448099999999984</c:v>
                </c:pt>
                <c:pt idx="4376">
                  <c:v>22.789100000000001</c:v>
                </c:pt>
                <c:pt idx="4377">
                  <c:v>121.369</c:v>
                </c:pt>
                <c:pt idx="4378">
                  <c:v>200.596</c:v>
                </c:pt>
                <c:pt idx="4379">
                  <c:v>237.309</c:v>
                </c:pt>
                <c:pt idx="4380">
                  <c:v>249.09200000000001</c:v>
                </c:pt>
                <c:pt idx="4381">
                  <c:v>262.53599999999892</c:v>
                </c:pt>
                <c:pt idx="4382">
                  <c:v>299.98799999999892</c:v>
                </c:pt>
                <c:pt idx="4383">
                  <c:v>53.2607</c:v>
                </c:pt>
                <c:pt idx="4384">
                  <c:v>35.679499999999997</c:v>
                </c:pt>
                <c:pt idx="4385">
                  <c:v>130.45500000000001</c:v>
                </c:pt>
                <c:pt idx="4386">
                  <c:v>184.78700000000001</c:v>
                </c:pt>
                <c:pt idx="4387">
                  <c:v>198.93299999999999</c:v>
                </c:pt>
                <c:pt idx="4388">
                  <c:v>257.99299999999891</c:v>
                </c:pt>
                <c:pt idx="4389">
                  <c:v>287.06099999999992</c:v>
                </c:pt>
                <c:pt idx="4390">
                  <c:v>298.10500000000002</c:v>
                </c:pt>
                <c:pt idx="4391">
                  <c:v>299.87799999999999</c:v>
                </c:pt>
                <c:pt idx="4392">
                  <c:v>300.24700000000001</c:v>
                </c:pt>
                <c:pt idx="4393">
                  <c:v>310.33</c:v>
                </c:pt>
                <c:pt idx="4394">
                  <c:v>319.93299999999891</c:v>
                </c:pt>
                <c:pt idx="4395">
                  <c:v>320.15499999999997</c:v>
                </c:pt>
                <c:pt idx="4396">
                  <c:v>330.017</c:v>
                </c:pt>
                <c:pt idx="4397">
                  <c:v>339.76799999999992</c:v>
                </c:pt>
                <c:pt idx="4398">
                  <c:v>339.98899999999861</c:v>
                </c:pt>
                <c:pt idx="4399">
                  <c:v>339.87900000000002</c:v>
                </c:pt>
                <c:pt idx="4400">
                  <c:v>340.76499999999999</c:v>
                </c:pt>
                <c:pt idx="4401">
                  <c:v>341.762</c:v>
                </c:pt>
                <c:pt idx="4402">
                  <c:v>342.75900000000001</c:v>
                </c:pt>
                <c:pt idx="4403">
                  <c:v>343.79399999999862</c:v>
                </c:pt>
                <c:pt idx="4404">
                  <c:v>344.71699999999862</c:v>
                </c:pt>
                <c:pt idx="4405">
                  <c:v>345.04899999999992</c:v>
                </c:pt>
                <c:pt idx="4406">
                  <c:v>345.53</c:v>
                </c:pt>
                <c:pt idx="4407">
                  <c:v>345.86200000000002</c:v>
                </c:pt>
                <c:pt idx="4408">
                  <c:v>346.30500000000001</c:v>
                </c:pt>
                <c:pt idx="4409">
                  <c:v>346.74799999999999</c:v>
                </c:pt>
                <c:pt idx="4410">
                  <c:v>346.85899999999992</c:v>
                </c:pt>
                <c:pt idx="4411">
                  <c:v>346.85899999999992</c:v>
                </c:pt>
                <c:pt idx="4412">
                  <c:v>346.85899999999992</c:v>
                </c:pt>
                <c:pt idx="4413">
                  <c:v>346.85899999999992</c:v>
                </c:pt>
                <c:pt idx="4414">
                  <c:v>348.041</c:v>
                </c:pt>
                <c:pt idx="4415">
                  <c:v>348.041</c:v>
                </c:pt>
                <c:pt idx="4416">
                  <c:v>348.041</c:v>
                </c:pt>
                <c:pt idx="4417">
                  <c:v>348.041</c:v>
                </c:pt>
                <c:pt idx="4418">
                  <c:v>348.041</c:v>
                </c:pt>
                <c:pt idx="4419">
                  <c:v>348.041</c:v>
                </c:pt>
                <c:pt idx="4420">
                  <c:v>348.041</c:v>
                </c:pt>
                <c:pt idx="4421">
                  <c:v>348.041</c:v>
                </c:pt>
                <c:pt idx="4422">
                  <c:v>348.041</c:v>
                </c:pt>
                <c:pt idx="4423">
                  <c:v>348.041</c:v>
                </c:pt>
                <c:pt idx="4424">
                  <c:v>348.041</c:v>
                </c:pt>
                <c:pt idx="4425">
                  <c:v>348.041</c:v>
                </c:pt>
                <c:pt idx="4426">
                  <c:v>348.041</c:v>
                </c:pt>
                <c:pt idx="4427">
                  <c:v>348.041</c:v>
                </c:pt>
                <c:pt idx="4428">
                  <c:v>348.041</c:v>
                </c:pt>
                <c:pt idx="4429">
                  <c:v>348.041</c:v>
                </c:pt>
                <c:pt idx="4430">
                  <c:v>348.37400000000002</c:v>
                </c:pt>
                <c:pt idx="4431">
                  <c:v>348.37400000000002</c:v>
                </c:pt>
                <c:pt idx="4432">
                  <c:v>348.37400000000002</c:v>
                </c:pt>
                <c:pt idx="4433">
                  <c:v>348.37400000000002</c:v>
                </c:pt>
                <c:pt idx="4434">
                  <c:v>348.26299999999992</c:v>
                </c:pt>
                <c:pt idx="4435">
                  <c:v>348.37400000000002</c:v>
                </c:pt>
                <c:pt idx="4436">
                  <c:v>348.37400000000002</c:v>
                </c:pt>
                <c:pt idx="4437">
                  <c:v>348.37400000000002</c:v>
                </c:pt>
                <c:pt idx="4438">
                  <c:v>348.37400000000002</c:v>
                </c:pt>
                <c:pt idx="4439">
                  <c:v>348.37400000000002</c:v>
                </c:pt>
                <c:pt idx="4440">
                  <c:v>348.26299999999992</c:v>
                </c:pt>
                <c:pt idx="4441">
                  <c:v>348.37400000000002</c:v>
                </c:pt>
                <c:pt idx="4442">
                  <c:v>348.37400000000002</c:v>
                </c:pt>
                <c:pt idx="4443">
                  <c:v>348.37400000000002</c:v>
                </c:pt>
                <c:pt idx="4444">
                  <c:v>348.37400000000002</c:v>
                </c:pt>
                <c:pt idx="4445">
                  <c:v>348.70600000000002</c:v>
                </c:pt>
                <c:pt idx="4446">
                  <c:v>348.92799999999892</c:v>
                </c:pt>
                <c:pt idx="4447">
                  <c:v>348.92799999999892</c:v>
                </c:pt>
                <c:pt idx="4448">
                  <c:v>348.92799999999892</c:v>
                </c:pt>
                <c:pt idx="4449">
                  <c:v>348.92799999999892</c:v>
                </c:pt>
                <c:pt idx="4450">
                  <c:v>348.92799999999892</c:v>
                </c:pt>
                <c:pt idx="4451">
                  <c:v>348.92799999999892</c:v>
                </c:pt>
                <c:pt idx="4452">
                  <c:v>348.92799999999892</c:v>
                </c:pt>
                <c:pt idx="4453">
                  <c:v>348.92799999999892</c:v>
                </c:pt>
                <c:pt idx="4454">
                  <c:v>348.92799999999892</c:v>
                </c:pt>
                <c:pt idx="4455">
                  <c:v>348.92799999999892</c:v>
                </c:pt>
                <c:pt idx="4456">
                  <c:v>348.92799999999892</c:v>
                </c:pt>
                <c:pt idx="4457">
                  <c:v>348.92799999999892</c:v>
                </c:pt>
                <c:pt idx="4458">
                  <c:v>348.92799999999892</c:v>
                </c:pt>
                <c:pt idx="4459">
                  <c:v>348.92799999999892</c:v>
                </c:pt>
                <c:pt idx="4460">
                  <c:v>346.56400000000002</c:v>
                </c:pt>
                <c:pt idx="4461">
                  <c:v>344.38499999999999</c:v>
                </c:pt>
                <c:pt idx="4462">
                  <c:v>344.38499999999999</c:v>
                </c:pt>
                <c:pt idx="4463">
                  <c:v>344.38499999999999</c:v>
                </c:pt>
                <c:pt idx="4464">
                  <c:v>344.49499999999921</c:v>
                </c:pt>
                <c:pt idx="4465">
                  <c:v>344.49499999999921</c:v>
                </c:pt>
                <c:pt idx="4466">
                  <c:v>344.49499999999921</c:v>
                </c:pt>
                <c:pt idx="4467">
                  <c:v>344.49499999999921</c:v>
                </c:pt>
                <c:pt idx="4468">
                  <c:v>344.38499999999999</c:v>
                </c:pt>
                <c:pt idx="4469">
                  <c:v>344.49499999999921</c:v>
                </c:pt>
                <c:pt idx="4470">
                  <c:v>344.49499999999921</c:v>
                </c:pt>
                <c:pt idx="4471">
                  <c:v>345.08600000000001</c:v>
                </c:pt>
                <c:pt idx="4472">
                  <c:v>345.08600000000001</c:v>
                </c:pt>
                <c:pt idx="4473">
                  <c:v>345.08600000000001</c:v>
                </c:pt>
                <c:pt idx="4474">
                  <c:v>345.64</c:v>
                </c:pt>
                <c:pt idx="4475">
                  <c:v>346.30500000000001</c:v>
                </c:pt>
                <c:pt idx="4476">
                  <c:v>346.822</c:v>
                </c:pt>
                <c:pt idx="4477">
                  <c:v>346.822</c:v>
                </c:pt>
                <c:pt idx="4478">
                  <c:v>347.59800000000001</c:v>
                </c:pt>
                <c:pt idx="4479">
                  <c:v>347.96699999999862</c:v>
                </c:pt>
                <c:pt idx="4480">
                  <c:v>348.07799999999992</c:v>
                </c:pt>
                <c:pt idx="4481">
                  <c:v>348.3</c:v>
                </c:pt>
                <c:pt idx="4482">
                  <c:v>348.41099999999892</c:v>
                </c:pt>
                <c:pt idx="4483">
                  <c:v>348.96499999999992</c:v>
                </c:pt>
                <c:pt idx="4484">
                  <c:v>348.96499999999992</c:v>
                </c:pt>
                <c:pt idx="4485">
                  <c:v>348.96499999999992</c:v>
                </c:pt>
                <c:pt idx="4486">
                  <c:v>348.96499999999992</c:v>
                </c:pt>
                <c:pt idx="4487">
                  <c:v>348.96499999999992</c:v>
                </c:pt>
                <c:pt idx="4488">
                  <c:v>348.96499999999992</c:v>
                </c:pt>
                <c:pt idx="4489">
                  <c:v>348.96499999999992</c:v>
                </c:pt>
                <c:pt idx="4490">
                  <c:v>348.96499999999992</c:v>
                </c:pt>
                <c:pt idx="4491">
                  <c:v>348.96499999999992</c:v>
                </c:pt>
                <c:pt idx="4492">
                  <c:v>348.96499999999992</c:v>
                </c:pt>
                <c:pt idx="4493">
                  <c:v>348.96499999999992</c:v>
                </c:pt>
                <c:pt idx="4494">
                  <c:v>348.96499999999992</c:v>
                </c:pt>
                <c:pt idx="4495">
                  <c:v>348.96499999999992</c:v>
                </c:pt>
                <c:pt idx="4496">
                  <c:v>348.96499999999992</c:v>
                </c:pt>
                <c:pt idx="4497">
                  <c:v>348.96499999999992</c:v>
                </c:pt>
                <c:pt idx="4498">
                  <c:v>348.96499999999992</c:v>
                </c:pt>
                <c:pt idx="4499">
                  <c:v>349.51900000000001</c:v>
                </c:pt>
                <c:pt idx="4500">
                  <c:v>349.51900000000001</c:v>
                </c:pt>
                <c:pt idx="4501">
                  <c:v>349.51900000000001</c:v>
                </c:pt>
                <c:pt idx="4502">
                  <c:v>349.51900000000001</c:v>
                </c:pt>
                <c:pt idx="4503">
                  <c:v>349.51900000000001</c:v>
                </c:pt>
                <c:pt idx="4504">
                  <c:v>349.51900000000001</c:v>
                </c:pt>
                <c:pt idx="4505">
                  <c:v>349.51900000000001</c:v>
                </c:pt>
                <c:pt idx="4506">
                  <c:v>349.51900000000001</c:v>
                </c:pt>
                <c:pt idx="4507">
                  <c:v>349.51900000000001</c:v>
                </c:pt>
                <c:pt idx="4508">
                  <c:v>89.678899999999473</c:v>
                </c:pt>
                <c:pt idx="4509">
                  <c:v>178.87799999999999</c:v>
                </c:pt>
                <c:pt idx="4510">
                  <c:v>229.51599999999999</c:v>
                </c:pt>
                <c:pt idx="4511">
                  <c:v>245.804</c:v>
                </c:pt>
                <c:pt idx="4512">
                  <c:v>250.01499999999999</c:v>
                </c:pt>
                <c:pt idx="4513">
                  <c:v>262.97899999999862</c:v>
                </c:pt>
                <c:pt idx="4514">
                  <c:v>285.584</c:v>
                </c:pt>
                <c:pt idx="4515">
                  <c:v>300.09899999999891</c:v>
                </c:pt>
                <c:pt idx="4516">
                  <c:v>310.404</c:v>
                </c:pt>
                <c:pt idx="4517">
                  <c:v>319.93299999999891</c:v>
                </c:pt>
                <c:pt idx="4518">
                  <c:v>324.29199999999861</c:v>
                </c:pt>
                <c:pt idx="4519">
                  <c:v>329.83199999999891</c:v>
                </c:pt>
                <c:pt idx="4520">
                  <c:v>333.63600000000002</c:v>
                </c:pt>
                <c:pt idx="4521">
                  <c:v>339.87900000000002</c:v>
                </c:pt>
                <c:pt idx="4522">
                  <c:v>342.98099999999891</c:v>
                </c:pt>
                <c:pt idx="4523">
                  <c:v>345.04899999999992</c:v>
                </c:pt>
                <c:pt idx="4524">
                  <c:v>345.93599999999861</c:v>
                </c:pt>
                <c:pt idx="4525">
                  <c:v>346.19400000000002</c:v>
                </c:pt>
                <c:pt idx="4526">
                  <c:v>346.85899999999992</c:v>
                </c:pt>
                <c:pt idx="4527">
                  <c:v>346.85899999999992</c:v>
                </c:pt>
                <c:pt idx="4528">
                  <c:v>347.85700000000008</c:v>
                </c:pt>
                <c:pt idx="4529">
                  <c:v>348.07799999999992</c:v>
                </c:pt>
                <c:pt idx="4530">
                  <c:v>347.96699999999862</c:v>
                </c:pt>
                <c:pt idx="4531">
                  <c:v>348.89100000000002</c:v>
                </c:pt>
                <c:pt idx="4532">
                  <c:v>348.89100000000002</c:v>
                </c:pt>
                <c:pt idx="4533">
                  <c:v>348.89100000000002</c:v>
                </c:pt>
                <c:pt idx="4534">
                  <c:v>348.89100000000002</c:v>
                </c:pt>
                <c:pt idx="4535">
                  <c:v>349.37099999999992</c:v>
                </c:pt>
                <c:pt idx="4536">
                  <c:v>349.81400000000002</c:v>
                </c:pt>
                <c:pt idx="4537">
                  <c:v>345.04899999999992</c:v>
                </c:pt>
                <c:pt idx="4538">
                  <c:v>345.04899999999992</c:v>
                </c:pt>
                <c:pt idx="4539">
                  <c:v>345.04899999999992</c:v>
                </c:pt>
                <c:pt idx="4540">
                  <c:v>345.04899999999992</c:v>
                </c:pt>
                <c:pt idx="4541">
                  <c:v>90.934700000000007</c:v>
                </c:pt>
                <c:pt idx="4542">
                  <c:v>45.024099999999997</c:v>
                </c:pt>
                <c:pt idx="4543">
                  <c:v>141.721</c:v>
                </c:pt>
                <c:pt idx="4544">
                  <c:v>212.489</c:v>
                </c:pt>
                <c:pt idx="4545">
                  <c:v>240.929</c:v>
                </c:pt>
                <c:pt idx="4546">
                  <c:v>249.904</c:v>
                </c:pt>
                <c:pt idx="4547">
                  <c:v>253.524</c:v>
                </c:pt>
                <c:pt idx="4548">
                  <c:v>267.48500000000001</c:v>
                </c:pt>
                <c:pt idx="4549">
                  <c:v>279.12</c:v>
                </c:pt>
                <c:pt idx="4550">
                  <c:v>289.166</c:v>
                </c:pt>
                <c:pt idx="4551">
                  <c:v>299.065</c:v>
                </c:pt>
                <c:pt idx="4552">
                  <c:v>309.14800000000002</c:v>
                </c:pt>
                <c:pt idx="4553">
                  <c:v>319.19499999999999</c:v>
                </c:pt>
                <c:pt idx="4554">
                  <c:v>319.93299999999891</c:v>
                </c:pt>
                <c:pt idx="4555">
                  <c:v>328.05900000000008</c:v>
                </c:pt>
                <c:pt idx="4556">
                  <c:v>331.125</c:v>
                </c:pt>
                <c:pt idx="4557">
                  <c:v>339.91500000000002</c:v>
                </c:pt>
                <c:pt idx="4558">
                  <c:v>341.245</c:v>
                </c:pt>
                <c:pt idx="4559">
                  <c:v>343.24</c:v>
                </c:pt>
                <c:pt idx="4560">
                  <c:v>345.12299999999999</c:v>
                </c:pt>
                <c:pt idx="4561">
                  <c:v>345.12299999999999</c:v>
                </c:pt>
                <c:pt idx="4562">
                  <c:v>345.56700000000001</c:v>
                </c:pt>
                <c:pt idx="4563">
                  <c:v>345.899</c:v>
                </c:pt>
                <c:pt idx="4564">
                  <c:v>346.78500000000003</c:v>
                </c:pt>
                <c:pt idx="4565">
                  <c:v>346.89600000000002</c:v>
                </c:pt>
                <c:pt idx="4566">
                  <c:v>346.89600000000002</c:v>
                </c:pt>
                <c:pt idx="4567">
                  <c:v>346.89600000000002</c:v>
                </c:pt>
                <c:pt idx="4568">
                  <c:v>346.89600000000002</c:v>
                </c:pt>
                <c:pt idx="4569">
                  <c:v>346.67500000000001</c:v>
                </c:pt>
                <c:pt idx="4570">
                  <c:v>346.89600000000002</c:v>
                </c:pt>
                <c:pt idx="4571">
                  <c:v>346.89600000000002</c:v>
                </c:pt>
                <c:pt idx="4572">
                  <c:v>346.89600000000002</c:v>
                </c:pt>
                <c:pt idx="4573">
                  <c:v>346.78500000000003</c:v>
                </c:pt>
                <c:pt idx="4574">
                  <c:v>348.00400000000002</c:v>
                </c:pt>
                <c:pt idx="4575">
                  <c:v>348.00400000000002</c:v>
                </c:pt>
                <c:pt idx="4576">
                  <c:v>348.33699999999891</c:v>
                </c:pt>
                <c:pt idx="4577">
                  <c:v>348.92799999999892</c:v>
                </c:pt>
                <c:pt idx="4578">
                  <c:v>348.92799999999892</c:v>
                </c:pt>
                <c:pt idx="4579">
                  <c:v>349.18599999999992</c:v>
                </c:pt>
                <c:pt idx="4580">
                  <c:v>349.51900000000001</c:v>
                </c:pt>
                <c:pt idx="4581">
                  <c:v>349.51900000000001</c:v>
                </c:pt>
                <c:pt idx="4582">
                  <c:v>349.51900000000001</c:v>
                </c:pt>
                <c:pt idx="4583">
                  <c:v>349.51900000000001</c:v>
                </c:pt>
                <c:pt idx="4584">
                  <c:v>349.51900000000001</c:v>
                </c:pt>
                <c:pt idx="4585">
                  <c:v>349.51900000000001</c:v>
                </c:pt>
                <c:pt idx="4586">
                  <c:v>349.51900000000001</c:v>
                </c:pt>
                <c:pt idx="4587">
                  <c:v>349.51900000000001</c:v>
                </c:pt>
                <c:pt idx="4588">
                  <c:v>349.51900000000001</c:v>
                </c:pt>
                <c:pt idx="4589">
                  <c:v>349.51900000000001</c:v>
                </c:pt>
                <c:pt idx="4590">
                  <c:v>349.51900000000001</c:v>
                </c:pt>
                <c:pt idx="4591">
                  <c:v>349.51900000000001</c:v>
                </c:pt>
                <c:pt idx="4592">
                  <c:v>349.51900000000001</c:v>
                </c:pt>
                <c:pt idx="4593">
                  <c:v>349.51900000000001</c:v>
                </c:pt>
                <c:pt idx="4594">
                  <c:v>349.51900000000001</c:v>
                </c:pt>
                <c:pt idx="4595">
                  <c:v>349.51900000000001</c:v>
                </c:pt>
                <c:pt idx="4596">
                  <c:v>349.51900000000001</c:v>
                </c:pt>
                <c:pt idx="4597">
                  <c:v>349.51900000000001</c:v>
                </c:pt>
                <c:pt idx="4598">
                  <c:v>349.51900000000001</c:v>
                </c:pt>
                <c:pt idx="4599">
                  <c:v>349.51900000000001</c:v>
                </c:pt>
                <c:pt idx="4600">
                  <c:v>349.51900000000001</c:v>
                </c:pt>
                <c:pt idx="4601">
                  <c:v>349.851</c:v>
                </c:pt>
                <c:pt idx="4602">
                  <c:v>349.851</c:v>
                </c:pt>
                <c:pt idx="4603">
                  <c:v>349.851</c:v>
                </c:pt>
                <c:pt idx="4604">
                  <c:v>349.851</c:v>
                </c:pt>
                <c:pt idx="4605">
                  <c:v>349.851</c:v>
                </c:pt>
                <c:pt idx="4606">
                  <c:v>349.851</c:v>
                </c:pt>
                <c:pt idx="4607">
                  <c:v>349.851</c:v>
                </c:pt>
                <c:pt idx="4608">
                  <c:v>349.851</c:v>
                </c:pt>
                <c:pt idx="4609">
                  <c:v>349.851</c:v>
                </c:pt>
                <c:pt idx="4610">
                  <c:v>349.851</c:v>
                </c:pt>
                <c:pt idx="4611">
                  <c:v>349.851</c:v>
                </c:pt>
                <c:pt idx="4612">
                  <c:v>349.851</c:v>
                </c:pt>
                <c:pt idx="4613">
                  <c:v>349.851</c:v>
                </c:pt>
                <c:pt idx="4614">
                  <c:v>349.851</c:v>
                </c:pt>
                <c:pt idx="4615">
                  <c:v>349.851</c:v>
                </c:pt>
                <c:pt idx="4616">
                  <c:v>349.851</c:v>
                </c:pt>
                <c:pt idx="4617">
                  <c:v>349.851</c:v>
                </c:pt>
                <c:pt idx="4618">
                  <c:v>349.851</c:v>
                </c:pt>
                <c:pt idx="4619">
                  <c:v>349.851</c:v>
                </c:pt>
                <c:pt idx="4620">
                  <c:v>349.851</c:v>
                </c:pt>
                <c:pt idx="4621">
                  <c:v>349.851</c:v>
                </c:pt>
                <c:pt idx="4622">
                  <c:v>349.851</c:v>
                </c:pt>
                <c:pt idx="4623">
                  <c:v>349.851</c:v>
                </c:pt>
                <c:pt idx="4624">
                  <c:v>349.851</c:v>
                </c:pt>
                <c:pt idx="4625">
                  <c:v>349.851</c:v>
                </c:pt>
                <c:pt idx="4626">
                  <c:v>349.851</c:v>
                </c:pt>
                <c:pt idx="4627">
                  <c:v>349.851</c:v>
                </c:pt>
                <c:pt idx="4628">
                  <c:v>349.851</c:v>
                </c:pt>
                <c:pt idx="4629">
                  <c:v>349.851</c:v>
                </c:pt>
                <c:pt idx="4630">
                  <c:v>349.851</c:v>
                </c:pt>
                <c:pt idx="4631">
                  <c:v>349.851</c:v>
                </c:pt>
                <c:pt idx="4632">
                  <c:v>349.851</c:v>
                </c:pt>
                <c:pt idx="4633">
                  <c:v>349.851</c:v>
                </c:pt>
                <c:pt idx="4634">
                  <c:v>349.851</c:v>
                </c:pt>
                <c:pt idx="4635">
                  <c:v>345.08600000000001</c:v>
                </c:pt>
                <c:pt idx="4636">
                  <c:v>345.08600000000001</c:v>
                </c:pt>
                <c:pt idx="4637">
                  <c:v>345.08600000000001</c:v>
                </c:pt>
                <c:pt idx="4638">
                  <c:v>345.08600000000001</c:v>
                </c:pt>
                <c:pt idx="4639">
                  <c:v>345.08600000000001</c:v>
                </c:pt>
                <c:pt idx="4640">
                  <c:v>345.08600000000001</c:v>
                </c:pt>
                <c:pt idx="4641">
                  <c:v>345.08600000000001</c:v>
                </c:pt>
                <c:pt idx="4642">
                  <c:v>345.08600000000001</c:v>
                </c:pt>
                <c:pt idx="4643">
                  <c:v>345.08600000000001</c:v>
                </c:pt>
                <c:pt idx="4644">
                  <c:v>345.08600000000001</c:v>
                </c:pt>
                <c:pt idx="4645">
                  <c:v>345.08600000000001</c:v>
                </c:pt>
                <c:pt idx="4646">
                  <c:v>344.97599999999892</c:v>
                </c:pt>
                <c:pt idx="4647">
                  <c:v>345.08600000000001</c:v>
                </c:pt>
                <c:pt idx="4648">
                  <c:v>345.08600000000001</c:v>
                </c:pt>
                <c:pt idx="4649">
                  <c:v>345.08600000000001</c:v>
                </c:pt>
                <c:pt idx="4650">
                  <c:v>345.08600000000001</c:v>
                </c:pt>
                <c:pt idx="4651">
                  <c:v>345.08600000000001</c:v>
                </c:pt>
                <c:pt idx="4652">
                  <c:v>345.08600000000001</c:v>
                </c:pt>
                <c:pt idx="4653">
                  <c:v>345.08600000000001</c:v>
                </c:pt>
                <c:pt idx="4654">
                  <c:v>345.08600000000001</c:v>
                </c:pt>
                <c:pt idx="4655">
                  <c:v>345.08600000000001</c:v>
                </c:pt>
                <c:pt idx="4656">
                  <c:v>345.08600000000001</c:v>
                </c:pt>
                <c:pt idx="4657">
                  <c:v>345.08600000000001</c:v>
                </c:pt>
                <c:pt idx="4658">
                  <c:v>345.08600000000001</c:v>
                </c:pt>
                <c:pt idx="4659">
                  <c:v>345.08600000000001</c:v>
                </c:pt>
                <c:pt idx="4660">
                  <c:v>345.08600000000001</c:v>
                </c:pt>
                <c:pt idx="4661">
                  <c:v>345.08600000000001</c:v>
                </c:pt>
                <c:pt idx="4662">
                  <c:v>345.08600000000001</c:v>
                </c:pt>
                <c:pt idx="4663">
                  <c:v>345.08600000000001</c:v>
                </c:pt>
                <c:pt idx="4664">
                  <c:v>345.08600000000001</c:v>
                </c:pt>
                <c:pt idx="4665">
                  <c:v>345.08600000000001</c:v>
                </c:pt>
                <c:pt idx="4666">
                  <c:v>345.08600000000001</c:v>
                </c:pt>
                <c:pt idx="4667">
                  <c:v>345.08600000000001</c:v>
                </c:pt>
                <c:pt idx="4668">
                  <c:v>345.08600000000001</c:v>
                </c:pt>
                <c:pt idx="4669">
                  <c:v>345.08600000000001</c:v>
                </c:pt>
                <c:pt idx="4670">
                  <c:v>345.08600000000001</c:v>
                </c:pt>
                <c:pt idx="4671">
                  <c:v>345.08600000000001</c:v>
                </c:pt>
                <c:pt idx="4672">
                  <c:v>345.08600000000001</c:v>
                </c:pt>
                <c:pt idx="4673">
                  <c:v>345.08600000000001</c:v>
                </c:pt>
                <c:pt idx="4674">
                  <c:v>345.78800000000001</c:v>
                </c:pt>
                <c:pt idx="4675">
                  <c:v>346.23099999999891</c:v>
                </c:pt>
                <c:pt idx="4676">
                  <c:v>346.822</c:v>
                </c:pt>
                <c:pt idx="4677">
                  <c:v>347.74599999999992</c:v>
                </c:pt>
                <c:pt idx="4678">
                  <c:v>348.07799999999992</c:v>
                </c:pt>
                <c:pt idx="4679">
                  <c:v>348.07799999999992</c:v>
                </c:pt>
                <c:pt idx="4680">
                  <c:v>348.74299999999999</c:v>
                </c:pt>
                <c:pt idx="4681">
                  <c:v>348.96499999999992</c:v>
                </c:pt>
                <c:pt idx="4682">
                  <c:v>349.40800000000002</c:v>
                </c:pt>
                <c:pt idx="4683">
                  <c:v>349.851</c:v>
                </c:pt>
                <c:pt idx="4684">
                  <c:v>349.851</c:v>
                </c:pt>
                <c:pt idx="4685">
                  <c:v>349.851</c:v>
                </c:pt>
                <c:pt idx="4686">
                  <c:v>349.851</c:v>
                </c:pt>
                <c:pt idx="4687">
                  <c:v>349.851</c:v>
                </c:pt>
                <c:pt idx="4688">
                  <c:v>349.851</c:v>
                </c:pt>
                <c:pt idx="4689">
                  <c:v>349.851</c:v>
                </c:pt>
                <c:pt idx="4690">
                  <c:v>349.851</c:v>
                </c:pt>
                <c:pt idx="4691">
                  <c:v>349.851</c:v>
                </c:pt>
                <c:pt idx="4692">
                  <c:v>349.851</c:v>
                </c:pt>
                <c:pt idx="4693">
                  <c:v>349.851</c:v>
                </c:pt>
                <c:pt idx="4694">
                  <c:v>350.62700000000001</c:v>
                </c:pt>
                <c:pt idx="4695">
                  <c:v>340.95</c:v>
                </c:pt>
                <c:pt idx="4696">
                  <c:v>341.17099999999999</c:v>
                </c:pt>
                <c:pt idx="4697">
                  <c:v>342.02100000000002</c:v>
                </c:pt>
                <c:pt idx="4698">
                  <c:v>343.12900000000002</c:v>
                </c:pt>
                <c:pt idx="4699">
                  <c:v>344.2</c:v>
                </c:pt>
                <c:pt idx="4700">
                  <c:v>345.12299999999999</c:v>
                </c:pt>
                <c:pt idx="4701">
                  <c:v>345.82499999999999</c:v>
                </c:pt>
                <c:pt idx="4702">
                  <c:v>345.93599999999861</c:v>
                </c:pt>
                <c:pt idx="4703">
                  <c:v>345.93599999999861</c:v>
                </c:pt>
                <c:pt idx="4704">
                  <c:v>345.93599999999861</c:v>
                </c:pt>
                <c:pt idx="4705">
                  <c:v>345.93599999999861</c:v>
                </c:pt>
                <c:pt idx="4706">
                  <c:v>345.93599999999861</c:v>
                </c:pt>
                <c:pt idx="4707">
                  <c:v>345.93599999999861</c:v>
                </c:pt>
                <c:pt idx="4708">
                  <c:v>345.93599999999861</c:v>
                </c:pt>
                <c:pt idx="4709">
                  <c:v>345.93599999999861</c:v>
                </c:pt>
                <c:pt idx="4710">
                  <c:v>345.93599999999861</c:v>
                </c:pt>
                <c:pt idx="4711">
                  <c:v>345.93599999999861</c:v>
                </c:pt>
                <c:pt idx="4712">
                  <c:v>345.93599999999861</c:v>
                </c:pt>
                <c:pt idx="4713">
                  <c:v>345.93599999999861</c:v>
                </c:pt>
                <c:pt idx="4714">
                  <c:v>345.93599999999861</c:v>
                </c:pt>
                <c:pt idx="4715">
                  <c:v>345.93599999999861</c:v>
                </c:pt>
                <c:pt idx="4716">
                  <c:v>346.49</c:v>
                </c:pt>
                <c:pt idx="4717">
                  <c:v>347.709</c:v>
                </c:pt>
                <c:pt idx="4718">
                  <c:v>348.63200000000001</c:v>
                </c:pt>
                <c:pt idx="4719">
                  <c:v>349.666</c:v>
                </c:pt>
                <c:pt idx="4720">
                  <c:v>349.77699999999862</c:v>
                </c:pt>
                <c:pt idx="4721">
                  <c:v>349.77699999999862</c:v>
                </c:pt>
                <c:pt idx="4722">
                  <c:v>349.77699999999862</c:v>
                </c:pt>
                <c:pt idx="4723">
                  <c:v>349.77699999999862</c:v>
                </c:pt>
                <c:pt idx="4724">
                  <c:v>349.77699999999862</c:v>
                </c:pt>
                <c:pt idx="4725">
                  <c:v>349.77699999999862</c:v>
                </c:pt>
                <c:pt idx="4726">
                  <c:v>349.77699999999862</c:v>
                </c:pt>
                <c:pt idx="4727">
                  <c:v>350.774</c:v>
                </c:pt>
                <c:pt idx="4728">
                  <c:v>346.822</c:v>
                </c:pt>
                <c:pt idx="4729">
                  <c:v>346.822</c:v>
                </c:pt>
                <c:pt idx="4730">
                  <c:v>346.822</c:v>
                </c:pt>
                <c:pt idx="4731">
                  <c:v>25.0791</c:v>
                </c:pt>
                <c:pt idx="4732">
                  <c:v>16.694700000000001</c:v>
                </c:pt>
                <c:pt idx="4733">
                  <c:v>115.64400000000001</c:v>
                </c:pt>
                <c:pt idx="4734">
                  <c:v>196.90199999999999</c:v>
                </c:pt>
                <c:pt idx="4735">
                  <c:v>236.16399999999999</c:v>
                </c:pt>
                <c:pt idx="4736">
                  <c:v>248.501</c:v>
                </c:pt>
                <c:pt idx="4737">
                  <c:v>280.81900000000002</c:v>
                </c:pt>
                <c:pt idx="4738">
                  <c:v>295.03899999999891</c:v>
                </c:pt>
                <c:pt idx="4739">
                  <c:v>299.95100000000002</c:v>
                </c:pt>
                <c:pt idx="4740">
                  <c:v>303.86700000000002</c:v>
                </c:pt>
                <c:pt idx="4741">
                  <c:v>303.75599999999991</c:v>
                </c:pt>
                <c:pt idx="4742">
                  <c:v>303.86700000000002</c:v>
                </c:pt>
                <c:pt idx="4743">
                  <c:v>303.86700000000002</c:v>
                </c:pt>
                <c:pt idx="4744">
                  <c:v>306.12</c:v>
                </c:pt>
                <c:pt idx="4745">
                  <c:v>309.00099999999992</c:v>
                </c:pt>
                <c:pt idx="4746">
                  <c:v>309.00099999999992</c:v>
                </c:pt>
                <c:pt idx="4747">
                  <c:v>309.00099999999992</c:v>
                </c:pt>
                <c:pt idx="4748">
                  <c:v>309.00099999999992</c:v>
                </c:pt>
                <c:pt idx="4749">
                  <c:v>309.25900000000001</c:v>
                </c:pt>
                <c:pt idx="4750">
                  <c:v>314.09800000000001</c:v>
                </c:pt>
                <c:pt idx="4751">
                  <c:v>314.09800000000001</c:v>
                </c:pt>
                <c:pt idx="4752">
                  <c:v>314.09800000000001</c:v>
                </c:pt>
                <c:pt idx="4753">
                  <c:v>314.09800000000001</c:v>
                </c:pt>
                <c:pt idx="4754">
                  <c:v>317.23700000000002</c:v>
                </c:pt>
                <c:pt idx="4755">
                  <c:v>318.82499999999999</c:v>
                </c:pt>
                <c:pt idx="4756">
                  <c:v>318.82499999999999</c:v>
                </c:pt>
                <c:pt idx="4757">
                  <c:v>318.82499999999999</c:v>
                </c:pt>
                <c:pt idx="4758">
                  <c:v>321.44799999999992</c:v>
                </c:pt>
                <c:pt idx="4759">
                  <c:v>323.88600000000002</c:v>
                </c:pt>
                <c:pt idx="4760">
                  <c:v>323.88600000000002</c:v>
                </c:pt>
                <c:pt idx="4761">
                  <c:v>323.88600000000002</c:v>
                </c:pt>
                <c:pt idx="4762">
                  <c:v>323.88600000000002</c:v>
                </c:pt>
                <c:pt idx="4763">
                  <c:v>323.88600000000002</c:v>
                </c:pt>
                <c:pt idx="4764">
                  <c:v>326.69299999999993</c:v>
                </c:pt>
                <c:pt idx="4765">
                  <c:v>328.83499999999992</c:v>
                </c:pt>
                <c:pt idx="4766">
                  <c:v>328.94600000000003</c:v>
                </c:pt>
                <c:pt idx="4767">
                  <c:v>329.05599999999993</c:v>
                </c:pt>
                <c:pt idx="4768">
                  <c:v>333.89499999999992</c:v>
                </c:pt>
                <c:pt idx="4769">
                  <c:v>333.89499999999992</c:v>
                </c:pt>
                <c:pt idx="4770">
                  <c:v>337.51499999999999</c:v>
                </c:pt>
                <c:pt idx="4771">
                  <c:v>338.77</c:v>
                </c:pt>
                <c:pt idx="4772">
                  <c:v>339.36099999999999</c:v>
                </c:pt>
                <c:pt idx="4773">
                  <c:v>343.83100000000002</c:v>
                </c:pt>
                <c:pt idx="4774">
                  <c:v>343.94099999999992</c:v>
                </c:pt>
                <c:pt idx="4775">
                  <c:v>348.18900000000002</c:v>
                </c:pt>
                <c:pt idx="4776">
                  <c:v>1.58822</c:v>
                </c:pt>
                <c:pt idx="4777">
                  <c:v>48.643800000000013</c:v>
                </c:pt>
                <c:pt idx="4778">
                  <c:v>146.892</c:v>
                </c:pt>
                <c:pt idx="4779">
                  <c:v>229.11</c:v>
                </c:pt>
                <c:pt idx="4780">
                  <c:v>275.64800000000002</c:v>
                </c:pt>
                <c:pt idx="4781">
                  <c:v>293.04500000000002</c:v>
                </c:pt>
                <c:pt idx="4782">
                  <c:v>299.87799999999999</c:v>
                </c:pt>
                <c:pt idx="4783">
                  <c:v>302.38900000000001</c:v>
                </c:pt>
                <c:pt idx="4784">
                  <c:v>312.36200000000002</c:v>
                </c:pt>
                <c:pt idx="4785">
                  <c:v>15.993</c:v>
                </c:pt>
                <c:pt idx="4786">
                  <c:v>20.794599999999999</c:v>
                </c:pt>
                <c:pt idx="4787">
                  <c:v>120.15</c:v>
                </c:pt>
                <c:pt idx="4788">
                  <c:v>209.238</c:v>
                </c:pt>
                <c:pt idx="4789">
                  <c:v>266.37700000000001</c:v>
                </c:pt>
                <c:pt idx="4790">
                  <c:v>289.97899999999862</c:v>
                </c:pt>
                <c:pt idx="4791">
                  <c:v>299.87799999999999</c:v>
                </c:pt>
                <c:pt idx="4792">
                  <c:v>299.98799999999892</c:v>
                </c:pt>
                <c:pt idx="4793">
                  <c:v>302.75900000000001</c:v>
                </c:pt>
                <c:pt idx="4794">
                  <c:v>304.93799999999891</c:v>
                </c:pt>
                <c:pt idx="4795">
                  <c:v>304.827</c:v>
                </c:pt>
                <c:pt idx="4796">
                  <c:v>309.92399999999861</c:v>
                </c:pt>
                <c:pt idx="4797">
                  <c:v>309.92399999999861</c:v>
                </c:pt>
                <c:pt idx="4798">
                  <c:v>309.81299999999999</c:v>
                </c:pt>
                <c:pt idx="4799">
                  <c:v>309.92399999999861</c:v>
                </c:pt>
                <c:pt idx="4800">
                  <c:v>314.91000000000003</c:v>
                </c:pt>
                <c:pt idx="4801">
                  <c:v>314.91000000000003</c:v>
                </c:pt>
                <c:pt idx="4802">
                  <c:v>314.91000000000003</c:v>
                </c:pt>
                <c:pt idx="4803">
                  <c:v>319.34199999999993</c:v>
                </c:pt>
                <c:pt idx="4804">
                  <c:v>319.97000000000003</c:v>
                </c:pt>
                <c:pt idx="4805">
                  <c:v>319.97000000000003</c:v>
                </c:pt>
                <c:pt idx="4806">
                  <c:v>322.334</c:v>
                </c:pt>
                <c:pt idx="4807">
                  <c:v>324.77199999999891</c:v>
                </c:pt>
                <c:pt idx="4808">
                  <c:v>324.77199999999891</c:v>
                </c:pt>
                <c:pt idx="4809">
                  <c:v>324.77199999999891</c:v>
                </c:pt>
                <c:pt idx="4810">
                  <c:v>329.72099999999921</c:v>
                </c:pt>
                <c:pt idx="4811">
                  <c:v>329.72099999999921</c:v>
                </c:pt>
                <c:pt idx="4812">
                  <c:v>329.83199999999891</c:v>
                </c:pt>
                <c:pt idx="4813">
                  <c:v>331.97399999999891</c:v>
                </c:pt>
                <c:pt idx="4814">
                  <c:v>334.85500000000002</c:v>
                </c:pt>
                <c:pt idx="4815">
                  <c:v>334.96600000000001</c:v>
                </c:pt>
                <c:pt idx="4816">
                  <c:v>338.47500000000002</c:v>
                </c:pt>
                <c:pt idx="4817">
                  <c:v>339.98899999999861</c:v>
                </c:pt>
                <c:pt idx="4818">
                  <c:v>339.98899999999861</c:v>
                </c:pt>
                <c:pt idx="4819">
                  <c:v>345.08600000000001</c:v>
                </c:pt>
                <c:pt idx="4820">
                  <c:v>345.08600000000001</c:v>
                </c:pt>
                <c:pt idx="4821">
                  <c:v>345.08600000000001</c:v>
                </c:pt>
                <c:pt idx="4822">
                  <c:v>345.08600000000001</c:v>
                </c:pt>
                <c:pt idx="4823">
                  <c:v>345.53</c:v>
                </c:pt>
                <c:pt idx="4824">
                  <c:v>345.97300000000001</c:v>
                </c:pt>
                <c:pt idx="4825">
                  <c:v>346.56400000000002</c:v>
                </c:pt>
                <c:pt idx="4826">
                  <c:v>346.78500000000003</c:v>
                </c:pt>
                <c:pt idx="4827">
                  <c:v>346.89600000000002</c:v>
                </c:pt>
                <c:pt idx="4828">
                  <c:v>347.45</c:v>
                </c:pt>
                <c:pt idx="4829">
                  <c:v>348.07799999999992</c:v>
                </c:pt>
                <c:pt idx="4830">
                  <c:v>348.07799999999992</c:v>
                </c:pt>
                <c:pt idx="4831">
                  <c:v>348.89100000000002</c:v>
                </c:pt>
                <c:pt idx="4832">
                  <c:v>348.89100000000002</c:v>
                </c:pt>
                <c:pt idx="4833">
                  <c:v>16.842500000000001</c:v>
                </c:pt>
                <c:pt idx="4834">
                  <c:v>6.5375500000000004</c:v>
                </c:pt>
                <c:pt idx="4835">
                  <c:v>101.646</c:v>
                </c:pt>
                <c:pt idx="4836">
                  <c:v>144.602</c:v>
                </c:pt>
                <c:pt idx="4837">
                  <c:v>150.03100000000001</c:v>
                </c:pt>
                <c:pt idx="4838">
                  <c:v>166.61500000000001</c:v>
                </c:pt>
                <c:pt idx="4839">
                  <c:v>201.37100000000001</c:v>
                </c:pt>
                <c:pt idx="4840">
                  <c:v>224.41900000000001</c:v>
                </c:pt>
                <c:pt idx="4841">
                  <c:v>237.53100000000001</c:v>
                </c:pt>
                <c:pt idx="4842">
                  <c:v>247.577</c:v>
                </c:pt>
                <c:pt idx="4843">
                  <c:v>249.904</c:v>
                </c:pt>
                <c:pt idx="4844">
                  <c:v>249.904</c:v>
                </c:pt>
                <c:pt idx="4845">
                  <c:v>249.904</c:v>
                </c:pt>
                <c:pt idx="4846">
                  <c:v>258.178</c:v>
                </c:pt>
                <c:pt idx="4847">
                  <c:v>268.29799999999892</c:v>
                </c:pt>
                <c:pt idx="4848">
                  <c:v>278.197</c:v>
                </c:pt>
                <c:pt idx="4849">
                  <c:v>288.20600000000002</c:v>
                </c:pt>
                <c:pt idx="4850">
                  <c:v>298.17899999999992</c:v>
                </c:pt>
                <c:pt idx="4851">
                  <c:v>299.95100000000002</c:v>
                </c:pt>
                <c:pt idx="4852">
                  <c:v>299.95100000000002</c:v>
                </c:pt>
                <c:pt idx="4853">
                  <c:v>299.95100000000002</c:v>
                </c:pt>
                <c:pt idx="4854">
                  <c:v>299.95100000000002</c:v>
                </c:pt>
                <c:pt idx="4855">
                  <c:v>299.95100000000002</c:v>
                </c:pt>
                <c:pt idx="4856">
                  <c:v>299.95100000000002</c:v>
                </c:pt>
                <c:pt idx="4857">
                  <c:v>300.875</c:v>
                </c:pt>
                <c:pt idx="4858">
                  <c:v>310.84699999999992</c:v>
                </c:pt>
                <c:pt idx="4859">
                  <c:v>320.85700000000008</c:v>
                </c:pt>
                <c:pt idx="4860">
                  <c:v>324.69799999999992</c:v>
                </c:pt>
                <c:pt idx="4861">
                  <c:v>324.69799999999992</c:v>
                </c:pt>
                <c:pt idx="4862">
                  <c:v>324.69799999999992</c:v>
                </c:pt>
                <c:pt idx="4863">
                  <c:v>324.69799999999992</c:v>
                </c:pt>
                <c:pt idx="4864">
                  <c:v>324.69799999999992</c:v>
                </c:pt>
                <c:pt idx="4865">
                  <c:v>324.80900000000008</c:v>
                </c:pt>
                <c:pt idx="4866">
                  <c:v>324.80900000000008</c:v>
                </c:pt>
                <c:pt idx="4867">
                  <c:v>329.42599999999891</c:v>
                </c:pt>
                <c:pt idx="4868">
                  <c:v>329.83199999999891</c:v>
                </c:pt>
                <c:pt idx="4869">
                  <c:v>329.83199999999891</c:v>
                </c:pt>
                <c:pt idx="4870">
                  <c:v>329.83199999999891</c:v>
                </c:pt>
                <c:pt idx="4871">
                  <c:v>329.83199999999891</c:v>
                </c:pt>
                <c:pt idx="4872">
                  <c:v>332.78699999999861</c:v>
                </c:pt>
                <c:pt idx="4873">
                  <c:v>334.81799999999993</c:v>
                </c:pt>
                <c:pt idx="4874">
                  <c:v>335.96300000000002</c:v>
                </c:pt>
                <c:pt idx="4875">
                  <c:v>339.952</c:v>
                </c:pt>
                <c:pt idx="4876">
                  <c:v>339.952</c:v>
                </c:pt>
                <c:pt idx="4877">
                  <c:v>339.952</c:v>
                </c:pt>
                <c:pt idx="4878">
                  <c:v>340.98700000000002</c:v>
                </c:pt>
                <c:pt idx="4879">
                  <c:v>342.94400000000002</c:v>
                </c:pt>
                <c:pt idx="4880">
                  <c:v>344.97599999999892</c:v>
                </c:pt>
                <c:pt idx="4881">
                  <c:v>345.08600000000001</c:v>
                </c:pt>
                <c:pt idx="4882">
                  <c:v>345.08600000000001</c:v>
                </c:pt>
                <c:pt idx="4883">
                  <c:v>345.08600000000001</c:v>
                </c:pt>
                <c:pt idx="4884">
                  <c:v>345.08600000000001</c:v>
                </c:pt>
                <c:pt idx="4885">
                  <c:v>345.08600000000001</c:v>
                </c:pt>
                <c:pt idx="4886">
                  <c:v>345.08600000000001</c:v>
                </c:pt>
                <c:pt idx="4887">
                  <c:v>345.08600000000001</c:v>
                </c:pt>
                <c:pt idx="4888">
                  <c:v>345.08600000000001</c:v>
                </c:pt>
                <c:pt idx="4889">
                  <c:v>345.08600000000001</c:v>
                </c:pt>
                <c:pt idx="4890">
                  <c:v>345.53</c:v>
                </c:pt>
                <c:pt idx="4891">
                  <c:v>345.97300000000001</c:v>
                </c:pt>
                <c:pt idx="4892">
                  <c:v>345.97300000000001</c:v>
                </c:pt>
                <c:pt idx="4893">
                  <c:v>345.97300000000001</c:v>
                </c:pt>
                <c:pt idx="4894">
                  <c:v>346.52699999999862</c:v>
                </c:pt>
                <c:pt idx="4895">
                  <c:v>346.85899999999992</c:v>
                </c:pt>
                <c:pt idx="4896">
                  <c:v>347.11799999999999</c:v>
                </c:pt>
                <c:pt idx="4897">
                  <c:v>347.78300000000002</c:v>
                </c:pt>
                <c:pt idx="4898">
                  <c:v>348.00400000000002</c:v>
                </c:pt>
                <c:pt idx="4899">
                  <c:v>348.00400000000002</c:v>
                </c:pt>
                <c:pt idx="4900">
                  <c:v>348.00400000000002</c:v>
                </c:pt>
                <c:pt idx="4901">
                  <c:v>348.00400000000002</c:v>
                </c:pt>
                <c:pt idx="4902">
                  <c:v>348.00400000000002</c:v>
                </c:pt>
                <c:pt idx="4903">
                  <c:v>348.33699999999891</c:v>
                </c:pt>
                <c:pt idx="4904">
                  <c:v>348.66899999999993</c:v>
                </c:pt>
                <c:pt idx="4905">
                  <c:v>348.89100000000002</c:v>
                </c:pt>
                <c:pt idx="4906">
                  <c:v>348.89100000000002</c:v>
                </c:pt>
                <c:pt idx="4907">
                  <c:v>348.89100000000002</c:v>
                </c:pt>
                <c:pt idx="4908">
                  <c:v>348.89100000000002</c:v>
                </c:pt>
                <c:pt idx="4909">
                  <c:v>348.89100000000002</c:v>
                </c:pt>
                <c:pt idx="4910">
                  <c:v>348.89100000000002</c:v>
                </c:pt>
                <c:pt idx="4911">
                  <c:v>348.89100000000002</c:v>
                </c:pt>
                <c:pt idx="4912">
                  <c:v>348.89100000000002</c:v>
                </c:pt>
                <c:pt idx="4913">
                  <c:v>348.89100000000002</c:v>
                </c:pt>
                <c:pt idx="4914">
                  <c:v>348.89100000000002</c:v>
                </c:pt>
                <c:pt idx="4915">
                  <c:v>348.89100000000002</c:v>
                </c:pt>
                <c:pt idx="4916">
                  <c:v>348.89100000000002</c:v>
                </c:pt>
                <c:pt idx="4917">
                  <c:v>348.89100000000002</c:v>
                </c:pt>
                <c:pt idx="4918">
                  <c:v>348.89100000000002</c:v>
                </c:pt>
                <c:pt idx="4919">
                  <c:v>348.89100000000002</c:v>
                </c:pt>
                <c:pt idx="4920">
                  <c:v>348.89100000000002</c:v>
                </c:pt>
                <c:pt idx="4921">
                  <c:v>349.11200000000002</c:v>
                </c:pt>
                <c:pt idx="4922">
                  <c:v>349.48200000000003</c:v>
                </c:pt>
                <c:pt idx="4923">
                  <c:v>349.48200000000003</c:v>
                </c:pt>
                <c:pt idx="4924">
                  <c:v>349.48200000000003</c:v>
                </c:pt>
                <c:pt idx="4925">
                  <c:v>349.59199999999862</c:v>
                </c:pt>
                <c:pt idx="4926">
                  <c:v>349.59199999999862</c:v>
                </c:pt>
                <c:pt idx="4927">
                  <c:v>349.59199999999862</c:v>
                </c:pt>
                <c:pt idx="4928">
                  <c:v>349.59199999999862</c:v>
                </c:pt>
                <c:pt idx="4929">
                  <c:v>349.59199999999862</c:v>
                </c:pt>
                <c:pt idx="4930">
                  <c:v>349.59199999999862</c:v>
                </c:pt>
                <c:pt idx="4931">
                  <c:v>349.59199999999862</c:v>
                </c:pt>
                <c:pt idx="4932">
                  <c:v>349.59199999999862</c:v>
                </c:pt>
                <c:pt idx="4933">
                  <c:v>349.48200000000003</c:v>
                </c:pt>
                <c:pt idx="4934">
                  <c:v>349.48200000000003</c:v>
                </c:pt>
                <c:pt idx="4935">
                  <c:v>349.48200000000003</c:v>
                </c:pt>
                <c:pt idx="4936">
                  <c:v>349.59199999999862</c:v>
                </c:pt>
                <c:pt idx="4937">
                  <c:v>349.59199999999862</c:v>
                </c:pt>
                <c:pt idx="4938">
                  <c:v>349.48200000000003</c:v>
                </c:pt>
                <c:pt idx="4939">
                  <c:v>349.59199999999862</c:v>
                </c:pt>
                <c:pt idx="4940">
                  <c:v>349.59199999999862</c:v>
                </c:pt>
                <c:pt idx="4941">
                  <c:v>349.48200000000003</c:v>
                </c:pt>
                <c:pt idx="4942">
                  <c:v>349.81400000000002</c:v>
                </c:pt>
                <c:pt idx="4943">
                  <c:v>349.81400000000002</c:v>
                </c:pt>
                <c:pt idx="4944">
                  <c:v>349.81400000000002</c:v>
                </c:pt>
                <c:pt idx="4945">
                  <c:v>349.81400000000002</c:v>
                </c:pt>
                <c:pt idx="4946">
                  <c:v>349.81400000000002</c:v>
                </c:pt>
                <c:pt idx="4947">
                  <c:v>349.81400000000002</c:v>
                </c:pt>
                <c:pt idx="4948">
                  <c:v>349.81400000000002</c:v>
                </c:pt>
                <c:pt idx="4949">
                  <c:v>349.81400000000002</c:v>
                </c:pt>
                <c:pt idx="4950">
                  <c:v>349.81400000000002</c:v>
                </c:pt>
                <c:pt idx="4951">
                  <c:v>349.81400000000002</c:v>
                </c:pt>
                <c:pt idx="4952">
                  <c:v>349.81400000000002</c:v>
                </c:pt>
                <c:pt idx="4953">
                  <c:v>349.81400000000002</c:v>
                </c:pt>
                <c:pt idx="4954">
                  <c:v>349.81400000000002</c:v>
                </c:pt>
                <c:pt idx="4955">
                  <c:v>349.81400000000002</c:v>
                </c:pt>
                <c:pt idx="4956">
                  <c:v>349.81400000000002</c:v>
                </c:pt>
                <c:pt idx="4957">
                  <c:v>349.81400000000002</c:v>
                </c:pt>
                <c:pt idx="4958">
                  <c:v>349.81400000000002</c:v>
                </c:pt>
                <c:pt idx="4959">
                  <c:v>349.81400000000002</c:v>
                </c:pt>
                <c:pt idx="4960">
                  <c:v>349.81400000000002</c:v>
                </c:pt>
                <c:pt idx="4961">
                  <c:v>349.81400000000002</c:v>
                </c:pt>
                <c:pt idx="4962">
                  <c:v>349.81400000000002</c:v>
                </c:pt>
                <c:pt idx="4963">
                  <c:v>349.81400000000002</c:v>
                </c:pt>
                <c:pt idx="4964">
                  <c:v>349.81400000000002</c:v>
                </c:pt>
                <c:pt idx="4965">
                  <c:v>349.81400000000002</c:v>
                </c:pt>
                <c:pt idx="4966">
                  <c:v>350.14699999999999</c:v>
                </c:pt>
                <c:pt idx="4967">
                  <c:v>350.36799999999999</c:v>
                </c:pt>
                <c:pt idx="4968">
                  <c:v>350.36799999999999</c:v>
                </c:pt>
                <c:pt idx="4969">
                  <c:v>350.36799999999999</c:v>
                </c:pt>
                <c:pt idx="4970">
                  <c:v>350.36799999999999</c:v>
                </c:pt>
                <c:pt idx="4971">
                  <c:v>350.47899999999862</c:v>
                </c:pt>
                <c:pt idx="4972">
                  <c:v>350.47899999999862</c:v>
                </c:pt>
                <c:pt idx="4973">
                  <c:v>350.47899999999862</c:v>
                </c:pt>
                <c:pt idx="4974">
                  <c:v>350.47899999999862</c:v>
                </c:pt>
                <c:pt idx="4975">
                  <c:v>350.47899999999862</c:v>
                </c:pt>
                <c:pt idx="4976">
                  <c:v>350.47899999999862</c:v>
                </c:pt>
                <c:pt idx="4977">
                  <c:v>350.47899999999862</c:v>
                </c:pt>
                <c:pt idx="4978">
                  <c:v>350.47899999999862</c:v>
                </c:pt>
                <c:pt idx="4979">
                  <c:v>350.47899999999862</c:v>
                </c:pt>
                <c:pt idx="4980">
                  <c:v>350.47899999999862</c:v>
                </c:pt>
                <c:pt idx="4981">
                  <c:v>350.47899999999862</c:v>
                </c:pt>
                <c:pt idx="4982">
                  <c:v>350.47899999999862</c:v>
                </c:pt>
                <c:pt idx="4983">
                  <c:v>350.47899999999862</c:v>
                </c:pt>
                <c:pt idx="4984">
                  <c:v>350.47899999999862</c:v>
                </c:pt>
                <c:pt idx="4985">
                  <c:v>350.47899999999862</c:v>
                </c:pt>
                <c:pt idx="4986">
                  <c:v>350.47899999999862</c:v>
                </c:pt>
                <c:pt idx="4987">
                  <c:v>350.47899999999862</c:v>
                </c:pt>
                <c:pt idx="4988">
                  <c:v>350.70100000000002</c:v>
                </c:pt>
                <c:pt idx="4989">
                  <c:v>345.93599999999861</c:v>
                </c:pt>
                <c:pt idx="4990">
                  <c:v>345.93599999999861</c:v>
                </c:pt>
                <c:pt idx="4991">
                  <c:v>345.93599999999861</c:v>
                </c:pt>
                <c:pt idx="4992">
                  <c:v>345.82499999999999</c:v>
                </c:pt>
                <c:pt idx="4993">
                  <c:v>345.93599999999861</c:v>
                </c:pt>
                <c:pt idx="4994">
                  <c:v>345.93599999999861</c:v>
                </c:pt>
                <c:pt idx="4995">
                  <c:v>345.93599999999861</c:v>
                </c:pt>
                <c:pt idx="4996">
                  <c:v>345.93599999999861</c:v>
                </c:pt>
                <c:pt idx="4997">
                  <c:v>345.93599999999861</c:v>
                </c:pt>
                <c:pt idx="4998">
                  <c:v>345.93599999999861</c:v>
                </c:pt>
                <c:pt idx="4999">
                  <c:v>345.93599999999861</c:v>
                </c:pt>
                <c:pt idx="5000">
                  <c:v>345.93599999999861</c:v>
                </c:pt>
                <c:pt idx="5001">
                  <c:v>345.93599999999861</c:v>
                </c:pt>
                <c:pt idx="5002">
                  <c:v>345.82499999999999</c:v>
                </c:pt>
                <c:pt idx="5003">
                  <c:v>345.93599999999861</c:v>
                </c:pt>
                <c:pt idx="5004">
                  <c:v>345.93599999999861</c:v>
                </c:pt>
                <c:pt idx="5005">
                  <c:v>345.93599999999861</c:v>
                </c:pt>
                <c:pt idx="5006">
                  <c:v>346.26799999999992</c:v>
                </c:pt>
                <c:pt idx="5007">
                  <c:v>346.71199999999891</c:v>
                </c:pt>
                <c:pt idx="5008">
                  <c:v>346.822</c:v>
                </c:pt>
                <c:pt idx="5009">
                  <c:v>346.93299999999891</c:v>
                </c:pt>
                <c:pt idx="5010">
                  <c:v>347.45</c:v>
                </c:pt>
                <c:pt idx="5011">
                  <c:v>348.00400000000002</c:v>
                </c:pt>
                <c:pt idx="5012">
                  <c:v>348.00400000000002</c:v>
                </c:pt>
                <c:pt idx="5013">
                  <c:v>348.11500000000001</c:v>
                </c:pt>
                <c:pt idx="5014">
                  <c:v>348.55799999999999</c:v>
                </c:pt>
                <c:pt idx="5015">
                  <c:v>348.89100000000002</c:v>
                </c:pt>
                <c:pt idx="5016">
                  <c:v>348.89100000000002</c:v>
                </c:pt>
                <c:pt idx="5017">
                  <c:v>348.89100000000002</c:v>
                </c:pt>
                <c:pt idx="5018">
                  <c:v>349.55599999999993</c:v>
                </c:pt>
                <c:pt idx="5019">
                  <c:v>349.77699999999862</c:v>
                </c:pt>
                <c:pt idx="5020">
                  <c:v>349.88799999999992</c:v>
                </c:pt>
                <c:pt idx="5021">
                  <c:v>349.88799999999992</c:v>
                </c:pt>
                <c:pt idx="5022">
                  <c:v>350.33100000000002</c:v>
                </c:pt>
                <c:pt idx="5023">
                  <c:v>350.44200000000001</c:v>
                </c:pt>
                <c:pt idx="5024">
                  <c:v>350.44200000000001</c:v>
                </c:pt>
                <c:pt idx="5025">
                  <c:v>350.44200000000001</c:v>
                </c:pt>
                <c:pt idx="5026">
                  <c:v>350.99599999999862</c:v>
                </c:pt>
                <c:pt idx="5027">
                  <c:v>350.99599999999862</c:v>
                </c:pt>
                <c:pt idx="5028">
                  <c:v>350.99599999999862</c:v>
                </c:pt>
                <c:pt idx="5029">
                  <c:v>350.99599999999862</c:v>
                </c:pt>
                <c:pt idx="5030">
                  <c:v>350.99599999999862</c:v>
                </c:pt>
                <c:pt idx="5031">
                  <c:v>350.99599999999862</c:v>
                </c:pt>
                <c:pt idx="5032">
                  <c:v>350.99599999999862</c:v>
                </c:pt>
                <c:pt idx="5033">
                  <c:v>350.99599999999862</c:v>
                </c:pt>
                <c:pt idx="5034">
                  <c:v>350.99599999999862</c:v>
                </c:pt>
                <c:pt idx="5035">
                  <c:v>350.99599999999862</c:v>
                </c:pt>
                <c:pt idx="5036">
                  <c:v>350.99599999999862</c:v>
                </c:pt>
                <c:pt idx="5037">
                  <c:v>350.99599999999862</c:v>
                </c:pt>
                <c:pt idx="5038">
                  <c:v>350.99599999999862</c:v>
                </c:pt>
                <c:pt idx="5039">
                  <c:v>350.99599999999862</c:v>
                </c:pt>
                <c:pt idx="5040">
                  <c:v>350.99599999999862</c:v>
                </c:pt>
                <c:pt idx="5041">
                  <c:v>350.99599999999862</c:v>
                </c:pt>
                <c:pt idx="5042">
                  <c:v>350.99599999999862</c:v>
                </c:pt>
                <c:pt idx="5043">
                  <c:v>350.99599999999862</c:v>
                </c:pt>
                <c:pt idx="5044">
                  <c:v>350.99599999999862</c:v>
                </c:pt>
                <c:pt idx="5045">
                  <c:v>350.99599999999862</c:v>
                </c:pt>
                <c:pt idx="5046">
                  <c:v>350.99599999999862</c:v>
                </c:pt>
                <c:pt idx="5047">
                  <c:v>350.99599999999862</c:v>
                </c:pt>
                <c:pt idx="5048">
                  <c:v>351.10700000000008</c:v>
                </c:pt>
                <c:pt idx="5049">
                  <c:v>351.32799999999992</c:v>
                </c:pt>
                <c:pt idx="5050">
                  <c:v>351.32799999999992</c:v>
                </c:pt>
                <c:pt idx="5051">
                  <c:v>351.32799999999992</c:v>
                </c:pt>
                <c:pt idx="5052">
                  <c:v>351.32799999999992</c:v>
                </c:pt>
                <c:pt idx="5053">
                  <c:v>351.32799999999992</c:v>
                </c:pt>
                <c:pt idx="5054">
                  <c:v>351.32799999999992</c:v>
                </c:pt>
                <c:pt idx="5055">
                  <c:v>351.32799999999992</c:v>
                </c:pt>
                <c:pt idx="5056">
                  <c:v>351.32799999999992</c:v>
                </c:pt>
                <c:pt idx="5057">
                  <c:v>351.32799999999992</c:v>
                </c:pt>
                <c:pt idx="5058">
                  <c:v>351.32799999999992</c:v>
                </c:pt>
                <c:pt idx="5059">
                  <c:v>351.32799999999992</c:v>
                </c:pt>
                <c:pt idx="5060">
                  <c:v>351.32799999999992</c:v>
                </c:pt>
                <c:pt idx="5061">
                  <c:v>351.32799999999992</c:v>
                </c:pt>
                <c:pt idx="5062">
                  <c:v>351.32799999999992</c:v>
                </c:pt>
                <c:pt idx="5063">
                  <c:v>351.32799999999992</c:v>
                </c:pt>
                <c:pt idx="5064">
                  <c:v>351.32799999999992</c:v>
                </c:pt>
                <c:pt idx="5065">
                  <c:v>351.32799999999992</c:v>
                </c:pt>
                <c:pt idx="5066">
                  <c:v>351.32799999999992</c:v>
                </c:pt>
                <c:pt idx="5067">
                  <c:v>351.32799999999992</c:v>
                </c:pt>
                <c:pt idx="5068">
                  <c:v>351.32799999999992</c:v>
                </c:pt>
                <c:pt idx="5069">
                  <c:v>351.32799999999992</c:v>
                </c:pt>
                <c:pt idx="5070">
                  <c:v>351.32799999999992</c:v>
                </c:pt>
                <c:pt idx="5071">
                  <c:v>351.55</c:v>
                </c:pt>
                <c:pt idx="5072">
                  <c:v>351.88200000000001</c:v>
                </c:pt>
                <c:pt idx="5073">
                  <c:v>351.88200000000001</c:v>
                </c:pt>
                <c:pt idx="5074">
                  <c:v>351.88200000000001</c:v>
                </c:pt>
                <c:pt idx="5075">
                  <c:v>351.88200000000001</c:v>
                </c:pt>
                <c:pt idx="5076">
                  <c:v>346.78500000000003</c:v>
                </c:pt>
                <c:pt idx="5077">
                  <c:v>346.78500000000003</c:v>
                </c:pt>
                <c:pt idx="5078">
                  <c:v>346.78500000000003</c:v>
                </c:pt>
                <c:pt idx="5079">
                  <c:v>346.89600000000002</c:v>
                </c:pt>
                <c:pt idx="5080">
                  <c:v>346.89600000000002</c:v>
                </c:pt>
                <c:pt idx="5081">
                  <c:v>346.78500000000003</c:v>
                </c:pt>
                <c:pt idx="5082">
                  <c:v>346.78500000000003</c:v>
                </c:pt>
                <c:pt idx="5083">
                  <c:v>346.89600000000002</c:v>
                </c:pt>
                <c:pt idx="5084">
                  <c:v>346.89600000000002</c:v>
                </c:pt>
                <c:pt idx="5085">
                  <c:v>346.89600000000002</c:v>
                </c:pt>
                <c:pt idx="5086">
                  <c:v>347.15499999999997</c:v>
                </c:pt>
                <c:pt idx="5087">
                  <c:v>347.48700000000002</c:v>
                </c:pt>
                <c:pt idx="5088">
                  <c:v>348.07799999999992</c:v>
                </c:pt>
                <c:pt idx="5089">
                  <c:v>348.07799999999992</c:v>
                </c:pt>
                <c:pt idx="5090">
                  <c:v>348.3</c:v>
                </c:pt>
                <c:pt idx="5091">
                  <c:v>348.96499999999992</c:v>
                </c:pt>
                <c:pt idx="5092">
                  <c:v>348.96499999999992</c:v>
                </c:pt>
                <c:pt idx="5093">
                  <c:v>349.22300000000001</c:v>
                </c:pt>
                <c:pt idx="5094">
                  <c:v>349.77699999999862</c:v>
                </c:pt>
                <c:pt idx="5095">
                  <c:v>349.88799999999992</c:v>
                </c:pt>
                <c:pt idx="5096">
                  <c:v>349.88799999999992</c:v>
                </c:pt>
                <c:pt idx="5097">
                  <c:v>349.88799999999992</c:v>
                </c:pt>
                <c:pt idx="5098">
                  <c:v>349.88799999999992</c:v>
                </c:pt>
                <c:pt idx="5099">
                  <c:v>349.88799999999992</c:v>
                </c:pt>
                <c:pt idx="5100">
                  <c:v>349.88799999999992</c:v>
                </c:pt>
                <c:pt idx="5101">
                  <c:v>350.33100000000002</c:v>
                </c:pt>
                <c:pt idx="5102">
                  <c:v>350.66399999999999</c:v>
                </c:pt>
                <c:pt idx="5103">
                  <c:v>351.03300000000002</c:v>
                </c:pt>
                <c:pt idx="5104">
                  <c:v>351.03300000000002</c:v>
                </c:pt>
                <c:pt idx="5105">
                  <c:v>351.03300000000002</c:v>
                </c:pt>
                <c:pt idx="5106">
                  <c:v>351.03300000000002</c:v>
                </c:pt>
                <c:pt idx="5107">
                  <c:v>351.255</c:v>
                </c:pt>
                <c:pt idx="5108">
                  <c:v>351.255</c:v>
                </c:pt>
                <c:pt idx="5109">
                  <c:v>351.255</c:v>
                </c:pt>
                <c:pt idx="5110">
                  <c:v>351.255</c:v>
                </c:pt>
                <c:pt idx="5111">
                  <c:v>351.255</c:v>
                </c:pt>
                <c:pt idx="5112">
                  <c:v>351.255</c:v>
                </c:pt>
                <c:pt idx="5113">
                  <c:v>351.91899999999862</c:v>
                </c:pt>
                <c:pt idx="5114">
                  <c:v>351.91899999999862</c:v>
                </c:pt>
                <c:pt idx="5115">
                  <c:v>351.91899999999862</c:v>
                </c:pt>
                <c:pt idx="5116">
                  <c:v>351.91899999999862</c:v>
                </c:pt>
                <c:pt idx="5117">
                  <c:v>351.91899999999862</c:v>
                </c:pt>
                <c:pt idx="5118">
                  <c:v>351.91899999999862</c:v>
                </c:pt>
                <c:pt idx="5119">
                  <c:v>351.91899999999862</c:v>
                </c:pt>
                <c:pt idx="5120">
                  <c:v>352.14100000000002</c:v>
                </c:pt>
                <c:pt idx="5121">
                  <c:v>352.47300000000001</c:v>
                </c:pt>
                <c:pt idx="5122">
                  <c:v>347.48700000000002</c:v>
                </c:pt>
                <c:pt idx="5123">
                  <c:v>347.48700000000002</c:v>
                </c:pt>
                <c:pt idx="5124">
                  <c:v>347.48700000000002</c:v>
                </c:pt>
                <c:pt idx="5125">
                  <c:v>347.48700000000002</c:v>
                </c:pt>
                <c:pt idx="5126">
                  <c:v>347.48700000000002</c:v>
                </c:pt>
                <c:pt idx="5127">
                  <c:v>347.48700000000002</c:v>
                </c:pt>
                <c:pt idx="5128">
                  <c:v>347.48700000000002</c:v>
                </c:pt>
                <c:pt idx="5129">
                  <c:v>347.48700000000002</c:v>
                </c:pt>
                <c:pt idx="5130">
                  <c:v>347.48700000000002</c:v>
                </c:pt>
                <c:pt idx="5131">
                  <c:v>347.48700000000002</c:v>
                </c:pt>
                <c:pt idx="5132">
                  <c:v>347.48700000000002</c:v>
                </c:pt>
                <c:pt idx="5133">
                  <c:v>347.48700000000002</c:v>
                </c:pt>
                <c:pt idx="5134">
                  <c:v>347.48700000000002</c:v>
                </c:pt>
                <c:pt idx="5135">
                  <c:v>347.709</c:v>
                </c:pt>
                <c:pt idx="5136">
                  <c:v>348.07799999999992</c:v>
                </c:pt>
                <c:pt idx="5137">
                  <c:v>348.3</c:v>
                </c:pt>
                <c:pt idx="5138">
                  <c:v>348.96499999999992</c:v>
                </c:pt>
                <c:pt idx="5139">
                  <c:v>348.96499999999992</c:v>
                </c:pt>
                <c:pt idx="5140">
                  <c:v>348.96499999999992</c:v>
                </c:pt>
                <c:pt idx="5141">
                  <c:v>349.18599999999992</c:v>
                </c:pt>
                <c:pt idx="5142">
                  <c:v>349.51900000000001</c:v>
                </c:pt>
                <c:pt idx="5143">
                  <c:v>349.851</c:v>
                </c:pt>
                <c:pt idx="5144">
                  <c:v>349.851</c:v>
                </c:pt>
                <c:pt idx="5145">
                  <c:v>349.851</c:v>
                </c:pt>
                <c:pt idx="5146">
                  <c:v>349.851</c:v>
                </c:pt>
                <c:pt idx="5147">
                  <c:v>349.851</c:v>
                </c:pt>
                <c:pt idx="5148">
                  <c:v>349.851</c:v>
                </c:pt>
                <c:pt idx="5149">
                  <c:v>349.851</c:v>
                </c:pt>
                <c:pt idx="5150">
                  <c:v>349.851</c:v>
                </c:pt>
                <c:pt idx="5151">
                  <c:v>349.851</c:v>
                </c:pt>
                <c:pt idx="5152">
                  <c:v>349.851</c:v>
                </c:pt>
                <c:pt idx="5153">
                  <c:v>350.40499999999992</c:v>
                </c:pt>
                <c:pt idx="5154">
                  <c:v>350.959</c:v>
                </c:pt>
                <c:pt idx="5155">
                  <c:v>350.959</c:v>
                </c:pt>
                <c:pt idx="5156">
                  <c:v>350.959</c:v>
                </c:pt>
                <c:pt idx="5157">
                  <c:v>351.29199999999861</c:v>
                </c:pt>
                <c:pt idx="5158">
                  <c:v>351.73500000000001</c:v>
                </c:pt>
                <c:pt idx="5159">
                  <c:v>351.846</c:v>
                </c:pt>
                <c:pt idx="5160">
                  <c:v>351.846</c:v>
                </c:pt>
                <c:pt idx="5161">
                  <c:v>351.846</c:v>
                </c:pt>
                <c:pt idx="5162">
                  <c:v>351.846</c:v>
                </c:pt>
                <c:pt idx="5163">
                  <c:v>351.846</c:v>
                </c:pt>
                <c:pt idx="5164">
                  <c:v>351.846</c:v>
                </c:pt>
                <c:pt idx="5165">
                  <c:v>351.846</c:v>
                </c:pt>
                <c:pt idx="5166">
                  <c:v>351.95600000000002</c:v>
                </c:pt>
                <c:pt idx="5167">
                  <c:v>352.51</c:v>
                </c:pt>
                <c:pt idx="5168">
                  <c:v>352.51</c:v>
                </c:pt>
                <c:pt idx="5169">
                  <c:v>352.51</c:v>
                </c:pt>
                <c:pt idx="5170">
                  <c:v>352.51</c:v>
                </c:pt>
                <c:pt idx="5171">
                  <c:v>352.51</c:v>
                </c:pt>
                <c:pt idx="5172">
                  <c:v>347.48700000000002</c:v>
                </c:pt>
                <c:pt idx="5173">
                  <c:v>347.37599999999992</c:v>
                </c:pt>
                <c:pt idx="5174">
                  <c:v>347.37599999999992</c:v>
                </c:pt>
                <c:pt idx="5175">
                  <c:v>347.48700000000002</c:v>
                </c:pt>
                <c:pt idx="5176">
                  <c:v>347.48700000000002</c:v>
                </c:pt>
                <c:pt idx="5177">
                  <c:v>347.48700000000002</c:v>
                </c:pt>
                <c:pt idx="5178">
                  <c:v>347.48700000000002</c:v>
                </c:pt>
                <c:pt idx="5179">
                  <c:v>347.48700000000002</c:v>
                </c:pt>
                <c:pt idx="5180">
                  <c:v>347.37599999999992</c:v>
                </c:pt>
                <c:pt idx="5181">
                  <c:v>347.709</c:v>
                </c:pt>
                <c:pt idx="5182">
                  <c:v>348.07799999999992</c:v>
                </c:pt>
                <c:pt idx="5183">
                  <c:v>348.3</c:v>
                </c:pt>
                <c:pt idx="5184">
                  <c:v>348.74299999999999</c:v>
                </c:pt>
                <c:pt idx="5185">
                  <c:v>348.85399999999993</c:v>
                </c:pt>
                <c:pt idx="5186">
                  <c:v>349.07499999999999</c:v>
                </c:pt>
                <c:pt idx="5187">
                  <c:v>349.44499999999999</c:v>
                </c:pt>
                <c:pt idx="5188">
                  <c:v>349.77699999999862</c:v>
                </c:pt>
                <c:pt idx="5189">
                  <c:v>350.44200000000001</c:v>
                </c:pt>
                <c:pt idx="5190">
                  <c:v>350.774</c:v>
                </c:pt>
                <c:pt idx="5191">
                  <c:v>351.32799999999992</c:v>
                </c:pt>
                <c:pt idx="5192">
                  <c:v>351.55</c:v>
                </c:pt>
                <c:pt idx="5193">
                  <c:v>351.88200000000001</c:v>
                </c:pt>
                <c:pt idx="5194">
                  <c:v>352.43599999999861</c:v>
                </c:pt>
                <c:pt idx="5195">
                  <c:v>347.48700000000002</c:v>
                </c:pt>
                <c:pt idx="5196">
                  <c:v>348.041</c:v>
                </c:pt>
                <c:pt idx="5197">
                  <c:v>348.3</c:v>
                </c:pt>
                <c:pt idx="5198">
                  <c:v>348.66899999999993</c:v>
                </c:pt>
                <c:pt idx="5199">
                  <c:v>348.89100000000002</c:v>
                </c:pt>
                <c:pt idx="5200">
                  <c:v>348.89100000000002</c:v>
                </c:pt>
                <c:pt idx="5201">
                  <c:v>348.89100000000002</c:v>
                </c:pt>
                <c:pt idx="5202">
                  <c:v>348.89100000000002</c:v>
                </c:pt>
                <c:pt idx="5203">
                  <c:v>348.89100000000002</c:v>
                </c:pt>
                <c:pt idx="5204">
                  <c:v>348.89100000000002</c:v>
                </c:pt>
                <c:pt idx="5205">
                  <c:v>349.48200000000003</c:v>
                </c:pt>
                <c:pt idx="5206">
                  <c:v>349.81400000000002</c:v>
                </c:pt>
                <c:pt idx="5207">
                  <c:v>349.81400000000002</c:v>
                </c:pt>
                <c:pt idx="5208">
                  <c:v>350.36799999999999</c:v>
                </c:pt>
                <c:pt idx="5209">
                  <c:v>350.36799999999999</c:v>
                </c:pt>
                <c:pt idx="5210">
                  <c:v>348.07799999999992</c:v>
                </c:pt>
                <c:pt idx="5211">
                  <c:v>348.33699999999891</c:v>
                </c:pt>
                <c:pt idx="5212">
                  <c:v>348.96499999999992</c:v>
                </c:pt>
                <c:pt idx="5213">
                  <c:v>349.07499999999999</c:v>
                </c:pt>
                <c:pt idx="5214">
                  <c:v>349.51900000000001</c:v>
                </c:pt>
                <c:pt idx="5215">
                  <c:v>349.851</c:v>
                </c:pt>
                <c:pt idx="5216">
                  <c:v>349.851</c:v>
                </c:pt>
                <c:pt idx="5217">
                  <c:v>350.40499999999992</c:v>
                </c:pt>
                <c:pt idx="5218">
                  <c:v>350.959</c:v>
                </c:pt>
                <c:pt idx="5219">
                  <c:v>350.959</c:v>
                </c:pt>
                <c:pt idx="5220">
                  <c:v>350.959</c:v>
                </c:pt>
                <c:pt idx="5221">
                  <c:v>350.959</c:v>
                </c:pt>
                <c:pt idx="5222">
                  <c:v>351.55</c:v>
                </c:pt>
                <c:pt idx="5223">
                  <c:v>351.88200000000001</c:v>
                </c:pt>
                <c:pt idx="5224">
                  <c:v>346.89600000000002</c:v>
                </c:pt>
                <c:pt idx="5225">
                  <c:v>346.78500000000003</c:v>
                </c:pt>
                <c:pt idx="5226">
                  <c:v>347.11799999999999</c:v>
                </c:pt>
                <c:pt idx="5227">
                  <c:v>347.709</c:v>
                </c:pt>
                <c:pt idx="5228">
                  <c:v>348.07799999999992</c:v>
                </c:pt>
                <c:pt idx="5229">
                  <c:v>348.3</c:v>
                </c:pt>
                <c:pt idx="5230">
                  <c:v>348.63200000000001</c:v>
                </c:pt>
                <c:pt idx="5231">
                  <c:v>348.96499999999992</c:v>
                </c:pt>
                <c:pt idx="5232">
                  <c:v>348.96499999999992</c:v>
                </c:pt>
                <c:pt idx="5233">
                  <c:v>349.18599999999992</c:v>
                </c:pt>
                <c:pt idx="5234">
                  <c:v>349.77699999999862</c:v>
                </c:pt>
                <c:pt idx="5235">
                  <c:v>350.44200000000001</c:v>
                </c:pt>
                <c:pt idx="5236">
                  <c:v>350.66399999999999</c:v>
                </c:pt>
                <c:pt idx="5237">
                  <c:v>351.10700000000008</c:v>
                </c:pt>
                <c:pt idx="5238">
                  <c:v>351.58699999999891</c:v>
                </c:pt>
                <c:pt idx="5239">
                  <c:v>351.846</c:v>
                </c:pt>
                <c:pt idx="5240">
                  <c:v>352.178</c:v>
                </c:pt>
                <c:pt idx="5241">
                  <c:v>352.51</c:v>
                </c:pt>
                <c:pt idx="5242">
                  <c:v>352.51</c:v>
                </c:pt>
                <c:pt idx="5243">
                  <c:v>352.51</c:v>
                </c:pt>
                <c:pt idx="5244">
                  <c:v>352.51</c:v>
                </c:pt>
                <c:pt idx="5245">
                  <c:v>352.51</c:v>
                </c:pt>
                <c:pt idx="5246">
                  <c:v>352.51</c:v>
                </c:pt>
                <c:pt idx="5247">
                  <c:v>352.51</c:v>
                </c:pt>
                <c:pt idx="5248">
                  <c:v>352.51</c:v>
                </c:pt>
                <c:pt idx="5249">
                  <c:v>352.51</c:v>
                </c:pt>
                <c:pt idx="5250">
                  <c:v>352.51</c:v>
                </c:pt>
                <c:pt idx="5251">
                  <c:v>352.51</c:v>
                </c:pt>
                <c:pt idx="5252">
                  <c:v>352.51</c:v>
                </c:pt>
                <c:pt idx="5253">
                  <c:v>352.51</c:v>
                </c:pt>
                <c:pt idx="5254">
                  <c:v>352.84300000000002</c:v>
                </c:pt>
                <c:pt idx="5255">
                  <c:v>352.84300000000002</c:v>
                </c:pt>
                <c:pt idx="5256">
                  <c:v>352.84300000000002</c:v>
                </c:pt>
                <c:pt idx="5257">
                  <c:v>352.84300000000002</c:v>
                </c:pt>
                <c:pt idx="5258">
                  <c:v>352.84300000000002</c:v>
                </c:pt>
                <c:pt idx="5259">
                  <c:v>352.84300000000002</c:v>
                </c:pt>
                <c:pt idx="5260">
                  <c:v>352.84300000000002</c:v>
                </c:pt>
                <c:pt idx="5261">
                  <c:v>352.84300000000002</c:v>
                </c:pt>
                <c:pt idx="5262">
                  <c:v>352.84300000000002</c:v>
                </c:pt>
                <c:pt idx="5263">
                  <c:v>353.32299999999992</c:v>
                </c:pt>
                <c:pt idx="5264">
                  <c:v>353.43400000000003</c:v>
                </c:pt>
                <c:pt idx="5265">
                  <c:v>353.43400000000003</c:v>
                </c:pt>
                <c:pt idx="5266">
                  <c:v>353.43400000000003</c:v>
                </c:pt>
                <c:pt idx="5267">
                  <c:v>353.43400000000003</c:v>
                </c:pt>
                <c:pt idx="5268">
                  <c:v>353.43400000000003</c:v>
                </c:pt>
                <c:pt idx="5269">
                  <c:v>353.98799999999892</c:v>
                </c:pt>
                <c:pt idx="5270">
                  <c:v>353.98799999999892</c:v>
                </c:pt>
                <c:pt idx="5271">
                  <c:v>349.07499999999999</c:v>
                </c:pt>
                <c:pt idx="5272">
                  <c:v>349.51900000000001</c:v>
                </c:pt>
                <c:pt idx="5273">
                  <c:v>349.88799999999992</c:v>
                </c:pt>
                <c:pt idx="5274">
                  <c:v>349.88799999999992</c:v>
                </c:pt>
                <c:pt idx="5275">
                  <c:v>349.88799999999992</c:v>
                </c:pt>
                <c:pt idx="5276">
                  <c:v>349.88799999999992</c:v>
                </c:pt>
                <c:pt idx="5277">
                  <c:v>349.88799999999992</c:v>
                </c:pt>
                <c:pt idx="5278">
                  <c:v>349.62900000000002</c:v>
                </c:pt>
                <c:pt idx="5279">
                  <c:v>160.078</c:v>
                </c:pt>
                <c:pt idx="5280">
                  <c:v>3.65659</c:v>
                </c:pt>
                <c:pt idx="5281">
                  <c:v>99.060400000000001</c:v>
                </c:pt>
                <c:pt idx="5282">
                  <c:v>144.12100000000001</c:v>
                </c:pt>
                <c:pt idx="5283">
                  <c:v>176.40299999999999</c:v>
                </c:pt>
                <c:pt idx="5284">
                  <c:v>228.55600000000001</c:v>
                </c:pt>
                <c:pt idx="5285">
                  <c:v>245.54599999999999</c:v>
                </c:pt>
                <c:pt idx="5286">
                  <c:v>249.904</c:v>
                </c:pt>
                <c:pt idx="5287">
                  <c:v>249.904</c:v>
                </c:pt>
                <c:pt idx="5288">
                  <c:v>249.904</c:v>
                </c:pt>
                <c:pt idx="5289">
                  <c:v>255.703</c:v>
                </c:pt>
                <c:pt idx="5290">
                  <c:v>274.65100000000001</c:v>
                </c:pt>
                <c:pt idx="5291">
                  <c:v>286.39600000000002</c:v>
                </c:pt>
                <c:pt idx="5292">
                  <c:v>296.33199999999891</c:v>
                </c:pt>
                <c:pt idx="5293">
                  <c:v>299.95100000000002</c:v>
                </c:pt>
                <c:pt idx="5294">
                  <c:v>307.89299999999992</c:v>
                </c:pt>
                <c:pt idx="5295">
                  <c:v>317.82799999999992</c:v>
                </c:pt>
                <c:pt idx="5296">
                  <c:v>324.69799999999992</c:v>
                </c:pt>
                <c:pt idx="5297">
                  <c:v>324.80900000000008</c:v>
                </c:pt>
                <c:pt idx="5298">
                  <c:v>324.80900000000008</c:v>
                </c:pt>
                <c:pt idx="5299">
                  <c:v>324.80900000000008</c:v>
                </c:pt>
                <c:pt idx="5300">
                  <c:v>327.02499999999992</c:v>
                </c:pt>
                <c:pt idx="5301">
                  <c:v>329.79500000000002</c:v>
                </c:pt>
                <c:pt idx="5302">
                  <c:v>329.90599999999961</c:v>
                </c:pt>
                <c:pt idx="5303">
                  <c:v>329.79500000000002</c:v>
                </c:pt>
                <c:pt idx="5304">
                  <c:v>329.79500000000002</c:v>
                </c:pt>
                <c:pt idx="5305">
                  <c:v>329.79500000000002</c:v>
                </c:pt>
                <c:pt idx="5306">
                  <c:v>334.745</c:v>
                </c:pt>
                <c:pt idx="5307">
                  <c:v>334.85500000000002</c:v>
                </c:pt>
                <c:pt idx="5308">
                  <c:v>334.85500000000002</c:v>
                </c:pt>
                <c:pt idx="5309">
                  <c:v>339.84199999999993</c:v>
                </c:pt>
                <c:pt idx="5310">
                  <c:v>340.839</c:v>
                </c:pt>
                <c:pt idx="5311">
                  <c:v>342.75900000000001</c:v>
                </c:pt>
                <c:pt idx="5312">
                  <c:v>344.82799999999992</c:v>
                </c:pt>
                <c:pt idx="5313">
                  <c:v>345.04899999999992</c:v>
                </c:pt>
                <c:pt idx="5314">
                  <c:v>345.04899999999992</c:v>
                </c:pt>
                <c:pt idx="5315">
                  <c:v>345.04899999999992</c:v>
                </c:pt>
                <c:pt idx="5316">
                  <c:v>345.93599999999861</c:v>
                </c:pt>
                <c:pt idx="5317">
                  <c:v>345.93599999999861</c:v>
                </c:pt>
                <c:pt idx="5318">
                  <c:v>346.85899999999992</c:v>
                </c:pt>
                <c:pt idx="5319">
                  <c:v>348.00400000000002</c:v>
                </c:pt>
                <c:pt idx="5320">
                  <c:v>348.89100000000002</c:v>
                </c:pt>
                <c:pt idx="5321">
                  <c:v>349.48200000000003</c:v>
                </c:pt>
                <c:pt idx="5322">
                  <c:v>349.81400000000002</c:v>
                </c:pt>
                <c:pt idx="5323">
                  <c:v>349.81400000000002</c:v>
                </c:pt>
                <c:pt idx="5324">
                  <c:v>350.36799999999999</c:v>
                </c:pt>
                <c:pt idx="5325">
                  <c:v>351.03300000000002</c:v>
                </c:pt>
                <c:pt idx="5326">
                  <c:v>351.255</c:v>
                </c:pt>
                <c:pt idx="5327">
                  <c:v>351.91899999999862</c:v>
                </c:pt>
                <c:pt idx="5328">
                  <c:v>351.91899999999862</c:v>
                </c:pt>
                <c:pt idx="5329">
                  <c:v>351.91899999999862</c:v>
                </c:pt>
                <c:pt idx="5330">
                  <c:v>351.91899999999862</c:v>
                </c:pt>
                <c:pt idx="5331">
                  <c:v>351.91899999999862</c:v>
                </c:pt>
                <c:pt idx="5332">
                  <c:v>351.91899999999862</c:v>
                </c:pt>
                <c:pt idx="5333">
                  <c:v>351.91899999999862</c:v>
                </c:pt>
                <c:pt idx="5334">
                  <c:v>351.91899999999862</c:v>
                </c:pt>
                <c:pt idx="5335">
                  <c:v>351.91899999999862</c:v>
                </c:pt>
                <c:pt idx="5336">
                  <c:v>351.91899999999862</c:v>
                </c:pt>
                <c:pt idx="5337">
                  <c:v>352.25200000000001</c:v>
                </c:pt>
                <c:pt idx="5338">
                  <c:v>352.80599999999993</c:v>
                </c:pt>
                <c:pt idx="5339">
                  <c:v>352.80599999999993</c:v>
                </c:pt>
                <c:pt idx="5340">
                  <c:v>353.36</c:v>
                </c:pt>
                <c:pt idx="5341">
                  <c:v>353.91399999999891</c:v>
                </c:pt>
                <c:pt idx="5342">
                  <c:v>353.91399999999891</c:v>
                </c:pt>
                <c:pt idx="5343">
                  <c:v>354.91099999999892</c:v>
                </c:pt>
                <c:pt idx="5344">
                  <c:v>354.91099999999892</c:v>
                </c:pt>
                <c:pt idx="5345">
                  <c:v>354.91099999999892</c:v>
                </c:pt>
                <c:pt idx="5346">
                  <c:v>354.91099999999892</c:v>
                </c:pt>
                <c:pt idx="5347">
                  <c:v>354.91099999999892</c:v>
                </c:pt>
                <c:pt idx="5348">
                  <c:v>354.91099999999892</c:v>
                </c:pt>
                <c:pt idx="5349">
                  <c:v>354.91099999999892</c:v>
                </c:pt>
                <c:pt idx="5350">
                  <c:v>354.91099999999892</c:v>
                </c:pt>
                <c:pt idx="5351">
                  <c:v>355.13299999999992</c:v>
                </c:pt>
                <c:pt idx="5352">
                  <c:v>355.68700000000001</c:v>
                </c:pt>
                <c:pt idx="5353">
                  <c:v>355.68700000000001</c:v>
                </c:pt>
                <c:pt idx="5354">
                  <c:v>355.79799999999892</c:v>
                </c:pt>
                <c:pt idx="5355">
                  <c:v>355.79799999999892</c:v>
                </c:pt>
                <c:pt idx="5356">
                  <c:v>355.79799999999892</c:v>
                </c:pt>
                <c:pt idx="5357">
                  <c:v>355.79799999999892</c:v>
                </c:pt>
                <c:pt idx="5358">
                  <c:v>355.79799999999892</c:v>
                </c:pt>
                <c:pt idx="5359">
                  <c:v>356.46199999999891</c:v>
                </c:pt>
                <c:pt idx="5360">
                  <c:v>356.90599999999961</c:v>
                </c:pt>
                <c:pt idx="5361">
                  <c:v>356.90599999999961</c:v>
                </c:pt>
                <c:pt idx="5362">
                  <c:v>356.90599999999961</c:v>
                </c:pt>
                <c:pt idx="5363">
                  <c:v>356.90599999999961</c:v>
                </c:pt>
                <c:pt idx="5364">
                  <c:v>357.01600000000002</c:v>
                </c:pt>
                <c:pt idx="5365">
                  <c:v>356.90599999999961</c:v>
                </c:pt>
                <c:pt idx="5366">
                  <c:v>356.90599999999961</c:v>
                </c:pt>
                <c:pt idx="5367">
                  <c:v>356.90599999999961</c:v>
                </c:pt>
                <c:pt idx="5368">
                  <c:v>356.90599999999961</c:v>
                </c:pt>
                <c:pt idx="5369">
                  <c:v>356.90599999999961</c:v>
                </c:pt>
                <c:pt idx="5370">
                  <c:v>356.90599999999961</c:v>
                </c:pt>
                <c:pt idx="5371">
                  <c:v>356.90599999999961</c:v>
                </c:pt>
                <c:pt idx="5372">
                  <c:v>356.90599999999961</c:v>
                </c:pt>
                <c:pt idx="5373">
                  <c:v>356.90599999999961</c:v>
                </c:pt>
                <c:pt idx="5374">
                  <c:v>356.90599999999961</c:v>
                </c:pt>
                <c:pt idx="5375">
                  <c:v>356.90599999999961</c:v>
                </c:pt>
                <c:pt idx="5376">
                  <c:v>356.90599999999961</c:v>
                </c:pt>
                <c:pt idx="5377">
                  <c:v>356.90599999999961</c:v>
                </c:pt>
                <c:pt idx="5378">
                  <c:v>356.90599999999961</c:v>
                </c:pt>
                <c:pt idx="5379">
                  <c:v>356.90599999999961</c:v>
                </c:pt>
                <c:pt idx="5380">
                  <c:v>357.49700000000001</c:v>
                </c:pt>
                <c:pt idx="5381">
                  <c:v>357.82900000000001</c:v>
                </c:pt>
                <c:pt idx="5382">
                  <c:v>357.82900000000001</c:v>
                </c:pt>
                <c:pt idx="5383">
                  <c:v>357.82900000000001</c:v>
                </c:pt>
                <c:pt idx="5384">
                  <c:v>357.82900000000001</c:v>
                </c:pt>
                <c:pt idx="5385">
                  <c:v>357.82900000000001</c:v>
                </c:pt>
                <c:pt idx="5386">
                  <c:v>357.82900000000001</c:v>
                </c:pt>
                <c:pt idx="5387">
                  <c:v>357.82900000000001</c:v>
                </c:pt>
                <c:pt idx="5388">
                  <c:v>357.82900000000001</c:v>
                </c:pt>
                <c:pt idx="5389">
                  <c:v>357.82900000000001</c:v>
                </c:pt>
                <c:pt idx="5390">
                  <c:v>357.82900000000001</c:v>
                </c:pt>
                <c:pt idx="5391">
                  <c:v>357.82900000000001</c:v>
                </c:pt>
                <c:pt idx="5392">
                  <c:v>357.82900000000001</c:v>
                </c:pt>
                <c:pt idx="5393">
                  <c:v>357.82900000000001</c:v>
                </c:pt>
                <c:pt idx="5394">
                  <c:v>357.82900000000001</c:v>
                </c:pt>
                <c:pt idx="5395">
                  <c:v>357.82900000000001</c:v>
                </c:pt>
                <c:pt idx="5396">
                  <c:v>357.82900000000001</c:v>
                </c:pt>
                <c:pt idx="5397">
                  <c:v>357.82900000000001</c:v>
                </c:pt>
                <c:pt idx="5398">
                  <c:v>357.82900000000001</c:v>
                </c:pt>
                <c:pt idx="5399">
                  <c:v>357.82900000000001</c:v>
                </c:pt>
                <c:pt idx="5400">
                  <c:v>357.82900000000001</c:v>
                </c:pt>
                <c:pt idx="5401">
                  <c:v>358.161</c:v>
                </c:pt>
                <c:pt idx="5402">
                  <c:v>359.048</c:v>
                </c:pt>
                <c:pt idx="5403">
                  <c:v>359.048</c:v>
                </c:pt>
                <c:pt idx="5404">
                  <c:v>359.048</c:v>
                </c:pt>
                <c:pt idx="5405">
                  <c:v>359.048</c:v>
                </c:pt>
                <c:pt idx="5406">
                  <c:v>359.048</c:v>
                </c:pt>
                <c:pt idx="5407">
                  <c:v>359.048</c:v>
                </c:pt>
                <c:pt idx="5408">
                  <c:v>359.048</c:v>
                </c:pt>
                <c:pt idx="5409">
                  <c:v>359.048</c:v>
                </c:pt>
                <c:pt idx="5410">
                  <c:v>359.048</c:v>
                </c:pt>
                <c:pt idx="5411">
                  <c:v>359.048</c:v>
                </c:pt>
                <c:pt idx="5412">
                  <c:v>359.048</c:v>
                </c:pt>
                <c:pt idx="5413">
                  <c:v>359.048</c:v>
                </c:pt>
                <c:pt idx="5414">
                  <c:v>359.048</c:v>
                </c:pt>
                <c:pt idx="5415">
                  <c:v>359.048</c:v>
                </c:pt>
                <c:pt idx="5416">
                  <c:v>359.048</c:v>
                </c:pt>
                <c:pt idx="5417">
                  <c:v>359.048</c:v>
                </c:pt>
                <c:pt idx="5418">
                  <c:v>359.048</c:v>
                </c:pt>
                <c:pt idx="5419">
                  <c:v>359.63900000000001</c:v>
                </c:pt>
                <c:pt idx="5420">
                  <c:v>359.89699999999891</c:v>
                </c:pt>
                <c:pt idx="5421">
                  <c:v>360.00799999999992</c:v>
                </c:pt>
                <c:pt idx="5422">
                  <c:v>360.00799999999992</c:v>
                </c:pt>
                <c:pt idx="5423">
                  <c:v>359.89699999999891</c:v>
                </c:pt>
                <c:pt idx="5424">
                  <c:v>359.89699999999891</c:v>
                </c:pt>
                <c:pt idx="5425">
                  <c:v>359.89699999999891</c:v>
                </c:pt>
                <c:pt idx="5426">
                  <c:v>359.89699999999891</c:v>
                </c:pt>
                <c:pt idx="5427">
                  <c:v>359.89699999999891</c:v>
                </c:pt>
                <c:pt idx="5428">
                  <c:v>359.89699999999891</c:v>
                </c:pt>
                <c:pt idx="5429">
                  <c:v>360.00799999999992</c:v>
                </c:pt>
                <c:pt idx="5430">
                  <c:v>359.89699999999891</c:v>
                </c:pt>
                <c:pt idx="5431">
                  <c:v>359.89699999999891</c:v>
                </c:pt>
                <c:pt idx="5432">
                  <c:v>359.89699999999891</c:v>
                </c:pt>
                <c:pt idx="5433">
                  <c:v>359.89699999999891</c:v>
                </c:pt>
                <c:pt idx="5434">
                  <c:v>359.89699999999891</c:v>
                </c:pt>
                <c:pt idx="5435">
                  <c:v>359.89699999999891</c:v>
                </c:pt>
                <c:pt idx="5436">
                  <c:v>359.89699999999891</c:v>
                </c:pt>
                <c:pt idx="5437">
                  <c:v>359.89699999999891</c:v>
                </c:pt>
                <c:pt idx="5438">
                  <c:v>359.89699999999891</c:v>
                </c:pt>
                <c:pt idx="5439">
                  <c:v>359.89699999999891</c:v>
                </c:pt>
                <c:pt idx="5440">
                  <c:v>360.00799999999992</c:v>
                </c:pt>
                <c:pt idx="5441">
                  <c:v>359.89699999999891</c:v>
                </c:pt>
                <c:pt idx="5442">
                  <c:v>359.89699999999891</c:v>
                </c:pt>
                <c:pt idx="5443">
                  <c:v>360.00799999999992</c:v>
                </c:pt>
                <c:pt idx="5444">
                  <c:v>360.00799999999992</c:v>
                </c:pt>
                <c:pt idx="5445">
                  <c:v>359.89699999999891</c:v>
                </c:pt>
                <c:pt idx="5446">
                  <c:v>359.89699999999891</c:v>
                </c:pt>
                <c:pt idx="5447">
                  <c:v>358.05099999999999</c:v>
                </c:pt>
                <c:pt idx="5448">
                  <c:v>349.88799999999992</c:v>
                </c:pt>
                <c:pt idx="5449">
                  <c:v>349.88799999999992</c:v>
                </c:pt>
                <c:pt idx="5450">
                  <c:v>349.88799999999992</c:v>
                </c:pt>
                <c:pt idx="5451">
                  <c:v>349.88799999999992</c:v>
                </c:pt>
                <c:pt idx="5452">
                  <c:v>349.88799999999992</c:v>
                </c:pt>
                <c:pt idx="5453">
                  <c:v>349.88799999999992</c:v>
                </c:pt>
                <c:pt idx="5454">
                  <c:v>349.88799999999992</c:v>
                </c:pt>
                <c:pt idx="5455">
                  <c:v>349.88799999999992</c:v>
                </c:pt>
                <c:pt idx="5456">
                  <c:v>351.58699999999891</c:v>
                </c:pt>
                <c:pt idx="5457">
                  <c:v>353.72899999999862</c:v>
                </c:pt>
                <c:pt idx="5458">
                  <c:v>355.72399999999891</c:v>
                </c:pt>
                <c:pt idx="5459">
                  <c:v>357.71800000000002</c:v>
                </c:pt>
                <c:pt idx="5460">
                  <c:v>359.75</c:v>
                </c:pt>
                <c:pt idx="5461">
                  <c:v>359.97099999999921</c:v>
                </c:pt>
                <c:pt idx="5462">
                  <c:v>359.97099999999921</c:v>
                </c:pt>
                <c:pt idx="5463">
                  <c:v>359.97099999999921</c:v>
                </c:pt>
                <c:pt idx="5464">
                  <c:v>359.97099999999921</c:v>
                </c:pt>
                <c:pt idx="5465">
                  <c:v>359.97099999999921</c:v>
                </c:pt>
                <c:pt idx="5466">
                  <c:v>359.97099999999921</c:v>
                </c:pt>
                <c:pt idx="5467">
                  <c:v>359.97099999999921</c:v>
                </c:pt>
                <c:pt idx="5468">
                  <c:v>359.97099999999921</c:v>
                </c:pt>
                <c:pt idx="5469">
                  <c:v>359.97099999999921</c:v>
                </c:pt>
                <c:pt idx="5470">
                  <c:v>359.97099999999921</c:v>
                </c:pt>
                <c:pt idx="5471">
                  <c:v>359.97099999999921</c:v>
                </c:pt>
                <c:pt idx="5472">
                  <c:v>359.97099999999921</c:v>
                </c:pt>
                <c:pt idx="5473">
                  <c:v>359.97099999999921</c:v>
                </c:pt>
                <c:pt idx="5474">
                  <c:v>359.97099999999921</c:v>
                </c:pt>
                <c:pt idx="5475">
                  <c:v>359.97099999999921</c:v>
                </c:pt>
                <c:pt idx="5476">
                  <c:v>359.97099999999921</c:v>
                </c:pt>
                <c:pt idx="5477">
                  <c:v>359.97099999999921</c:v>
                </c:pt>
                <c:pt idx="5478">
                  <c:v>360.78399999999891</c:v>
                </c:pt>
                <c:pt idx="5479">
                  <c:v>360.78399999999891</c:v>
                </c:pt>
                <c:pt idx="5480">
                  <c:v>360.78399999999891</c:v>
                </c:pt>
                <c:pt idx="5481">
                  <c:v>360.78399999999891</c:v>
                </c:pt>
                <c:pt idx="5482">
                  <c:v>360.78399999999891</c:v>
                </c:pt>
                <c:pt idx="5483">
                  <c:v>360.78399999999891</c:v>
                </c:pt>
                <c:pt idx="5484">
                  <c:v>360.89499999999992</c:v>
                </c:pt>
                <c:pt idx="5485">
                  <c:v>360.78399999999891</c:v>
                </c:pt>
                <c:pt idx="5486">
                  <c:v>360.78399999999891</c:v>
                </c:pt>
                <c:pt idx="5487">
                  <c:v>360.78399999999891</c:v>
                </c:pt>
                <c:pt idx="5488">
                  <c:v>360.78399999999891</c:v>
                </c:pt>
                <c:pt idx="5489">
                  <c:v>360.78399999999891</c:v>
                </c:pt>
                <c:pt idx="5490">
                  <c:v>360.78399999999891</c:v>
                </c:pt>
                <c:pt idx="5491">
                  <c:v>360.78399999999891</c:v>
                </c:pt>
                <c:pt idx="5492">
                  <c:v>360.89499999999992</c:v>
                </c:pt>
                <c:pt idx="5493">
                  <c:v>360.78399999999891</c:v>
                </c:pt>
                <c:pt idx="5494">
                  <c:v>360.78399999999891</c:v>
                </c:pt>
                <c:pt idx="5495">
                  <c:v>360.78399999999891</c:v>
                </c:pt>
                <c:pt idx="5496">
                  <c:v>360.78399999999891</c:v>
                </c:pt>
                <c:pt idx="5497">
                  <c:v>360.78399999999891</c:v>
                </c:pt>
                <c:pt idx="5498">
                  <c:v>360.78399999999891</c:v>
                </c:pt>
                <c:pt idx="5499">
                  <c:v>360.78399999999891</c:v>
                </c:pt>
                <c:pt idx="5500">
                  <c:v>361.375</c:v>
                </c:pt>
                <c:pt idx="5501">
                  <c:v>361.96600000000001</c:v>
                </c:pt>
                <c:pt idx="5502">
                  <c:v>361.96600000000001</c:v>
                </c:pt>
                <c:pt idx="5503">
                  <c:v>361.96600000000001</c:v>
                </c:pt>
                <c:pt idx="5504">
                  <c:v>362.077</c:v>
                </c:pt>
                <c:pt idx="5505">
                  <c:v>361.96600000000001</c:v>
                </c:pt>
                <c:pt idx="5506">
                  <c:v>361.96600000000001</c:v>
                </c:pt>
                <c:pt idx="5507">
                  <c:v>361.96600000000001</c:v>
                </c:pt>
                <c:pt idx="5508">
                  <c:v>361.96600000000001</c:v>
                </c:pt>
                <c:pt idx="5509">
                  <c:v>361.96600000000001</c:v>
                </c:pt>
                <c:pt idx="5510">
                  <c:v>361.96600000000001</c:v>
                </c:pt>
                <c:pt idx="5511">
                  <c:v>361.96600000000001</c:v>
                </c:pt>
                <c:pt idx="5512">
                  <c:v>361.96600000000001</c:v>
                </c:pt>
                <c:pt idx="5513">
                  <c:v>362.077</c:v>
                </c:pt>
                <c:pt idx="5514">
                  <c:v>361.96600000000001</c:v>
                </c:pt>
                <c:pt idx="5515">
                  <c:v>362.077</c:v>
                </c:pt>
                <c:pt idx="5516">
                  <c:v>361.96600000000001</c:v>
                </c:pt>
                <c:pt idx="5517">
                  <c:v>361.96600000000001</c:v>
                </c:pt>
                <c:pt idx="5518">
                  <c:v>362.077</c:v>
                </c:pt>
                <c:pt idx="5519">
                  <c:v>361.96600000000001</c:v>
                </c:pt>
                <c:pt idx="5520">
                  <c:v>361.96600000000001</c:v>
                </c:pt>
                <c:pt idx="5521">
                  <c:v>361.96600000000001</c:v>
                </c:pt>
                <c:pt idx="5522">
                  <c:v>361.96600000000001</c:v>
                </c:pt>
                <c:pt idx="5523">
                  <c:v>361.96600000000001</c:v>
                </c:pt>
                <c:pt idx="5524">
                  <c:v>361.96600000000001</c:v>
                </c:pt>
                <c:pt idx="5525">
                  <c:v>361.96600000000001</c:v>
                </c:pt>
                <c:pt idx="5526">
                  <c:v>349.92500000000001</c:v>
                </c:pt>
                <c:pt idx="5527">
                  <c:v>349.81400000000002</c:v>
                </c:pt>
                <c:pt idx="5528">
                  <c:v>349.81400000000002</c:v>
                </c:pt>
                <c:pt idx="5529">
                  <c:v>349.81400000000002</c:v>
                </c:pt>
                <c:pt idx="5530">
                  <c:v>349.81400000000002</c:v>
                </c:pt>
                <c:pt idx="5531">
                  <c:v>349.81400000000002</c:v>
                </c:pt>
                <c:pt idx="5532">
                  <c:v>349.81400000000002</c:v>
                </c:pt>
                <c:pt idx="5533">
                  <c:v>349.81400000000002</c:v>
                </c:pt>
                <c:pt idx="5534">
                  <c:v>349.81400000000002</c:v>
                </c:pt>
                <c:pt idx="5535">
                  <c:v>349.81400000000002</c:v>
                </c:pt>
                <c:pt idx="5536">
                  <c:v>349.81400000000002</c:v>
                </c:pt>
                <c:pt idx="5537">
                  <c:v>350.36799999999999</c:v>
                </c:pt>
                <c:pt idx="5538">
                  <c:v>352.14100000000002</c:v>
                </c:pt>
                <c:pt idx="5539">
                  <c:v>354.28300000000002</c:v>
                </c:pt>
                <c:pt idx="5540">
                  <c:v>354.83699999999891</c:v>
                </c:pt>
                <c:pt idx="5541">
                  <c:v>354.94799999999992</c:v>
                </c:pt>
                <c:pt idx="5542">
                  <c:v>356.94299999999993</c:v>
                </c:pt>
                <c:pt idx="5543">
                  <c:v>358.93700000000001</c:v>
                </c:pt>
                <c:pt idx="5544">
                  <c:v>360.00799999999992</c:v>
                </c:pt>
                <c:pt idx="5545">
                  <c:v>360.78399999999891</c:v>
                </c:pt>
                <c:pt idx="5546">
                  <c:v>360.78399999999891</c:v>
                </c:pt>
                <c:pt idx="5547">
                  <c:v>360.78399999999891</c:v>
                </c:pt>
                <c:pt idx="5548">
                  <c:v>361.74400000000009</c:v>
                </c:pt>
                <c:pt idx="5549">
                  <c:v>362.077</c:v>
                </c:pt>
                <c:pt idx="5550">
                  <c:v>362.29799999999892</c:v>
                </c:pt>
                <c:pt idx="5551">
                  <c:v>362.88900000000001</c:v>
                </c:pt>
                <c:pt idx="5552">
                  <c:v>363</c:v>
                </c:pt>
                <c:pt idx="5553">
                  <c:v>362.88900000000001</c:v>
                </c:pt>
                <c:pt idx="5554">
                  <c:v>362.88900000000001</c:v>
                </c:pt>
                <c:pt idx="5555">
                  <c:v>362.88900000000001</c:v>
                </c:pt>
                <c:pt idx="5556">
                  <c:v>362.88900000000001</c:v>
                </c:pt>
                <c:pt idx="5557">
                  <c:v>362.88900000000001</c:v>
                </c:pt>
                <c:pt idx="5558">
                  <c:v>362.88900000000001</c:v>
                </c:pt>
                <c:pt idx="5559">
                  <c:v>362.88900000000001</c:v>
                </c:pt>
                <c:pt idx="5560">
                  <c:v>363</c:v>
                </c:pt>
                <c:pt idx="5561">
                  <c:v>362.88900000000001</c:v>
                </c:pt>
                <c:pt idx="5562">
                  <c:v>362.88900000000001</c:v>
                </c:pt>
                <c:pt idx="5563">
                  <c:v>362.88900000000001</c:v>
                </c:pt>
                <c:pt idx="5564">
                  <c:v>362.88900000000001</c:v>
                </c:pt>
                <c:pt idx="5565">
                  <c:v>363</c:v>
                </c:pt>
                <c:pt idx="5566">
                  <c:v>363</c:v>
                </c:pt>
                <c:pt idx="5567">
                  <c:v>362.88900000000001</c:v>
                </c:pt>
                <c:pt idx="5568">
                  <c:v>363</c:v>
                </c:pt>
                <c:pt idx="5569">
                  <c:v>362.88900000000001</c:v>
                </c:pt>
                <c:pt idx="5570">
                  <c:v>362.88900000000001</c:v>
                </c:pt>
                <c:pt idx="5571">
                  <c:v>362.88900000000001</c:v>
                </c:pt>
                <c:pt idx="5572">
                  <c:v>362.88900000000001</c:v>
                </c:pt>
                <c:pt idx="5573">
                  <c:v>362.88900000000001</c:v>
                </c:pt>
                <c:pt idx="5574">
                  <c:v>362.88900000000001</c:v>
                </c:pt>
                <c:pt idx="5575">
                  <c:v>363</c:v>
                </c:pt>
                <c:pt idx="5576">
                  <c:v>362.88900000000001</c:v>
                </c:pt>
                <c:pt idx="5577">
                  <c:v>363.55399999999992</c:v>
                </c:pt>
                <c:pt idx="5578">
                  <c:v>363.85</c:v>
                </c:pt>
                <c:pt idx="5579">
                  <c:v>363.85</c:v>
                </c:pt>
                <c:pt idx="5580">
                  <c:v>363.85</c:v>
                </c:pt>
                <c:pt idx="5581">
                  <c:v>363.85</c:v>
                </c:pt>
                <c:pt idx="5582">
                  <c:v>363.85</c:v>
                </c:pt>
                <c:pt idx="5583">
                  <c:v>363.85</c:v>
                </c:pt>
                <c:pt idx="5584">
                  <c:v>363.73899999999861</c:v>
                </c:pt>
                <c:pt idx="5585">
                  <c:v>363.73899999999861</c:v>
                </c:pt>
                <c:pt idx="5586">
                  <c:v>363.73899999999861</c:v>
                </c:pt>
                <c:pt idx="5587">
                  <c:v>363.73899999999861</c:v>
                </c:pt>
                <c:pt idx="5588">
                  <c:v>363.73899999999861</c:v>
                </c:pt>
                <c:pt idx="5589">
                  <c:v>363.85</c:v>
                </c:pt>
                <c:pt idx="5590">
                  <c:v>363.85</c:v>
                </c:pt>
                <c:pt idx="5591">
                  <c:v>363.85</c:v>
                </c:pt>
                <c:pt idx="5592">
                  <c:v>363.73899999999861</c:v>
                </c:pt>
                <c:pt idx="5593">
                  <c:v>363.85</c:v>
                </c:pt>
                <c:pt idx="5594">
                  <c:v>363.73899999999861</c:v>
                </c:pt>
                <c:pt idx="5595">
                  <c:v>363.73899999999861</c:v>
                </c:pt>
                <c:pt idx="5596">
                  <c:v>363.73899999999861</c:v>
                </c:pt>
                <c:pt idx="5597">
                  <c:v>363.73899999999861</c:v>
                </c:pt>
                <c:pt idx="5598">
                  <c:v>363.73899999999861</c:v>
                </c:pt>
                <c:pt idx="5599">
                  <c:v>363.85</c:v>
                </c:pt>
                <c:pt idx="5600">
                  <c:v>364.36700000000002</c:v>
                </c:pt>
                <c:pt idx="5601">
                  <c:v>364.99499999999921</c:v>
                </c:pt>
                <c:pt idx="5602">
                  <c:v>364.99499999999921</c:v>
                </c:pt>
                <c:pt idx="5603">
                  <c:v>364.99499999999921</c:v>
                </c:pt>
                <c:pt idx="5604">
                  <c:v>364.99499999999921</c:v>
                </c:pt>
                <c:pt idx="5605">
                  <c:v>364.99499999999921</c:v>
                </c:pt>
                <c:pt idx="5606">
                  <c:v>364.99499999999921</c:v>
                </c:pt>
                <c:pt idx="5607">
                  <c:v>364.99499999999921</c:v>
                </c:pt>
                <c:pt idx="5608">
                  <c:v>364.99499999999921</c:v>
                </c:pt>
                <c:pt idx="5609">
                  <c:v>364.99499999999921</c:v>
                </c:pt>
                <c:pt idx="5610">
                  <c:v>364.99499999999921</c:v>
                </c:pt>
                <c:pt idx="5611">
                  <c:v>364.99499999999921</c:v>
                </c:pt>
                <c:pt idx="5612">
                  <c:v>364.99499999999921</c:v>
                </c:pt>
                <c:pt idx="5613">
                  <c:v>364.99499999999921</c:v>
                </c:pt>
                <c:pt idx="5614">
                  <c:v>364.99499999999921</c:v>
                </c:pt>
                <c:pt idx="5615">
                  <c:v>364.99499999999921</c:v>
                </c:pt>
                <c:pt idx="5616">
                  <c:v>364.99499999999921</c:v>
                </c:pt>
                <c:pt idx="5617">
                  <c:v>364.99499999999921</c:v>
                </c:pt>
                <c:pt idx="5618">
                  <c:v>364.99499999999921</c:v>
                </c:pt>
                <c:pt idx="5619">
                  <c:v>364.99499999999921</c:v>
                </c:pt>
                <c:pt idx="5620">
                  <c:v>364.99499999999921</c:v>
                </c:pt>
                <c:pt idx="5621">
                  <c:v>364.99499999999921</c:v>
                </c:pt>
                <c:pt idx="5622">
                  <c:v>364.99499999999921</c:v>
                </c:pt>
                <c:pt idx="5623">
                  <c:v>364.99499999999921</c:v>
                </c:pt>
                <c:pt idx="5624">
                  <c:v>364.99499999999921</c:v>
                </c:pt>
                <c:pt idx="5625">
                  <c:v>364.99499999999921</c:v>
                </c:pt>
                <c:pt idx="5626">
                  <c:v>364.99499999999921</c:v>
                </c:pt>
                <c:pt idx="5627">
                  <c:v>364.99499999999921</c:v>
                </c:pt>
                <c:pt idx="5628">
                  <c:v>364.99499999999921</c:v>
                </c:pt>
                <c:pt idx="5629">
                  <c:v>364.99499999999921</c:v>
                </c:pt>
                <c:pt idx="5630">
                  <c:v>364.99499999999921</c:v>
                </c:pt>
                <c:pt idx="5631">
                  <c:v>364.99499999999921</c:v>
                </c:pt>
                <c:pt idx="5632">
                  <c:v>364.99499999999921</c:v>
                </c:pt>
                <c:pt idx="5633">
                  <c:v>364.99499999999921</c:v>
                </c:pt>
                <c:pt idx="5634">
                  <c:v>364.99499999999921</c:v>
                </c:pt>
                <c:pt idx="5635">
                  <c:v>364.99499999999921</c:v>
                </c:pt>
                <c:pt idx="5636">
                  <c:v>364.99499999999921</c:v>
                </c:pt>
                <c:pt idx="5637">
                  <c:v>364.99499999999921</c:v>
                </c:pt>
                <c:pt idx="5638">
                  <c:v>364.99499999999921</c:v>
                </c:pt>
                <c:pt idx="5639">
                  <c:v>364.99499999999921</c:v>
                </c:pt>
                <c:pt idx="5640">
                  <c:v>364.99499999999921</c:v>
                </c:pt>
                <c:pt idx="5641">
                  <c:v>364.99499999999921</c:v>
                </c:pt>
                <c:pt idx="5642">
                  <c:v>364.99499999999921</c:v>
                </c:pt>
                <c:pt idx="5643">
                  <c:v>364.99499999999921</c:v>
                </c:pt>
                <c:pt idx="5644">
                  <c:v>364.99499999999921</c:v>
                </c:pt>
                <c:pt idx="5645">
                  <c:v>364.99499999999921</c:v>
                </c:pt>
                <c:pt idx="5646">
                  <c:v>364.99499999999921</c:v>
                </c:pt>
                <c:pt idx="5647">
                  <c:v>364.99499999999921</c:v>
                </c:pt>
                <c:pt idx="5648">
                  <c:v>364.99499999999921</c:v>
                </c:pt>
                <c:pt idx="5649">
                  <c:v>364.99499999999921</c:v>
                </c:pt>
                <c:pt idx="5650">
                  <c:v>364.99499999999921</c:v>
                </c:pt>
                <c:pt idx="5651">
                  <c:v>364.99499999999921</c:v>
                </c:pt>
                <c:pt idx="5652">
                  <c:v>364.99499999999921</c:v>
                </c:pt>
                <c:pt idx="5653">
                  <c:v>364.99499999999921</c:v>
                </c:pt>
                <c:pt idx="5654">
                  <c:v>364.99499999999921</c:v>
                </c:pt>
                <c:pt idx="5655">
                  <c:v>364.99499999999921</c:v>
                </c:pt>
                <c:pt idx="5656">
                  <c:v>364.99499999999921</c:v>
                </c:pt>
                <c:pt idx="5657">
                  <c:v>364.99499999999921</c:v>
                </c:pt>
                <c:pt idx="5658">
                  <c:v>364.99499999999921</c:v>
                </c:pt>
                <c:pt idx="5659">
                  <c:v>364.99499999999921</c:v>
                </c:pt>
                <c:pt idx="5660">
                  <c:v>364.99499999999921</c:v>
                </c:pt>
                <c:pt idx="5661">
                  <c:v>364.99499999999921</c:v>
                </c:pt>
                <c:pt idx="5662">
                  <c:v>364.99499999999921</c:v>
                </c:pt>
                <c:pt idx="5663">
                  <c:v>364.99499999999921</c:v>
                </c:pt>
                <c:pt idx="5664">
                  <c:v>364.99499999999921</c:v>
                </c:pt>
                <c:pt idx="5665">
                  <c:v>364.99499999999921</c:v>
                </c:pt>
                <c:pt idx="5666">
                  <c:v>364.99499999999921</c:v>
                </c:pt>
                <c:pt idx="5667">
                  <c:v>364.99499999999921</c:v>
                </c:pt>
                <c:pt idx="5668">
                  <c:v>364.99499999999921</c:v>
                </c:pt>
                <c:pt idx="5669">
                  <c:v>364.99499999999921</c:v>
                </c:pt>
                <c:pt idx="5670">
                  <c:v>364.99499999999921</c:v>
                </c:pt>
                <c:pt idx="5671">
                  <c:v>364.99499999999921</c:v>
                </c:pt>
                <c:pt idx="5672">
                  <c:v>364.99499999999921</c:v>
                </c:pt>
                <c:pt idx="5673">
                  <c:v>364.99499999999921</c:v>
                </c:pt>
                <c:pt idx="5674">
                  <c:v>364.99499999999921</c:v>
                </c:pt>
                <c:pt idx="5675">
                  <c:v>364.99499999999921</c:v>
                </c:pt>
                <c:pt idx="5676">
                  <c:v>364.99499999999921</c:v>
                </c:pt>
                <c:pt idx="5677">
                  <c:v>364.99499999999921</c:v>
                </c:pt>
                <c:pt idx="5678">
                  <c:v>364.99499999999921</c:v>
                </c:pt>
                <c:pt idx="5679">
                  <c:v>364.99499999999921</c:v>
                </c:pt>
                <c:pt idx="5680">
                  <c:v>364.99499999999921</c:v>
                </c:pt>
                <c:pt idx="5681">
                  <c:v>364.99499999999921</c:v>
                </c:pt>
                <c:pt idx="5682">
                  <c:v>364.99499999999921</c:v>
                </c:pt>
                <c:pt idx="5683">
                  <c:v>364.99499999999921</c:v>
                </c:pt>
                <c:pt idx="5684">
                  <c:v>364.99499999999921</c:v>
                </c:pt>
                <c:pt idx="5685">
                  <c:v>364.99499999999921</c:v>
                </c:pt>
                <c:pt idx="5686">
                  <c:v>364.99499999999921</c:v>
                </c:pt>
                <c:pt idx="5687">
                  <c:v>364.99499999999921</c:v>
                </c:pt>
                <c:pt idx="5688">
                  <c:v>364.99499999999921</c:v>
                </c:pt>
                <c:pt idx="5689">
                  <c:v>365.10500000000002</c:v>
                </c:pt>
                <c:pt idx="5690">
                  <c:v>354.87400000000002</c:v>
                </c:pt>
                <c:pt idx="5691">
                  <c:v>354.87400000000002</c:v>
                </c:pt>
                <c:pt idx="5692">
                  <c:v>354.87400000000002</c:v>
                </c:pt>
                <c:pt idx="5693">
                  <c:v>354.87400000000002</c:v>
                </c:pt>
                <c:pt idx="5694">
                  <c:v>354.87400000000002</c:v>
                </c:pt>
                <c:pt idx="5695">
                  <c:v>354.87400000000002</c:v>
                </c:pt>
                <c:pt idx="5696">
                  <c:v>354.87400000000002</c:v>
                </c:pt>
                <c:pt idx="5697">
                  <c:v>354.87400000000002</c:v>
                </c:pt>
                <c:pt idx="5698">
                  <c:v>354.87400000000002</c:v>
                </c:pt>
                <c:pt idx="5699">
                  <c:v>354.87400000000002</c:v>
                </c:pt>
                <c:pt idx="5700">
                  <c:v>354.87400000000002</c:v>
                </c:pt>
                <c:pt idx="5701">
                  <c:v>354.87400000000002</c:v>
                </c:pt>
                <c:pt idx="5702">
                  <c:v>354.87400000000002</c:v>
                </c:pt>
                <c:pt idx="5703">
                  <c:v>354.87400000000002</c:v>
                </c:pt>
                <c:pt idx="5704">
                  <c:v>354.87400000000002</c:v>
                </c:pt>
                <c:pt idx="5705">
                  <c:v>354.87400000000002</c:v>
                </c:pt>
                <c:pt idx="5706">
                  <c:v>354.87400000000002</c:v>
                </c:pt>
                <c:pt idx="5707">
                  <c:v>354.87400000000002</c:v>
                </c:pt>
                <c:pt idx="5708">
                  <c:v>354.87400000000002</c:v>
                </c:pt>
                <c:pt idx="5709">
                  <c:v>354.87400000000002</c:v>
                </c:pt>
                <c:pt idx="5710">
                  <c:v>354.87400000000002</c:v>
                </c:pt>
                <c:pt idx="5711">
                  <c:v>354.87400000000002</c:v>
                </c:pt>
                <c:pt idx="5712">
                  <c:v>354.87400000000002</c:v>
                </c:pt>
                <c:pt idx="5713">
                  <c:v>354.87400000000002</c:v>
                </c:pt>
                <c:pt idx="5714">
                  <c:v>354.87400000000002</c:v>
                </c:pt>
                <c:pt idx="5715">
                  <c:v>354.87400000000002</c:v>
                </c:pt>
                <c:pt idx="5716">
                  <c:v>354.87400000000002</c:v>
                </c:pt>
                <c:pt idx="5717">
                  <c:v>354.87400000000002</c:v>
                </c:pt>
                <c:pt idx="5718">
                  <c:v>354.87400000000002</c:v>
                </c:pt>
                <c:pt idx="5719">
                  <c:v>354.87400000000002</c:v>
                </c:pt>
                <c:pt idx="5720">
                  <c:v>354.87400000000002</c:v>
                </c:pt>
                <c:pt idx="5721">
                  <c:v>354.87400000000002</c:v>
                </c:pt>
                <c:pt idx="5722">
                  <c:v>354.87400000000002</c:v>
                </c:pt>
                <c:pt idx="5723">
                  <c:v>354.87400000000002</c:v>
                </c:pt>
                <c:pt idx="5724">
                  <c:v>354.87400000000002</c:v>
                </c:pt>
                <c:pt idx="5725">
                  <c:v>354.87400000000002</c:v>
                </c:pt>
                <c:pt idx="5726">
                  <c:v>354.87400000000002</c:v>
                </c:pt>
                <c:pt idx="5727">
                  <c:v>354.87400000000002</c:v>
                </c:pt>
                <c:pt idx="5728">
                  <c:v>354.87400000000002</c:v>
                </c:pt>
                <c:pt idx="5729">
                  <c:v>354.87400000000002</c:v>
                </c:pt>
                <c:pt idx="5730">
                  <c:v>354.87400000000002</c:v>
                </c:pt>
                <c:pt idx="5731">
                  <c:v>354.87400000000002</c:v>
                </c:pt>
                <c:pt idx="5732">
                  <c:v>354.87400000000002</c:v>
                </c:pt>
                <c:pt idx="5733">
                  <c:v>354.87400000000002</c:v>
                </c:pt>
                <c:pt idx="5734">
                  <c:v>354.87400000000002</c:v>
                </c:pt>
                <c:pt idx="5735">
                  <c:v>354.87400000000002</c:v>
                </c:pt>
                <c:pt idx="5736">
                  <c:v>354.87400000000002</c:v>
                </c:pt>
                <c:pt idx="5737">
                  <c:v>354.87400000000002</c:v>
                </c:pt>
                <c:pt idx="5738">
                  <c:v>354.87400000000002</c:v>
                </c:pt>
                <c:pt idx="5739">
                  <c:v>354.87400000000002</c:v>
                </c:pt>
                <c:pt idx="5740">
                  <c:v>354.87400000000002</c:v>
                </c:pt>
                <c:pt idx="5741">
                  <c:v>354.87400000000002</c:v>
                </c:pt>
                <c:pt idx="5742">
                  <c:v>354.87400000000002</c:v>
                </c:pt>
                <c:pt idx="5743">
                  <c:v>354.87400000000002</c:v>
                </c:pt>
                <c:pt idx="5744">
                  <c:v>354.87400000000002</c:v>
                </c:pt>
                <c:pt idx="5745">
                  <c:v>354.87400000000002</c:v>
                </c:pt>
                <c:pt idx="5746">
                  <c:v>354.87400000000002</c:v>
                </c:pt>
                <c:pt idx="5747">
                  <c:v>354.87400000000002</c:v>
                </c:pt>
                <c:pt idx="5748">
                  <c:v>354.87400000000002</c:v>
                </c:pt>
                <c:pt idx="5749">
                  <c:v>354.87400000000002</c:v>
                </c:pt>
                <c:pt idx="5750">
                  <c:v>354.87400000000002</c:v>
                </c:pt>
                <c:pt idx="5751">
                  <c:v>354.87400000000002</c:v>
                </c:pt>
                <c:pt idx="5752">
                  <c:v>354.87400000000002</c:v>
                </c:pt>
                <c:pt idx="5753">
                  <c:v>354.87400000000002</c:v>
                </c:pt>
                <c:pt idx="5754">
                  <c:v>354.87400000000002</c:v>
                </c:pt>
                <c:pt idx="5755">
                  <c:v>354.87400000000002</c:v>
                </c:pt>
                <c:pt idx="5756">
                  <c:v>354.87400000000002</c:v>
                </c:pt>
                <c:pt idx="5757">
                  <c:v>354.87400000000002</c:v>
                </c:pt>
                <c:pt idx="5758">
                  <c:v>354.87400000000002</c:v>
                </c:pt>
                <c:pt idx="5759">
                  <c:v>354.87400000000002</c:v>
                </c:pt>
                <c:pt idx="5760">
                  <c:v>354.87400000000002</c:v>
                </c:pt>
                <c:pt idx="5761">
                  <c:v>354.87400000000002</c:v>
                </c:pt>
                <c:pt idx="5762">
                  <c:v>354.87400000000002</c:v>
                </c:pt>
                <c:pt idx="5763">
                  <c:v>354.87400000000002</c:v>
                </c:pt>
                <c:pt idx="5764">
                  <c:v>354.87400000000002</c:v>
                </c:pt>
                <c:pt idx="5765">
                  <c:v>354.87400000000002</c:v>
                </c:pt>
                <c:pt idx="5766">
                  <c:v>354.87400000000002</c:v>
                </c:pt>
                <c:pt idx="5767">
                  <c:v>354.87400000000002</c:v>
                </c:pt>
                <c:pt idx="5768">
                  <c:v>354.87400000000002</c:v>
                </c:pt>
                <c:pt idx="5769">
                  <c:v>354.87400000000002</c:v>
                </c:pt>
                <c:pt idx="5770">
                  <c:v>354.87400000000002</c:v>
                </c:pt>
                <c:pt idx="5771">
                  <c:v>354.87400000000002</c:v>
                </c:pt>
                <c:pt idx="5772">
                  <c:v>354.87400000000002</c:v>
                </c:pt>
                <c:pt idx="5773">
                  <c:v>354.87400000000002</c:v>
                </c:pt>
                <c:pt idx="5774">
                  <c:v>355.31700000000001</c:v>
                </c:pt>
                <c:pt idx="5775">
                  <c:v>356.315</c:v>
                </c:pt>
                <c:pt idx="5776">
                  <c:v>357.20100000000002</c:v>
                </c:pt>
                <c:pt idx="5777">
                  <c:v>358.30900000000008</c:v>
                </c:pt>
                <c:pt idx="5778">
                  <c:v>359.41699999999861</c:v>
                </c:pt>
                <c:pt idx="5779">
                  <c:v>360.00799999999992</c:v>
                </c:pt>
                <c:pt idx="5780">
                  <c:v>359.89699999999891</c:v>
                </c:pt>
                <c:pt idx="5781">
                  <c:v>360.00799999999992</c:v>
                </c:pt>
                <c:pt idx="5782">
                  <c:v>359.89699999999891</c:v>
                </c:pt>
                <c:pt idx="5783">
                  <c:v>360.00799999999992</c:v>
                </c:pt>
                <c:pt idx="5784">
                  <c:v>360.00799999999992</c:v>
                </c:pt>
                <c:pt idx="5785">
                  <c:v>359.89699999999891</c:v>
                </c:pt>
                <c:pt idx="5786">
                  <c:v>359.89699999999891</c:v>
                </c:pt>
                <c:pt idx="5787">
                  <c:v>359.89699999999891</c:v>
                </c:pt>
                <c:pt idx="5788">
                  <c:v>359.89699999999891</c:v>
                </c:pt>
                <c:pt idx="5789">
                  <c:v>360.00799999999992</c:v>
                </c:pt>
                <c:pt idx="5790">
                  <c:v>359.89699999999891</c:v>
                </c:pt>
                <c:pt idx="5791">
                  <c:v>359.89699999999891</c:v>
                </c:pt>
                <c:pt idx="5792">
                  <c:v>359.89699999999891</c:v>
                </c:pt>
                <c:pt idx="5793">
                  <c:v>359.89699999999891</c:v>
                </c:pt>
                <c:pt idx="5794">
                  <c:v>360.00799999999992</c:v>
                </c:pt>
                <c:pt idx="5795">
                  <c:v>360.00799999999992</c:v>
                </c:pt>
                <c:pt idx="5796">
                  <c:v>359.89699999999891</c:v>
                </c:pt>
                <c:pt idx="5797">
                  <c:v>360.267</c:v>
                </c:pt>
                <c:pt idx="5798">
                  <c:v>361.375</c:v>
                </c:pt>
                <c:pt idx="5799">
                  <c:v>362.18700000000001</c:v>
                </c:pt>
                <c:pt idx="5800">
                  <c:v>363.25900000000001</c:v>
                </c:pt>
                <c:pt idx="5801">
                  <c:v>364.47699999999861</c:v>
                </c:pt>
                <c:pt idx="5802">
                  <c:v>364.95800000000003</c:v>
                </c:pt>
                <c:pt idx="5803">
                  <c:v>365.06799999999993</c:v>
                </c:pt>
                <c:pt idx="5804">
                  <c:v>364.95800000000003</c:v>
                </c:pt>
                <c:pt idx="5805">
                  <c:v>364.95800000000003</c:v>
                </c:pt>
                <c:pt idx="5806">
                  <c:v>364.95800000000003</c:v>
                </c:pt>
                <c:pt idx="5807">
                  <c:v>364.95800000000003</c:v>
                </c:pt>
                <c:pt idx="5808">
                  <c:v>364.95800000000003</c:v>
                </c:pt>
                <c:pt idx="5809">
                  <c:v>364.95800000000003</c:v>
                </c:pt>
                <c:pt idx="5810">
                  <c:v>364.95800000000003</c:v>
                </c:pt>
                <c:pt idx="5811">
                  <c:v>364.95800000000003</c:v>
                </c:pt>
                <c:pt idx="5812">
                  <c:v>364.95800000000003</c:v>
                </c:pt>
                <c:pt idx="5813">
                  <c:v>364.95800000000003</c:v>
                </c:pt>
                <c:pt idx="5814">
                  <c:v>365.06799999999993</c:v>
                </c:pt>
                <c:pt idx="5815">
                  <c:v>364.95800000000003</c:v>
                </c:pt>
                <c:pt idx="5816">
                  <c:v>364.95800000000003</c:v>
                </c:pt>
                <c:pt idx="5817">
                  <c:v>364.95800000000003</c:v>
                </c:pt>
                <c:pt idx="5818">
                  <c:v>365.06799999999993</c:v>
                </c:pt>
                <c:pt idx="5819">
                  <c:v>365.06799999999993</c:v>
                </c:pt>
                <c:pt idx="5820">
                  <c:v>364.95800000000003</c:v>
                </c:pt>
                <c:pt idx="5821">
                  <c:v>364.95800000000003</c:v>
                </c:pt>
                <c:pt idx="5822">
                  <c:v>365.06799999999993</c:v>
                </c:pt>
                <c:pt idx="5823">
                  <c:v>364.95800000000003</c:v>
                </c:pt>
                <c:pt idx="5824">
                  <c:v>364.95800000000003</c:v>
                </c:pt>
                <c:pt idx="5825">
                  <c:v>364.95800000000003</c:v>
                </c:pt>
                <c:pt idx="5826">
                  <c:v>364.95800000000003</c:v>
                </c:pt>
                <c:pt idx="5827">
                  <c:v>364.95800000000003</c:v>
                </c:pt>
                <c:pt idx="5828">
                  <c:v>365.06799999999993</c:v>
                </c:pt>
                <c:pt idx="5829">
                  <c:v>364.95800000000003</c:v>
                </c:pt>
                <c:pt idx="5830">
                  <c:v>364.95800000000003</c:v>
                </c:pt>
                <c:pt idx="5831">
                  <c:v>364.95800000000003</c:v>
                </c:pt>
                <c:pt idx="5832">
                  <c:v>364.95800000000003</c:v>
                </c:pt>
                <c:pt idx="5833">
                  <c:v>364.95800000000003</c:v>
                </c:pt>
                <c:pt idx="5834">
                  <c:v>364.95800000000003</c:v>
                </c:pt>
                <c:pt idx="5835">
                  <c:v>364.95800000000003</c:v>
                </c:pt>
                <c:pt idx="5836">
                  <c:v>364.95800000000003</c:v>
                </c:pt>
                <c:pt idx="5837">
                  <c:v>364.95800000000003</c:v>
                </c:pt>
                <c:pt idx="5838">
                  <c:v>364.95800000000003</c:v>
                </c:pt>
                <c:pt idx="5839">
                  <c:v>364.95800000000003</c:v>
                </c:pt>
                <c:pt idx="5840">
                  <c:v>364.95800000000003</c:v>
                </c:pt>
                <c:pt idx="5841">
                  <c:v>365.06799999999993</c:v>
                </c:pt>
                <c:pt idx="5842">
                  <c:v>364.95800000000003</c:v>
                </c:pt>
                <c:pt idx="5843">
                  <c:v>365.06799999999993</c:v>
                </c:pt>
                <c:pt idx="5844">
                  <c:v>364.95800000000003</c:v>
                </c:pt>
                <c:pt idx="5845">
                  <c:v>364.95800000000003</c:v>
                </c:pt>
                <c:pt idx="5846">
                  <c:v>364.95800000000003</c:v>
                </c:pt>
                <c:pt idx="5847">
                  <c:v>365.06799999999993</c:v>
                </c:pt>
                <c:pt idx="5848">
                  <c:v>364.95800000000003</c:v>
                </c:pt>
                <c:pt idx="5849">
                  <c:v>364.95800000000003</c:v>
                </c:pt>
                <c:pt idx="5850">
                  <c:v>365.06799999999993</c:v>
                </c:pt>
                <c:pt idx="5851">
                  <c:v>364.95800000000003</c:v>
                </c:pt>
                <c:pt idx="5852">
                  <c:v>365.06799999999993</c:v>
                </c:pt>
                <c:pt idx="5853">
                  <c:v>364.95800000000003</c:v>
                </c:pt>
                <c:pt idx="5854">
                  <c:v>365.06799999999993</c:v>
                </c:pt>
                <c:pt idx="5855">
                  <c:v>365.06799999999993</c:v>
                </c:pt>
                <c:pt idx="5856">
                  <c:v>196.643</c:v>
                </c:pt>
                <c:pt idx="5857">
                  <c:v>5.9096500000000001</c:v>
                </c:pt>
                <c:pt idx="5858">
                  <c:v>33.204800000000013</c:v>
                </c:pt>
                <c:pt idx="5859">
                  <c:v>89.715800000000002</c:v>
                </c:pt>
                <c:pt idx="5860">
                  <c:v>43.214300000000001</c:v>
                </c:pt>
                <c:pt idx="5861">
                  <c:v>125.654</c:v>
                </c:pt>
                <c:pt idx="5862">
                  <c:v>148.47999999999999</c:v>
                </c:pt>
                <c:pt idx="5863">
                  <c:v>150.06800000000001</c:v>
                </c:pt>
                <c:pt idx="5864">
                  <c:v>209.571</c:v>
                </c:pt>
                <c:pt idx="5865">
                  <c:v>240.07900000000001</c:v>
                </c:pt>
                <c:pt idx="5866">
                  <c:v>249.904</c:v>
                </c:pt>
                <c:pt idx="5867">
                  <c:v>253.96700000000001</c:v>
                </c:pt>
                <c:pt idx="5868">
                  <c:v>264.82600000000002</c:v>
                </c:pt>
                <c:pt idx="5869">
                  <c:v>274.762</c:v>
                </c:pt>
                <c:pt idx="5870">
                  <c:v>280.96699999999862</c:v>
                </c:pt>
                <c:pt idx="5871">
                  <c:v>291.12400000000002</c:v>
                </c:pt>
                <c:pt idx="5872">
                  <c:v>301.13299999999992</c:v>
                </c:pt>
                <c:pt idx="5873">
                  <c:v>311.21699999999862</c:v>
                </c:pt>
                <c:pt idx="5874">
                  <c:v>321.26299999999992</c:v>
                </c:pt>
                <c:pt idx="5875">
                  <c:v>324.77199999999891</c:v>
                </c:pt>
                <c:pt idx="5876">
                  <c:v>329.24099999999999</c:v>
                </c:pt>
                <c:pt idx="5877">
                  <c:v>329.75799999999992</c:v>
                </c:pt>
                <c:pt idx="5878">
                  <c:v>332.71300000000002</c:v>
                </c:pt>
                <c:pt idx="5879">
                  <c:v>334.81799999999993</c:v>
                </c:pt>
                <c:pt idx="5880">
                  <c:v>337.55200000000002</c:v>
                </c:pt>
                <c:pt idx="5881">
                  <c:v>339.952</c:v>
                </c:pt>
                <c:pt idx="5882">
                  <c:v>340.06299999999999</c:v>
                </c:pt>
                <c:pt idx="5883">
                  <c:v>340.06299999999999</c:v>
                </c:pt>
                <c:pt idx="5884">
                  <c:v>340.06299999999999</c:v>
                </c:pt>
                <c:pt idx="5885">
                  <c:v>342.05799999999999</c:v>
                </c:pt>
                <c:pt idx="5886">
                  <c:v>344.56900000000002</c:v>
                </c:pt>
                <c:pt idx="5887">
                  <c:v>345.04899999999992</c:v>
                </c:pt>
                <c:pt idx="5888">
                  <c:v>345.04899999999992</c:v>
                </c:pt>
                <c:pt idx="5889">
                  <c:v>345.04899999999992</c:v>
                </c:pt>
                <c:pt idx="5890">
                  <c:v>345.04899999999992</c:v>
                </c:pt>
                <c:pt idx="5891">
                  <c:v>345.714</c:v>
                </c:pt>
                <c:pt idx="5892">
                  <c:v>345.93599999999861</c:v>
                </c:pt>
                <c:pt idx="5893">
                  <c:v>345.93599999999861</c:v>
                </c:pt>
                <c:pt idx="5894">
                  <c:v>345.93599999999861</c:v>
                </c:pt>
                <c:pt idx="5895">
                  <c:v>346.822</c:v>
                </c:pt>
                <c:pt idx="5896">
                  <c:v>346.822</c:v>
                </c:pt>
                <c:pt idx="5897">
                  <c:v>347.19200000000001</c:v>
                </c:pt>
                <c:pt idx="5898">
                  <c:v>348.07799999999992</c:v>
                </c:pt>
                <c:pt idx="5899">
                  <c:v>348.07799999999992</c:v>
                </c:pt>
                <c:pt idx="5900">
                  <c:v>348.07799999999992</c:v>
                </c:pt>
                <c:pt idx="5901">
                  <c:v>348.07799999999992</c:v>
                </c:pt>
                <c:pt idx="5902">
                  <c:v>348.07799999999992</c:v>
                </c:pt>
                <c:pt idx="5903">
                  <c:v>348.89100000000002</c:v>
                </c:pt>
                <c:pt idx="5904">
                  <c:v>348.89100000000002</c:v>
                </c:pt>
                <c:pt idx="5905">
                  <c:v>348.89100000000002</c:v>
                </c:pt>
                <c:pt idx="5906">
                  <c:v>349.55599999999993</c:v>
                </c:pt>
                <c:pt idx="5907">
                  <c:v>349.88799999999992</c:v>
                </c:pt>
                <c:pt idx="5908">
                  <c:v>349.88799999999992</c:v>
                </c:pt>
                <c:pt idx="5909">
                  <c:v>349.88799999999992</c:v>
                </c:pt>
                <c:pt idx="5910">
                  <c:v>349.88799999999992</c:v>
                </c:pt>
                <c:pt idx="5911">
                  <c:v>349.88799999999992</c:v>
                </c:pt>
                <c:pt idx="5912">
                  <c:v>349.88799999999992</c:v>
                </c:pt>
                <c:pt idx="5913">
                  <c:v>349.88799999999992</c:v>
                </c:pt>
                <c:pt idx="5914">
                  <c:v>349.88799999999992</c:v>
                </c:pt>
                <c:pt idx="5915">
                  <c:v>349.88799999999992</c:v>
                </c:pt>
                <c:pt idx="5916">
                  <c:v>349.88799999999992</c:v>
                </c:pt>
                <c:pt idx="5917">
                  <c:v>349.88799999999992</c:v>
                </c:pt>
                <c:pt idx="5918">
                  <c:v>349.88799999999992</c:v>
                </c:pt>
                <c:pt idx="5919">
                  <c:v>349.88799999999992</c:v>
                </c:pt>
                <c:pt idx="5920">
                  <c:v>349.88799999999992</c:v>
                </c:pt>
                <c:pt idx="5921">
                  <c:v>349.88799999999992</c:v>
                </c:pt>
                <c:pt idx="5922">
                  <c:v>349.88799999999992</c:v>
                </c:pt>
                <c:pt idx="5923">
                  <c:v>349.88799999999992</c:v>
                </c:pt>
                <c:pt idx="5924">
                  <c:v>349.88799999999992</c:v>
                </c:pt>
                <c:pt idx="5925">
                  <c:v>349.88799999999992</c:v>
                </c:pt>
                <c:pt idx="5926">
                  <c:v>349.88799999999992</c:v>
                </c:pt>
                <c:pt idx="5927">
                  <c:v>349.88799999999992</c:v>
                </c:pt>
                <c:pt idx="5928">
                  <c:v>349.88799999999992</c:v>
                </c:pt>
                <c:pt idx="5929">
                  <c:v>349.88799999999992</c:v>
                </c:pt>
                <c:pt idx="5930">
                  <c:v>349.88799999999992</c:v>
                </c:pt>
                <c:pt idx="5931">
                  <c:v>349.88799999999992</c:v>
                </c:pt>
                <c:pt idx="5932">
                  <c:v>349.88799999999992</c:v>
                </c:pt>
                <c:pt idx="5933">
                  <c:v>349.88799999999992</c:v>
                </c:pt>
                <c:pt idx="5934">
                  <c:v>349.88799999999992</c:v>
                </c:pt>
                <c:pt idx="5935">
                  <c:v>349.88799999999992</c:v>
                </c:pt>
                <c:pt idx="5936">
                  <c:v>349.88799999999992</c:v>
                </c:pt>
                <c:pt idx="5937">
                  <c:v>349.88799999999992</c:v>
                </c:pt>
                <c:pt idx="5938">
                  <c:v>349.88799999999992</c:v>
                </c:pt>
                <c:pt idx="5939">
                  <c:v>349.88799999999992</c:v>
                </c:pt>
                <c:pt idx="5940">
                  <c:v>349.88799999999992</c:v>
                </c:pt>
                <c:pt idx="5941">
                  <c:v>349.88799999999992</c:v>
                </c:pt>
                <c:pt idx="5942">
                  <c:v>349.88799999999992</c:v>
                </c:pt>
                <c:pt idx="5943">
                  <c:v>349.88799999999992</c:v>
                </c:pt>
                <c:pt idx="5944">
                  <c:v>349.88799999999992</c:v>
                </c:pt>
                <c:pt idx="5945">
                  <c:v>349.88799999999992</c:v>
                </c:pt>
                <c:pt idx="5946">
                  <c:v>349.88799999999992</c:v>
                </c:pt>
                <c:pt idx="5947">
                  <c:v>349.88799999999992</c:v>
                </c:pt>
                <c:pt idx="5948">
                  <c:v>349.88799999999992</c:v>
                </c:pt>
                <c:pt idx="5949">
                  <c:v>349.88799999999992</c:v>
                </c:pt>
                <c:pt idx="5950">
                  <c:v>349.88799999999992</c:v>
                </c:pt>
                <c:pt idx="5951">
                  <c:v>349.88799999999992</c:v>
                </c:pt>
                <c:pt idx="5952">
                  <c:v>349.88799999999992</c:v>
                </c:pt>
                <c:pt idx="5953">
                  <c:v>349.88799999999992</c:v>
                </c:pt>
                <c:pt idx="5954">
                  <c:v>349.88799999999992</c:v>
                </c:pt>
                <c:pt idx="5955">
                  <c:v>349.88799999999992</c:v>
                </c:pt>
                <c:pt idx="5956">
                  <c:v>349.88799999999992</c:v>
                </c:pt>
                <c:pt idx="5957">
                  <c:v>349.88799999999992</c:v>
                </c:pt>
                <c:pt idx="5958">
                  <c:v>349.88799999999992</c:v>
                </c:pt>
                <c:pt idx="5959">
                  <c:v>349.88799999999992</c:v>
                </c:pt>
                <c:pt idx="5960">
                  <c:v>349.88799999999992</c:v>
                </c:pt>
                <c:pt idx="5961">
                  <c:v>349.88799999999992</c:v>
                </c:pt>
                <c:pt idx="5962">
                  <c:v>349.88799999999992</c:v>
                </c:pt>
                <c:pt idx="5963">
                  <c:v>349.88799999999992</c:v>
                </c:pt>
                <c:pt idx="5964">
                  <c:v>349.88799999999992</c:v>
                </c:pt>
                <c:pt idx="5965">
                  <c:v>349.88799999999992</c:v>
                </c:pt>
                <c:pt idx="5966">
                  <c:v>349.88799999999992</c:v>
                </c:pt>
                <c:pt idx="5967">
                  <c:v>349.88799999999992</c:v>
                </c:pt>
                <c:pt idx="5968">
                  <c:v>349.88799999999992</c:v>
                </c:pt>
                <c:pt idx="5969">
                  <c:v>349.88799999999992</c:v>
                </c:pt>
                <c:pt idx="5970">
                  <c:v>349.88799999999992</c:v>
                </c:pt>
                <c:pt idx="5971">
                  <c:v>349.88799999999992</c:v>
                </c:pt>
                <c:pt idx="5972">
                  <c:v>349.88799999999992</c:v>
                </c:pt>
                <c:pt idx="5973">
                  <c:v>349.88799999999992</c:v>
                </c:pt>
                <c:pt idx="5974">
                  <c:v>349.88799999999992</c:v>
                </c:pt>
                <c:pt idx="5975">
                  <c:v>349.88799999999992</c:v>
                </c:pt>
                <c:pt idx="5976">
                  <c:v>349.88799999999992</c:v>
                </c:pt>
                <c:pt idx="5977">
                  <c:v>349.88799999999992</c:v>
                </c:pt>
                <c:pt idx="5978">
                  <c:v>349.88799999999992</c:v>
                </c:pt>
                <c:pt idx="5979">
                  <c:v>349.88799999999992</c:v>
                </c:pt>
                <c:pt idx="5980">
                  <c:v>4.0628799999999856</c:v>
                </c:pt>
                <c:pt idx="5981">
                  <c:v>38.191099999999999</c:v>
                </c:pt>
                <c:pt idx="5982">
                  <c:v>135.84800000000001</c:v>
                </c:pt>
                <c:pt idx="5983">
                  <c:v>209.16499999999999</c:v>
                </c:pt>
                <c:pt idx="5984">
                  <c:v>239.96899999999999</c:v>
                </c:pt>
                <c:pt idx="5985">
                  <c:v>249.904</c:v>
                </c:pt>
                <c:pt idx="5986">
                  <c:v>253.11799999999999</c:v>
                </c:pt>
                <c:pt idx="5987">
                  <c:v>264.161</c:v>
                </c:pt>
                <c:pt idx="5988">
                  <c:v>274.245</c:v>
                </c:pt>
                <c:pt idx="5989">
                  <c:v>284.25400000000002</c:v>
                </c:pt>
                <c:pt idx="5990">
                  <c:v>294.15300000000002</c:v>
                </c:pt>
                <c:pt idx="5991">
                  <c:v>299.95100000000002</c:v>
                </c:pt>
                <c:pt idx="5992">
                  <c:v>307.89299999999992</c:v>
                </c:pt>
                <c:pt idx="5993">
                  <c:v>317.93900000000002</c:v>
                </c:pt>
                <c:pt idx="5994">
                  <c:v>324.80900000000008</c:v>
                </c:pt>
                <c:pt idx="5995">
                  <c:v>325.69499999999999</c:v>
                </c:pt>
                <c:pt idx="5996">
                  <c:v>327.69</c:v>
                </c:pt>
                <c:pt idx="5997">
                  <c:v>329.72099999999921</c:v>
                </c:pt>
                <c:pt idx="5998">
                  <c:v>331.38299999999992</c:v>
                </c:pt>
                <c:pt idx="5999">
                  <c:v>333.37799999999999</c:v>
                </c:pt>
                <c:pt idx="6000">
                  <c:v>334.78099999999961</c:v>
                </c:pt>
                <c:pt idx="6001">
                  <c:v>335.96300000000002</c:v>
                </c:pt>
                <c:pt idx="6002">
                  <c:v>337.99499999999921</c:v>
                </c:pt>
                <c:pt idx="6003">
                  <c:v>339.84199999999993</c:v>
                </c:pt>
                <c:pt idx="6004">
                  <c:v>341.09699999999862</c:v>
                </c:pt>
                <c:pt idx="6005">
                  <c:v>343.09199999999862</c:v>
                </c:pt>
                <c:pt idx="6006">
                  <c:v>345.04899999999992</c:v>
                </c:pt>
                <c:pt idx="6007">
                  <c:v>345.04899999999992</c:v>
                </c:pt>
                <c:pt idx="6008">
                  <c:v>345.04899999999992</c:v>
                </c:pt>
                <c:pt idx="6009">
                  <c:v>345.04899999999992</c:v>
                </c:pt>
                <c:pt idx="6010">
                  <c:v>345.04899999999992</c:v>
                </c:pt>
                <c:pt idx="6011">
                  <c:v>345.04899999999992</c:v>
                </c:pt>
                <c:pt idx="6012">
                  <c:v>345.04899999999992</c:v>
                </c:pt>
                <c:pt idx="6013">
                  <c:v>345.04899999999992</c:v>
                </c:pt>
                <c:pt idx="6014">
                  <c:v>345.04899999999992</c:v>
                </c:pt>
                <c:pt idx="6015">
                  <c:v>345.04899999999992</c:v>
                </c:pt>
                <c:pt idx="6016">
                  <c:v>345.04899999999992</c:v>
                </c:pt>
                <c:pt idx="6017">
                  <c:v>345.04899999999992</c:v>
                </c:pt>
                <c:pt idx="6018">
                  <c:v>345.04899999999992</c:v>
                </c:pt>
                <c:pt idx="6019">
                  <c:v>345.04899999999992</c:v>
                </c:pt>
                <c:pt idx="6020">
                  <c:v>345.04899999999992</c:v>
                </c:pt>
                <c:pt idx="6021">
                  <c:v>345.04899999999992</c:v>
                </c:pt>
                <c:pt idx="6022">
                  <c:v>345.04899999999992</c:v>
                </c:pt>
                <c:pt idx="6023">
                  <c:v>345.04899999999992</c:v>
                </c:pt>
                <c:pt idx="6024">
                  <c:v>345.04899999999992</c:v>
                </c:pt>
                <c:pt idx="6025">
                  <c:v>345.04899999999992</c:v>
                </c:pt>
                <c:pt idx="6026">
                  <c:v>345.04899999999992</c:v>
                </c:pt>
                <c:pt idx="6027">
                  <c:v>345.04899999999992</c:v>
                </c:pt>
                <c:pt idx="6028">
                  <c:v>345.16</c:v>
                </c:pt>
                <c:pt idx="6029">
                  <c:v>345.16</c:v>
                </c:pt>
                <c:pt idx="6030">
                  <c:v>345.04899999999992</c:v>
                </c:pt>
                <c:pt idx="6031">
                  <c:v>345.04899999999992</c:v>
                </c:pt>
                <c:pt idx="6032">
                  <c:v>345.93599999999861</c:v>
                </c:pt>
                <c:pt idx="6033">
                  <c:v>345.93599999999861</c:v>
                </c:pt>
                <c:pt idx="6034">
                  <c:v>345.93599999999861</c:v>
                </c:pt>
                <c:pt idx="6035">
                  <c:v>345.93599999999861</c:v>
                </c:pt>
                <c:pt idx="6036">
                  <c:v>345.93599999999861</c:v>
                </c:pt>
                <c:pt idx="6037">
                  <c:v>345.93599999999861</c:v>
                </c:pt>
                <c:pt idx="6038">
                  <c:v>345.93599999999861</c:v>
                </c:pt>
                <c:pt idx="6039">
                  <c:v>345.93599999999861</c:v>
                </c:pt>
                <c:pt idx="6040">
                  <c:v>345.93599999999861</c:v>
                </c:pt>
                <c:pt idx="6041">
                  <c:v>345.93599999999861</c:v>
                </c:pt>
                <c:pt idx="6042">
                  <c:v>345.93599999999861</c:v>
                </c:pt>
                <c:pt idx="6043">
                  <c:v>345.93599999999861</c:v>
                </c:pt>
                <c:pt idx="6044">
                  <c:v>345.93599999999861</c:v>
                </c:pt>
                <c:pt idx="6045">
                  <c:v>345.93599999999861</c:v>
                </c:pt>
                <c:pt idx="6046">
                  <c:v>345.93599999999861</c:v>
                </c:pt>
                <c:pt idx="6047">
                  <c:v>345.93599999999861</c:v>
                </c:pt>
                <c:pt idx="6048">
                  <c:v>345.93599999999861</c:v>
                </c:pt>
                <c:pt idx="6049">
                  <c:v>345.93599999999861</c:v>
                </c:pt>
                <c:pt idx="6050">
                  <c:v>345.93599999999861</c:v>
                </c:pt>
                <c:pt idx="6051">
                  <c:v>345.93599999999861</c:v>
                </c:pt>
                <c:pt idx="6052">
                  <c:v>345.93599999999861</c:v>
                </c:pt>
                <c:pt idx="6053">
                  <c:v>345.93599999999861</c:v>
                </c:pt>
                <c:pt idx="6054">
                  <c:v>346.85899999999992</c:v>
                </c:pt>
                <c:pt idx="6055">
                  <c:v>346.85899999999992</c:v>
                </c:pt>
                <c:pt idx="6056">
                  <c:v>346.85899999999992</c:v>
                </c:pt>
                <c:pt idx="6057">
                  <c:v>346.85899999999992</c:v>
                </c:pt>
                <c:pt idx="6058">
                  <c:v>346.85899999999992</c:v>
                </c:pt>
                <c:pt idx="6059">
                  <c:v>346.85899999999992</c:v>
                </c:pt>
                <c:pt idx="6060">
                  <c:v>346.85899999999992</c:v>
                </c:pt>
                <c:pt idx="6061">
                  <c:v>346.85899999999992</c:v>
                </c:pt>
                <c:pt idx="6062">
                  <c:v>346.85899999999992</c:v>
                </c:pt>
                <c:pt idx="6063">
                  <c:v>346.85899999999992</c:v>
                </c:pt>
                <c:pt idx="6064">
                  <c:v>346.85899999999992</c:v>
                </c:pt>
                <c:pt idx="6065">
                  <c:v>346.85899999999992</c:v>
                </c:pt>
                <c:pt idx="6066">
                  <c:v>346.85899999999992</c:v>
                </c:pt>
                <c:pt idx="6067">
                  <c:v>348.07799999999992</c:v>
                </c:pt>
                <c:pt idx="6068">
                  <c:v>348.07799999999992</c:v>
                </c:pt>
                <c:pt idx="6069">
                  <c:v>348.07799999999992</c:v>
                </c:pt>
                <c:pt idx="6070">
                  <c:v>348.07799999999992</c:v>
                </c:pt>
                <c:pt idx="6071">
                  <c:v>348.07799999999992</c:v>
                </c:pt>
                <c:pt idx="6072">
                  <c:v>348.96499999999992</c:v>
                </c:pt>
                <c:pt idx="6073">
                  <c:v>348.96499999999992</c:v>
                </c:pt>
                <c:pt idx="6074">
                  <c:v>348.96499999999992</c:v>
                </c:pt>
                <c:pt idx="6075">
                  <c:v>348.96499999999992</c:v>
                </c:pt>
                <c:pt idx="6076">
                  <c:v>348.96499999999992</c:v>
                </c:pt>
                <c:pt idx="6077">
                  <c:v>349.851</c:v>
                </c:pt>
                <c:pt idx="6078">
                  <c:v>349.851</c:v>
                </c:pt>
                <c:pt idx="6079">
                  <c:v>349.851</c:v>
                </c:pt>
                <c:pt idx="6080">
                  <c:v>349.851</c:v>
                </c:pt>
                <c:pt idx="6081">
                  <c:v>349.851</c:v>
                </c:pt>
                <c:pt idx="6082">
                  <c:v>349.851</c:v>
                </c:pt>
                <c:pt idx="6083">
                  <c:v>349.851</c:v>
                </c:pt>
                <c:pt idx="6084">
                  <c:v>349.851</c:v>
                </c:pt>
                <c:pt idx="6085">
                  <c:v>350.11</c:v>
                </c:pt>
                <c:pt idx="6086">
                  <c:v>351.03300000000002</c:v>
                </c:pt>
                <c:pt idx="6087">
                  <c:v>351.03300000000002</c:v>
                </c:pt>
                <c:pt idx="6088">
                  <c:v>351.03300000000002</c:v>
                </c:pt>
                <c:pt idx="6089">
                  <c:v>351.03300000000002</c:v>
                </c:pt>
                <c:pt idx="6090">
                  <c:v>351.03300000000002</c:v>
                </c:pt>
                <c:pt idx="6091">
                  <c:v>346.74799999999999</c:v>
                </c:pt>
                <c:pt idx="6092">
                  <c:v>346.85899999999992</c:v>
                </c:pt>
                <c:pt idx="6093">
                  <c:v>347.78300000000002</c:v>
                </c:pt>
                <c:pt idx="6094">
                  <c:v>348.041</c:v>
                </c:pt>
                <c:pt idx="6095">
                  <c:v>348.59500000000003</c:v>
                </c:pt>
                <c:pt idx="6096">
                  <c:v>348.92799999999892</c:v>
                </c:pt>
                <c:pt idx="6097">
                  <c:v>349.48200000000003</c:v>
                </c:pt>
                <c:pt idx="6098">
                  <c:v>350.03599999999892</c:v>
                </c:pt>
                <c:pt idx="6099">
                  <c:v>351.03300000000002</c:v>
                </c:pt>
                <c:pt idx="6100">
                  <c:v>351.03300000000002</c:v>
                </c:pt>
                <c:pt idx="6101">
                  <c:v>351.03300000000002</c:v>
                </c:pt>
                <c:pt idx="6102">
                  <c:v>5.5033599999999998</c:v>
                </c:pt>
                <c:pt idx="6103">
                  <c:v>104.23099999999999</c:v>
                </c:pt>
                <c:pt idx="6104">
                  <c:v>189.51499999999999</c:v>
                </c:pt>
                <c:pt idx="6105">
                  <c:v>233.542</c:v>
                </c:pt>
                <c:pt idx="6106">
                  <c:v>247.35599999999999</c:v>
                </c:pt>
                <c:pt idx="6107">
                  <c:v>256.072</c:v>
                </c:pt>
                <c:pt idx="6108">
                  <c:v>286.43299999999891</c:v>
                </c:pt>
                <c:pt idx="6109">
                  <c:v>297.846</c:v>
                </c:pt>
                <c:pt idx="6110">
                  <c:v>299.87799999999999</c:v>
                </c:pt>
                <c:pt idx="6111">
                  <c:v>299.98799999999892</c:v>
                </c:pt>
                <c:pt idx="6112">
                  <c:v>307.745</c:v>
                </c:pt>
                <c:pt idx="6113">
                  <c:v>317.79099999999892</c:v>
                </c:pt>
                <c:pt idx="6114">
                  <c:v>327.76400000000001</c:v>
                </c:pt>
                <c:pt idx="6115">
                  <c:v>334.00599999999991</c:v>
                </c:pt>
                <c:pt idx="6116">
                  <c:v>339.952</c:v>
                </c:pt>
                <c:pt idx="6117">
                  <c:v>345.04899999999992</c:v>
                </c:pt>
                <c:pt idx="6118">
                  <c:v>345.78800000000001</c:v>
                </c:pt>
                <c:pt idx="6119">
                  <c:v>345.899</c:v>
                </c:pt>
                <c:pt idx="6120">
                  <c:v>346.01</c:v>
                </c:pt>
                <c:pt idx="6121">
                  <c:v>346.01</c:v>
                </c:pt>
                <c:pt idx="6122">
                  <c:v>346.01</c:v>
                </c:pt>
                <c:pt idx="6123">
                  <c:v>346.822</c:v>
                </c:pt>
                <c:pt idx="6124">
                  <c:v>346.822</c:v>
                </c:pt>
                <c:pt idx="6125">
                  <c:v>346.822</c:v>
                </c:pt>
                <c:pt idx="6126">
                  <c:v>346.822</c:v>
                </c:pt>
                <c:pt idx="6127">
                  <c:v>347.48700000000002</c:v>
                </c:pt>
                <c:pt idx="6128">
                  <c:v>348.041</c:v>
                </c:pt>
                <c:pt idx="6129">
                  <c:v>348.041</c:v>
                </c:pt>
                <c:pt idx="6130">
                  <c:v>348.041</c:v>
                </c:pt>
                <c:pt idx="6131">
                  <c:v>348.041</c:v>
                </c:pt>
                <c:pt idx="6132">
                  <c:v>348.041</c:v>
                </c:pt>
                <c:pt idx="6133">
                  <c:v>346.89600000000002</c:v>
                </c:pt>
                <c:pt idx="6134">
                  <c:v>347.709</c:v>
                </c:pt>
                <c:pt idx="6135">
                  <c:v>348.07799999999992</c:v>
                </c:pt>
                <c:pt idx="6136">
                  <c:v>348.89100000000002</c:v>
                </c:pt>
                <c:pt idx="6137">
                  <c:v>349.22300000000001</c:v>
                </c:pt>
                <c:pt idx="6138">
                  <c:v>349.88799999999992</c:v>
                </c:pt>
                <c:pt idx="6139">
                  <c:v>349.88799999999992</c:v>
                </c:pt>
                <c:pt idx="6140">
                  <c:v>349.88799999999992</c:v>
                </c:pt>
                <c:pt idx="6141">
                  <c:v>349.88799999999992</c:v>
                </c:pt>
                <c:pt idx="6142">
                  <c:v>349.88799999999992</c:v>
                </c:pt>
                <c:pt idx="6143">
                  <c:v>349.88799999999992</c:v>
                </c:pt>
                <c:pt idx="6144">
                  <c:v>350.88499999999999</c:v>
                </c:pt>
                <c:pt idx="6145">
                  <c:v>349.851</c:v>
                </c:pt>
                <c:pt idx="6146">
                  <c:v>349.851</c:v>
                </c:pt>
                <c:pt idx="6147">
                  <c:v>349.851</c:v>
                </c:pt>
                <c:pt idx="6148">
                  <c:v>350.51600000000002</c:v>
                </c:pt>
                <c:pt idx="6149">
                  <c:v>350.959</c:v>
                </c:pt>
                <c:pt idx="6150">
                  <c:v>350.959</c:v>
                </c:pt>
                <c:pt idx="6151">
                  <c:v>351.40199999999862</c:v>
                </c:pt>
                <c:pt idx="6152">
                  <c:v>351.846</c:v>
                </c:pt>
                <c:pt idx="6153">
                  <c:v>346.85899999999992</c:v>
                </c:pt>
                <c:pt idx="6154">
                  <c:v>347.19200000000001</c:v>
                </c:pt>
                <c:pt idx="6155">
                  <c:v>348.07799999999992</c:v>
                </c:pt>
                <c:pt idx="6156">
                  <c:v>348.07799999999992</c:v>
                </c:pt>
                <c:pt idx="6157">
                  <c:v>348.07799999999992</c:v>
                </c:pt>
                <c:pt idx="6158">
                  <c:v>348.52100000000002</c:v>
                </c:pt>
                <c:pt idx="6159">
                  <c:v>349.22300000000001</c:v>
                </c:pt>
                <c:pt idx="6160">
                  <c:v>349.77699999999862</c:v>
                </c:pt>
                <c:pt idx="6161">
                  <c:v>350.553</c:v>
                </c:pt>
                <c:pt idx="6162">
                  <c:v>350.99599999999862</c:v>
                </c:pt>
                <c:pt idx="6163">
                  <c:v>350.99599999999862</c:v>
                </c:pt>
                <c:pt idx="6164">
                  <c:v>350.99599999999862</c:v>
                </c:pt>
                <c:pt idx="6165">
                  <c:v>351.661</c:v>
                </c:pt>
                <c:pt idx="6166">
                  <c:v>351.88200000000001</c:v>
                </c:pt>
                <c:pt idx="6167">
                  <c:v>39.631600000000013</c:v>
                </c:pt>
                <c:pt idx="6168">
                  <c:v>50.823</c:v>
                </c:pt>
                <c:pt idx="6169">
                  <c:v>146.965</c:v>
                </c:pt>
                <c:pt idx="6170">
                  <c:v>215.148</c:v>
                </c:pt>
                <c:pt idx="6171">
                  <c:v>241.70500000000001</c:v>
                </c:pt>
                <c:pt idx="6172">
                  <c:v>249.941</c:v>
                </c:pt>
                <c:pt idx="6173">
                  <c:v>263.79199999999861</c:v>
                </c:pt>
                <c:pt idx="6174">
                  <c:v>287.50400000000002</c:v>
                </c:pt>
                <c:pt idx="6175">
                  <c:v>303.09100000000001</c:v>
                </c:pt>
                <c:pt idx="6176">
                  <c:v>313.50700000000001</c:v>
                </c:pt>
                <c:pt idx="6177">
                  <c:v>323.47899999999862</c:v>
                </c:pt>
                <c:pt idx="6178">
                  <c:v>325.06700000000001</c:v>
                </c:pt>
                <c:pt idx="6179">
                  <c:v>330.16500000000002</c:v>
                </c:pt>
                <c:pt idx="6180">
                  <c:v>335.15100000000001</c:v>
                </c:pt>
                <c:pt idx="6181">
                  <c:v>340.28500000000003</c:v>
                </c:pt>
                <c:pt idx="6182">
                  <c:v>344.97599999999892</c:v>
                </c:pt>
                <c:pt idx="6183">
                  <c:v>345.08600000000001</c:v>
                </c:pt>
                <c:pt idx="6184">
                  <c:v>345.08600000000001</c:v>
                </c:pt>
                <c:pt idx="6185">
                  <c:v>345.08600000000001</c:v>
                </c:pt>
                <c:pt idx="6186">
                  <c:v>345.64</c:v>
                </c:pt>
                <c:pt idx="6187">
                  <c:v>345.97300000000001</c:v>
                </c:pt>
                <c:pt idx="6188">
                  <c:v>346.822</c:v>
                </c:pt>
                <c:pt idx="6189">
                  <c:v>346.822</c:v>
                </c:pt>
                <c:pt idx="6190">
                  <c:v>346.822</c:v>
                </c:pt>
                <c:pt idx="6191">
                  <c:v>346.822</c:v>
                </c:pt>
                <c:pt idx="6192">
                  <c:v>346.822</c:v>
                </c:pt>
                <c:pt idx="6193">
                  <c:v>347.48700000000002</c:v>
                </c:pt>
                <c:pt idx="6194">
                  <c:v>348.041</c:v>
                </c:pt>
                <c:pt idx="6195">
                  <c:v>348.041</c:v>
                </c:pt>
                <c:pt idx="6196">
                  <c:v>348.041</c:v>
                </c:pt>
                <c:pt idx="6197">
                  <c:v>348.041</c:v>
                </c:pt>
                <c:pt idx="6198">
                  <c:v>346.85899999999992</c:v>
                </c:pt>
                <c:pt idx="6199">
                  <c:v>346.85899999999992</c:v>
                </c:pt>
                <c:pt idx="6200">
                  <c:v>346.85899999999992</c:v>
                </c:pt>
                <c:pt idx="6201">
                  <c:v>346.85899999999992</c:v>
                </c:pt>
                <c:pt idx="6202">
                  <c:v>346.85899999999992</c:v>
                </c:pt>
                <c:pt idx="6203">
                  <c:v>346.85899999999992</c:v>
                </c:pt>
                <c:pt idx="6204">
                  <c:v>346.97</c:v>
                </c:pt>
                <c:pt idx="6205">
                  <c:v>348.041</c:v>
                </c:pt>
                <c:pt idx="6206">
                  <c:v>348.041</c:v>
                </c:pt>
                <c:pt idx="6207">
                  <c:v>348.041</c:v>
                </c:pt>
                <c:pt idx="6208">
                  <c:v>348.041</c:v>
                </c:pt>
                <c:pt idx="6209">
                  <c:v>346.85899999999992</c:v>
                </c:pt>
                <c:pt idx="6210">
                  <c:v>346.85899999999992</c:v>
                </c:pt>
                <c:pt idx="6211">
                  <c:v>346.97</c:v>
                </c:pt>
                <c:pt idx="6212">
                  <c:v>348.07799999999992</c:v>
                </c:pt>
                <c:pt idx="6213">
                  <c:v>348.07799999999992</c:v>
                </c:pt>
                <c:pt idx="6214">
                  <c:v>348.07799999999992</c:v>
                </c:pt>
                <c:pt idx="6215">
                  <c:v>348.07799999999992</c:v>
                </c:pt>
                <c:pt idx="6216">
                  <c:v>348.63200000000001</c:v>
                </c:pt>
                <c:pt idx="6217">
                  <c:v>348.96499999999992</c:v>
                </c:pt>
                <c:pt idx="6218">
                  <c:v>348.96499999999992</c:v>
                </c:pt>
                <c:pt idx="6219">
                  <c:v>348.96499999999992</c:v>
                </c:pt>
                <c:pt idx="6220">
                  <c:v>348.96499999999992</c:v>
                </c:pt>
                <c:pt idx="6221">
                  <c:v>348.96499999999992</c:v>
                </c:pt>
                <c:pt idx="6222">
                  <c:v>348.96499999999992</c:v>
                </c:pt>
                <c:pt idx="6223">
                  <c:v>348.96499999999992</c:v>
                </c:pt>
                <c:pt idx="6224">
                  <c:v>348.96499999999992</c:v>
                </c:pt>
                <c:pt idx="6225">
                  <c:v>348.96499999999992</c:v>
                </c:pt>
                <c:pt idx="6226">
                  <c:v>348.96499999999992</c:v>
                </c:pt>
                <c:pt idx="6227">
                  <c:v>348.96499999999992</c:v>
                </c:pt>
                <c:pt idx="6228">
                  <c:v>348.96499999999992</c:v>
                </c:pt>
                <c:pt idx="6229">
                  <c:v>348.96499999999992</c:v>
                </c:pt>
                <c:pt idx="6230">
                  <c:v>348.96499999999992</c:v>
                </c:pt>
                <c:pt idx="6231">
                  <c:v>349.18599999999992</c:v>
                </c:pt>
                <c:pt idx="6232">
                  <c:v>349.77699999999862</c:v>
                </c:pt>
                <c:pt idx="6233">
                  <c:v>349.77699999999862</c:v>
                </c:pt>
                <c:pt idx="6234">
                  <c:v>349.77699999999862</c:v>
                </c:pt>
                <c:pt idx="6235">
                  <c:v>349.77699999999862</c:v>
                </c:pt>
                <c:pt idx="6236">
                  <c:v>349.77699999999862</c:v>
                </c:pt>
                <c:pt idx="6237">
                  <c:v>349.77699999999862</c:v>
                </c:pt>
                <c:pt idx="6238">
                  <c:v>349.77699999999862</c:v>
                </c:pt>
                <c:pt idx="6239">
                  <c:v>349.77699999999862</c:v>
                </c:pt>
                <c:pt idx="6240">
                  <c:v>349.77699999999862</c:v>
                </c:pt>
                <c:pt idx="6241">
                  <c:v>349.88799999999992</c:v>
                </c:pt>
                <c:pt idx="6242">
                  <c:v>349.88799999999992</c:v>
                </c:pt>
                <c:pt idx="6243">
                  <c:v>349.88799999999992</c:v>
                </c:pt>
                <c:pt idx="6244">
                  <c:v>349.88799999999992</c:v>
                </c:pt>
                <c:pt idx="6245">
                  <c:v>349.88799999999992</c:v>
                </c:pt>
                <c:pt idx="6246">
                  <c:v>349.88799999999992</c:v>
                </c:pt>
                <c:pt idx="6247">
                  <c:v>350.92200000000003</c:v>
                </c:pt>
                <c:pt idx="6248">
                  <c:v>351.03300000000002</c:v>
                </c:pt>
                <c:pt idx="6249">
                  <c:v>351.03300000000002</c:v>
                </c:pt>
                <c:pt idx="6250">
                  <c:v>351.03300000000002</c:v>
                </c:pt>
                <c:pt idx="6251">
                  <c:v>351.03300000000002</c:v>
                </c:pt>
                <c:pt idx="6252">
                  <c:v>351.03300000000002</c:v>
                </c:pt>
                <c:pt idx="6253">
                  <c:v>351.03300000000002</c:v>
                </c:pt>
                <c:pt idx="6254">
                  <c:v>351.03300000000002</c:v>
                </c:pt>
                <c:pt idx="6255">
                  <c:v>351.91899999999862</c:v>
                </c:pt>
                <c:pt idx="6256">
                  <c:v>351.91899999999862</c:v>
                </c:pt>
                <c:pt idx="6257">
                  <c:v>351.91899999999862</c:v>
                </c:pt>
                <c:pt idx="6258">
                  <c:v>351.91899999999862</c:v>
                </c:pt>
                <c:pt idx="6259">
                  <c:v>351.91899999999862</c:v>
                </c:pt>
                <c:pt idx="6260">
                  <c:v>352.51</c:v>
                </c:pt>
                <c:pt idx="6261">
                  <c:v>352.73200000000003</c:v>
                </c:pt>
                <c:pt idx="6262">
                  <c:v>352.73200000000003</c:v>
                </c:pt>
                <c:pt idx="6263">
                  <c:v>352.73200000000003</c:v>
                </c:pt>
                <c:pt idx="6264">
                  <c:v>352.84300000000002</c:v>
                </c:pt>
                <c:pt idx="6265">
                  <c:v>352.73200000000003</c:v>
                </c:pt>
                <c:pt idx="6266">
                  <c:v>352.73200000000003</c:v>
                </c:pt>
                <c:pt idx="6267">
                  <c:v>352.73200000000003</c:v>
                </c:pt>
                <c:pt idx="6268">
                  <c:v>1.29274</c:v>
                </c:pt>
                <c:pt idx="6269">
                  <c:v>69.069000000000003</c:v>
                </c:pt>
                <c:pt idx="6270">
                  <c:v>162.626</c:v>
                </c:pt>
                <c:pt idx="6271">
                  <c:v>222.75700000000001</c:v>
                </c:pt>
                <c:pt idx="6272">
                  <c:v>243.73599999999999</c:v>
                </c:pt>
                <c:pt idx="6273">
                  <c:v>262.68400000000008</c:v>
                </c:pt>
                <c:pt idx="6274">
                  <c:v>288.68599999999992</c:v>
                </c:pt>
                <c:pt idx="6275">
                  <c:v>299.17599999999999</c:v>
                </c:pt>
                <c:pt idx="6276">
                  <c:v>305.86099999999999</c:v>
                </c:pt>
                <c:pt idx="6277">
                  <c:v>315.79700000000003</c:v>
                </c:pt>
                <c:pt idx="6278">
                  <c:v>325.73200000000003</c:v>
                </c:pt>
                <c:pt idx="6279">
                  <c:v>331.79</c:v>
                </c:pt>
                <c:pt idx="6280">
                  <c:v>336.29599999999891</c:v>
                </c:pt>
                <c:pt idx="6281">
                  <c:v>340.43299999999891</c:v>
                </c:pt>
                <c:pt idx="6282">
                  <c:v>345.08600000000001</c:v>
                </c:pt>
                <c:pt idx="6283">
                  <c:v>345.34500000000008</c:v>
                </c:pt>
                <c:pt idx="6284">
                  <c:v>349.851</c:v>
                </c:pt>
                <c:pt idx="6285">
                  <c:v>349.851</c:v>
                </c:pt>
                <c:pt idx="6286">
                  <c:v>349.851</c:v>
                </c:pt>
                <c:pt idx="6287">
                  <c:v>349.851</c:v>
                </c:pt>
                <c:pt idx="6288">
                  <c:v>349.851</c:v>
                </c:pt>
                <c:pt idx="6289">
                  <c:v>349.851</c:v>
                </c:pt>
                <c:pt idx="6290">
                  <c:v>349.851</c:v>
                </c:pt>
                <c:pt idx="6291">
                  <c:v>349.851</c:v>
                </c:pt>
                <c:pt idx="6292">
                  <c:v>349.851</c:v>
                </c:pt>
                <c:pt idx="6293">
                  <c:v>349.851</c:v>
                </c:pt>
                <c:pt idx="6294">
                  <c:v>349.851</c:v>
                </c:pt>
                <c:pt idx="6295">
                  <c:v>349.851</c:v>
                </c:pt>
                <c:pt idx="6296">
                  <c:v>349.851</c:v>
                </c:pt>
                <c:pt idx="6297">
                  <c:v>349.851</c:v>
                </c:pt>
                <c:pt idx="6298">
                  <c:v>349.851</c:v>
                </c:pt>
                <c:pt idx="6299">
                  <c:v>349.851</c:v>
                </c:pt>
                <c:pt idx="6300">
                  <c:v>349.851</c:v>
                </c:pt>
                <c:pt idx="6301">
                  <c:v>349.851</c:v>
                </c:pt>
                <c:pt idx="6302">
                  <c:v>349.851</c:v>
                </c:pt>
                <c:pt idx="6303">
                  <c:v>349.851</c:v>
                </c:pt>
                <c:pt idx="6304">
                  <c:v>349.851</c:v>
                </c:pt>
                <c:pt idx="6305">
                  <c:v>349.851</c:v>
                </c:pt>
                <c:pt idx="6306">
                  <c:v>349.851</c:v>
                </c:pt>
                <c:pt idx="6307">
                  <c:v>349.851</c:v>
                </c:pt>
                <c:pt idx="6308">
                  <c:v>349.851</c:v>
                </c:pt>
                <c:pt idx="6309">
                  <c:v>349.851</c:v>
                </c:pt>
                <c:pt idx="6310">
                  <c:v>349.851</c:v>
                </c:pt>
                <c:pt idx="6311">
                  <c:v>349.851</c:v>
                </c:pt>
                <c:pt idx="6312">
                  <c:v>349.851</c:v>
                </c:pt>
                <c:pt idx="6313">
                  <c:v>349.851</c:v>
                </c:pt>
                <c:pt idx="6314">
                  <c:v>349.851</c:v>
                </c:pt>
                <c:pt idx="6315">
                  <c:v>349.851</c:v>
                </c:pt>
                <c:pt idx="6316">
                  <c:v>349.851</c:v>
                </c:pt>
                <c:pt idx="6317">
                  <c:v>349.851</c:v>
                </c:pt>
                <c:pt idx="6318">
                  <c:v>349.851</c:v>
                </c:pt>
                <c:pt idx="6319">
                  <c:v>349.851</c:v>
                </c:pt>
                <c:pt idx="6320">
                  <c:v>349.851</c:v>
                </c:pt>
                <c:pt idx="6321">
                  <c:v>349.851</c:v>
                </c:pt>
                <c:pt idx="6322">
                  <c:v>349.851</c:v>
                </c:pt>
                <c:pt idx="6323">
                  <c:v>349.851</c:v>
                </c:pt>
                <c:pt idx="6324">
                  <c:v>349.851</c:v>
                </c:pt>
                <c:pt idx="6325">
                  <c:v>349.851</c:v>
                </c:pt>
                <c:pt idx="6326">
                  <c:v>349.851</c:v>
                </c:pt>
                <c:pt idx="6327">
                  <c:v>349.851</c:v>
                </c:pt>
                <c:pt idx="6328">
                  <c:v>349.851</c:v>
                </c:pt>
                <c:pt idx="6329">
                  <c:v>349.851</c:v>
                </c:pt>
                <c:pt idx="6330">
                  <c:v>349.851</c:v>
                </c:pt>
                <c:pt idx="6331">
                  <c:v>349.851</c:v>
                </c:pt>
                <c:pt idx="6332">
                  <c:v>349.851</c:v>
                </c:pt>
                <c:pt idx="6333">
                  <c:v>349.851</c:v>
                </c:pt>
                <c:pt idx="6334">
                  <c:v>349.851</c:v>
                </c:pt>
                <c:pt idx="6335">
                  <c:v>349.851</c:v>
                </c:pt>
                <c:pt idx="6336">
                  <c:v>349.851</c:v>
                </c:pt>
                <c:pt idx="6337">
                  <c:v>349.851</c:v>
                </c:pt>
                <c:pt idx="6338">
                  <c:v>349.851</c:v>
                </c:pt>
                <c:pt idx="6339">
                  <c:v>349.851</c:v>
                </c:pt>
                <c:pt idx="6340">
                  <c:v>349.851</c:v>
                </c:pt>
                <c:pt idx="6341">
                  <c:v>349.851</c:v>
                </c:pt>
                <c:pt idx="6342">
                  <c:v>349.851</c:v>
                </c:pt>
                <c:pt idx="6343">
                  <c:v>349.851</c:v>
                </c:pt>
                <c:pt idx="6344">
                  <c:v>349.851</c:v>
                </c:pt>
                <c:pt idx="6345">
                  <c:v>349.851</c:v>
                </c:pt>
                <c:pt idx="6346">
                  <c:v>349.851</c:v>
                </c:pt>
                <c:pt idx="6347">
                  <c:v>349.851</c:v>
                </c:pt>
                <c:pt idx="6348">
                  <c:v>349.851</c:v>
                </c:pt>
                <c:pt idx="6349">
                  <c:v>349.851</c:v>
                </c:pt>
                <c:pt idx="6350">
                  <c:v>349.851</c:v>
                </c:pt>
                <c:pt idx="6351">
                  <c:v>349.851</c:v>
                </c:pt>
                <c:pt idx="6352">
                  <c:v>349.851</c:v>
                </c:pt>
                <c:pt idx="6353">
                  <c:v>349.851</c:v>
                </c:pt>
                <c:pt idx="6354">
                  <c:v>349.851</c:v>
                </c:pt>
                <c:pt idx="6355">
                  <c:v>349.851</c:v>
                </c:pt>
                <c:pt idx="6356">
                  <c:v>349.851</c:v>
                </c:pt>
                <c:pt idx="6357">
                  <c:v>349.851</c:v>
                </c:pt>
                <c:pt idx="6358">
                  <c:v>349.851</c:v>
                </c:pt>
                <c:pt idx="6359">
                  <c:v>349.851</c:v>
                </c:pt>
                <c:pt idx="6360">
                  <c:v>349.851</c:v>
                </c:pt>
                <c:pt idx="6361">
                  <c:v>349.851</c:v>
                </c:pt>
                <c:pt idx="6362">
                  <c:v>349.851</c:v>
                </c:pt>
                <c:pt idx="6363">
                  <c:v>349.851</c:v>
                </c:pt>
                <c:pt idx="6364">
                  <c:v>349.851</c:v>
                </c:pt>
                <c:pt idx="6365">
                  <c:v>349.851</c:v>
                </c:pt>
                <c:pt idx="6366">
                  <c:v>349.851</c:v>
                </c:pt>
                <c:pt idx="6367">
                  <c:v>349.851</c:v>
                </c:pt>
                <c:pt idx="6368">
                  <c:v>349.851</c:v>
                </c:pt>
                <c:pt idx="6369">
                  <c:v>349.851</c:v>
                </c:pt>
                <c:pt idx="6370">
                  <c:v>349.851</c:v>
                </c:pt>
                <c:pt idx="6371">
                  <c:v>349.851</c:v>
                </c:pt>
                <c:pt idx="6372">
                  <c:v>349.851</c:v>
                </c:pt>
                <c:pt idx="6373">
                  <c:v>349.851</c:v>
                </c:pt>
                <c:pt idx="6374">
                  <c:v>349.851</c:v>
                </c:pt>
                <c:pt idx="6375">
                  <c:v>349.851</c:v>
                </c:pt>
                <c:pt idx="6376">
                  <c:v>349.851</c:v>
                </c:pt>
                <c:pt idx="6377">
                  <c:v>349.851</c:v>
                </c:pt>
                <c:pt idx="6378">
                  <c:v>349.851</c:v>
                </c:pt>
                <c:pt idx="6379">
                  <c:v>349.851</c:v>
                </c:pt>
                <c:pt idx="6380">
                  <c:v>349.851</c:v>
                </c:pt>
                <c:pt idx="6381">
                  <c:v>349.851</c:v>
                </c:pt>
                <c:pt idx="6382">
                  <c:v>349.851</c:v>
                </c:pt>
                <c:pt idx="6383">
                  <c:v>349.851</c:v>
                </c:pt>
                <c:pt idx="6384">
                  <c:v>349.851</c:v>
                </c:pt>
                <c:pt idx="6385">
                  <c:v>349.851</c:v>
                </c:pt>
                <c:pt idx="6386">
                  <c:v>349.851</c:v>
                </c:pt>
                <c:pt idx="6387">
                  <c:v>349.851</c:v>
                </c:pt>
                <c:pt idx="6388">
                  <c:v>349.851</c:v>
                </c:pt>
                <c:pt idx="6389">
                  <c:v>349.851</c:v>
                </c:pt>
                <c:pt idx="6390">
                  <c:v>349.851</c:v>
                </c:pt>
                <c:pt idx="6391">
                  <c:v>349.851</c:v>
                </c:pt>
                <c:pt idx="6392">
                  <c:v>349.851</c:v>
                </c:pt>
                <c:pt idx="6393">
                  <c:v>349.851</c:v>
                </c:pt>
                <c:pt idx="6394">
                  <c:v>349.851</c:v>
                </c:pt>
                <c:pt idx="6395">
                  <c:v>349.851</c:v>
                </c:pt>
                <c:pt idx="6396">
                  <c:v>349.851</c:v>
                </c:pt>
                <c:pt idx="6397">
                  <c:v>349.851</c:v>
                </c:pt>
                <c:pt idx="6398">
                  <c:v>349.851</c:v>
                </c:pt>
                <c:pt idx="6399">
                  <c:v>349.851</c:v>
                </c:pt>
                <c:pt idx="6400">
                  <c:v>349.851</c:v>
                </c:pt>
                <c:pt idx="6401">
                  <c:v>349.851</c:v>
                </c:pt>
                <c:pt idx="6402">
                  <c:v>349.851</c:v>
                </c:pt>
                <c:pt idx="6403">
                  <c:v>349.851</c:v>
                </c:pt>
                <c:pt idx="6404">
                  <c:v>349.851</c:v>
                </c:pt>
                <c:pt idx="6405">
                  <c:v>349.851</c:v>
                </c:pt>
                <c:pt idx="6406">
                  <c:v>349.851</c:v>
                </c:pt>
                <c:pt idx="6407">
                  <c:v>349.851</c:v>
                </c:pt>
                <c:pt idx="6408">
                  <c:v>349.851</c:v>
                </c:pt>
                <c:pt idx="6409">
                  <c:v>270.03399999999891</c:v>
                </c:pt>
                <c:pt idx="6410">
                  <c:v>69.992400000000004</c:v>
                </c:pt>
                <c:pt idx="6411">
                  <c:v>30.323899999999991</c:v>
                </c:pt>
                <c:pt idx="6412">
                  <c:v>128.387</c:v>
                </c:pt>
                <c:pt idx="6413">
                  <c:v>204.99100000000001</c:v>
                </c:pt>
                <c:pt idx="6414">
                  <c:v>238.75</c:v>
                </c:pt>
                <c:pt idx="6415">
                  <c:v>249.756</c:v>
                </c:pt>
                <c:pt idx="6416">
                  <c:v>277.19900000000001</c:v>
                </c:pt>
                <c:pt idx="6417">
                  <c:v>297.846</c:v>
                </c:pt>
                <c:pt idx="6418">
                  <c:v>311.36399999999992</c:v>
                </c:pt>
                <c:pt idx="6419">
                  <c:v>321.33699999999891</c:v>
                </c:pt>
                <c:pt idx="6420">
                  <c:v>329.72099999999921</c:v>
                </c:pt>
                <c:pt idx="6421">
                  <c:v>336.37</c:v>
                </c:pt>
                <c:pt idx="6422">
                  <c:v>340.39600000000002</c:v>
                </c:pt>
                <c:pt idx="6423">
                  <c:v>345.08600000000001</c:v>
                </c:pt>
                <c:pt idx="6424">
                  <c:v>345.08600000000001</c:v>
                </c:pt>
                <c:pt idx="6425">
                  <c:v>345.08600000000001</c:v>
                </c:pt>
                <c:pt idx="6426">
                  <c:v>345.08600000000001</c:v>
                </c:pt>
                <c:pt idx="6427">
                  <c:v>345.08600000000001</c:v>
                </c:pt>
                <c:pt idx="6428">
                  <c:v>345.08600000000001</c:v>
                </c:pt>
                <c:pt idx="6429">
                  <c:v>345.97300000000001</c:v>
                </c:pt>
                <c:pt idx="6430">
                  <c:v>346.85899999999992</c:v>
                </c:pt>
                <c:pt idx="6431">
                  <c:v>347.92999999999961</c:v>
                </c:pt>
                <c:pt idx="6432">
                  <c:v>348.96499999999992</c:v>
                </c:pt>
                <c:pt idx="6433">
                  <c:v>349.851</c:v>
                </c:pt>
                <c:pt idx="6434">
                  <c:v>349.851</c:v>
                </c:pt>
                <c:pt idx="6435">
                  <c:v>349.851</c:v>
                </c:pt>
                <c:pt idx="6436">
                  <c:v>349.851</c:v>
                </c:pt>
                <c:pt idx="6437">
                  <c:v>349.851</c:v>
                </c:pt>
                <c:pt idx="6438">
                  <c:v>349.851</c:v>
                </c:pt>
                <c:pt idx="6439">
                  <c:v>349.851</c:v>
                </c:pt>
                <c:pt idx="6440">
                  <c:v>349.851</c:v>
                </c:pt>
                <c:pt idx="6441">
                  <c:v>349.851</c:v>
                </c:pt>
                <c:pt idx="6442">
                  <c:v>349.851</c:v>
                </c:pt>
                <c:pt idx="6443">
                  <c:v>349.851</c:v>
                </c:pt>
                <c:pt idx="6444">
                  <c:v>349.851</c:v>
                </c:pt>
                <c:pt idx="6445">
                  <c:v>349.851</c:v>
                </c:pt>
                <c:pt idx="6446">
                  <c:v>349.851</c:v>
                </c:pt>
                <c:pt idx="6447">
                  <c:v>349.851</c:v>
                </c:pt>
                <c:pt idx="6448">
                  <c:v>349.851</c:v>
                </c:pt>
                <c:pt idx="6449">
                  <c:v>349.851</c:v>
                </c:pt>
                <c:pt idx="6450">
                  <c:v>349.851</c:v>
                </c:pt>
                <c:pt idx="6451">
                  <c:v>349.851</c:v>
                </c:pt>
                <c:pt idx="6452">
                  <c:v>349.851</c:v>
                </c:pt>
                <c:pt idx="6453">
                  <c:v>349.851</c:v>
                </c:pt>
                <c:pt idx="6454">
                  <c:v>349.851</c:v>
                </c:pt>
                <c:pt idx="6455">
                  <c:v>349.851</c:v>
                </c:pt>
                <c:pt idx="6456">
                  <c:v>349.851</c:v>
                </c:pt>
                <c:pt idx="6457">
                  <c:v>349.851</c:v>
                </c:pt>
                <c:pt idx="6458">
                  <c:v>349.851</c:v>
                </c:pt>
                <c:pt idx="6459">
                  <c:v>349.851</c:v>
                </c:pt>
                <c:pt idx="6460">
                  <c:v>349.851</c:v>
                </c:pt>
                <c:pt idx="6461">
                  <c:v>349.851</c:v>
                </c:pt>
                <c:pt idx="6462">
                  <c:v>349.851</c:v>
                </c:pt>
                <c:pt idx="6463">
                  <c:v>349.851</c:v>
                </c:pt>
                <c:pt idx="6464">
                  <c:v>349.851</c:v>
                </c:pt>
                <c:pt idx="6465">
                  <c:v>349.851</c:v>
                </c:pt>
                <c:pt idx="6466">
                  <c:v>349.851</c:v>
                </c:pt>
                <c:pt idx="6467">
                  <c:v>349.851</c:v>
                </c:pt>
                <c:pt idx="6468">
                  <c:v>349.851</c:v>
                </c:pt>
                <c:pt idx="6469">
                  <c:v>349.851</c:v>
                </c:pt>
                <c:pt idx="6470">
                  <c:v>349.851</c:v>
                </c:pt>
                <c:pt idx="6471">
                  <c:v>349.851</c:v>
                </c:pt>
                <c:pt idx="6472">
                  <c:v>349.851</c:v>
                </c:pt>
                <c:pt idx="6473">
                  <c:v>349.851</c:v>
                </c:pt>
                <c:pt idx="6474">
                  <c:v>349.851</c:v>
                </c:pt>
                <c:pt idx="6475">
                  <c:v>349.851</c:v>
                </c:pt>
                <c:pt idx="6476">
                  <c:v>349.851</c:v>
                </c:pt>
                <c:pt idx="6477">
                  <c:v>349.851</c:v>
                </c:pt>
                <c:pt idx="6478">
                  <c:v>349.851</c:v>
                </c:pt>
                <c:pt idx="6479">
                  <c:v>349.851</c:v>
                </c:pt>
                <c:pt idx="6480">
                  <c:v>349.851</c:v>
                </c:pt>
                <c:pt idx="6481">
                  <c:v>349.851</c:v>
                </c:pt>
                <c:pt idx="6482">
                  <c:v>349.851</c:v>
                </c:pt>
                <c:pt idx="6483">
                  <c:v>349.851</c:v>
                </c:pt>
                <c:pt idx="6484">
                  <c:v>349.851</c:v>
                </c:pt>
                <c:pt idx="6485">
                  <c:v>349.851</c:v>
                </c:pt>
                <c:pt idx="6486">
                  <c:v>349.851</c:v>
                </c:pt>
                <c:pt idx="6487">
                  <c:v>349.851</c:v>
                </c:pt>
                <c:pt idx="6488">
                  <c:v>349.851</c:v>
                </c:pt>
                <c:pt idx="6489">
                  <c:v>349.851</c:v>
                </c:pt>
                <c:pt idx="6490">
                  <c:v>349.851</c:v>
                </c:pt>
                <c:pt idx="6491">
                  <c:v>349.851</c:v>
                </c:pt>
                <c:pt idx="6492">
                  <c:v>349.851</c:v>
                </c:pt>
                <c:pt idx="6493">
                  <c:v>349.851</c:v>
                </c:pt>
                <c:pt idx="6494">
                  <c:v>349.851</c:v>
                </c:pt>
                <c:pt idx="6495">
                  <c:v>349.851</c:v>
                </c:pt>
                <c:pt idx="6496">
                  <c:v>349.851</c:v>
                </c:pt>
                <c:pt idx="6497">
                  <c:v>349.851</c:v>
                </c:pt>
                <c:pt idx="6498">
                  <c:v>349.851</c:v>
                </c:pt>
                <c:pt idx="6499">
                  <c:v>349.851</c:v>
                </c:pt>
                <c:pt idx="6500">
                  <c:v>349.851</c:v>
                </c:pt>
                <c:pt idx="6501">
                  <c:v>349.851</c:v>
                </c:pt>
                <c:pt idx="6502">
                  <c:v>349.851</c:v>
                </c:pt>
                <c:pt idx="6503">
                  <c:v>349.851</c:v>
                </c:pt>
                <c:pt idx="6504">
                  <c:v>349.851</c:v>
                </c:pt>
                <c:pt idx="6505">
                  <c:v>349.851</c:v>
                </c:pt>
                <c:pt idx="6506">
                  <c:v>349.851</c:v>
                </c:pt>
                <c:pt idx="6507">
                  <c:v>349.851</c:v>
                </c:pt>
                <c:pt idx="6508">
                  <c:v>349.851</c:v>
                </c:pt>
                <c:pt idx="6509">
                  <c:v>349.851</c:v>
                </c:pt>
                <c:pt idx="6510">
                  <c:v>349.851</c:v>
                </c:pt>
                <c:pt idx="6511">
                  <c:v>349.851</c:v>
                </c:pt>
                <c:pt idx="6512">
                  <c:v>349.851</c:v>
                </c:pt>
                <c:pt idx="6513">
                  <c:v>349.851</c:v>
                </c:pt>
                <c:pt idx="6514">
                  <c:v>349.851</c:v>
                </c:pt>
                <c:pt idx="6515">
                  <c:v>349.851</c:v>
                </c:pt>
                <c:pt idx="6516">
                  <c:v>349.851</c:v>
                </c:pt>
                <c:pt idx="6517">
                  <c:v>349.851</c:v>
                </c:pt>
                <c:pt idx="6518">
                  <c:v>349.851</c:v>
                </c:pt>
                <c:pt idx="6519">
                  <c:v>349.851</c:v>
                </c:pt>
                <c:pt idx="6520">
                  <c:v>349.851</c:v>
                </c:pt>
                <c:pt idx="6521">
                  <c:v>349.851</c:v>
                </c:pt>
                <c:pt idx="6522">
                  <c:v>349.851</c:v>
                </c:pt>
                <c:pt idx="6523">
                  <c:v>349.851</c:v>
                </c:pt>
                <c:pt idx="6524">
                  <c:v>349.851</c:v>
                </c:pt>
                <c:pt idx="6525">
                  <c:v>349.851</c:v>
                </c:pt>
                <c:pt idx="6526">
                  <c:v>349.851</c:v>
                </c:pt>
                <c:pt idx="6527">
                  <c:v>349.851</c:v>
                </c:pt>
                <c:pt idx="6528">
                  <c:v>349.851</c:v>
                </c:pt>
                <c:pt idx="6529">
                  <c:v>349.851</c:v>
                </c:pt>
                <c:pt idx="6530">
                  <c:v>349.851</c:v>
                </c:pt>
                <c:pt idx="6531">
                  <c:v>349.851</c:v>
                </c:pt>
                <c:pt idx="6532">
                  <c:v>349.851</c:v>
                </c:pt>
                <c:pt idx="6533">
                  <c:v>349.851</c:v>
                </c:pt>
                <c:pt idx="6534">
                  <c:v>349.851</c:v>
                </c:pt>
                <c:pt idx="6535">
                  <c:v>349.851</c:v>
                </c:pt>
                <c:pt idx="6536">
                  <c:v>349.851</c:v>
                </c:pt>
                <c:pt idx="6537">
                  <c:v>349.851</c:v>
                </c:pt>
                <c:pt idx="6538">
                  <c:v>349.851</c:v>
                </c:pt>
                <c:pt idx="6539">
                  <c:v>349.851</c:v>
                </c:pt>
                <c:pt idx="6540">
                  <c:v>349.851</c:v>
                </c:pt>
                <c:pt idx="6541">
                  <c:v>349.851</c:v>
                </c:pt>
                <c:pt idx="6542">
                  <c:v>349.851</c:v>
                </c:pt>
                <c:pt idx="6543">
                  <c:v>349.851</c:v>
                </c:pt>
                <c:pt idx="6544">
                  <c:v>349.851</c:v>
                </c:pt>
                <c:pt idx="6545">
                  <c:v>349.851</c:v>
                </c:pt>
                <c:pt idx="6546">
                  <c:v>349.851</c:v>
                </c:pt>
                <c:pt idx="6547">
                  <c:v>349.851</c:v>
                </c:pt>
                <c:pt idx="6548">
                  <c:v>349.851</c:v>
                </c:pt>
                <c:pt idx="6549">
                  <c:v>349.851</c:v>
                </c:pt>
                <c:pt idx="6550">
                  <c:v>349.851</c:v>
                </c:pt>
                <c:pt idx="6551">
                  <c:v>349.851</c:v>
                </c:pt>
                <c:pt idx="6552">
                  <c:v>349.851</c:v>
                </c:pt>
                <c:pt idx="6553">
                  <c:v>349.851</c:v>
                </c:pt>
                <c:pt idx="6554">
                  <c:v>349.851</c:v>
                </c:pt>
                <c:pt idx="6555">
                  <c:v>349.851</c:v>
                </c:pt>
                <c:pt idx="6556">
                  <c:v>349.851</c:v>
                </c:pt>
                <c:pt idx="6557">
                  <c:v>349.851</c:v>
                </c:pt>
                <c:pt idx="6558">
                  <c:v>349.851</c:v>
                </c:pt>
                <c:pt idx="6559">
                  <c:v>349.851</c:v>
                </c:pt>
                <c:pt idx="6560">
                  <c:v>349.851</c:v>
                </c:pt>
                <c:pt idx="6561">
                  <c:v>349.851</c:v>
                </c:pt>
                <c:pt idx="6562">
                  <c:v>349.851</c:v>
                </c:pt>
                <c:pt idx="6563">
                  <c:v>349.851</c:v>
                </c:pt>
                <c:pt idx="6564">
                  <c:v>349.851</c:v>
                </c:pt>
                <c:pt idx="6565">
                  <c:v>349.851</c:v>
                </c:pt>
                <c:pt idx="6566">
                  <c:v>349.851</c:v>
                </c:pt>
                <c:pt idx="6567">
                  <c:v>349.851</c:v>
                </c:pt>
                <c:pt idx="6568">
                  <c:v>349.851</c:v>
                </c:pt>
                <c:pt idx="6569">
                  <c:v>349.851</c:v>
                </c:pt>
                <c:pt idx="6570">
                  <c:v>349.851</c:v>
                </c:pt>
                <c:pt idx="6571">
                  <c:v>349.851</c:v>
                </c:pt>
                <c:pt idx="6572">
                  <c:v>349.851</c:v>
                </c:pt>
                <c:pt idx="6573">
                  <c:v>349.851</c:v>
                </c:pt>
                <c:pt idx="6574">
                  <c:v>349.851</c:v>
                </c:pt>
                <c:pt idx="6575">
                  <c:v>349.851</c:v>
                </c:pt>
                <c:pt idx="6576">
                  <c:v>349.851</c:v>
                </c:pt>
                <c:pt idx="6577">
                  <c:v>349.851</c:v>
                </c:pt>
                <c:pt idx="6578">
                  <c:v>349.851</c:v>
                </c:pt>
                <c:pt idx="6579">
                  <c:v>53.297600000000003</c:v>
                </c:pt>
                <c:pt idx="6580">
                  <c:v>149.32900000000001</c:v>
                </c:pt>
                <c:pt idx="6581">
                  <c:v>216.33</c:v>
                </c:pt>
                <c:pt idx="6582">
                  <c:v>241.88900000000001</c:v>
                </c:pt>
                <c:pt idx="6583">
                  <c:v>249.904</c:v>
                </c:pt>
                <c:pt idx="6584">
                  <c:v>281.74200000000002</c:v>
                </c:pt>
                <c:pt idx="6585">
                  <c:v>297.77199999999891</c:v>
                </c:pt>
                <c:pt idx="6586">
                  <c:v>306.96899999999891</c:v>
                </c:pt>
                <c:pt idx="6587">
                  <c:v>43.288200000000003</c:v>
                </c:pt>
                <c:pt idx="6588">
                  <c:v>140.28</c:v>
                </c:pt>
                <c:pt idx="6589">
                  <c:v>211.67599999999999</c:v>
                </c:pt>
                <c:pt idx="6590">
                  <c:v>240.78100000000001</c:v>
                </c:pt>
                <c:pt idx="6591">
                  <c:v>251.12299999999999</c:v>
                </c:pt>
                <c:pt idx="6592">
                  <c:v>277.38400000000001</c:v>
                </c:pt>
                <c:pt idx="6593">
                  <c:v>294.96499999999992</c:v>
                </c:pt>
                <c:pt idx="6594">
                  <c:v>306.12</c:v>
                </c:pt>
                <c:pt idx="6595">
                  <c:v>316.24</c:v>
                </c:pt>
                <c:pt idx="6596">
                  <c:v>320.74599999999992</c:v>
                </c:pt>
                <c:pt idx="6597">
                  <c:v>326.73</c:v>
                </c:pt>
                <c:pt idx="6598">
                  <c:v>331.9</c:v>
                </c:pt>
                <c:pt idx="6599">
                  <c:v>336.85</c:v>
                </c:pt>
                <c:pt idx="6600">
                  <c:v>346.34199999999993</c:v>
                </c:pt>
                <c:pt idx="6601">
                  <c:v>349.81400000000002</c:v>
                </c:pt>
                <c:pt idx="6602">
                  <c:v>349.81400000000002</c:v>
                </c:pt>
                <c:pt idx="6603">
                  <c:v>349.81400000000002</c:v>
                </c:pt>
                <c:pt idx="6604">
                  <c:v>349.81400000000002</c:v>
                </c:pt>
                <c:pt idx="6605">
                  <c:v>349.81400000000002</c:v>
                </c:pt>
                <c:pt idx="6606">
                  <c:v>349.81400000000002</c:v>
                </c:pt>
                <c:pt idx="6607">
                  <c:v>349.81400000000002</c:v>
                </c:pt>
                <c:pt idx="6608">
                  <c:v>349.81400000000002</c:v>
                </c:pt>
                <c:pt idx="6609">
                  <c:v>349.81400000000002</c:v>
                </c:pt>
                <c:pt idx="6610">
                  <c:v>349.81400000000002</c:v>
                </c:pt>
                <c:pt idx="6611">
                  <c:v>349.81400000000002</c:v>
                </c:pt>
                <c:pt idx="6612">
                  <c:v>350.70100000000002</c:v>
                </c:pt>
                <c:pt idx="6613">
                  <c:v>351.03300000000002</c:v>
                </c:pt>
                <c:pt idx="6614">
                  <c:v>351.03300000000002</c:v>
                </c:pt>
                <c:pt idx="6615">
                  <c:v>351.03300000000002</c:v>
                </c:pt>
                <c:pt idx="6616">
                  <c:v>351.03300000000002</c:v>
                </c:pt>
                <c:pt idx="6617">
                  <c:v>351.03300000000002</c:v>
                </c:pt>
                <c:pt idx="6618">
                  <c:v>351.03300000000002</c:v>
                </c:pt>
                <c:pt idx="6619">
                  <c:v>351.03300000000002</c:v>
                </c:pt>
                <c:pt idx="6620">
                  <c:v>351.03300000000002</c:v>
                </c:pt>
                <c:pt idx="6621">
                  <c:v>351.03300000000002</c:v>
                </c:pt>
                <c:pt idx="6622">
                  <c:v>351.03300000000002</c:v>
                </c:pt>
                <c:pt idx="6623">
                  <c:v>351.03300000000002</c:v>
                </c:pt>
                <c:pt idx="6624">
                  <c:v>351.03300000000002</c:v>
                </c:pt>
                <c:pt idx="6625">
                  <c:v>351.03300000000002</c:v>
                </c:pt>
                <c:pt idx="6626">
                  <c:v>351.03300000000002</c:v>
                </c:pt>
                <c:pt idx="6627">
                  <c:v>351.03300000000002</c:v>
                </c:pt>
                <c:pt idx="6628">
                  <c:v>351.03300000000002</c:v>
                </c:pt>
                <c:pt idx="6629">
                  <c:v>351.58699999999891</c:v>
                </c:pt>
                <c:pt idx="6630">
                  <c:v>351.91899999999862</c:v>
                </c:pt>
                <c:pt idx="6631">
                  <c:v>351.91899999999862</c:v>
                </c:pt>
                <c:pt idx="6632">
                  <c:v>351.91899999999862</c:v>
                </c:pt>
                <c:pt idx="6633">
                  <c:v>351.91899999999862</c:v>
                </c:pt>
                <c:pt idx="6634">
                  <c:v>351.91899999999862</c:v>
                </c:pt>
                <c:pt idx="6635">
                  <c:v>351.91899999999862</c:v>
                </c:pt>
                <c:pt idx="6636">
                  <c:v>351.91899999999862</c:v>
                </c:pt>
                <c:pt idx="6637">
                  <c:v>351.91899999999862</c:v>
                </c:pt>
                <c:pt idx="6638">
                  <c:v>351.91899999999862</c:v>
                </c:pt>
                <c:pt idx="6639">
                  <c:v>351.91899999999862</c:v>
                </c:pt>
                <c:pt idx="6640">
                  <c:v>351.91899999999862</c:v>
                </c:pt>
                <c:pt idx="6641">
                  <c:v>351.91899999999862</c:v>
                </c:pt>
                <c:pt idx="6642">
                  <c:v>351.80900000000008</c:v>
                </c:pt>
                <c:pt idx="6643">
                  <c:v>351.91899999999862</c:v>
                </c:pt>
                <c:pt idx="6644">
                  <c:v>351.91899999999862</c:v>
                </c:pt>
                <c:pt idx="6645">
                  <c:v>351.91899999999862</c:v>
                </c:pt>
                <c:pt idx="6646">
                  <c:v>351.91899999999862</c:v>
                </c:pt>
                <c:pt idx="6647">
                  <c:v>351.91899999999862</c:v>
                </c:pt>
                <c:pt idx="6648">
                  <c:v>351.91899999999862</c:v>
                </c:pt>
                <c:pt idx="6649">
                  <c:v>351.91899999999862</c:v>
                </c:pt>
                <c:pt idx="6650">
                  <c:v>351.91899999999862</c:v>
                </c:pt>
                <c:pt idx="6651">
                  <c:v>351.91899999999862</c:v>
                </c:pt>
                <c:pt idx="6652">
                  <c:v>351.91899999999862</c:v>
                </c:pt>
                <c:pt idx="6653">
                  <c:v>351.91899999999862</c:v>
                </c:pt>
                <c:pt idx="6654">
                  <c:v>351.91899999999862</c:v>
                </c:pt>
                <c:pt idx="6655">
                  <c:v>351.91899999999862</c:v>
                </c:pt>
                <c:pt idx="6656">
                  <c:v>351.91899999999862</c:v>
                </c:pt>
                <c:pt idx="6657">
                  <c:v>351.91899999999862</c:v>
                </c:pt>
                <c:pt idx="6658">
                  <c:v>351.91899999999862</c:v>
                </c:pt>
                <c:pt idx="6659">
                  <c:v>351.91899999999862</c:v>
                </c:pt>
                <c:pt idx="6660">
                  <c:v>351.91899999999862</c:v>
                </c:pt>
                <c:pt idx="6661">
                  <c:v>1.10806</c:v>
                </c:pt>
                <c:pt idx="6662">
                  <c:v>14.9588</c:v>
                </c:pt>
                <c:pt idx="6663">
                  <c:v>114.01900000000001</c:v>
                </c:pt>
                <c:pt idx="6664">
                  <c:v>195.905</c:v>
                </c:pt>
                <c:pt idx="6665">
                  <c:v>235.684</c:v>
                </c:pt>
                <c:pt idx="6666">
                  <c:v>248.316</c:v>
                </c:pt>
                <c:pt idx="6667">
                  <c:v>254.00399999999999</c:v>
                </c:pt>
                <c:pt idx="6668">
                  <c:v>279.85899999999992</c:v>
                </c:pt>
                <c:pt idx="6669">
                  <c:v>296.51600000000002</c:v>
                </c:pt>
                <c:pt idx="6670">
                  <c:v>307.41199999999861</c:v>
                </c:pt>
                <c:pt idx="6671">
                  <c:v>317.38499999999999</c:v>
                </c:pt>
                <c:pt idx="6672">
                  <c:v>324.69799999999992</c:v>
                </c:pt>
                <c:pt idx="6673">
                  <c:v>328.57600000000002</c:v>
                </c:pt>
                <c:pt idx="6674">
                  <c:v>329.79500000000002</c:v>
                </c:pt>
                <c:pt idx="6675">
                  <c:v>334.78099999999961</c:v>
                </c:pt>
                <c:pt idx="6676">
                  <c:v>334.78099999999961</c:v>
                </c:pt>
                <c:pt idx="6677">
                  <c:v>334.78099999999961</c:v>
                </c:pt>
                <c:pt idx="6678">
                  <c:v>339.54599999999999</c:v>
                </c:pt>
                <c:pt idx="6679">
                  <c:v>339.98899999999861</c:v>
                </c:pt>
                <c:pt idx="6680">
                  <c:v>339.98899999999861</c:v>
                </c:pt>
                <c:pt idx="6681">
                  <c:v>345.12299999999999</c:v>
                </c:pt>
                <c:pt idx="6682">
                  <c:v>349.77699999999862</c:v>
                </c:pt>
                <c:pt idx="6683">
                  <c:v>349.77699999999862</c:v>
                </c:pt>
                <c:pt idx="6684">
                  <c:v>349.77699999999862</c:v>
                </c:pt>
                <c:pt idx="6685">
                  <c:v>349.77699999999862</c:v>
                </c:pt>
                <c:pt idx="6686">
                  <c:v>349.88799999999992</c:v>
                </c:pt>
                <c:pt idx="6687">
                  <c:v>349.88799999999992</c:v>
                </c:pt>
                <c:pt idx="6688">
                  <c:v>349.88799999999992</c:v>
                </c:pt>
                <c:pt idx="6689">
                  <c:v>349.88799999999992</c:v>
                </c:pt>
                <c:pt idx="6690">
                  <c:v>349.88799999999992</c:v>
                </c:pt>
                <c:pt idx="6691">
                  <c:v>349.88799999999992</c:v>
                </c:pt>
                <c:pt idx="6692">
                  <c:v>350.99599999999862</c:v>
                </c:pt>
                <c:pt idx="6693">
                  <c:v>350.99599999999862</c:v>
                </c:pt>
                <c:pt idx="6694">
                  <c:v>350.99599999999862</c:v>
                </c:pt>
                <c:pt idx="6695">
                  <c:v>350.99599999999862</c:v>
                </c:pt>
                <c:pt idx="6696">
                  <c:v>350.99599999999862</c:v>
                </c:pt>
                <c:pt idx="6697">
                  <c:v>350.99599999999862</c:v>
                </c:pt>
                <c:pt idx="6698">
                  <c:v>351.846</c:v>
                </c:pt>
                <c:pt idx="6699">
                  <c:v>351.846</c:v>
                </c:pt>
                <c:pt idx="6700">
                  <c:v>351.846</c:v>
                </c:pt>
                <c:pt idx="6701">
                  <c:v>351.846</c:v>
                </c:pt>
                <c:pt idx="6702">
                  <c:v>351.846</c:v>
                </c:pt>
                <c:pt idx="6703">
                  <c:v>351.846</c:v>
                </c:pt>
                <c:pt idx="6704">
                  <c:v>351.846</c:v>
                </c:pt>
                <c:pt idx="6705">
                  <c:v>351.846</c:v>
                </c:pt>
                <c:pt idx="6706">
                  <c:v>351.846</c:v>
                </c:pt>
                <c:pt idx="6707">
                  <c:v>351.846</c:v>
                </c:pt>
                <c:pt idx="6708">
                  <c:v>351.846</c:v>
                </c:pt>
                <c:pt idx="6709">
                  <c:v>351.95600000000002</c:v>
                </c:pt>
                <c:pt idx="6710">
                  <c:v>352.73200000000003</c:v>
                </c:pt>
                <c:pt idx="6711">
                  <c:v>352.73200000000003</c:v>
                </c:pt>
                <c:pt idx="6712">
                  <c:v>352.73200000000003</c:v>
                </c:pt>
                <c:pt idx="6713">
                  <c:v>352.73200000000003</c:v>
                </c:pt>
                <c:pt idx="6714">
                  <c:v>352.73200000000003</c:v>
                </c:pt>
                <c:pt idx="6715">
                  <c:v>352.73200000000003</c:v>
                </c:pt>
                <c:pt idx="6716">
                  <c:v>352.73200000000003</c:v>
                </c:pt>
                <c:pt idx="6717">
                  <c:v>284.18</c:v>
                </c:pt>
                <c:pt idx="6718">
                  <c:v>91.747299999999996</c:v>
                </c:pt>
                <c:pt idx="6719">
                  <c:v>180.392</c:v>
                </c:pt>
                <c:pt idx="6720">
                  <c:v>230.14400000000001</c:v>
                </c:pt>
                <c:pt idx="6721">
                  <c:v>246.02600000000001</c:v>
                </c:pt>
                <c:pt idx="6722">
                  <c:v>300.76400000000001</c:v>
                </c:pt>
                <c:pt idx="6723">
                  <c:v>310.92099999999891</c:v>
                </c:pt>
                <c:pt idx="6724">
                  <c:v>319.93299999999891</c:v>
                </c:pt>
                <c:pt idx="6725">
                  <c:v>321.18900000000002</c:v>
                </c:pt>
                <c:pt idx="6726">
                  <c:v>326.10199999999992</c:v>
                </c:pt>
                <c:pt idx="6727">
                  <c:v>331.16199999999992</c:v>
                </c:pt>
                <c:pt idx="6728">
                  <c:v>336.14800000000002</c:v>
                </c:pt>
                <c:pt idx="6729">
                  <c:v>341.245</c:v>
                </c:pt>
                <c:pt idx="6730">
                  <c:v>345.12299999999999</c:v>
                </c:pt>
                <c:pt idx="6731">
                  <c:v>349.48200000000003</c:v>
                </c:pt>
                <c:pt idx="6732">
                  <c:v>349.851</c:v>
                </c:pt>
                <c:pt idx="6733">
                  <c:v>349.851</c:v>
                </c:pt>
                <c:pt idx="6734">
                  <c:v>349.851</c:v>
                </c:pt>
                <c:pt idx="6735">
                  <c:v>349.851</c:v>
                </c:pt>
                <c:pt idx="6736">
                  <c:v>349.851</c:v>
                </c:pt>
                <c:pt idx="6737">
                  <c:v>349.851</c:v>
                </c:pt>
                <c:pt idx="6738">
                  <c:v>349.851</c:v>
                </c:pt>
                <c:pt idx="6739">
                  <c:v>349.851</c:v>
                </c:pt>
                <c:pt idx="6740">
                  <c:v>349.851</c:v>
                </c:pt>
                <c:pt idx="6741">
                  <c:v>349.851</c:v>
                </c:pt>
                <c:pt idx="6742">
                  <c:v>349.851</c:v>
                </c:pt>
                <c:pt idx="6743">
                  <c:v>349.851</c:v>
                </c:pt>
                <c:pt idx="6744">
                  <c:v>16.2515</c:v>
                </c:pt>
                <c:pt idx="6745">
                  <c:v>115.164</c:v>
                </c:pt>
                <c:pt idx="6746">
                  <c:v>196.643</c:v>
                </c:pt>
                <c:pt idx="6747">
                  <c:v>235.94300000000001</c:v>
                </c:pt>
                <c:pt idx="6748">
                  <c:v>248.501</c:v>
                </c:pt>
                <c:pt idx="6749">
                  <c:v>271.69600000000003</c:v>
                </c:pt>
                <c:pt idx="6750">
                  <c:v>291.41899999999862</c:v>
                </c:pt>
                <c:pt idx="6751">
                  <c:v>303.71899999999891</c:v>
                </c:pt>
                <c:pt idx="6752">
                  <c:v>313.76499999999999</c:v>
                </c:pt>
                <c:pt idx="6753">
                  <c:v>323.29500000000002</c:v>
                </c:pt>
                <c:pt idx="6754">
                  <c:v>325.43700000000001</c:v>
                </c:pt>
                <c:pt idx="6755">
                  <c:v>333.48899999999861</c:v>
                </c:pt>
                <c:pt idx="6756">
                  <c:v>334.81799999999993</c:v>
                </c:pt>
                <c:pt idx="6757">
                  <c:v>339.80500000000001</c:v>
                </c:pt>
                <c:pt idx="6758">
                  <c:v>340.02600000000001</c:v>
                </c:pt>
                <c:pt idx="6759">
                  <c:v>339.91500000000002</c:v>
                </c:pt>
                <c:pt idx="6760">
                  <c:v>339.91500000000002</c:v>
                </c:pt>
                <c:pt idx="6761">
                  <c:v>339.91500000000002</c:v>
                </c:pt>
                <c:pt idx="6762">
                  <c:v>339.91500000000002</c:v>
                </c:pt>
                <c:pt idx="6763">
                  <c:v>345.12299999999999</c:v>
                </c:pt>
                <c:pt idx="6764">
                  <c:v>3.39805</c:v>
                </c:pt>
                <c:pt idx="6765">
                  <c:v>9.3076900000000027</c:v>
                </c:pt>
                <c:pt idx="6766">
                  <c:v>66.446600000000004</c:v>
                </c:pt>
                <c:pt idx="6767">
                  <c:v>160.52099999999999</c:v>
                </c:pt>
                <c:pt idx="6768">
                  <c:v>221.72300000000001</c:v>
                </c:pt>
                <c:pt idx="6769">
                  <c:v>243.29300000000001</c:v>
                </c:pt>
                <c:pt idx="6770">
                  <c:v>249.97800000000001</c:v>
                </c:pt>
                <c:pt idx="6771">
                  <c:v>268.22399999999891</c:v>
                </c:pt>
                <c:pt idx="6772">
                  <c:v>289.12900000000002</c:v>
                </c:pt>
                <c:pt idx="6773">
                  <c:v>302.315</c:v>
                </c:pt>
                <c:pt idx="6774">
                  <c:v>312.43599999999861</c:v>
                </c:pt>
                <c:pt idx="6775">
                  <c:v>319.97000000000003</c:v>
                </c:pt>
                <c:pt idx="6776">
                  <c:v>320.08100000000002</c:v>
                </c:pt>
                <c:pt idx="6777">
                  <c:v>324.69799999999992</c:v>
                </c:pt>
                <c:pt idx="6778">
                  <c:v>324.80900000000008</c:v>
                </c:pt>
                <c:pt idx="6779">
                  <c:v>324.80900000000008</c:v>
                </c:pt>
                <c:pt idx="6780">
                  <c:v>324.80900000000008</c:v>
                </c:pt>
                <c:pt idx="6781">
                  <c:v>324.80900000000008</c:v>
                </c:pt>
                <c:pt idx="6782">
                  <c:v>324.95699999999891</c:v>
                </c:pt>
                <c:pt idx="6783">
                  <c:v>329.72099999999921</c:v>
                </c:pt>
                <c:pt idx="6784">
                  <c:v>329.72099999999921</c:v>
                </c:pt>
                <c:pt idx="6785">
                  <c:v>329.72099999999921</c:v>
                </c:pt>
                <c:pt idx="6786">
                  <c:v>329.72099999999921</c:v>
                </c:pt>
                <c:pt idx="6787">
                  <c:v>329.83199999999891</c:v>
                </c:pt>
                <c:pt idx="6788">
                  <c:v>329.83199999999891</c:v>
                </c:pt>
                <c:pt idx="6789">
                  <c:v>333.93200000000002</c:v>
                </c:pt>
                <c:pt idx="6790">
                  <c:v>334.85500000000002</c:v>
                </c:pt>
                <c:pt idx="6791">
                  <c:v>334.85500000000002</c:v>
                </c:pt>
                <c:pt idx="6792">
                  <c:v>334.85500000000002</c:v>
                </c:pt>
                <c:pt idx="6793">
                  <c:v>334.85500000000002</c:v>
                </c:pt>
                <c:pt idx="6794">
                  <c:v>334.85500000000002</c:v>
                </c:pt>
                <c:pt idx="6795">
                  <c:v>334.85500000000002</c:v>
                </c:pt>
                <c:pt idx="6796">
                  <c:v>334.85500000000002</c:v>
                </c:pt>
                <c:pt idx="6797">
                  <c:v>334.96600000000001</c:v>
                </c:pt>
                <c:pt idx="6798">
                  <c:v>339.84199999999993</c:v>
                </c:pt>
                <c:pt idx="6799">
                  <c:v>339.952</c:v>
                </c:pt>
                <c:pt idx="6800">
                  <c:v>339.84199999999993</c:v>
                </c:pt>
                <c:pt idx="6801">
                  <c:v>339.84199999999993</c:v>
                </c:pt>
                <c:pt idx="6802">
                  <c:v>339.952</c:v>
                </c:pt>
                <c:pt idx="6803">
                  <c:v>339.84199999999993</c:v>
                </c:pt>
                <c:pt idx="6804">
                  <c:v>339.84199999999993</c:v>
                </c:pt>
                <c:pt idx="6805">
                  <c:v>339.84199999999993</c:v>
                </c:pt>
                <c:pt idx="6806">
                  <c:v>339.84199999999993</c:v>
                </c:pt>
                <c:pt idx="6807">
                  <c:v>339.952</c:v>
                </c:pt>
                <c:pt idx="6808">
                  <c:v>339.84199999999993</c:v>
                </c:pt>
                <c:pt idx="6809">
                  <c:v>339.952</c:v>
                </c:pt>
                <c:pt idx="6810">
                  <c:v>339.952</c:v>
                </c:pt>
                <c:pt idx="6811">
                  <c:v>339.952</c:v>
                </c:pt>
                <c:pt idx="6812">
                  <c:v>339.84199999999993</c:v>
                </c:pt>
                <c:pt idx="6813">
                  <c:v>339.84199999999993</c:v>
                </c:pt>
                <c:pt idx="6814">
                  <c:v>340.06299999999999</c:v>
                </c:pt>
                <c:pt idx="6815">
                  <c:v>339.952</c:v>
                </c:pt>
                <c:pt idx="6816">
                  <c:v>339.952</c:v>
                </c:pt>
                <c:pt idx="6817">
                  <c:v>339.84199999999993</c:v>
                </c:pt>
                <c:pt idx="6818">
                  <c:v>339.952</c:v>
                </c:pt>
                <c:pt idx="6819">
                  <c:v>339.84199999999993</c:v>
                </c:pt>
                <c:pt idx="6820">
                  <c:v>339.84199999999993</c:v>
                </c:pt>
                <c:pt idx="6821">
                  <c:v>339.952</c:v>
                </c:pt>
                <c:pt idx="6822">
                  <c:v>339.952</c:v>
                </c:pt>
                <c:pt idx="6823">
                  <c:v>339.84199999999993</c:v>
                </c:pt>
                <c:pt idx="6824">
                  <c:v>339.952</c:v>
                </c:pt>
                <c:pt idx="6825">
                  <c:v>339.84199999999993</c:v>
                </c:pt>
                <c:pt idx="6826">
                  <c:v>339.952</c:v>
                </c:pt>
                <c:pt idx="6827">
                  <c:v>345.04899999999992</c:v>
                </c:pt>
                <c:pt idx="6828">
                  <c:v>345.16</c:v>
                </c:pt>
                <c:pt idx="6829">
                  <c:v>2.585469999999999</c:v>
                </c:pt>
                <c:pt idx="6830">
                  <c:v>100.79600000000001</c:v>
                </c:pt>
                <c:pt idx="6831">
                  <c:v>187.15100000000001</c:v>
                </c:pt>
                <c:pt idx="6832">
                  <c:v>232.655</c:v>
                </c:pt>
                <c:pt idx="6833">
                  <c:v>246.98599999999999</c:v>
                </c:pt>
                <c:pt idx="6834">
                  <c:v>251.012</c:v>
                </c:pt>
                <c:pt idx="6835">
                  <c:v>279.30500000000001</c:v>
                </c:pt>
                <c:pt idx="6836">
                  <c:v>296.22099999999921</c:v>
                </c:pt>
                <c:pt idx="6837">
                  <c:v>307.154</c:v>
                </c:pt>
                <c:pt idx="6838">
                  <c:v>317.12599999999992</c:v>
                </c:pt>
                <c:pt idx="6839">
                  <c:v>319.97000000000003</c:v>
                </c:pt>
                <c:pt idx="6840">
                  <c:v>319.97000000000003</c:v>
                </c:pt>
                <c:pt idx="6841">
                  <c:v>324.69799999999992</c:v>
                </c:pt>
                <c:pt idx="6842">
                  <c:v>324.69799999999992</c:v>
                </c:pt>
                <c:pt idx="6843">
                  <c:v>324.80900000000008</c:v>
                </c:pt>
                <c:pt idx="6844">
                  <c:v>324.80900000000008</c:v>
                </c:pt>
                <c:pt idx="6845">
                  <c:v>329.68400000000008</c:v>
                </c:pt>
                <c:pt idx="6846">
                  <c:v>329.68400000000008</c:v>
                </c:pt>
                <c:pt idx="6847">
                  <c:v>330.34899999999999</c:v>
                </c:pt>
                <c:pt idx="6848">
                  <c:v>334.85500000000002</c:v>
                </c:pt>
                <c:pt idx="6849">
                  <c:v>339.62</c:v>
                </c:pt>
                <c:pt idx="6850">
                  <c:v>339.98899999999861</c:v>
                </c:pt>
                <c:pt idx="6851">
                  <c:v>343.572</c:v>
                </c:pt>
                <c:pt idx="6852">
                  <c:v>345.08600000000001</c:v>
                </c:pt>
                <c:pt idx="6853">
                  <c:v>345.08600000000001</c:v>
                </c:pt>
                <c:pt idx="6854">
                  <c:v>345.08600000000001</c:v>
                </c:pt>
                <c:pt idx="6855">
                  <c:v>345.08600000000001</c:v>
                </c:pt>
                <c:pt idx="6856">
                  <c:v>345.08600000000001</c:v>
                </c:pt>
                <c:pt idx="6857">
                  <c:v>345.08600000000001</c:v>
                </c:pt>
                <c:pt idx="6858">
                  <c:v>345.08600000000001</c:v>
                </c:pt>
                <c:pt idx="6859">
                  <c:v>345.08600000000001</c:v>
                </c:pt>
                <c:pt idx="6860">
                  <c:v>344.97599999999892</c:v>
                </c:pt>
                <c:pt idx="6861">
                  <c:v>345.08600000000001</c:v>
                </c:pt>
                <c:pt idx="6862">
                  <c:v>345.08600000000001</c:v>
                </c:pt>
                <c:pt idx="6863">
                  <c:v>345.08600000000001</c:v>
                </c:pt>
                <c:pt idx="6864">
                  <c:v>345.08600000000001</c:v>
                </c:pt>
                <c:pt idx="6865">
                  <c:v>345.08600000000001</c:v>
                </c:pt>
                <c:pt idx="6866">
                  <c:v>4.0259499999999946</c:v>
                </c:pt>
                <c:pt idx="6867">
                  <c:v>96.992099999999994</c:v>
                </c:pt>
                <c:pt idx="6868">
                  <c:v>194.76</c:v>
                </c:pt>
                <c:pt idx="6869">
                  <c:v>281.447</c:v>
                </c:pt>
                <c:pt idx="6870">
                  <c:v>343.12900000000002</c:v>
                </c:pt>
                <c:pt idx="6871">
                  <c:v>2.1791800000000001</c:v>
                </c:pt>
                <c:pt idx="6872">
                  <c:v>64.008899999999983</c:v>
                </c:pt>
                <c:pt idx="6873">
                  <c:v>158.489</c:v>
                </c:pt>
                <c:pt idx="6874">
                  <c:v>220.83600000000001</c:v>
                </c:pt>
                <c:pt idx="6875">
                  <c:v>243.21899999999999</c:v>
                </c:pt>
                <c:pt idx="6876">
                  <c:v>249.941</c:v>
                </c:pt>
                <c:pt idx="6877">
                  <c:v>261.64999999999998</c:v>
                </c:pt>
                <c:pt idx="6878">
                  <c:v>284.697</c:v>
                </c:pt>
                <c:pt idx="6879">
                  <c:v>299.54500000000002</c:v>
                </c:pt>
                <c:pt idx="6880">
                  <c:v>309.81299999999999</c:v>
                </c:pt>
                <c:pt idx="6881">
                  <c:v>319.78599999999892</c:v>
                </c:pt>
                <c:pt idx="6882">
                  <c:v>324.661</c:v>
                </c:pt>
                <c:pt idx="6883">
                  <c:v>329.24099999999999</c:v>
                </c:pt>
                <c:pt idx="6884">
                  <c:v>334.70800000000003</c:v>
                </c:pt>
                <c:pt idx="6885">
                  <c:v>337.44099999999992</c:v>
                </c:pt>
                <c:pt idx="6886">
                  <c:v>343.05500000000001</c:v>
                </c:pt>
                <c:pt idx="6887">
                  <c:v>345.04899999999992</c:v>
                </c:pt>
                <c:pt idx="6888">
                  <c:v>345.04899999999992</c:v>
                </c:pt>
                <c:pt idx="6889">
                  <c:v>345.04899999999992</c:v>
                </c:pt>
                <c:pt idx="6890">
                  <c:v>339.952</c:v>
                </c:pt>
                <c:pt idx="6891">
                  <c:v>339.952</c:v>
                </c:pt>
                <c:pt idx="6892">
                  <c:v>339.952</c:v>
                </c:pt>
                <c:pt idx="6893">
                  <c:v>339.952</c:v>
                </c:pt>
                <c:pt idx="6894">
                  <c:v>339.952</c:v>
                </c:pt>
                <c:pt idx="6895">
                  <c:v>339.84199999999993</c:v>
                </c:pt>
                <c:pt idx="6896">
                  <c:v>339.84199999999993</c:v>
                </c:pt>
                <c:pt idx="6897">
                  <c:v>339.952</c:v>
                </c:pt>
                <c:pt idx="6898">
                  <c:v>339.952</c:v>
                </c:pt>
                <c:pt idx="6899">
                  <c:v>339.84199999999993</c:v>
                </c:pt>
                <c:pt idx="6900">
                  <c:v>339.952</c:v>
                </c:pt>
                <c:pt idx="6901">
                  <c:v>340.06299999999999</c:v>
                </c:pt>
                <c:pt idx="6902">
                  <c:v>339.952</c:v>
                </c:pt>
                <c:pt idx="6903">
                  <c:v>339.84199999999993</c:v>
                </c:pt>
                <c:pt idx="6904">
                  <c:v>340.06299999999999</c:v>
                </c:pt>
                <c:pt idx="6905">
                  <c:v>339.952</c:v>
                </c:pt>
                <c:pt idx="6906">
                  <c:v>339.952</c:v>
                </c:pt>
                <c:pt idx="6907">
                  <c:v>339.952</c:v>
                </c:pt>
                <c:pt idx="6908">
                  <c:v>339.84199999999993</c:v>
                </c:pt>
                <c:pt idx="6909">
                  <c:v>339.84199999999993</c:v>
                </c:pt>
                <c:pt idx="6910">
                  <c:v>339.952</c:v>
                </c:pt>
                <c:pt idx="6911">
                  <c:v>339.952</c:v>
                </c:pt>
                <c:pt idx="6912">
                  <c:v>339.952</c:v>
                </c:pt>
                <c:pt idx="6913">
                  <c:v>339.84199999999993</c:v>
                </c:pt>
                <c:pt idx="6914">
                  <c:v>339.84199999999993</c:v>
                </c:pt>
                <c:pt idx="6915">
                  <c:v>339.952</c:v>
                </c:pt>
                <c:pt idx="6916">
                  <c:v>339.952</c:v>
                </c:pt>
                <c:pt idx="6917">
                  <c:v>339.84199999999993</c:v>
                </c:pt>
                <c:pt idx="6918">
                  <c:v>339.952</c:v>
                </c:pt>
                <c:pt idx="6919">
                  <c:v>339.952</c:v>
                </c:pt>
                <c:pt idx="6920">
                  <c:v>339.952</c:v>
                </c:pt>
                <c:pt idx="6921">
                  <c:v>339.84199999999993</c:v>
                </c:pt>
                <c:pt idx="6922">
                  <c:v>339.952</c:v>
                </c:pt>
                <c:pt idx="6923">
                  <c:v>339.84199999999993</c:v>
                </c:pt>
                <c:pt idx="6924">
                  <c:v>339.952</c:v>
                </c:pt>
                <c:pt idx="6925">
                  <c:v>339.84199999999993</c:v>
                </c:pt>
                <c:pt idx="6926">
                  <c:v>339.84199999999993</c:v>
                </c:pt>
                <c:pt idx="6927">
                  <c:v>339.84199999999993</c:v>
                </c:pt>
                <c:pt idx="6928">
                  <c:v>339.84199999999993</c:v>
                </c:pt>
                <c:pt idx="6929">
                  <c:v>339.952</c:v>
                </c:pt>
                <c:pt idx="6930">
                  <c:v>339.84199999999993</c:v>
                </c:pt>
                <c:pt idx="6931">
                  <c:v>339.84199999999993</c:v>
                </c:pt>
                <c:pt idx="6932">
                  <c:v>339.952</c:v>
                </c:pt>
                <c:pt idx="6933">
                  <c:v>339.952</c:v>
                </c:pt>
                <c:pt idx="6934">
                  <c:v>339.84199999999993</c:v>
                </c:pt>
                <c:pt idx="6935">
                  <c:v>339.84199999999993</c:v>
                </c:pt>
                <c:pt idx="6936">
                  <c:v>339.84199999999993</c:v>
                </c:pt>
                <c:pt idx="6937">
                  <c:v>339.84199999999993</c:v>
                </c:pt>
                <c:pt idx="6938">
                  <c:v>339.84199999999993</c:v>
                </c:pt>
                <c:pt idx="6939">
                  <c:v>339.84199999999993</c:v>
                </c:pt>
                <c:pt idx="6940">
                  <c:v>339.952</c:v>
                </c:pt>
                <c:pt idx="6941">
                  <c:v>339.952</c:v>
                </c:pt>
                <c:pt idx="6942">
                  <c:v>339.952</c:v>
                </c:pt>
                <c:pt idx="6943">
                  <c:v>339.84199999999993</c:v>
                </c:pt>
                <c:pt idx="6944">
                  <c:v>339.84199999999993</c:v>
                </c:pt>
                <c:pt idx="6945">
                  <c:v>339.952</c:v>
                </c:pt>
                <c:pt idx="6946">
                  <c:v>339.952</c:v>
                </c:pt>
                <c:pt idx="6947">
                  <c:v>339.84199999999993</c:v>
                </c:pt>
                <c:pt idx="6948">
                  <c:v>339.952</c:v>
                </c:pt>
                <c:pt idx="6949">
                  <c:v>339.952</c:v>
                </c:pt>
                <c:pt idx="6950">
                  <c:v>339.84199999999993</c:v>
                </c:pt>
                <c:pt idx="6951">
                  <c:v>339.952</c:v>
                </c:pt>
                <c:pt idx="6952">
                  <c:v>339.84199999999993</c:v>
                </c:pt>
                <c:pt idx="6953">
                  <c:v>339.84199999999993</c:v>
                </c:pt>
                <c:pt idx="6954">
                  <c:v>339.84199999999993</c:v>
                </c:pt>
                <c:pt idx="6955">
                  <c:v>339.84199999999993</c:v>
                </c:pt>
                <c:pt idx="6956">
                  <c:v>339.952</c:v>
                </c:pt>
                <c:pt idx="6957">
                  <c:v>339.952</c:v>
                </c:pt>
                <c:pt idx="6958">
                  <c:v>339.952</c:v>
                </c:pt>
                <c:pt idx="6959">
                  <c:v>339.952</c:v>
                </c:pt>
                <c:pt idx="6960">
                  <c:v>340.06299999999999</c:v>
                </c:pt>
                <c:pt idx="6961">
                  <c:v>339.84199999999993</c:v>
                </c:pt>
                <c:pt idx="6962">
                  <c:v>339.84199999999993</c:v>
                </c:pt>
                <c:pt idx="6963">
                  <c:v>339.952</c:v>
                </c:pt>
                <c:pt idx="6964">
                  <c:v>339.84199999999993</c:v>
                </c:pt>
                <c:pt idx="6965">
                  <c:v>339.84199999999993</c:v>
                </c:pt>
                <c:pt idx="6966">
                  <c:v>339.952</c:v>
                </c:pt>
                <c:pt idx="6967">
                  <c:v>339.952</c:v>
                </c:pt>
                <c:pt idx="6968">
                  <c:v>340.06299999999999</c:v>
                </c:pt>
                <c:pt idx="6969">
                  <c:v>339.952</c:v>
                </c:pt>
                <c:pt idx="6970">
                  <c:v>340.06299999999999</c:v>
                </c:pt>
                <c:pt idx="6971">
                  <c:v>339.952</c:v>
                </c:pt>
                <c:pt idx="6972">
                  <c:v>339.84199999999993</c:v>
                </c:pt>
                <c:pt idx="6973">
                  <c:v>339.84199999999993</c:v>
                </c:pt>
                <c:pt idx="6974">
                  <c:v>339.952</c:v>
                </c:pt>
                <c:pt idx="6975">
                  <c:v>339.952</c:v>
                </c:pt>
                <c:pt idx="6976">
                  <c:v>339.84199999999993</c:v>
                </c:pt>
                <c:pt idx="6977">
                  <c:v>339.952</c:v>
                </c:pt>
                <c:pt idx="6978">
                  <c:v>339.84199999999993</c:v>
                </c:pt>
                <c:pt idx="6979">
                  <c:v>339.952</c:v>
                </c:pt>
                <c:pt idx="6980">
                  <c:v>339.952</c:v>
                </c:pt>
                <c:pt idx="6981">
                  <c:v>339.952</c:v>
                </c:pt>
                <c:pt idx="6982">
                  <c:v>339.952</c:v>
                </c:pt>
                <c:pt idx="6983">
                  <c:v>339.84199999999993</c:v>
                </c:pt>
                <c:pt idx="6984">
                  <c:v>339.952</c:v>
                </c:pt>
                <c:pt idx="6985">
                  <c:v>339.952</c:v>
                </c:pt>
                <c:pt idx="6986">
                  <c:v>339.84199999999993</c:v>
                </c:pt>
                <c:pt idx="6987">
                  <c:v>339.84199999999993</c:v>
                </c:pt>
                <c:pt idx="6988">
                  <c:v>339.84199999999993</c:v>
                </c:pt>
                <c:pt idx="6989">
                  <c:v>339.952</c:v>
                </c:pt>
                <c:pt idx="6990">
                  <c:v>339.84199999999993</c:v>
                </c:pt>
                <c:pt idx="6991">
                  <c:v>339.952</c:v>
                </c:pt>
                <c:pt idx="6992">
                  <c:v>339.84199999999993</c:v>
                </c:pt>
                <c:pt idx="6993">
                  <c:v>339.952</c:v>
                </c:pt>
                <c:pt idx="6994">
                  <c:v>339.952</c:v>
                </c:pt>
                <c:pt idx="6995">
                  <c:v>339.84199999999993</c:v>
                </c:pt>
                <c:pt idx="6996">
                  <c:v>339.84199999999993</c:v>
                </c:pt>
                <c:pt idx="6997">
                  <c:v>340.06299999999999</c:v>
                </c:pt>
                <c:pt idx="6998">
                  <c:v>339.952</c:v>
                </c:pt>
                <c:pt idx="6999">
                  <c:v>339.84199999999993</c:v>
                </c:pt>
                <c:pt idx="7000">
                  <c:v>339.952</c:v>
                </c:pt>
                <c:pt idx="7001">
                  <c:v>339.952</c:v>
                </c:pt>
                <c:pt idx="7002">
                  <c:v>339.952</c:v>
                </c:pt>
                <c:pt idx="7003">
                  <c:v>339.84199999999993</c:v>
                </c:pt>
                <c:pt idx="7004">
                  <c:v>339.84199999999993</c:v>
                </c:pt>
                <c:pt idx="7005">
                  <c:v>339.952</c:v>
                </c:pt>
                <c:pt idx="7006">
                  <c:v>340.06299999999999</c:v>
                </c:pt>
                <c:pt idx="7007">
                  <c:v>339.952</c:v>
                </c:pt>
                <c:pt idx="7008">
                  <c:v>340.06299999999999</c:v>
                </c:pt>
                <c:pt idx="7009">
                  <c:v>339.952</c:v>
                </c:pt>
                <c:pt idx="7010">
                  <c:v>340.06299999999999</c:v>
                </c:pt>
                <c:pt idx="7011">
                  <c:v>339.952</c:v>
                </c:pt>
                <c:pt idx="7012">
                  <c:v>339.952</c:v>
                </c:pt>
                <c:pt idx="7013">
                  <c:v>339.84199999999993</c:v>
                </c:pt>
                <c:pt idx="7014">
                  <c:v>340.06299999999999</c:v>
                </c:pt>
                <c:pt idx="7015">
                  <c:v>339.952</c:v>
                </c:pt>
                <c:pt idx="7016">
                  <c:v>339.952</c:v>
                </c:pt>
                <c:pt idx="7017">
                  <c:v>339.84199999999993</c:v>
                </c:pt>
                <c:pt idx="7018">
                  <c:v>339.952</c:v>
                </c:pt>
                <c:pt idx="7019">
                  <c:v>339.952</c:v>
                </c:pt>
                <c:pt idx="7020">
                  <c:v>339.952</c:v>
                </c:pt>
                <c:pt idx="7021">
                  <c:v>339.84199999999993</c:v>
                </c:pt>
                <c:pt idx="7022">
                  <c:v>340.06299999999999</c:v>
                </c:pt>
                <c:pt idx="7023">
                  <c:v>339.952</c:v>
                </c:pt>
                <c:pt idx="7024">
                  <c:v>339.84199999999993</c:v>
                </c:pt>
                <c:pt idx="7025">
                  <c:v>339.952</c:v>
                </c:pt>
                <c:pt idx="7026">
                  <c:v>339.952</c:v>
                </c:pt>
                <c:pt idx="7027">
                  <c:v>339.952</c:v>
                </c:pt>
                <c:pt idx="7028">
                  <c:v>340.06299999999999</c:v>
                </c:pt>
                <c:pt idx="7029">
                  <c:v>339.952</c:v>
                </c:pt>
                <c:pt idx="7030">
                  <c:v>339.952</c:v>
                </c:pt>
                <c:pt idx="7031">
                  <c:v>339.952</c:v>
                </c:pt>
                <c:pt idx="7032">
                  <c:v>339.952</c:v>
                </c:pt>
                <c:pt idx="7033">
                  <c:v>340.06299999999999</c:v>
                </c:pt>
                <c:pt idx="7034">
                  <c:v>339.84199999999993</c:v>
                </c:pt>
                <c:pt idx="7035">
                  <c:v>340.06299999999999</c:v>
                </c:pt>
                <c:pt idx="7036">
                  <c:v>339.952</c:v>
                </c:pt>
                <c:pt idx="7037">
                  <c:v>339.952</c:v>
                </c:pt>
                <c:pt idx="7038">
                  <c:v>340.06299999999999</c:v>
                </c:pt>
                <c:pt idx="7039">
                  <c:v>339.952</c:v>
                </c:pt>
                <c:pt idx="7040">
                  <c:v>339.84199999999993</c:v>
                </c:pt>
                <c:pt idx="7041">
                  <c:v>339.952</c:v>
                </c:pt>
                <c:pt idx="7042">
                  <c:v>339.84199999999993</c:v>
                </c:pt>
                <c:pt idx="7043">
                  <c:v>339.952</c:v>
                </c:pt>
                <c:pt idx="7044">
                  <c:v>339.952</c:v>
                </c:pt>
                <c:pt idx="7045">
                  <c:v>339.952</c:v>
                </c:pt>
                <c:pt idx="7046">
                  <c:v>339.952</c:v>
                </c:pt>
                <c:pt idx="7047">
                  <c:v>339.952</c:v>
                </c:pt>
                <c:pt idx="7048">
                  <c:v>339.952</c:v>
                </c:pt>
                <c:pt idx="7049">
                  <c:v>339.952</c:v>
                </c:pt>
                <c:pt idx="7050">
                  <c:v>339.84199999999993</c:v>
                </c:pt>
                <c:pt idx="7051">
                  <c:v>339.952</c:v>
                </c:pt>
                <c:pt idx="7052">
                  <c:v>339.952</c:v>
                </c:pt>
                <c:pt idx="7053">
                  <c:v>339.952</c:v>
                </c:pt>
                <c:pt idx="7054">
                  <c:v>340.06299999999999</c:v>
                </c:pt>
                <c:pt idx="7055">
                  <c:v>339.952</c:v>
                </c:pt>
                <c:pt idx="7056">
                  <c:v>339.84199999999993</c:v>
                </c:pt>
                <c:pt idx="7057">
                  <c:v>339.952</c:v>
                </c:pt>
                <c:pt idx="7058">
                  <c:v>339.84199999999993</c:v>
                </c:pt>
                <c:pt idx="7059">
                  <c:v>339.952</c:v>
                </c:pt>
                <c:pt idx="7060">
                  <c:v>340.06299999999999</c:v>
                </c:pt>
                <c:pt idx="7061">
                  <c:v>339.952</c:v>
                </c:pt>
                <c:pt idx="7062">
                  <c:v>339.84199999999993</c:v>
                </c:pt>
                <c:pt idx="7063">
                  <c:v>339.952</c:v>
                </c:pt>
                <c:pt idx="7064">
                  <c:v>339.952</c:v>
                </c:pt>
                <c:pt idx="7065">
                  <c:v>339.952</c:v>
                </c:pt>
                <c:pt idx="7066">
                  <c:v>339.952</c:v>
                </c:pt>
                <c:pt idx="7067">
                  <c:v>339.952</c:v>
                </c:pt>
                <c:pt idx="7068">
                  <c:v>339.952</c:v>
                </c:pt>
                <c:pt idx="7069">
                  <c:v>339.952</c:v>
                </c:pt>
                <c:pt idx="7070">
                  <c:v>339.952</c:v>
                </c:pt>
                <c:pt idx="7071">
                  <c:v>339.952</c:v>
                </c:pt>
                <c:pt idx="7072">
                  <c:v>339.952</c:v>
                </c:pt>
                <c:pt idx="7073">
                  <c:v>340.06299999999999</c:v>
                </c:pt>
                <c:pt idx="7074">
                  <c:v>339.84199999999993</c:v>
                </c:pt>
                <c:pt idx="7075">
                  <c:v>339.84199999999993</c:v>
                </c:pt>
                <c:pt idx="7076">
                  <c:v>340.06299999999999</c:v>
                </c:pt>
                <c:pt idx="7077">
                  <c:v>339.952</c:v>
                </c:pt>
                <c:pt idx="7078">
                  <c:v>339.952</c:v>
                </c:pt>
                <c:pt idx="7079">
                  <c:v>339.952</c:v>
                </c:pt>
                <c:pt idx="7080">
                  <c:v>340.06299999999999</c:v>
                </c:pt>
                <c:pt idx="7081">
                  <c:v>339.952</c:v>
                </c:pt>
                <c:pt idx="7082">
                  <c:v>339.952</c:v>
                </c:pt>
                <c:pt idx="7083">
                  <c:v>339.952</c:v>
                </c:pt>
                <c:pt idx="7084">
                  <c:v>339.952</c:v>
                </c:pt>
                <c:pt idx="7085">
                  <c:v>340.06299999999999</c:v>
                </c:pt>
                <c:pt idx="7086">
                  <c:v>339.952</c:v>
                </c:pt>
                <c:pt idx="7087">
                  <c:v>339.952</c:v>
                </c:pt>
                <c:pt idx="7088">
                  <c:v>339.952</c:v>
                </c:pt>
                <c:pt idx="7089">
                  <c:v>339.952</c:v>
                </c:pt>
                <c:pt idx="7090">
                  <c:v>339.952</c:v>
                </c:pt>
                <c:pt idx="7091">
                  <c:v>339.952</c:v>
                </c:pt>
                <c:pt idx="7092">
                  <c:v>339.952</c:v>
                </c:pt>
                <c:pt idx="7093">
                  <c:v>340.06299999999999</c:v>
                </c:pt>
                <c:pt idx="7094">
                  <c:v>339.952</c:v>
                </c:pt>
                <c:pt idx="7095">
                  <c:v>340.06299999999999</c:v>
                </c:pt>
                <c:pt idx="7096">
                  <c:v>339.84199999999993</c:v>
                </c:pt>
                <c:pt idx="7097">
                  <c:v>340.06299999999999</c:v>
                </c:pt>
                <c:pt idx="7098">
                  <c:v>339.84199999999993</c:v>
                </c:pt>
                <c:pt idx="7099">
                  <c:v>340.06299999999999</c:v>
                </c:pt>
                <c:pt idx="7100">
                  <c:v>339.952</c:v>
                </c:pt>
                <c:pt idx="7101">
                  <c:v>339.952</c:v>
                </c:pt>
                <c:pt idx="7102">
                  <c:v>340.06299999999999</c:v>
                </c:pt>
                <c:pt idx="7103">
                  <c:v>339.952</c:v>
                </c:pt>
                <c:pt idx="7104">
                  <c:v>340.06299999999999</c:v>
                </c:pt>
                <c:pt idx="7105">
                  <c:v>339.952</c:v>
                </c:pt>
                <c:pt idx="7106">
                  <c:v>339.952</c:v>
                </c:pt>
                <c:pt idx="7107">
                  <c:v>339.952</c:v>
                </c:pt>
                <c:pt idx="7108">
                  <c:v>339.952</c:v>
                </c:pt>
                <c:pt idx="7109">
                  <c:v>339.952</c:v>
                </c:pt>
                <c:pt idx="7110">
                  <c:v>340.06299999999999</c:v>
                </c:pt>
                <c:pt idx="7111">
                  <c:v>339.952</c:v>
                </c:pt>
                <c:pt idx="7112">
                  <c:v>340.06299999999999</c:v>
                </c:pt>
                <c:pt idx="7113">
                  <c:v>339.952</c:v>
                </c:pt>
                <c:pt idx="7114">
                  <c:v>339.952</c:v>
                </c:pt>
                <c:pt idx="7115">
                  <c:v>339.952</c:v>
                </c:pt>
                <c:pt idx="7116">
                  <c:v>339.952</c:v>
                </c:pt>
                <c:pt idx="7117">
                  <c:v>339.952</c:v>
                </c:pt>
                <c:pt idx="7118">
                  <c:v>339.952</c:v>
                </c:pt>
                <c:pt idx="7119">
                  <c:v>339.952</c:v>
                </c:pt>
                <c:pt idx="7120">
                  <c:v>339.952</c:v>
                </c:pt>
                <c:pt idx="7121">
                  <c:v>339.84199999999993</c:v>
                </c:pt>
                <c:pt idx="7122">
                  <c:v>339.84199999999993</c:v>
                </c:pt>
                <c:pt idx="7123">
                  <c:v>339.84199999999993</c:v>
                </c:pt>
                <c:pt idx="7124">
                  <c:v>339.952</c:v>
                </c:pt>
                <c:pt idx="7125">
                  <c:v>339.952</c:v>
                </c:pt>
                <c:pt idx="7126">
                  <c:v>339.952</c:v>
                </c:pt>
                <c:pt idx="7127">
                  <c:v>340.06299999999999</c:v>
                </c:pt>
                <c:pt idx="7128">
                  <c:v>339.952</c:v>
                </c:pt>
                <c:pt idx="7129">
                  <c:v>339.952</c:v>
                </c:pt>
                <c:pt idx="7130">
                  <c:v>340.06299999999999</c:v>
                </c:pt>
                <c:pt idx="7131">
                  <c:v>339.952</c:v>
                </c:pt>
                <c:pt idx="7132">
                  <c:v>339.952</c:v>
                </c:pt>
                <c:pt idx="7133">
                  <c:v>339.952</c:v>
                </c:pt>
                <c:pt idx="7134">
                  <c:v>340.06299999999999</c:v>
                </c:pt>
                <c:pt idx="7135">
                  <c:v>339.952</c:v>
                </c:pt>
                <c:pt idx="7136">
                  <c:v>340.06299999999999</c:v>
                </c:pt>
                <c:pt idx="7137">
                  <c:v>339.952</c:v>
                </c:pt>
                <c:pt idx="7138">
                  <c:v>339.952</c:v>
                </c:pt>
                <c:pt idx="7139">
                  <c:v>339.84199999999993</c:v>
                </c:pt>
                <c:pt idx="7140">
                  <c:v>339.952</c:v>
                </c:pt>
                <c:pt idx="7141">
                  <c:v>340.06299999999999</c:v>
                </c:pt>
                <c:pt idx="7142">
                  <c:v>339.952</c:v>
                </c:pt>
                <c:pt idx="7143">
                  <c:v>6.0573899999999901</c:v>
                </c:pt>
                <c:pt idx="7144">
                  <c:v>5.7618999999999998</c:v>
                </c:pt>
                <c:pt idx="7145">
                  <c:v>105.598</c:v>
                </c:pt>
                <c:pt idx="7146">
                  <c:v>201.07599999999999</c:v>
                </c:pt>
                <c:pt idx="7147">
                  <c:v>277.34699999999992</c:v>
                </c:pt>
                <c:pt idx="7148">
                  <c:v>309.887</c:v>
                </c:pt>
                <c:pt idx="7149">
                  <c:v>309.92399999999861</c:v>
                </c:pt>
                <c:pt idx="7150">
                  <c:v>309.92399999999861</c:v>
                </c:pt>
                <c:pt idx="7151">
                  <c:v>309.92399999999861</c:v>
                </c:pt>
                <c:pt idx="7152">
                  <c:v>309.92399999999861</c:v>
                </c:pt>
                <c:pt idx="7153">
                  <c:v>309.92399999999861</c:v>
                </c:pt>
                <c:pt idx="7154">
                  <c:v>309.92399999999861</c:v>
                </c:pt>
                <c:pt idx="7155">
                  <c:v>309.81299999999999</c:v>
                </c:pt>
                <c:pt idx="7156">
                  <c:v>309.81299999999999</c:v>
                </c:pt>
                <c:pt idx="7157">
                  <c:v>314.68900000000002</c:v>
                </c:pt>
                <c:pt idx="7158">
                  <c:v>314.91000000000003</c:v>
                </c:pt>
                <c:pt idx="7159">
                  <c:v>314.91000000000003</c:v>
                </c:pt>
                <c:pt idx="7160">
                  <c:v>317.75400000000002</c:v>
                </c:pt>
                <c:pt idx="7161">
                  <c:v>319.93299999999891</c:v>
                </c:pt>
                <c:pt idx="7162">
                  <c:v>319.93299999999891</c:v>
                </c:pt>
                <c:pt idx="7163">
                  <c:v>319.93299999999891</c:v>
                </c:pt>
                <c:pt idx="7164">
                  <c:v>320.04399999999993</c:v>
                </c:pt>
                <c:pt idx="7165">
                  <c:v>319.93299999999891</c:v>
                </c:pt>
                <c:pt idx="7166">
                  <c:v>319.93299999999891</c:v>
                </c:pt>
                <c:pt idx="7167">
                  <c:v>323.22099999999921</c:v>
                </c:pt>
                <c:pt idx="7168">
                  <c:v>324.73500000000001</c:v>
                </c:pt>
                <c:pt idx="7169">
                  <c:v>309.85000000000002</c:v>
                </c:pt>
                <c:pt idx="7170">
                  <c:v>309.85000000000002</c:v>
                </c:pt>
                <c:pt idx="7171">
                  <c:v>311.21699999999862</c:v>
                </c:pt>
                <c:pt idx="7172">
                  <c:v>314.947</c:v>
                </c:pt>
                <c:pt idx="7173">
                  <c:v>316.09199999999862</c:v>
                </c:pt>
                <c:pt idx="7174">
                  <c:v>319.97000000000003</c:v>
                </c:pt>
                <c:pt idx="7175">
                  <c:v>319.97000000000003</c:v>
                </c:pt>
                <c:pt idx="7176">
                  <c:v>321.005</c:v>
                </c:pt>
                <c:pt idx="7177">
                  <c:v>324.73500000000001</c:v>
                </c:pt>
                <c:pt idx="7178">
                  <c:v>324.73500000000001</c:v>
                </c:pt>
                <c:pt idx="7179">
                  <c:v>324.73500000000001</c:v>
                </c:pt>
                <c:pt idx="7180">
                  <c:v>327.57900000000001</c:v>
                </c:pt>
                <c:pt idx="7181">
                  <c:v>329.75799999999992</c:v>
                </c:pt>
                <c:pt idx="7182">
                  <c:v>329.75799999999992</c:v>
                </c:pt>
                <c:pt idx="7183">
                  <c:v>329.75799999999992</c:v>
                </c:pt>
                <c:pt idx="7184">
                  <c:v>329.75799999999992</c:v>
                </c:pt>
                <c:pt idx="7185">
                  <c:v>329.75799999999992</c:v>
                </c:pt>
                <c:pt idx="7186">
                  <c:v>329.75799999999992</c:v>
                </c:pt>
                <c:pt idx="7187">
                  <c:v>329.75799999999992</c:v>
                </c:pt>
                <c:pt idx="7188">
                  <c:v>330.57100000000003</c:v>
                </c:pt>
                <c:pt idx="7189">
                  <c:v>332.49099999999862</c:v>
                </c:pt>
                <c:pt idx="7190">
                  <c:v>334.52300000000002</c:v>
                </c:pt>
                <c:pt idx="7191">
                  <c:v>334.85500000000002</c:v>
                </c:pt>
                <c:pt idx="7192">
                  <c:v>334.85500000000002</c:v>
                </c:pt>
                <c:pt idx="7193">
                  <c:v>334.85500000000002</c:v>
                </c:pt>
                <c:pt idx="7194">
                  <c:v>334.85500000000002</c:v>
                </c:pt>
                <c:pt idx="7195">
                  <c:v>334.85500000000002</c:v>
                </c:pt>
                <c:pt idx="7196">
                  <c:v>334.85500000000002</c:v>
                </c:pt>
                <c:pt idx="7197">
                  <c:v>334.85500000000002</c:v>
                </c:pt>
                <c:pt idx="7198">
                  <c:v>334.85500000000002</c:v>
                </c:pt>
                <c:pt idx="7199">
                  <c:v>334.85500000000002</c:v>
                </c:pt>
                <c:pt idx="7200">
                  <c:v>314.947</c:v>
                </c:pt>
                <c:pt idx="7201">
                  <c:v>314.947</c:v>
                </c:pt>
                <c:pt idx="7202">
                  <c:v>319.93299999999891</c:v>
                </c:pt>
                <c:pt idx="7203">
                  <c:v>319.93299999999891</c:v>
                </c:pt>
                <c:pt idx="7204">
                  <c:v>322.74099999999999</c:v>
                </c:pt>
                <c:pt idx="7205">
                  <c:v>324.77199999999891</c:v>
                </c:pt>
                <c:pt idx="7206">
                  <c:v>328.90899999999891</c:v>
                </c:pt>
                <c:pt idx="7207">
                  <c:v>332.23299999999921</c:v>
                </c:pt>
                <c:pt idx="7208">
                  <c:v>334.85500000000002</c:v>
                </c:pt>
                <c:pt idx="7209">
                  <c:v>335.74200000000002</c:v>
                </c:pt>
                <c:pt idx="7210">
                  <c:v>337.55200000000002</c:v>
                </c:pt>
                <c:pt idx="7211">
                  <c:v>337.77300000000002</c:v>
                </c:pt>
                <c:pt idx="7212">
                  <c:v>337.77300000000002</c:v>
                </c:pt>
                <c:pt idx="7213">
                  <c:v>337.88400000000001</c:v>
                </c:pt>
                <c:pt idx="7214">
                  <c:v>337.88400000000001</c:v>
                </c:pt>
                <c:pt idx="7215">
                  <c:v>337.99499999999921</c:v>
                </c:pt>
                <c:pt idx="7216">
                  <c:v>339.36099999999999</c:v>
                </c:pt>
                <c:pt idx="7217">
                  <c:v>339.98899999999861</c:v>
                </c:pt>
                <c:pt idx="7218">
                  <c:v>339.87900000000002</c:v>
                </c:pt>
                <c:pt idx="7219">
                  <c:v>339.98899999999861</c:v>
                </c:pt>
                <c:pt idx="7220">
                  <c:v>339.98899999999861</c:v>
                </c:pt>
                <c:pt idx="7221">
                  <c:v>339.98899999999861</c:v>
                </c:pt>
                <c:pt idx="7222">
                  <c:v>341.50400000000002</c:v>
                </c:pt>
                <c:pt idx="7223">
                  <c:v>342.09500000000003</c:v>
                </c:pt>
                <c:pt idx="7224">
                  <c:v>342.09500000000003</c:v>
                </c:pt>
                <c:pt idx="7225">
                  <c:v>342.09500000000003</c:v>
                </c:pt>
                <c:pt idx="7226">
                  <c:v>342.09500000000003</c:v>
                </c:pt>
                <c:pt idx="7227">
                  <c:v>342.09500000000003</c:v>
                </c:pt>
                <c:pt idx="7228">
                  <c:v>342.42700000000002</c:v>
                </c:pt>
                <c:pt idx="7229">
                  <c:v>343.86799999999999</c:v>
                </c:pt>
                <c:pt idx="7230">
                  <c:v>343.86799999999999</c:v>
                </c:pt>
                <c:pt idx="7231">
                  <c:v>343.86799999999999</c:v>
                </c:pt>
                <c:pt idx="7232">
                  <c:v>343.86799999999999</c:v>
                </c:pt>
                <c:pt idx="7233">
                  <c:v>343.86799999999999</c:v>
                </c:pt>
                <c:pt idx="7234">
                  <c:v>343.86799999999999</c:v>
                </c:pt>
                <c:pt idx="7235">
                  <c:v>344.2</c:v>
                </c:pt>
                <c:pt idx="7236">
                  <c:v>346.01</c:v>
                </c:pt>
                <c:pt idx="7237">
                  <c:v>345.899</c:v>
                </c:pt>
                <c:pt idx="7238">
                  <c:v>29.954499999999999</c:v>
                </c:pt>
                <c:pt idx="7239">
                  <c:v>220.72499999999999</c:v>
                </c:pt>
                <c:pt idx="7240">
                  <c:v>293.303</c:v>
                </c:pt>
                <c:pt idx="7241">
                  <c:v>310.81</c:v>
                </c:pt>
                <c:pt idx="7242">
                  <c:v>320.78300000000002</c:v>
                </c:pt>
                <c:pt idx="7243">
                  <c:v>329.72099999999921</c:v>
                </c:pt>
                <c:pt idx="7244">
                  <c:v>331.56799999999993</c:v>
                </c:pt>
                <c:pt idx="7245">
                  <c:v>334.85500000000002</c:v>
                </c:pt>
                <c:pt idx="7246">
                  <c:v>334.85500000000002</c:v>
                </c:pt>
                <c:pt idx="7247">
                  <c:v>334.85500000000002</c:v>
                </c:pt>
                <c:pt idx="7248">
                  <c:v>336.03699999999861</c:v>
                </c:pt>
                <c:pt idx="7249">
                  <c:v>339.14</c:v>
                </c:pt>
                <c:pt idx="7250">
                  <c:v>342.13200000000001</c:v>
                </c:pt>
                <c:pt idx="7251">
                  <c:v>343.83100000000002</c:v>
                </c:pt>
                <c:pt idx="7252">
                  <c:v>345.08600000000001</c:v>
                </c:pt>
                <c:pt idx="7253">
                  <c:v>345.08600000000001</c:v>
                </c:pt>
                <c:pt idx="7254">
                  <c:v>345.08600000000001</c:v>
                </c:pt>
                <c:pt idx="7255">
                  <c:v>345.08600000000001</c:v>
                </c:pt>
                <c:pt idx="7256">
                  <c:v>346.01</c:v>
                </c:pt>
                <c:pt idx="7257">
                  <c:v>346.01</c:v>
                </c:pt>
                <c:pt idx="7258">
                  <c:v>345.899</c:v>
                </c:pt>
                <c:pt idx="7259">
                  <c:v>346.89600000000002</c:v>
                </c:pt>
                <c:pt idx="7260">
                  <c:v>346.89600000000002</c:v>
                </c:pt>
                <c:pt idx="7261">
                  <c:v>346.89600000000002</c:v>
                </c:pt>
                <c:pt idx="7262">
                  <c:v>346.89600000000002</c:v>
                </c:pt>
                <c:pt idx="7263">
                  <c:v>346.78500000000003</c:v>
                </c:pt>
                <c:pt idx="7264">
                  <c:v>346.89600000000002</c:v>
                </c:pt>
                <c:pt idx="7265">
                  <c:v>346.89600000000002</c:v>
                </c:pt>
                <c:pt idx="7266">
                  <c:v>346.78500000000003</c:v>
                </c:pt>
                <c:pt idx="7267">
                  <c:v>347.96699999999862</c:v>
                </c:pt>
                <c:pt idx="7268">
                  <c:v>348.07799999999992</c:v>
                </c:pt>
                <c:pt idx="7269">
                  <c:v>348.07799999999992</c:v>
                </c:pt>
                <c:pt idx="7270">
                  <c:v>348.07799999999992</c:v>
                </c:pt>
                <c:pt idx="7271">
                  <c:v>348.07799999999992</c:v>
                </c:pt>
                <c:pt idx="7272">
                  <c:v>348.07799999999992</c:v>
                </c:pt>
                <c:pt idx="7273">
                  <c:v>348.07799999999992</c:v>
                </c:pt>
                <c:pt idx="7274">
                  <c:v>348.92799999999892</c:v>
                </c:pt>
                <c:pt idx="7275">
                  <c:v>348.92799999999892</c:v>
                </c:pt>
                <c:pt idx="7276">
                  <c:v>348.92799999999892</c:v>
                </c:pt>
                <c:pt idx="7277">
                  <c:v>348.92799999999892</c:v>
                </c:pt>
                <c:pt idx="7278">
                  <c:v>348.92799999999892</c:v>
                </c:pt>
                <c:pt idx="7279">
                  <c:v>348.92799999999892</c:v>
                </c:pt>
                <c:pt idx="7280">
                  <c:v>349.851</c:v>
                </c:pt>
                <c:pt idx="7281">
                  <c:v>349.851</c:v>
                </c:pt>
                <c:pt idx="7282">
                  <c:v>349.851</c:v>
                </c:pt>
                <c:pt idx="7283">
                  <c:v>349.851</c:v>
                </c:pt>
                <c:pt idx="7284">
                  <c:v>349.851</c:v>
                </c:pt>
                <c:pt idx="7285">
                  <c:v>349.851</c:v>
                </c:pt>
                <c:pt idx="7286">
                  <c:v>349.851</c:v>
                </c:pt>
                <c:pt idx="7287">
                  <c:v>349.851</c:v>
                </c:pt>
                <c:pt idx="7288">
                  <c:v>349.851</c:v>
                </c:pt>
                <c:pt idx="7289">
                  <c:v>349.851</c:v>
                </c:pt>
                <c:pt idx="7290">
                  <c:v>349.851</c:v>
                </c:pt>
                <c:pt idx="7291">
                  <c:v>349.851</c:v>
                </c:pt>
                <c:pt idx="7292">
                  <c:v>349.851</c:v>
                </c:pt>
                <c:pt idx="7293">
                  <c:v>349.851</c:v>
                </c:pt>
                <c:pt idx="7294">
                  <c:v>334.81799999999993</c:v>
                </c:pt>
                <c:pt idx="7295">
                  <c:v>334.81799999999993</c:v>
                </c:pt>
                <c:pt idx="7296">
                  <c:v>334.92899999999861</c:v>
                </c:pt>
                <c:pt idx="7297">
                  <c:v>334.92899999999861</c:v>
                </c:pt>
                <c:pt idx="7298">
                  <c:v>334.81799999999993</c:v>
                </c:pt>
                <c:pt idx="7299">
                  <c:v>334.92899999999861</c:v>
                </c:pt>
                <c:pt idx="7300">
                  <c:v>335.88900000000001</c:v>
                </c:pt>
                <c:pt idx="7301">
                  <c:v>338.43799999999891</c:v>
                </c:pt>
                <c:pt idx="7302">
                  <c:v>339.91500000000002</c:v>
                </c:pt>
                <c:pt idx="7303">
                  <c:v>339.91500000000002</c:v>
                </c:pt>
                <c:pt idx="7304">
                  <c:v>341.98399999999862</c:v>
                </c:pt>
                <c:pt idx="7305">
                  <c:v>341.98399999999862</c:v>
                </c:pt>
                <c:pt idx="7306">
                  <c:v>342.09500000000003</c:v>
                </c:pt>
                <c:pt idx="7307">
                  <c:v>344.56900000000002</c:v>
                </c:pt>
                <c:pt idx="7308">
                  <c:v>345.12299999999999</c:v>
                </c:pt>
                <c:pt idx="7309">
                  <c:v>346.601</c:v>
                </c:pt>
                <c:pt idx="7310">
                  <c:v>346.85899999999992</c:v>
                </c:pt>
                <c:pt idx="7311">
                  <c:v>21.7179</c:v>
                </c:pt>
                <c:pt idx="7312">
                  <c:v>66.926699999999997</c:v>
                </c:pt>
                <c:pt idx="7313">
                  <c:v>160.88999999999999</c:v>
                </c:pt>
                <c:pt idx="7314">
                  <c:v>221.90700000000001</c:v>
                </c:pt>
                <c:pt idx="7315">
                  <c:v>243.477</c:v>
                </c:pt>
                <c:pt idx="7316">
                  <c:v>249.904</c:v>
                </c:pt>
                <c:pt idx="7317">
                  <c:v>249.904</c:v>
                </c:pt>
                <c:pt idx="7318">
                  <c:v>268.37200000000001</c:v>
                </c:pt>
                <c:pt idx="7319">
                  <c:v>294.3</c:v>
                </c:pt>
                <c:pt idx="7320">
                  <c:v>305.78699999999861</c:v>
                </c:pt>
                <c:pt idx="7321">
                  <c:v>315.76</c:v>
                </c:pt>
                <c:pt idx="7322">
                  <c:v>320.04399999999993</c:v>
                </c:pt>
                <c:pt idx="7323">
                  <c:v>320.04399999999993</c:v>
                </c:pt>
                <c:pt idx="7324">
                  <c:v>323.29500000000002</c:v>
                </c:pt>
                <c:pt idx="7325">
                  <c:v>328.20699999999891</c:v>
                </c:pt>
                <c:pt idx="7326">
                  <c:v>333.34100000000001</c:v>
                </c:pt>
                <c:pt idx="7327">
                  <c:v>334.892</c:v>
                </c:pt>
                <c:pt idx="7328">
                  <c:v>334.892</c:v>
                </c:pt>
                <c:pt idx="7329">
                  <c:v>334.892</c:v>
                </c:pt>
                <c:pt idx="7330">
                  <c:v>335.00299999999999</c:v>
                </c:pt>
                <c:pt idx="7331">
                  <c:v>334.892</c:v>
                </c:pt>
                <c:pt idx="7332">
                  <c:v>334.892</c:v>
                </c:pt>
                <c:pt idx="7333">
                  <c:v>334.892</c:v>
                </c:pt>
                <c:pt idx="7334">
                  <c:v>335.37200000000001</c:v>
                </c:pt>
                <c:pt idx="7335">
                  <c:v>337.108</c:v>
                </c:pt>
                <c:pt idx="7336">
                  <c:v>339.25099999999992</c:v>
                </c:pt>
                <c:pt idx="7337">
                  <c:v>339.98899999999861</c:v>
                </c:pt>
                <c:pt idx="7338">
                  <c:v>339.98899999999861</c:v>
                </c:pt>
                <c:pt idx="7339">
                  <c:v>339.98899999999861</c:v>
                </c:pt>
                <c:pt idx="7340">
                  <c:v>339.87900000000002</c:v>
                </c:pt>
                <c:pt idx="7341">
                  <c:v>339.98899999999861</c:v>
                </c:pt>
                <c:pt idx="7342">
                  <c:v>339.98899999999861</c:v>
                </c:pt>
                <c:pt idx="7343">
                  <c:v>340.21100000000001</c:v>
                </c:pt>
                <c:pt idx="7344">
                  <c:v>342.02100000000002</c:v>
                </c:pt>
                <c:pt idx="7345">
                  <c:v>342.02100000000002</c:v>
                </c:pt>
                <c:pt idx="7346">
                  <c:v>342.13200000000001</c:v>
                </c:pt>
                <c:pt idx="7347">
                  <c:v>342.13200000000001</c:v>
                </c:pt>
                <c:pt idx="7348">
                  <c:v>342.13200000000001</c:v>
                </c:pt>
                <c:pt idx="7349">
                  <c:v>342.13200000000001</c:v>
                </c:pt>
                <c:pt idx="7350">
                  <c:v>343.05500000000001</c:v>
                </c:pt>
                <c:pt idx="7351">
                  <c:v>345.08600000000001</c:v>
                </c:pt>
                <c:pt idx="7352">
                  <c:v>345.08600000000001</c:v>
                </c:pt>
                <c:pt idx="7353">
                  <c:v>345.08600000000001</c:v>
                </c:pt>
                <c:pt idx="7354">
                  <c:v>345.08600000000001</c:v>
                </c:pt>
                <c:pt idx="7355">
                  <c:v>219.43299999999999</c:v>
                </c:pt>
                <c:pt idx="7356">
                  <c:v>17.507300000000001</c:v>
                </c:pt>
                <c:pt idx="7357">
                  <c:v>116.383</c:v>
                </c:pt>
                <c:pt idx="7358">
                  <c:v>197.45599999999999</c:v>
                </c:pt>
                <c:pt idx="7359">
                  <c:v>236.27500000000001</c:v>
                </c:pt>
                <c:pt idx="7360">
                  <c:v>248.61099999999999</c:v>
                </c:pt>
                <c:pt idx="7361">
                  <c:v>249.941</c:v>
                </c:pt>
                <c:pt idx="7362">
                  <c:v>270.51400000000001</c:v>
                </c:pt>
                <c:pt idx="7363">
                  <c:v>292.084</c:v>
                </c:pt>
                <c:pt idx="7364">
                  <c:v>306.23</c:v>
                </c:pt>
                <c:pt idx="7365">
                  <c:v>318.30799999999999</c:v>
                </c:pt>
                <c:pt idx="7366">
                  <c:v>328.24400000000009</c:v>
                </c:pt>
                <c:pt idx="7367">
                  <c:v>334.892</c:v>
                </c:pt>
                <c:pt idx="7368">
                  <c:v>334.78099999999961</c:v>
                </c:pt>
                <c:pt idx="7369">
                  <c:v>334.892</c:v>
                </c:pt>
                <c:pt idx="7370">
                  <c:v>334.892</c:v>
                </c:pt>
                <c:pt idx="7371">
                  <c:v>334.892</c:v>
                </c:pt>
                <c:pt idx="7372">
                  <c:v>335.00299999999999</c:v>
                </c:pt>
                <c:pt idx="7373">
                  <c:v>334.892</c:v>
                </c:pt>
                <c:pt idx="7374">
                  <c:v>334.78099999999961</c:v>
                </c:pt>
                <c:pt idx="7375">
                  <c:v>334.892</c:v>
                </c:pt>
                <c:pt idx="7376">
                  <c:v>334.892</c:v>
                </c:pt>
                <c:pt idx="7377">
                  <c:v>335.88900000000001</c:v>
                </c:pt>
                <c:pt idx="7378">
                  <c:v>335.779</c:v>
                </c:pt>
                <c:pt idx="7379">
                  <c:v>335.779</c:v>
                </c:pt>
                <c:pt idx="7380">
                  <c:v>335.779</c:v>
                </c:pt>
                <c:pt idx="7381">
                  <c:v>335.779</c:v>
                </c:pt>
                <c:pt idx="7382">
                  <c:v>335.779</c:v>
                </c:pt>
                <c:pt idx="7383">
                  <c:v>335.779</c:v>
                </c:pt>
                <c:pt idx="7384">
                  <c:v>335.88900000000001</c:v>
                </c:pt>
                <c:pt idx="7385">
                  <c:v>335.779</c:v>
                </c:pt>
                <c:pt idx="7386">
                  <c:v>335.88900000000001</c:v>
                </c:pt>
                <c:pt idx="7387">
                  <c:v>335.779</c:v>
                </c:pt>
                <c:pt idx="7388">
                  <c:v>335.779</c:v>
                </c:pt>
                <c:pt idx="7389">
                  <c:v>335.779</c:v>
                </c:pt>
                <c:pt idx="7390">
                  <c:v>337.81</c:v>
                </c:pt>
                <c:pt idx="7391">
                  <c:v>337.81</c:v>
                </c:pt>
                <c:pt idx="7392">
                  <c:v>337.81</c:v>
                </c:pt>
                <c:pt idx="7393">
                  <c:v>337.81</c:v>
                </c:pt>
                <c:pt idx="7394">
                  <c:v>337.81</c:v>
                </c:pt>
                <c:pt idx="7395">
                  <c:v>337.81</c:v>
                </c:pt>
                <c:pt idx="7396">
                  <c:v>337.81</c:v>
                </c:pt>
                <c:pt idx="7397">
                  <c:v>338.03199999999862</c:v>
                </c:pt>
                <c:pt idx="7398">
                  <c:v>337.92099999999891</c:v>
                </c:pt>
                <c:pt idx="7399">
                  <c:v>339.98899999999861</c:v>
                </c:pt>
                <c:pt idx="7400">
                  <c:v>339.87900000000002</c:v>
                </c:pt>
                <c:pt idx="7401">
                  <c:v>340.1</c:v>
                </c:pt>
                <c:pt idx="7402">
                  <c:v>341.46699999999862</c:v>
                </c:pt>
                <c:pt idx="7403">
                  <c:v>342.09500000000003</c:v>
                </c:pt>
                <c:pt idx="7404">
                  <c:v>342.09500000000003</c:v>
                </c:pt>
                <c:pt idx="7405">
                  <c:v>342.09500000000003</c:v>
                </c:pt>
                <c:pt idx="7406">
                  <c:v>342.09500000000003</c:v>
                </c:pt>
                <c:pt idx="7407">
                  <c:v>343.86799999999999</c:v>
                </c:pt>
                <c:pt idx="7408">
                  <c:v>343.86799999999999</c:v>
                </c:pt>
                <c:pt idx="7409">
                  <c:v>343.86799999999999</c:v>
                </c:pt>
                <c:pt idx="7410">
                  <c:v>343.86799999999999</c:v>
                </c:pt>
                <c:pt idx="7411">
                  <c:v>343.86799999999999</c:v>
                </c:pt>
                <c:pt idx="7412">
                  <c:v>343.86799999999999</c:v>
                </c:pt>
                <c:pt idx="7413">
                  <c:v>345.899</c:v>
                </c:pt>
                <c:pt idx="7414">
                  <c:v>346.01</c:v>
                </c:pt>
                <c:pt idx="7415">
                  <c:v>346.01</c:v>
                </c:pt>
                <c:pt idx="7416">
                  <c:v>345.899</c:v>
                </c:pt>
                <c:pt idx="7417">
                  <c:v>345.899</c:v>
                </c:pt>
                <c:pt idx="7418">
                  <c:v>346.01</c:v>
                </c:pt>
                <c:pt idx="7419">
                  <c:v>346.89600000000002</c:v>
                </c:pt>
                <c:pt idx="7420">
                  <c:v>346.89600000000002</c:v>
                </c:pt>
                <c:pt idx="7421">
                  <c:v>346.89600000000002</c:v>
                </c:pt>
                <c:pt idx="7422">
                  <c:v>346.89600000000002</c:v>
                </c:pt>
                <c:pt idx="7423">
                  <c:v>346.89600000000002</c:v>
                </c:pt>
                <c:pt idx="7424">
                  <c:v>346.89600000000002</c:v>
                </c:pt>
                <c:pt idx="7425">
                  <c:v>346.89600000000002</c:v>
                </c:pt>
                <c:pt idx="7426">
                  <c:v>346.89600000000002</c:v>
                </c:pt>
                <c:pt idx="7427">
                  <c:v>346.78500000000003</c:v>
                </c:pt>
                <c:pt idx="7428">
                  <c:v>346.89600000000002</c:v>
                </c:pt>
                <c:pt idx="7429">
                  <c:v>346.89600000000002</c:v>
                </c:pt>
                <c:pt idx="7430">
                  <c:v>346.89600000000002</c:v>
                </c:pt>
                <c:pt idx="7431">
                  <c:v>347.15499999999997</c:v>
                </c:pt>
                <c:pt idx="7432">
                  <c:v>348.041</c:v>
                </c:pt>
                <c:pt idx="7433">
                  <c:v>348.041</c:v>
                </c:pt>
                <c:pt idx="7434">
                  <c:v>348.041</c:v>
                </c:pt>
                <c:pt idx="7435">
                  <c:v>348.041</c:v>
                </c:pt>
                <c:pt idx="7436">
                  <c:v>348.041</c:v>
                </c:pt>
                <c:pt idx="7437">
                  <c:v>348.041</c:v>
                </c:pt>
                <c:pt idx="7438">
                  <c:v>348.041</c:v>
                </c:pt>
                <c:pt idx="7439">
                  <c:v>348.70600000000002</c:v>
                </c:pt>
                <c:pt idx="7440">
                  <c:v>348.92799999999892</c:v>
                </c:pt>
                <c:pt idx="7441">
                  <c:v>348.92799999999892</c:v>
                </c:pt>
                <c:pt idx="7442">
                  <c:v>348.92799999999892</c:v>
                </c:pt>
                <c:pt idx="7443">
                  <c:v>348.92799999999892</c:v>
                </c:pt>
                <c:pt idx="7444">
                  <c:v>349.70299999999992</c:v>
                </c:pt>
                <c:pt idx="7445">
                  <c:v>28.3294</c:v>
                </c:pt>
                <c:pt idx="7446">
                  <c:v>126.54</c:v>
                </c:pt>
                <c:pt idx="7447">
                  <c:v>203.77199999999999</c:v>
                </c:pt>
                <c:pt idx="7448">
                  <c:v>238.34299999999999</c:v>
                </c:pt>
                <c:pt idx="7449">
                  <c:v>249.64599999999999</c:v>
                </c:pt>
                <c:pt idx="7450">
                  <c:v>274.42899999999861</c:v>
                </c:pt>
                <c:pt idx="7451">
                  <c:v>293.15499999999997</c:v>
                </c:pt>
                <c:pt idx="7452">
                  <c:v>304.827</c:v>
                </c:pt>
                <c:pt idx="7453">
                  <c:v>314.947</c:v>
                </c:pt>
                <c:pt idx="7454">
                  <c:v>322.26</c:v>
                </c:pt>
                <c:pt idx="7455">
                  <c:v>329.79500000000002</c:v>
                </c:pt>
                <c:pt idx="7456">
                  <c:v>335.00299999999999</c:v>
                </c:pt>
                <c:pt idx="7457">
                  <c:v>248.42699999999999</c:v>
                </c:pt>
                <c:pt idx="7458">
                  <c:v>4.4322299999999997</c:v>
                </c:pt>
                <c:pt idx="7459">
                  <c:v>103.899</c:v>
                </c:pt>
                <c:pt idx="7460">
                  <c:v>196.053</c:v>
                </c:pt>
                <c:pt idx="7461">
                  <c:v>259.58100000000002</c:v>
                </c:pt>
                <c:pt idx="7462">
                  <c:v>287.65199999999999</c:v>
                </c:pt>
                <c:pt idx="7463">
                  <c:v>298.47399999999891</c:v>
                </c:pt>
                <c:pt idx="7464">
                  <c:v>299.87799999999999</c:v>
                </c:pt>
                <c:pt idx="7465">
                  <c:v>299.98799999999892</c:v>
                </c:pt>
                <c:pt idx="7466">
                  <c:v>308.11399999999992</c:v>
                </c:pt>
                <c:pt idx="7467">
                  <c:v>318.08699999999891</c:v>
                </c:pt>
                <c:pt idx="7468">
                  <c:v>324.80900000000008</c:v>
                </c:pt>
                <c:pt idx="7469">
                  <c:v>324.80900000000008</c:v>
                </c:pt>
                <c:pt idx="7470">
                  <c:v>324.80900000000008</c:v>
                </c:pt>
                <c:pt idx="7471">
                  <c:v>324.80900000000008</c:v>
                </c:pt>
                <c:pt idx="7472">
                  <c:v>324.80900000000008</c:v>
                </c:pt>
                <c:pt idx="7473">
                  <c:v>324.80900000000008</c:v>
                </c:pt>
                <c:pt idx="7474">
                  <c:v>324.80900000000008</c:v>
                </c:pt>
                <c:pt idx="7475">
                  <c:v>328.65</c:v>
                </c:pt>
                <c:pt idx="7476">
                  <c:v>329.83199999999891</c:v>
                </c:pt>
                <c:pt idx="7477">
                  <c:v>329.94299999999993</c:v>
                </c:pt>
                <c:pt idx="7478">
                  <c:v>332.01100000000002</c:v>
                </c:pt>
                <c:pt idx="7479">
                  <c:v>333.93200000000002</c:v>
                </c:pt>
                <c:pt idx="7480">
                  <c:v>334.96600000000001</c:v>
                </c:pt>
                <c:pt idx="7481">
                  <c:v>334.96600000000001</c:v>
                </c:pt>
                <c:pt idx="7482">
                  <c:v>334.85500000000002</c:v>
                </c:pt>
                <c:pt idx="7483">
                  <c:v>334.96600000000001</c:v>
                </c:pt>
                <c:pt idx="7484">
                  <c:v>334.96600000000001</c:v>
                </c:pt>
                <c:pt idx="7485">
                  <c:v>336.96100000000001</c:v>
                </c:pt>
                <c:pt idx="7486">
                  <c:v>337.07100000000003</c:v>
                </c:pt>
                <c:pt idx="7487">
                  <c:v>336.96100000000001</c:v>
                </c:pt>
                <c:pt idx="7488">
                  <c:v>337.44099999999992</c:v>
                </c:pt>
                <c:pt idx="7489">
                  <c:v>339.50900000000001</c:v>
                </c:pt>
                <c:pt idx="7490">
                  <c:v>339.952</c:v>
                </c:pt>
                <c:pt idx="7491">
                  <c:v>340.06299999999999</c:v>
                </c:pt>
                <c:pt idx="7492">
                  <c:v>339.952</c:v>
                </c:pt>
                <c:pt idx="7493">
                  <c:v>340.95</c:v>
                </c:pt>
                <c:pt idx="7494">
                  <c:v>340.95</c:v>
                </c:pt>
                <c:pt idx="7495">
                  <c:v>340.95</c:v>
                </c:pt>
                <c:pt idx="7496">
                  <c:v>340.95</c:v>
                </c:pt>
                <c:pt idx="7497">
                  <c:v>340.95</c:v>
                </c:pt>
                <c:pt idx="7498">
                  <c:v>340.95</c:v>
                </c:pt>
                <c:pt idx="7499">
                  <c:v>340.95</c:v>
                </c:pt>
                <c:pt idx="7500">
                  <c:v>340.95</c:v>
                </c:pt>
                <c:pt idx="7501">
                  <c:v>340.95</c:v>
                </c:pt>
                <c:pt idx="7502">
                  <c:v>341.50400000000002</c:v>
                </c:pt>
                <c:pt idx="7503">
                  <c:v>342.05799999999999</c:v>
                </c:pt>
                <c:pt idx="7504">
                  <c:v>342.16800000000001</c:v>
                </c:pt>
                <c:pt idx="7505">
                  <c:v>342.16800000000001</c:v>
                </c:pt>
                <c:pt idx="7506">
                  <c:v>342.16800000000001</c:v>
                </c:pt>
                <c:pt idx="7507">
                  <c:v>342.16800000000001</c:v>
                </c:pt>
                <c:pt idx="7508">
                  <c:v>342.16800000000001</c:v>
                </c:pt>
                <c:pt idx="7509">
                  <c:v>342.05799999999999</c:v>
                </c:pt>
                <c:pt idx="7510">
                  <c:v>342.87</c:v>
                </c:pt>
                <c:pt idx="7511">
                  <c:v>343.01799999999992</c:v>
                </c:pt>
                <c:pt idx="7512">
                  <c:v>343.94099999999992</c:v>
                </c:pt>
                <c:pt idx="7513">
                  <c:v>343.94099999999992</c:v>
                </c:pt>
                <c:pt idx="7514">
                  <c:v>343.83100000000002</c:v>
                </c:pt>
                <c:pt idx="7515">
                  <c:v>344.82799999999992</c:v>
                </c:pt>
                <c:pt idx="7516">
                  <c:v>345.04899999999992</c:v>
                </c:pt>
                <c:pt idx="7517">
                  <c:v>345.04899999999992</c:v>
                </c:pt>
                <c:pt idx="7518">
                  <c:v>345.04899999999992</c:v>
                </c:pt>
                <c:pt idx="7519">
                  <c:v>345.04899999999992</c:v>
                </c:pt>
                <c:pt idx="7520">
                  <c:v>345.04899999999992</c:v>
                </c:pt>
                <c:pt idx="7521">
                  <c:v>345.04899999999992</c:v>
                </c:pt>
                <c:pt idx="7522">
                  <c:v>345.04899999999992</c:v>
                </c:pt>
                <c:pt idx="7523">
                  <c:v>345.04899999999992</c:v>
                </c:pt>
                <c:pt idx="7524">
                  <c:v>345.04899999999992</c:v>
                </c:pt>
                <c:pt idx="7525">
                  <c:v>345.93599999999861</c:v>
                </c:pt>
                <c:pt idx="7526">
                  <c:v>345.93599999999861</c:v>
                </c:pt>
                <c:pt idx="7527">
                  <c:v>345.93599999999861</c:v>
                </c:pt>
                <c:pt idx="7528">
                  <c:v>345.93599999999861</c:v>
                </c:pt>
                <c:pt idx="7529">
                  <c:v>345.93599999999861</c:v>
                </c:pt>
                <c:pt idx="7530">
                  <c:v>345.93599999999861</c:v>
                </c:pt>
                <c:pt idx="7531">
                  <c:v>345.93599999999861</c:v>
                </c:pt>
                <c:pt idx="7532">
                  <c:v>345.93599999999861</c:v>
                </c:pt>
                <c:pt idx="7533">
                  <c:v>346.52699999999862</c:v>
                </c:pt>
                <c:pt idx="7534">
                  <c:v>346.85899999999992</c:v>
                </c:pt>
                <c:pt idx="7535">
                  <c:v>346.85899999999992</c:v>
                </c:pt>
                <c:pt idx="7536">
                  <c:v>346.85899999999992</c:v>
                </c:pt>
                <c:pt idx="7537">
                  <c:v>346.85899999999992</c:v>
                </c:pt>
                <c:pt idx="7538">
                  <c:v>346.85899999999992</c:v>
                </c:pt>
                <c:pt idx="7539">
                  <c:v>346.85899999999992</c:v>
                </c:pt>
                <c:pt idx="7540">
                  <c:v>346.85899999999992</c:v>
                </c:pt>
                <c:pt idx="7541">
                  <c:v>346.85899999999992</c:v>
                </c:pt>
                <c:pt idx="7542">
                  <c:v>346.85899999999992</c:v>
                </c:pt>
                <c:pt idx="7543">
                  <c:v>346.85899999999992</c:v>
                </c:pt>
                <c:pt idx="7544">
                  <c:v>346.85899999999992</c:v>
                </c:pt>
                <c:pt idx="7545">
                  <c:v>346.85899999999992</c:v>
                </c:pt>
                <c:pt idx="7546">
                  <c:v>346.85899999999992</c:v>
                </c:pt>
                <c:pt idx="7547">
                  <c:v>346.85899999999992</c:v>
                </c:pt>
                <c:pt idx="7548">
                  <c:v>347.41300000000001</c:v>
                </c:pt>
                <c:pt idx="7549">
                  <c:v>348.07799999999992</c:v>
                </c:pt>
                <c:pt idx="7550">
                  <c:v>348.07799999999992</c:v>
                </c:pt>
                <c:pt idx="7551">
                  <c:v>348.07799999999992</c:v>
                </c:pt>
                <c:pt idx="7552">
                  <c:v>348.07799999999992</c:v>
                </c:pt>
                <c:pt idx="7553">
                  <c:v>348.07799999999992</c:v>
                </c:pt>
                <c:pt idx="7554">
                  <c:v>348.07799999999992</c:v>
                </c:pt>
                <c:pt idx="7555">
                  <c:v>348.07799999999992</c:v>
                </c:pt>
                <c:pt idx="7556">
                  <c:v>348.07799999999992</c:v>
                </c:pt>
                <c:pt idx="7557">
                  <c:v>348.07799999999992</c:v>
                </c:pt>
                <c:pt idx="7558">
                  <c:v>348.07799999999992</c:v>
                </c:pt>
                <c:pt idx="7559">
                  <c:v>348.07799999999992</c:v>
                </c:pt>
                <c:pt idx="7560">
                  <c:v>348.07799999999992</c:v>
                </c:pt>
                <c:pt idx="7561">
                  <c:v>348.74299999999999</c:v>
                </c:pt>
                <c:pt idx="7562">
                  <c:v>348.96499999999992</c:v>
                </c:pt>
                <c:pt idx="7563">
                  <c:v>348.96499999999992</c:v>
                </c:pt>
                <c:pt idx="7564">
                  <c:v>348.96499999999992</c:v>
                </c:pt>
                <c:pt idx="7565">
                  <c:v>348.96499999999992</c:v>
                </c:pt>
                <c:pt idx="7566">
                  <c:v>348.96499999999992</c:v>
                </c:pt>
                <c:pt idx="7567">
                  <c:v>348.96499999999992</c:v>
                </c:pt>
                <c:pt idx="7568">
                  <c:v>348.96499999999992</c:v>
                </c:pt>
                <c:pt idx="7569">
                  <c:v>348.96499999999992</c:v>
                </c:pt>
                <c:pt idx="7570">
                  <c:v>348.96499999999992</c:v>
                </c:pt>
                <c:pt idx="7571">
                  <c:v>348.96499999999992</c:v>
                </c:pt>
                <c:pt idx="7572">
                  <c:v>349.851</c:v>
                </c:pt>
                <c:pt idx="7573">
                  <c:v>349.851</c:v>
                </c:pt>
                <c:pt idx="7574">
                  <c:v>349.851</c:v>
                </c:pt>
                <c:pt idx="7575">
                  <c:v>349.851</c:v>
                </c:pt>
                <c:pt idx="7576">
                  <c:v>349.851</c:v>
                </c:pt>
                <c:pt idx="7577">
                  <c:v>349.851</c:v>
                </c:pt>
                <c:pt idx="7578">
                  <c:v>349.851</c:v>
                </c:pt>
                <c:pt idx="7579">
                  <c:v>349.851</c:v>
                </c:pt>
                <c:pt idx="7580">
                  <c:v>350.40499999999992</c:v>
                </c:pt>
                <c:pt idx="7581">
                  <c:v>350.959</c:v>
                </c:pt>
                <c:pt idx="7582">
                  <c:v>350.959</c:v>
                </c:pt>
                <c:pt idx="7583">
                  <c:v>48.348300000000002</c:v>
                </c:pt>
                <c:pt idx="7584">
                  <c:v>144.89699999999999</c:v>
                </c:pt>
                <c:pt idx="7585">
                  <c:v>214.114</c:v>
                </c:pt>
                <c:pt idx="7586">
                  <c:v>241.40899999999999</c:v>
                </c:pt>
                <c:pt idx="7587">
                  <c:v>249.904</c:v>
                </c:pt>
                <c:pt idx="7588">
                  <c:v>274.54000000000002</c:v>
                </c:pt>
                <c:pt idx="7589">
                  <c:v>293.15499999999997</c:v>
                </c:pt>
                <c:pt idx="7590">
                  <c:v>305.012</c:v>
                </c:pt>
                <c:pt idx="7591">
                  <c:v>314.947</c:v>
                </c:pt>
                <c:pt idx="7592">
                  <c:v>319.97000000000003</c:v>
                </c:pt>
                <c:pt idx="7593">
                  <c:v>319.97000000000003</c:v>
                </c:pt>
                <c:pt idx="7594">
                  <c:v>324.44</c:v>
                </c:pt>
                <c:pt idx="7595">
                  <c:v>334.44900000000001</c:v>
                </c:pt>
                <c:pt idx="7596">
                  <c:v>334.81799999999993</c:v>
                </c:pt>
                <c:pt idx="7597">
                  <c:v>335.92599999999891</c:v>
                </c:pt>
                <c:pt idx="7598">
                  <c:v>335.81599999999992</c:v>
                </c:pt>
                <c:pt idx="7599">
                  <c:v>335.81599999999992</c:v>
                </c:pt>
                <c:pt idx="7600">
                  <c:v>335.70499999999993</c:v>
                </c:pt>
                <c:pt idx="7601">
                  <c:v>335.70499999999993</c:v>
                </c:pt>
                <c:pt idx="7602">
                  <c:v>335.92599999999891</c:v>
                </c:pt>
                <c:pt idx="7603">
                  <c:v>335.92599999999891</c:v>
                </c:pt>
                <c:pt idx="7604">
                  <c:v>340.02600000000001</c:v>
                </c:pt>
                <c:pt idx="7605">
                  <c:v>340.137</c:v>
                </c:pt>
                <c:pt idx="7606">
                  <c:v>342.09500000000003</c:v>
                </c:pt>
                <c:pt idx="7607">
                  <c:v>343.35</c:v>
                </c:pt>
                <c:pt idx="7608">
                  <c:v>345.04899999999992</c:v>
                </c:pt>
                <c:pt idx="7609">
                  <c:v>345.04899999999992</c:v>
                </c:pt>
                <c:pt idx="7610">
                  <c:v>345.04899999999992</c:v>
                </c:pt>
                <c:pt idx="7611">
                  <c:v>345.04899999999992</c:v>
                </c:pt>
                <c:pt idx="7612">
                  <c:v>345.04899999999992</c:v>
                </c:pt>
                <c:pt idx="7613">
                  <c:v>345.04899999999992</c:v>
                </c:pt>
                <c:pt idx="7614">
                  <c:v>345.714</c:v>
                </c:pt>
                <c:pt idx="7615">
                  <c:v>345.97300000000001</c:v>
                </c:pt>
                <c:pt idx="7616">
                  <c:v>345.97300000000001</c:v>
                </c:pt>
                <c:pt idx="7617">
                  <c:v>346.89600000000002</c:v>
                </c:pt>
                <c:pt idx="7618">
                  <c:v>346.89600000000002</c:v>
                </c:pt>
                <c:pt idx="7619">
                  <c:v>346.89600000000002</c:v>
                </c:pt>
                <c:pt idx="7620">
                  <c:v>346.89600000000002</c:v>
                </c:pt>
                <c:pt idx="7621">
                  <c:v>347.524</c:v>
                </c:pt>
                <c:pt idx="7622">
                  <c:v>348.07799999999992</c:v>
                </c:pt>
                <c:pt idx="7623">
                  <c:v>348.07799999999992</c:v>
                </c:pt>
                <c:pt idx="7624">
                  <c:v>348.96499999999992</c:v>
                </c:pt>
                <c:pt idx="7625">
                  <c:v>348.96499999999992</c:v>
                </c:pt>
                <c:pt idx="7626">
                  <c:v>348.96499999999992</c:v>
                </c:pt>
                <c:pt idx="7627">
                  <c:v>348.96499999999992</c:v>
                </c:pt>
                <c:pt idx="7628">
                  <c:v>348.96499999999992</c:v>
                </c:pt>
                <c:pt idx="7629">
                  <c:v>348.96499999999992</c:v>
                </c:pt>
                <c:pt idx="7630">
                  <c:v>348.96499999999992</c:v>
                </c:pt>
                <c:pt idx="7631">
                  <c:v>348.96499999999992</c:v>
                </c:pt>
                <c:pt idx="7632">
                  <c:v>348.96499999999992</c:v>
                </c:pt>
                <c:pt idx="7633">
                  <c:v>348.96499999999992</c:v>
                </c:pt>
                <c:pt idx="7634">
                  <c:v>348.96499999999992</c:v>
                </c:pt>
                <c:pt idx="7635">
                  <c:v>348.96499999999992</c:v>
                </c:pt>
                <c:pt idx="7636">
                  <c:v>348.96499999999992</c:v>
                </c:pt>
                <c:pt idx="7637">
                  <c:v>348.96499999999992</c:v>
                </c:pt>
                <c:pt idx="7638">
                  <c:v>348.96499999999992</c:v>
                </c:pt>
                <c:pt idx="7639">
                  <c:v>348.96499999999992</c:v>
                </c:pt>
                <c:pt idx="7640">
                  <c:v>348.96499999999992</c:v>
                </c:pt>
                <c:pt idx="7641">
                  <c:v>348.96499999999992</c:v>
                </c:pt>
                <c:pt idx="7642">
                  <c:v>348.96499999999992</c:v>
                </c:pt>
                <c:pt idx="7643">
                  <c:v>348.96499999999992</c:v>
                </c:pt>
                <c:pt idx="7644">
                  <c:v>348.96499999999992</c:v>
                </c:pt>
                <c:pt idx="7645">
                  <c:v>348.96499999999992</c:v>
                </c:pt>
                <c:pt idx="7646">
                  <c:v>348.96499999999992</c:v>
                </c:pt>
                <c:pt idx="7647">
                  <c:v>348.96499999999992</c:v>
                </c:pt>
                <c:pt idx="7648">
                  <c:v>348.96499999999992</c:v>
                </c:pt>
                <c:pt idx="7649">
                  <c:v>349.851</c:v>
                </c:pt>
                <c:pt idx="7650">
                  <c:v>349.851</c:v>
                </c:pt>
                <c:pt idx="7651">
                  <c:v>349.851</c:v>
                </c:pt>
                <c:pt idx="7652">
                  <c:v>349.851</c:v>
                </c:pt>
                <c:pt idx="7653">
                  <c:v>349.851</c:v>
                </c:pt>
                <c:pt idx="7654">
                  <c:v>349.851</c:v>
                </c:pt>
                <c:pt idx="7655">
                  <c:v>349.851</c:v>
                </c:pt>
                <c:pt idx="7656">
                  <c:v>349.851</c:v>
                </c:pt>
                <c:pt idx="7657">
                  <c:v>349.851</c:v>
                </c:pt>
                <c:pt idx="7658">
                  <c:v>349.851</c:v>
                </c:pt>
                <c:pt idx="7659">
                  <c:v>349.851</c:v>
                </c:pt>
                <c:pt idx="7660">
                  <c:v>349.851</c:v>
                </c:pt>
                <c:pt idx="7661">
                  <c:v>349.851</c:v>
                </c:pt>
                <c:pt idx="7662">
                  <c:v>349.851</c:v>
                </c:pt>
                <c:pt idx="7663">
                  <c:v>351.03300000000002</c:v>
                </c:pt>
                <c:pt idx="7664">
                  <c:v>351.03300000000002</c:v>
                </c:pt>
                <c:pt idx="7665">
                  <c:v>351.03300000000002</c:v>
                </c:pt>
                <c:pt idx="7666">
                  <c:v>351.03300000000002</c:v>
                </c:pt>
                <c:pt idx="7667">
                  <c:v>351.03300000000002</c:v>
                </c:pt>
                <c:pt idx="7668">
                  <c:v>351.03300000000002</c:v>
                </c:pt>
                <c:pt idx="7669">
                  <c:v>351.03300000000002</c:v>
                </c:pt>
                <c:pt idx="7670">
                  <c:v>351.03300000000002</c:v>
                </c:pt>
                <c:pt idx="7671">
                  <c:v>351.03300000000002</c:v>
                </c:pt>
                <c:pt idx="7672">
                  <c:v>351.03300000000002</c:v>
                </c:pt>
                <c:pt idx="7673">
                  <c:v>351.03300000000002</c:v>
                </c:pt>
                <c:pt idx="7674">
                  <c:v>351.03300000000002</c:v>
                </c:pt>
                <c:pt idx="7675">
                  <c:v>351.03300000000002</c:v>
                </c:pt>
                <c:pt idx="7676">
                  <c:v>351.03300000000002</c:v>
                </c:pt>
                <c:pt idx="7677">
                  <c:v>351.03300000000002</c:v>
                </c:pt>
                <c:pt idx="7678">
                  <c:v>351.03300000000002</c:v>
                </c:pt>
                <c:pt idx="7679">
                  <c:v>351.03300000000002</c:v>
                </c:pt>
                <c:pt idx="7680">
                  <c:v>351.03300000000002</c:v>
                </c:pt>
                <c:pt idx="7681">
                  <c:v>351.03300000000002</c:v>
                </c:pt>
                <c:pt idx="7682">
                  <c:v>351.03300000000002</c:v>
                </c:pt>
                <c:pt idx="7683">
                  <c:v>351.03300000000002</c:v>
                </c:pt>
                <c:pt idx="7684">
                  <c:v>351.03300000000002</c:v>
                </c:pt>
                <c:pt idx="7685">
                  <c:v>351.03300000000002</c:v>
                </c:pt>
                <c:pt idx="7686">
                  <c:v>351.03300000000002</c:v>
                </c:pt>
                <c:pt idx="7687">
                  <c:v>351.03300000000002</c:v>
                </c:pt>
                <c:pt idx="7688">
                  <c:v>351.03300000000002</c:v>
                </c:pt>
                <c:pt idx="7689">
                  <c:v>351.03300000000002</c:v>
                </c:pt>
                <c:pt idx="7690">
                  <c:v>351.03300000000002</c:v>
                </c:pt>
                <c:pt idx="7691">
                  <c:v>351.03300000000002</c:v>
                </c:pt>
                <c:pt idx="7692">
                  <c:v>351.03300000000002</c:v>
                </c:pt>
                <c:pt idx="7693">
                  <c:v>351.03300000000002</c:v>
                </c:pt>
                <c:pt idx="7694">
                  <c:v>351.03300000000002</c:v>
                </c:pt>
                <c:pt idx="7695">
                  <c:v>351.03300000000002</c:v>
                </c:pt>
                <c:pt idx="7696">
                  <c:v>351.91899999999862</c:v>
                </c:pt>
                <c:pt idx="7697">
                  <c:v>351.91899999999862</c:v>
                </c:pt>
                <c:pt idx="7698">
                  <c:v>9.6770400000000034</c:v>
                </c:pt>
                <c:pt idx="7699">
                  <c:v>48.237499999999997</c:v>
                </c:pt>
                <c:pt idx="7700">
                  <c:v>224.56700000000001</c:v>
                </c:pt>
                <c:pt idx="7701">
                  <c:v>285.214</c:v>
                </c:pt>
                <c:pt idx="7702">
                  <c:v>306.08300000000003</c:v>
                </c:pt>
                <c:pt idx="7703">
                  <c:v>316.351</c:v>
                </c:pt>
                <c:pt idx="7704">
                  <c:v>326.24900000000002</c:v>
                </c:pt>
                <c:pt idx="7705">
                  <c:v>336.33300000000003</c:v>
                </c:pt>
                <c:pt idx="7706">
                  <c:v>340.02600000000001</c:v>
                </c:pt>
                <c:pt idx="7707">
                  <c:v>192.47</c:v>
                </c:pt>
                <c:pt idx="7708">
                  <c:v>13.2967</c:v>
                </c:pt>
                <c:pt idx="7709">
                  <c:v>113.02200000000001</c:v>
                </c:pt>
                <c:pt idx="7710">
                  <c:v>206.61600000000001</c:v>
                </c:pt>
                <c:pt idx="7711">
                  <c:v>277.23599999999891</c:v>
                </c:pt>
                <c:pt idx="7712">
                  <c:v>308.74200000000002</c:v>
                </c:pt>
                <c:pt idx="7713">
                  <c:v>318.78800000000001</c:v>
                </c:pt>
                <c:pt idx="7714">
                  <c:v>328.68700000000001</c:v>
                </c:pt>
                <c:pt idx="7715">
                  <c:v>334.85500000000002</c:v>
                </c:pt>
                <c:pt idx="7716">
                  <c:v>334.85500000000002</c:v>
                </c:pt>
                <c:pt idx="7717">
                  <c:v>334.85500000000002</c:v>
                </c:pt>
                <c:pt idx="7718">
                  <c:v>334.85500000000002</c:v>
                </c:pt>
                <c:pt idx="7719">
                  <c:v>334.96600000000001</c:v>
                </c:pt>
                <c:pt idx="7720">
                  <c:v>335.077</c:v>
                </c:pt>
                <c:pt idx="7721">
                  <c:v>334.96600000000001</c:v>
                </c:pt>
                <c:pt idx="7722">
                  <c:v>334.85500000000002</c:v>
                </c:pt>
                <c:pt idx="7723">
                  <c:v>334.85500000000002</c:v>
                </c:pt>
                <c:pt idx="7724">
                  <c:v>334.96600000000001</c:v>
                </c:pt>
                <c:pt idx="7725">
                  <c:v>334.96600000000001</c:v>
                </c:pt>
                <c:pt idx="7726">
                  <c:v>334.85500000000002</c:v>
                </c:pt>
                <c:pt idx="7727">
                  <c:v>334.85500000000002</c:v>
                </c:pt>
                <c:pt idx="7728">
                  <c:v>337.14499999999998</c:v>
                </c:pt>
                <c:pt idx="7729">
                  <c:v>340.02600000000001</c:v>
                </c:pt>
                <c:pt idx="7730">
                  <c:v>339.91500000000002</c:v>
                </c:pt>
                <c:pt idx="7731">
                  <c:v>340.02600000000001</c:v>
                </c:pt>
                <c:pt idx="7732">
                  <c:v>340.02600000000001</c:v>
                </c:pt>
                <c:pt idx="7733">
                  <c:v>339.91500000000002</c:v>
                </c:pt>
                <c:pt idx="7734">
                  <c:v>340.02600000000001</c:v>
                </c:pt>
                <c:pt idx="7735">
                  <c:v>339.91500000000002</c:v>
                </c:pt>
                <c:pt idx="7736">
                  <c:v>340.02600000000001</c:v>
                </c:pt>
                <c:pt idx="7737">
                  <c:v>339.91500000000002</c:v>
                </c:pt>
                <c:pt idx="7738">
                  <c:v>341.91</c:v>
                </c:pt>
                <c:pt idx="7739">
                  <c:v>343.05500000000001</c:v>
                </c:pt>
                <c:pt idx="7740">
                  <c:v>342.94400000000002</c:v>
                </c:pt>
                <c:pt idx="7741">
                  <c:v>342.94400000000002</c:v>
                </c:pt>
                <c:pt idx="7742">
                  <c:v>343.05500000000001</c:v>
                </c:pt>
                <c:pt idx="7743">
                  <c:v>343.05500000000001</c:v>
                </c:pt>
                <c:pt idx="7744">
                  <c:v>343.05500000000001</c:v>
                </c:pt>
                <c:pt idx="7745">
                  <c:v>343.05500000000001</c:v>
                </c:pt>
                <c:pt idx="7746">
                  <c:v>345.12299999999999</c:v>
                </c:pt>
                <c:pt idx="7747">
                  <c:v>345.12299999999999</c:v>
                </c:pt>
                <c:pt idx="7748">
                  <c:v>345.12299999999999</c:v>
                </c:pt>
                <c:pt idx="7749">
                  <c:v>345.12299999999999</c:v>
                </c:pt>
                <c:pt idx="7750">
                  <c:v>345.12299999999999</c:v>
                </c:pt>
                <c:pt idx="7751">
                  <c:v>1.0341899999999999</c:v>
                </c:pt>
                <c:pt idx="7752">
                  <c:v>68.219499999999996</c:v>
                </c:pt>
                <c:pt idx="7753">
                  <c:v>166.24600000000001</c:v>
                </c:pt>
                <c:pt idx="7754">
                  <c:v>249.60900000000001</c:v>
                </c:pt>
                <c:pt idx="7755">
                  <c:v>301.13299999999992</c:v>
                </c:pt>
                <c:pt idx="7756">
                  <c:v>319.19499999999999</c:v>
                </c:pt>
                <c:pt idx="7757">
                  <c:v>329.13</c:v>
                </c:pt>
                <c:pt idx="7758">
                  <c:v>334.81799999999993</c:v>
                </c:pt>
                <c:pt idx="7759">
                  <c:v>338.10599999999999</c:v>
                </c:pt>
                <c:pt idx="7760">
                  <c:v>339.952</c:v>
                </c:pt>
                <c:pt idx="7761">
                  <c:v>339.952</c:v>
                </c:pt>
                <c:pt idx="7762">
                  <c:v>339.952</c:v>
                </c:pt>
                <c:pt idx="7763">
                  <c:v>340.06299999999999</c:v>
                </c:pt>
                <c:pt idx="7764">
                  <c:v>339.952</c:v>
                </c:pt>
                <c:pt idx="7765">
                  <c:v>339.952</c:v>
                </c:pt>
                <c:pt idx="7766">
                  <c:v>339.952</c:v>
                </c:pt>
                <c:pt idx="7767">
                  <c:v>339.952</c:v>
                </c:pt>
                <c:pt idx="7768">
                  <c:v>344.56900000000002</c:v>
                </c:pt>
                <c:pt idx="7769">
                  <c:v>345.12299999999999</c:v>
                </c:pt>
                <c:pt idx="7770">
                  <c:v>345.12299999999999</c:v>
                </c:pt>
                <c:pt idx="7771">
                  <c:v>345.01299999999992</c:v>
                </c:pt>
                <c:pt idx="7772">
                  <c:v>345.12299999999999</c:v>
                </c:pt>
                <c:pt idx="7773">
                  <c:v>345.12299999999999</c:v>
                </c:pt>
                <c:pt idx="7774">
                  <c:v>345.12299999999999</c:v>
                </c:pt>
                <c:pt idx="7775">
                  <c:v>345.12299999999999</c:v>
                </c:pt>
                <c:pt idx="7776">
                  <c:v>348.00400000000002</c:v>
                </c:pt>
                <c:pt idx="7777">
                  <c:v>348.00400000000002</c:v>
                </c:pt>
                <c:pt idx="7778">
                  <c:v>348.00400000000002</c:v>
                </c:pt>
                <c:pt idx="7779">
                  <c:v>348.00400000000002</c:v>
                </c:pt>
                <c:pt idx="7780">
                  <c:v>348.00400000000002</c:v>
                </c:pt>
                <c:pt idx="7781">
                  <c:v>348.00400000000002</c:v>
                </c:pt>
                <c:pt idx="7782">
                  <c:v>348.00400000000002</c:v>
                </c:pt>
                <c:pt idx="7783">
                  <c:v>348.00400000000002</c:v>
                </c:pt>
                <c:pt idx="7784">
                  <c:v>349.851</c:v>
                </c:pt>
                <c:pt idx="7785">
                  <c:v>349.851</c:v>
                </c:pt>
                <c:pt idx="7786">
                  <c:v>349.851</c:v>
                </c:pt>
                <c:pt idx="7787">
                  <c:v>349.851</c:v>
                </c:pt>
                <c:pt idx="7788">
                  <c:v>349.851</c:v>
                </c:pt>
                <c:pt idx="7789">
                  <c:v>349.851</c:v>
                </c:pt>
                <c:pt idx="7790">
                  <c:v>349.851</c:v>
                </c:pt>
                <c:pt idx="7791">
                  <c:v>349.851</c:v>
                </c:pt>
                <c:pt idx="7792">
                  <c:v>349.851</c:v>
                </c:pt>
                <c:pt idx="7793">
                  <c:v>349.851</c:v>
                </c:pt>
                <c:pt idx="7794">
                  <c:v>349.851</c:v>
                </c:pt>
                <c:pt idx="7795">
                  <c:v>349.851</c:v>
                </c:pt>
                <c:pt idx="7796">
                  <c:v>349.851</c:v>
                </c:pt>
                <c:pt idx="7797">
                  <c:v>349.851</c:v>
                </c:pt>
                <c:pt idx="7798">
                  <c:v>349.851</c:v>
                </c:pt>
                <c:pt idx="7799">
                  <c:v>349.851</c:v>
                </c:pt>
                <c:pt idx="7800">
                  <c:v>349.851</c:v>
                </c:pt>
                <c:pt idx="7801">
                  <c:v>349.851</c:v>
                </c:pt>
                <c:pt idx="7802">
                  <c:v>349.851</c:v>
                </c:pt>
                <c:pt idx="7803">
                  <c:v>54.922800000000002</c:v>
                </c:pt>
                <c:pt idx="7804">
                  <c:v>153.54</c:v>
                </c:pt>
                <c:pt idx="7805">
                  <c:v>240.005</c:v>
                </c:pt>
                <c:pt idx="7806">
                  <c:v>296.22099999999921</c:v>
                </c:pt>
                <c:pt idx="7807">
                  <c:v>316.27699999999862</c:v>
                </c:pt>
                <c:pt idx="7808">
                  <c:v>326.24900000000002</c:v>
                </c:pt>
                <c:pt idx="7809">
                  <c:v>334.892</c:v>
                </c:pt>
                <c:pt idx="7810">
                  <c:v>334.892</c:v>
                </c:pt>
                <c:pt idx="7811">
                  <c:v>339.06599999999992</c:v>
                </c:pt>
                <c:pt idx="7812">
                  <c:v>339.98899999999861</c:v>
                </c:pt>
                <c:pt idx="7813">
                  <c:v>341.57799999999992</c:v>
                </c:pt>
                <c:pt idx="7814">
                  <c:v>345.12299999999999</c:v>
                </c:pt>
                <c:pt idx="7815">
                  <c:v>345.12299999999999</c:v>
                </c:pt>
                <c:pt idx="7816">
                  <c:v>345.12299999999999</c:v>
                </c:pt>
                <c:pt idx="7817">
                  <c:v>345.12299999999999</c:v>
                </c:pt>
                <c:pt idx="7818">
                  <c:v>347.04399999999993</c:v>
                </c:pt>
                <c:pt idx="7819">
                  <c:v>348.041</c:v>
                </c:pt>
                <c:pt idx="7820">
                  <c:v>348.041</c:v>
                </c:pt>
                <c:pt idx="7821">
                  <c:v>348.041</c:v>
                </c:pt>
                <c:pt idx="7822">
                  <c:v>348.041</c:v>
                </c:pt>
                <c:pt idx="7823">
                  <c:v>348.041</c:v>
                </c:pt>
                <c:pt idx="7824">
                  <c:v>348.041</c:v>
                </c:pt>
                <c:pt idx="7825">
                  <c:v>348.041</c:v>
                </c:pt>
                <c:pt idx="7826">
                  <c:v>348.041</c:v>
                </c:pt>
                <c:pt idx="7827">
                  <c:v>348.041</c:v>
                </c:pt>
                <c:pt idx="7828">
                  <c:v>348.041</c:v>
                </c:pt>
                <c:pt idx="7829">
                  <c:v>348.92799999999892</c:v>
                </c:pt>
                <c:pt idx="7830">
                  <c:v>349.81400000000002</c:v>
                </c:pt>
                <c:pt idx="7831">
                  <c:v>349.81400000000002</c:v>
                </c:pt>
                <c:pt idx="7832">
                  <c:v>349.81400000000002</c:v>
                </c:pt>
                <c:pt idx="7833">
                  <c:v>349.81400000000002</c:v>
                </c:pt>
                <c:pt idx="7834">
                  <c:v>349.81400000000002</c:v>
                </c:pt>
                <c:pt idx="7835">
                  <c:v>348.11500000000001</c:v>
                </c:pt>
                <c:pt idx="7836">
                  <c:v>348.48399999999862</c:v>
                </c:pt>
                <c:pt idx="7837">
                  <c:v>349.77699999999862</c:v>
                </c:pt>
                <c:pt idx="7838">
                  <c:v>350.553</c:v>
                </c:pt>
                <c:pt idx="7839">
                  <c:v>351.88200000000001</c:v>
                </c:pt>
                <c:pt idx="7840">
                  <c:v>351.88200000000001</c:v>
                </c:pt>
                <c:pt idx="7841">
                  <c:v>351.88200000000001</c:v>
                </c:pt>
                <c:pt idx="7842">
                  <c:v>351.88200000000001</c:v>
                </c:pt>
                <c:pt idx="7843">
                  <c:v>351.88200000000001</c:v>
                </c:pt>
                <c:pt idx="7844">
                  <c:v>353.98799999999892</c:v>
                </c:pt>
                <c:pt idx="7845">
                  <c:v>351.91899999999862</c:v>
                </c:pt>
                <c:pt idx="7846">
                  <c:v>351.91899999999862</c:v>
                </c:pt>
                <c:pt idx="7847">
                  <c:v>351.91899999999862</c:v>
                </c:pt>
                <c:pt idx="7848">
                  <c:v>351.91899999999862</c:v>
                </c:pt>
                <c:pt idx="7849">
                  <c:v>351.91899999999862</c:v>
                </c:pt>
                <c:pt idx="7850">
                  <c:v>351.91899999999862</c:v>
                </c:pt>
                <c:pt idx="7851">
                  <c:v>351.91899999999862</c:v>
                </c:pt>
                <c:pt idx="7852">
                  <c:v>351.91899999999862</c:v>
                </c:pt>
                <c:pt idx="7853">
                  <c:v>351.91899999999862</c:v>
                </c:pt>
                <c:pt idx="7854">
                  <c:v>351.91899999999862</c:v>
                </c:pt>
                <c:pt idx="7855">
                  <c:v>351.91899999999862</c:v>
                </c:pt>
                <c:pt idx="7856">
                  <c:v>352.80599999999993</c:v>
                </c:pt>
                <c:pt idx="7857">
                  <c:v>352.80599999999993</c:v>
                </c:pt>
                <c:pt idx="7858">
                  <c:v>352.80599999999993</c:v>
                </c:pt>
                <c:pt idx="7859">
                  <c:v>352.80599999999993</c:v>
                </c:pt>
                <c:pt idx="7860">
                  <c:v>352.80599999999993</c:v>
                </c:pt>
                <c:pt idx="7861">
                  <c:v>352.80599999999993</c:v>
                </c:pt>
                <c:pt idx="7862">
                  <c:v>353.24900000000002</c:v>
                </c:pt>
                <c:pt idx="7863">
                  <c:v>354.02499999999992</c:v>
                </c:pt>
                <c:pt idx="7864">
                  <c:v>354.02499999999992</c:v>
                </c:pt>
                <c:pt idx="7865">
                  <c:v>354.02499999999992</c:v>
                </c:pt>
                <c:pt idx="7866">
                  <c:v>353.91399999999891</c:v>
                </c:pt>
                <c:pt idx="7867">
                  <c:v>353.91399999999891</c:v>
                </c:pt>
                <c:pt idx="7868">
                  <c:v>353.91399999999891</c:v>
                </c:pt>
                <c:pt idx="7869">
                  <c:v>353.91399999999891</c:v>
                </c:pt>
                <c:pt idx="7870">
                  <c:v>353.91399999999891</c:v>
                </c:pt>
                <c:pt idx="7871">
                  <c:v>353.91399999999891</c:v>
                </c:pt>
                <c:pt idx="7872">
                  <c:v>353.91399999999891</c:v>
                </c:pt>
                <c:pt idx="7873">
                  <c:v>353.91399999999891</c:v>
                </c:pt>
                <c:pt idx="7874">
                  <c:v>354.46800000000002</c:v>
                </c:pt>
                <c:pt idx="7875">
                  <c:v>354.8</c:v>
                </c:pt>
                <c:pt idx="7876">
                  <c:v>354.8</c:v>
                </c:pt>
                <c:pt idx="7877">
                  <c:v>354.8</c:v>
                </c:pt>
                <c:pt idx="7878">
                  <c:v>354.8</c:v>
                </c:pt>
                <c:pt idx="7879">
                  <c:v>354.8</c:v>
                </c:pt>
                <c:pt idx="7880">
                  <c:v>354.8</c:v>
                </c:pt>
                <c:pt idx="7881">
                  <c:v>354.91099999999892</c:v>
                </c:pt>
                <c:pt idx="7882">
                  <c:v>354.91099999999892</c:v>
                </c:pt>
                <c:pt idx="7883">
                  <c:v>354.91099999999892</c:v>
                </c:pt>
                <c:pt idx="7884">
                  <c:v>354.91099999999892</c:v>
                </c:pt>
                <c:pt idx="7885">
                  <c:v>354.91099999999892</c:v>
                </c:pt>
                <c:pt idx="7886">
                  <c:v>355.76100000000002</c:v>
                </c:pt>
                <c:pt idx="7887">
                  <c:v>355.76100000000002</c:v>
                </c:pt>
                <c:pt idx="7888">
                  <c:v>355.76100000000002</c:v>
                </c:pt>
                <c:pt idx="7889">
                  <c:v>355.76100000000002</c:v>
                </c:pt>
                <c:pt idx="7890">
                  <c:v>355.76100000000002</c:v>
                </c:pt>
                <c:pt idx="7891">
                  <c:v>355.76100000000002</c:v>
                </c:pt>
                <c:pt idx="7892">
                  <c:v>356.94299999999993</c:v>
                </c:pt>
                <c:pt idx="7893">
                  <c:v>356.94299999999993</c:v>
                </c:pt>
                <c:pt idx="7894">
                  <c:v>356.94299999999993</c:v>
                </c:pt>
                <c:pt idx="7895">
                  <c:v>356.94299999999993</c:v>
                </c:pt>
                <c:pt idx="7896">
                  <c:v>356.94299999999993</c:v>
                </c:pt>
                <c:pt idx="7897">
                  <c:v>356.94299999999993</c:v>
                </c:pt>
                <c:pt idx="7898">
                  <c:v>356.94299999999993</c:v>
                </c:pt>
                <c:pt idx="7899">
                  <c:v>356.94299999999993</c:v>
                </c:pt>
                <c:pt idx="7900">
                  <c:v>356.94299999999993</c:v>
                </c:pt>
                <c:pt idx="7901">
                  <c:v>356.94299999999993</c:v>
                </c:pt>
                <c:pt idx="7902">
                  <c:v>356.94299999999993</c:v>
                </c:pt>
                <c:pt idx="7903">
                  <c:v>357.82900000000001</c:v>
                </c:pt>
                <c:pt idx="7904">
                  <c:v>357.82900000000001</c:v>
                </c:pt>
                <c:pt idx="7905">
                  <c:v>357.82900000000001</c:v>
                </c:pt>
                <c:pt idx="7906">
                  <c:v>357.82900000000001</c:v>
                </c:pt>
                <c:pt idx="7907">
                  <c:v>357.82900000000001</c:v>
                </c:pt>
                <c:pt idx="7908">
                  <c:v>357.82900000000001</c:v>
                </c:pt>
                <c:pt idx="7909">
                  <c:v>357.82900000000001</c:v>
                </c:pt>
                <c:pt idx="7910">
                  <c:v>357.82900000000001</c:v>
                </c:pt>
                <c:pt idx="7911">
                  <c:v>357.82900000000001</c:v>
                </c:pt>
                <c:pt idx="7912">
                  <c:v>357.82900000000001</c:v>
                </c:pt>
                <c:pt idx="7913">
                  <c:v>359.01100000000002</c:v>
                </c:pt>
                <c:pt idx="7914">
                  <c:v>359.01100000000002</c:v>
                </c:pt>
                <c:pt idx="7915">
                  <c:v>359.01100000000002</c:v>
                </c:pt>
                <c:pt idx="7916">
                  <c:v>359.01100000000002</c:v>
                </c:pt>
                <c:pt idx="7917">
                  <c:v>359.12200000000001</c:v>
                </c:pt>
                <c:pt idx="7918">
                  <c:v>359.01100000000002</c:v>
                </c:pt>
                <c:pt idx="7919">
                  <c:v>359.12200000000001</c:v>
                </c:pt>
                <c:pt idx="7920">
                  <c:v>359.01100000000002</c:v>
                </c:pt>
                <c:pt idx="7921">
                  <c:v>359.12200000000001</c:v>
                </c:pt>
                <c:pt idx="7922">
                  <c:v>359.01100000000002</c:v>
                </c:pt>
                <c:pt idx="7923">
                  <c:v>359.12200000000001</c:v>
                </c:pt>
                <c:pt idx="7924">
                  <c:v>359.12200000000001</c:v>
                </c:pt>
                <c:pt idx="7925">
                  <c:v>359.93400000000003</c:v>
                </c:pt>
                <c:pt idx="7926">
                  <c:v>359.93400000000003</c:v>
                </c:pt>
                <c:pt idx="7927">
                  <c:v>359.93400000000003</c:v>
                </c:pt>
                <c:pt idx="7928">
                  <c:v>360.82100000000003</c:v>
                </c:pt>
                <c:pt idx="7929">
                  <c:v>360.82100000000003</c:v>
                </c:pt>
                <c:pt idx="7930">
                  <c:v>360.82100000000003</c:v>
                </c:pt>
                <c:pt idx="7931">
                  <c:v>360.82100000000003</c:v>
                </c:pt>
                <c:pt idx="7932">
                  <c:v>360.82100000000003</c:v>
                </c:pt>
                <c:pt idx="7933">
                  <c:v>357.01600000000002</c:v>
                </c:pt>
                <c:pt idx="7934">
                  <c:v>349.851</c:v>
                </c:pt>
                <c:pt idx="7935">
                  <c:v>349.851</c:v>
                </c:pt>
                <c:pt idx="7936">
                  <c:v>349.851</c:v>
                </c:pt>
                <c:pt idx="7937">
                  <c:v>349.851</c:v>
                </c:pt>
                <c:pt idx="7938">
                  <c:v>349.851</c:v>
                </c:pt>
                <c:pt idx="7939">
                  <c:v>349.851</c:v>
                </c:pt>
                <c:pt idx="7940">
                  <c:v>349.851</c:v>
                </c:pt>
                <c:pt idx="7941">
                  <c:v>352.62099999999992</c:v>
                </c:pt>
                <c:pt idx="7942">
                  <c:v>354.61599999999999</c:v>
                </c:pt>
                <c:pt idx="7943">
                  <c:v>356.61</c:v>
                </c:pt>
                <c:pt idx="7944">
                  <c:v>358.60500000000002</c:v>
                </c:pt>
                <c:pt idx="7945">
                  <c:v>360.52499999999992</c:v>
                </c:pt>
                <c:pt idx="7946">
                  <c:v>362.52</c:v>
                </c:pt>
                <c:pt idx="7947">
                  <c:v>364.625</c:v>
                </c:pt>
                <c:pt idx="7948">
                  <c:v>364.95800000000003</c:v>
                </c:pt>
                <c:pt idx="7949">
                  <c:v>364.95800000000003</c:v>
                </c:pt>
                <c:pt idx="7950">
                  <c:v>364.95800000000003</c:v>
                </c:pt>
                <c:pt idx="7951">
                  <c:v>364.95800000000003</c:v>
                </c:pt>
                <c:pt idx="7952">
                  <c:v>364.95800000000003</c:v>
                </c:pt>
                <c:pt idx="7953">
                  <c:v>364.95800000000003</c:v>
                </c:pt>
                <c:pt idx="7954">
                  <c:v>365.06799999999993</c:v>
                </c:pt>
                <c:pt idx="7955">
                  <c:v>364.95800000000003</c:v>
                </c:pt>
                <c:pt idx="7956">
                  <c:v>364.95800000000003</c:v>
                </c:pt>
                <c:pt idx="7957">
                  <c:v>365.06799999999993</c:v>
                </c:pt>
                <c:pt idx="7958">
                  <c:v>364.95800000000003</c:v>
                </c:pt>
                <c:pt idx="7959">
                  <c:v>364.95800000000003</c:v>
                </c:pt>
                <c:pt idx="7960">
                  <c:v>364.95800000000003</c:v>
                </c:pt>
                <c:pt idx="7961">
                  <c:v>364.95800000000003</c:v>
                </c:pt>
                <c:pt idx="7962">
                  <c:v>364.95800000000003</c:v>
                </c:pt>
                <c:pt idx="7963">
                  <c:v>364.95800000000003</c:v>
                </c:pt>
                <c:pt idx="7964">
                  <c:v>364.95800000000003</c:v>
                </c:pt>
                <c:pt idx="7965">
                  <c:v>364.95800000000003</c:v>
                </c:pt>
                <c:pt idx="7966">
                  <c:v>364.95800000000003</c:v>
                </c:pt>
                <c:pt idx="7967">
                  <c:v>364.95800000000003</c:v>
                </c:pt>
                <c:pt idx="7968">
                  <c:v>365.06799999999993</c:v>
                </c:pt>
                <c:pt idx="7969">
                  <c:v>364.95800000000003</c:v>
                </c:pt>
                <c:pt idx="7970">
                  <c:v>364.95800000000003</c:v>
                </c:pt>
                <c:pt idx="7971">
                  <c:v>365.06799999999993</c:v>
                </c:pt>
                <c:pt idx="7972">
                  <c:v>365.06799999999993</c:v>
                </c:pt>
                <c:pt idx="7973">
                  <c:v>364.95800000000003</c:v>
                </c:pt>
                <c:pt idx="7974">
                  <c:v>364.95800000000003</c:v>
                </c:pt>
                <c:pt idx="7975">
                  <c:v>365.06799999999993</c:v>
                </c:pt>
                <c:pt idx="7976">
                  <c:v>364.95800000000003</c:v>
                </c:pt>
                <c:pt idx="7977">
                  <c:v>365.06799999999993</c:v>
                </c:pt>
                <c:pt idx="7978">
                  <c:v>364.95800000000003</c:v>
                </c:pt>
                <c:pt idx="7979">
                  <c:v>364.95800000000003</c:v>
                </c:pt>
                <c:pt idx="7980">
                  <c:v>364.95800000000003</c:v>
                </c:pt>
                <c:pt idx="7981">
                  <c:v>364.95800000000003</c:v>
                </c:pt>
                <c:pt idx="7982">
                  <c:v>364.95800000000003</c:v>
                </c:pt>
                <c:pt idx="7983">
                  <c:v>364.95800000000003</c:v>
                </c:pt>
                <c:pt idx="7984">
                  <c:v>364.95800000000003</c:v>
                </c:pt>
                <c:pt idx="7985">
                  <c:v>364.95800000000003</c:v>
                </c:pt>
                <c:pt idx="7986">
                  <c:v>364.95800000000003</c:v>
                </c:pt>
                <c:pt idx="7987">
                  <c:v>365.06799999999993</c:v>
                </c:pt>
                <c:pt idx="7988">
                  <c:v>364.95800000000003</c:v>
                </c:pt>
                <c:pt idx="7989">
                  <c:v>364.95800000000003</c:v>
                </c:pt>
                <c:pt idx="7990">
                  <c:v>364.95800000000003</c:v>
                </c:pt>
                <c:pt idx="7991">
                  <c:v>364.95800000000003</c:v>
                </c:pt>
                <c:pt idx="7992">
                  <c:v>365.06799999999993</c:v>
                </c:pt>
                <c:pt idx="7993">
                  <c:v>364.95800000000003</c:v>
                </c:pt>
                <c:pt idx="7994">
                  <c:v>364.95800000000003</c:v>
                </c:pt>
                <c:pt idx="7995">
                  <c:v>365.06799999999993</c:v>
                </c:pt>
                <c:pt idx="7996">
                  <c:v>365.06799999999993</c:v>
                </c:pt>
                <c:pt idx="7997">
                  <c:v>364.95800000000003</c:v>
                </c:pt>
                <c:pt idx="7998">
                  <c:v>364.95800000000003</c:v>
                </c:pt>
                <c:pt idx="7999">
                  <c:v>364.95800000000003</c:v>
                </c:pt>
                <c:pt idx="8000">
                  <c:v>364.95800000000003</c:v>
                </c:pt>
                <c:pt idx="8001">
                  <c:v>364.95800000000003</c:v>
                </c:pt>
                <c:pt idx="8002">
                  <c:v>364.95800000000003</c:v>
                </c:pt>
                <c:pt idx="8003">
                  <c:v>364.95800000000003</c:v>
                </c:pt>
                <c:pt idx="8004">
                  <c:v>365.06799999999993</c:v>
                </c:pt>
                <c:pt idx="8005">
                  <c:v>364.95800000000003</c:v>
                </c:pt>
                <c:pt idx="8006">
                  <c:v>364.95800000000003</c:v>
                </c:pt>
                <c:pt idx="8007">
                  <c:v>364.95800000000003</c:v>
                </c:pt>
                <c:pt idx="8008">
                  <c:v>364.95800000000003</c:v>
                </c:pt>
                <c:pt idx="8009">
                  <c:v>365.06799999999993</c:v>
                </c:pt>
                <c:pt idx="8010">
                  <c:v>364.95800000000003</c:v>
                </c:pt>
                <c:pt idx="8011">
                  <c:v>364.95800000000003</c:v>
                </c:pt>
                <c:pt idx="8012">
                  <c:v>364.95800000000003</c:v>
                </c:pt>
                <c:pt idx="8013">
                  <c:v>364.95800000000003</c:v>
                </c:pt>
                <c:pt idx="8014">
                  <c:v>365.06799999999993</c:v>
                </c:pt>
                <c:pt idx="8015">
                  <c:v>364.95800000000003</c:v>
                </c:pt>
                <c:pt idx="8016">
                  <c:v>364.95800000000003</c:v>
                </c:pt>
                <c:pt idx="8017">
                  <c:v>365.06799999999993</c:v>
                </c:pt>
                <c:pt idx="8018">
                  <c:v>364.95800000000003</c:v>
                </c:pt>
                <c:pt idx="8019">
                  <c:v>364.95800000000003</c:v>
                </c:pt>
                <c:pt idx="8020">
                  <c:v>364.95800000000003</c:v>
                </c:pt>
                <c:pt idx="8021">
                  <c:v>364.95800000000003</c:v>
                </c:pt>
                <c:pt idx="8022">
                  <c:v>364.95800000000003</c:v>
                </c:pt>
                <c:pt idx="8023">
                  <c:v>364.95800000000003</c:v>
                </c:pt>
                <c:pt idx="8024">
                  <c:v>364.95800000000003</c:v>
                </c:pt>
                <c:pt idx="8025">
                  <c:v>364.95800000000003</c:v>
                </c:pt>
                <c:pt idx="8026">
                  <c:v>364.95800000000003</c:v>
                </c:pt>
                <c:pt idx="8027">
                  <c:v>365.06799999999993</c:v>
                </c:pt>
                <c:pt idx="8028">
                  <c:v>364.95800000000003</c:v>
                </c:pt>
                <c:pt idx="8029">
                  <c:v>364.95800000000003</c:v>
                </c:pt>
                <c:pt idx="8030">
                  <c:v>365.06799999999993</c:v>
                </c:pt>
                <c:pt idx="8031">
                  <c:v>364.95800000000003</c:v>
                </c:pt>
                <c:pt idx="8032">
                  <c:v>364.95800000000003</c:v>
                </c:pt>
                <c:pt idx="8033">
                  <c:v>365.06799999999993</c:v>
                </c:pt>
                <c:pt idx="8034">
                  <c:v>365.06799999999993</c:v>
                </c:pt>
                <c:pt idx="8035">
                  <c:v>364.95800000000003</c:v>
                </c:pt>
                <c:pt idx="8036">
                  <c:v>364.95800000000003</c:v>
                </c:pt>
                <c:pt idx="8037">
                  <c:v>364.95800000000003</c:v>
                </c:pt>
                <c:pt idx="8038">
                  <c:v>364.95800000000003</c:v>
                </c:pt>
                <c:pt idx="8039">
                  <c:v>364.95800000000003</c:v>
                </c:pt>
                <c:pt idx="8040">
                  <c:v>365.06799999999993</c:v>
                </c:pt>
                <c:pt idx="8041">
                  <c:v>364.95800000000003</c:v>
                </c:pt>
                <c:pt idx="8042">
                  <c:v>365.06799999999993</c:v>
                </c:pt>
                <c:pt idx="8043">
                  <c:v>364.95800000000003</c:v>
                </c:pt>
                <c:pt idx="8044">
                  <c:v>364.95800000000003</c:v>
                </c:pt>
                <c:pt idx="8045">
                  <c:v>364.95800000000003</c:v>
                </c:pt>
                <c:pt idx="8046">
                  <c:v>364.95800000000003</c:v>
                </c:pt>
                <c:pt idx="8047">
                  <c:v>365.06799999999993</c:v>
                </c:pt>
                <c:pt idx="8048">
                  <c:v>365.06799999999993</c:v>
                </c:pt>
                <c:pt idx="8049">
                  <c:v>364.95800000000003</c:v>
                </c:pt>
                <c:pt idx="8050">
                  <c:v>364.95800000000003</c:v>
                </c:pt>
                <c:pt idx="8051">
                  <c:v>364.95800000000003</c:v>
                </c:pt>
                <c:pt idx="8052">
                  <c:v>364.95800000000003</c:v>
                </c:pt>
                <c:pt idx="8053">
                  <c:v>364.95800000000003</c:v>
                </c:pt>
                <c:pt idx="8054">
                  <c:v>365.06799999999993</c:v>
                </c:pt>
                <c:pt idx="8055">
                  <c:v>365.06799999999993</c:v>
                </c:pt>
                <c:pt idx="8056">
                  <c:v>365.06799999999993</c:v>
                </c:pt>
                <c:pt idx="8057">
                  <c:v>364.95800000000003</c:v>
                </c:pt>
                <c:pt idx="8058">
                  <c:v>365.06799999999993</c:v>
                </c:pt>
                <c:pt idx="8059">
                  <c:v>364.95800000000003</c:v>
                </c:pt>
                <c:pt idx="8060">
                  <c:v>364.95800000000003</c:v>
                </c:pt>
                <c:pt idx="8061">
                  <c:v>364.95800000000003</c:v>
                </c:pt>
                <c:pt idx="8062">
                  <c:v>364.95800000000003</c:v>
                </c:pt>
                <c:pt idx="8063">
                  <c:v>364.95800000000003</c:v>
                </c:pt>
                <c:pt idx="8064">
                  <c:v>365.06799999999993</c:v>
                </c:pt>
                <c:pt idx="8065">
                  <c:v>364.95800000000003</c:v>
                </c:pt>
                <c:pt idx="8066">
                  <c:v>365.06799999999993</c:v>
                </c:pt>
                <c:pt idx="8067">
                  <c:v>364.95800000000003</c:v>
                </c:pt>
                <c:pt idx="8068">
                  <c:v>364.95800000000003</c:v>
                </c:pt>
                <c:pt idx="8069">
                  <c:v>365.06799999999993</c:v>
                </c:pt>
                <c:pt idx="8070">
                  <c:v>364.95800000000003</c:v>
                </c:pt>
                <c:pt idx="8071">
                  <c:v>364.95800000000003</c:v>
                </c:pt>
                <c:pt idx="8072">
                  <c:v>365.06799999999993</c:v>
                </c:pt>
                <c:pt idx="8073">
                  <c:v>364.95800000000003</c:v>
                </c:pt>
                <c:pt idx="8074">
                  <c:v>364.95800000000003</c:v>
                </c:pt>
                <c:pt idx="8075">
                  <c:v>365.06799999999993</c:v>
                </c:pt>
                <c:pt idx="8076">
                  <c:v>364.95800000000003</c:v>
                </c:pt>
                <c:pt idx="8077">
                  <c:v>364.95800000000003</c:v>
                </c:pt>
                <c:pt idx="8078">
                  <c:v>364.95800000000003</c:v>
                </c:pt>
                <c:pt idx="8079">
                  <c:v>364.95800000000003</c:v>
                </c:pt>
                <c:pt idx="8080">
                  <c:v>365.06799999999993</c:v>
                </c:pt>
                <c:pt idx="8081">
                  <c:v>365.06799999999993</c:v>
                </c:pt>
                <c:pt idx="8082">
                  <c:v>364.95800000000003</c:v>
                </c:pt>
                <c:pt idx="8083">
                  <c:v>365.06799999999993</c:v>
                </c:pt>
                <c:pt idx="8084">
                  <c:v>364.95800000000003</c:v>
                </c:pt>
                <c:pt idx="8085">
                  <c:v>354.87400000000002</c:v>
                </c:pt>
                <c:pt idx="8086">
                  <c:v>354.87400000000002</c:v>
                </c:pt>
                <c:pt idx="8087">
                  <c:v>340.21100000000001</c:v>
                </c:pt>
                <c:pt idx="8088">
                  <c:v>340.02600000000001</c:v>
                </c:pt>
                <c:pt idx="8089">
                  <c:v>344.97599999999892</c:v>
                </c:pt>
                <c:pt idx="8090">
                  <c:v>349.92500000000001</c:v>
                </c:pt>
                <c:pt idx="8091">
                  <c:v>354.76299999999992</c:v>
                </c:pt>
                <c:pt idx="8092">
                  <c:v>354.87400000000002</c:v>
                </c:pt>
                <c:pt idx="8093">
                  <c:v>354.87400000000002</c:v>
                </c:pt>
                <c:pt idx="8094">
                  <c:v>354.87400000000002</c:v>
                </c:pt>
                <c:pt idx="8095">
                  <c:v>354.87400000000002</c:v>
                </c:pt>
                <c:pt idx="8096">
                  <c:v>356.24099999999999</c:v>
                </c:pt>
                <c:pt idx="8097">
                  <c:v>361.30099999999999</c:v>
                </c:pt>
                <c:pt idx="8098">
                  <c:v>365.06799999999993</c:v>
                </c:pt>
                <c:pt idx="8099">
                  <c:v>365.06799999999993</c:v>
                </c:pt>
                <c:pt idx="8100">
                  <c:v>364.95800000000003</c:v>
                </c:pt>
                <c:pt idx="8101">
                  <c:v>364.95800000000003</c:v>
                </c:pt>
                <c:pt idx="8102">
                  <c:v>364.95800000000003</c:v>
                </c:pt>
                <c:pt idx="8103">
                  <c:v>364.95800000000003</c:v>
                </c:pt>
                <c:pt idx="8104">
                  <c:v>364.95800000000003</c:v>
                </c:pt>
                <c:pt idx="8105">
                  <c:v>364.95800000000003</c:v>
                </c:pt>
                <c:pt idx="8106">
                  <c:v>365.06799999999993</c:v>
                </c:pt>
                <c:pt idx="8107">
                  <c:v>364.95800000000003</c:v>
                </c:pt>
                <c:pt idx="8108">
                  <c:v>364.95800000000003</c:v>
                </c:pt>
                <c:pt idx="8109">
                  <c:v>365.06799999999993</c:v>
                </c:pt>
                <c:pt idx="8110">
                  <c:v>364.95800000000003</c:v>
                </c:pt>
                <c:pt idx="8111">
                  <c:v>364.95800000000003</c:v>
                </c:pt>
                <c:pt idx="8112">
                  <c:v>364.95800000000003</c:v>
                </c:pt>
                <c:pt idx="8113">
                  <c:v>365.17899999999992</c:v>
                </c:pt>
                <c:pt idx="8114">
                  <c:v>364.95800000000003</c:v>
                </c:pt>
                <c:pt idx="8115">
                  <c:v>364.95800000000003</c:v>
                </c:pt>
                <c:pt idx="8116">
                  <c:v>364.95800000000003</c:v>
                </c:pt>
                <c:pt idx="8117">
                  <c:v>364.95800000000003</c:v>
                </c:pt>
                <c:pt idx="8118">
                  <c:v>364.95800000000003</c:v>
                </c:pt>
                <c:pt idx="8119">
                  <c:v>365.06799999999993</c:v>
                </c:pt>
                <c:pt idx="8120">
                  <c:v>364.95800000000003</c:v>
                </c:pt>
                <c:pt idx="8121">
                  <c:v>365.06799999999993</c:v>
                </c:pt>
                <c:pt idx="8122">
                  <c:v>364.95800000000003</c:v>
                </c:pt>
                <c:pt idx="8123">
                  <c:v>365.06799999999993</c:v>
                </c:pt>
                <c:pt idx="8124">
                  <c:v>365.06799999999993</c:v>
                </c:pt>
                <c:pt idx="8125">
                  <c:v>364.95800000000003</c:v>
                </c:pt>
                <c:pt idx="8126">
                  <c:v>365.06799999999993</c:v>
                </c:pt>
                <c:pt idx="8127">
                  <c:v>364.95800000000003</c:v>
                </c:pt>
                <c:pt idx="8128">
                  <c:v>364.95800000000003</c:v>
                </c:pt>
                <c:pt idx="8129">
                  <c:v>365.06799999999993</c:v>
                </c:pt>
                <c:pt idx="8130">
                  <c:v>365.06799999999993</c:v>
                </c:pt>
                <c:pt idx="8131">
                  <c:v>364.95800000000003</c:v>
                </c:pt>
                <c:pt idx="8132">
                  <c:v>364.95800000000003</c:v>
                </c:pt>
                <c:pt idx="8133">
                  <c:v>364.95800000000003</c:v>
                </c:pt>
                <c:pt idx="8134">
                  <c:v>364.95800000000003</c:v>
                </c:pt>
                <c:pt idx="8135">
                  <c:v>364.95800000000003</c:v>
                </c:pt>
                <c:pt idx="8136">
                  <c:v>364.95800000000003</c:v>
                </c:pt>
                <c:pt idx="8137">
                  <c:v>364.95800000000003</c:v>
                </c:pt>
                <c:pt idx="8138">
                  <c:v>365.06799999999993</c:v>
                </c:pt>
                <c:pt idx="8139">
                  <c:v>364.95800000000003</c:v>
                </c:pt>
                <c:pt idx="8140">
                  <c:v>364.95800000000003</c:v>
                </c:pt>
                <c:pt idx="8141">
                  <c:v>364.95800000000003</c:v>
                </c:pt>
                <c:pt idx="8142">
                  <c:v>364.95800000000003</c:v>
                </c:pt>
                <c:pt idx="8143">
                  <c:v>364.95800000000003</c:v>
                </c:pt>
                <c:pt idx="8144">
                  <c:v>364.95800000000003</c:v>
                </c:pt>
                <c:pt idx="8145">
                  <c:v>365.06799999999993</c:v>
                </c:pt>
                <c:pt idx="8146">
                  <c:v>364.95800000000003</c:v>
                </c:pt>
                <c:pt idx="8147">
                  <c:v>364.95800000000003</c:v>
                </c:pt>
                <c:pt idx="8148">
                  <c:v>364.95800000000003</c:v>
                </c:pt>
                <c:pt idx="8149">
                  <c:v>364.95800000000003</c:v>
                </c:pt>
                <c:pt idx="8150">
                  <c:v>364.95800000000003</c:v>
                </c:pt>
                <c:pt idx="8151">
                  <c:v>364.95800000000003</c:v>
                </c:pt>
                <c:pt idx="8152">
                  <c:v>364.95800000000003</c:v>
                </c:pt>
                <c:pt idx="8153">
                  <c:v>363.185</c:v>
                </c:pt>
                <c:pt idx="8154">
                  <c:v>357.53399999999891</c:v>
                </c:pt>
                <c:pt idx="8155">
                  <c:v>349.88799999999992</c:v>
                </c:pt>
                <c:pt idx="8156">
                  <c:v>349.88799999999992</c:v>
                </c:pt>
                <c:pt idx="8157">
                  <c:v>349.88799999999992</c:v>
                </c:pt>
                <c:pt idx="8158">
                  <c:v>349.88799999999992</c:v>
                </c:pt>
                <c:pt idx="8159">
                  <c:v>349.88799999999992</c:v>
                </c:pt>
                <c:pt idx="8160">
                  <c:v>349.88799999999992</c:v>
                </c:pt>
                <c:pt idx="8161">
                  <c:v>349.88799999999992</c:v>
                </c:pt>
                <c:pt idx="8162">
                  <c:v>317.57</c:v>
                </c:pt>
                <c:pt idx="8163">
                  <c:v>217.66</c:v>
                </c:pt>
                <c:pt idx="8164">
                  <c:v>117.676</c:v>
                </c:pt>
                <c:pt idx="8165">
                  <c:v>17.692</c:v>
                </c:pt>
                <c:pt idx="8166">
                  <c:v>74.535399999999981</c:v>
                </c:pt>
                <c:pt idx="8167">
                  <c:v>167.20599999999999</c:v>
                </c:pt>
                <c:pt idx="8168">
                  <c:v>224.751</c:v>
                </c:pt>
                <c:pt idx="8169">
                  <c:v>244.327</c:v>
                </c:pt>
                <c:pt idx="8170">
                  <c:v>249.904</c:v>
                </c:pt>
                <c:pt idx="8171">
                  <c:v>267.67</c:v>
                </c:pt>
                <c:pt idx="8172">
                  <c:v>291.49299999999891</c:v>
                </c:pt>
                <c:pt idx="8173">
                  <c:v>307.48599999999891</c:v>
                </c:pt>
                <c:pt idx="8174">
                  <c:v>317.86500000000001</c:v>
                </c:pt>
                <c:pt idx="8175">
                  <c:v>327.80099999999999</c:v>
                </c:pt>
                <c:pt idx="8176">
                  <c:v>334.19</c:v>
                </c:pt>
                <c:pt idx="8177">
                  <c:v>340.87599999999992</c:v>
                </c:pt>
                <c:pt idx="8178">
                  <c:v>343.60899999999992</c:v>
                </c:pt>
                <c:pt idx="8179">
                  <c:v>346.01</c:v>
                </c:pt>
                <c:pt idx="8180">
                  <c:v>346.01</c:v>
                </c:pt>
                <c:pt idx="8181">
                  <c:v>350.959</c:v>
                </c:pt>
                <c:pt idx="8182">
                  <c:v>350.959</c:v>
                </c:pt>
                <c:pt idx="8183">
                  <c:v>355.68700000000001</c:v>
                </c:pt>
                <c:pt idx="8184">
                  <c:v>355.68700000000001</c:v>
                </c:pt>
                <c:pt idx="8185">
                  <c:v>360.74700000000001</c:v>
                </c:pt>
                <c:pt idx="8186">
                  <c:v>360.858</c:v>
                </c:pt>
                <c:pt idx="8187">
                  <c:v>364.92099999999891</c:v>
                </c:pt>
                <c:pt idx="8188">
                  <c:v>365.03099999999961</c:v>
                </c:pt>
                <c:pt idx="8189">
                  <c:v>365.03099999999961</c:v>
                </c:pt>
                <c:pt idx="8190">
                  <c:v>365.03099999999961</c:v>
                </c:pt>
                <c:pt idx="8191">
                  <c:v>364.92099999999891</c:v>
                </c:pt>
                <c:pt idx="8192">
                  <c:v>365.142</c:v>
                </c:pt>
                <c:pt idx="8193">
                  <c:v>365.03099999999961</c:v>
                </c:pt>
                <c:pt idx="8194">
                  <c:v>364.92099999999891</c:v>
                </c:pt>
                <c:pt idx="8195">
                  <c:v>364.92099999999891</c:v>
                </c:pt>
                <c:pt idx="8196">
                  <c:v>364.92099999999891</c:v>
                </c:pt>
                <c:pt idx="8197">
                  <c:v>365.03099999999961</c:v>
                </c:pt>
                <c:pt idx="8198">
                  <c:v>365.03099999999961</c:v>
                </c:pt>
                <c:pt idx="8199">
                  <c:v>365.03099999999961</c:v>
                </c:pt>
                <c:pt idx="8200">
                  <c:v>364.92099999999891</c:v>
                </c:pt>
                <c:pt idx="8201">
                  <c:v>365.03099999999961</c:v>
                </c:pt>
                <c:pt idx="8202">
                  <c:v>364.92099999999891</c:v>
                </c:pt>
                <c:pt idx="8203">
                  <c:v>364.92099999999891</c:v>
                </c:pt>
                <c:pt idx="8204">
                  <c:v>364.92099999999891</c:v>
                </c:pt>
                <c:pt idx="8205">
                  <c:v>364.92099999999891</c:v>
                </c:pt>
                <c:pt idx="8206">
                  <c:v>365.03099999999961</c:v>
                </c:pt>
                <c:pt idx="8207">
                  <c:v>364.92099999999891</c:v>
                </c:pt>
                <c:pt idx="8208">
                  <c:v>364.92099999999891</c:v>
                </c:pt>
                <c:pt idx="8209">
                  <c:v>364.92099999999891</c:v>
                </c:pt>
                <c:pt idx="8210">
                  <c:v>365.03099999999961</c:v>
                </c:pt>
                <c:pt idx="8211">
                  <c:v>365.03099999999961</c:v>
                </c:pt>
                <c:pt idx="8212">
                  <c:v>364.92099999999891</c:v>
                </c:pt>
                <c:pt idx="8213">
                  <c:v>364.92099999999891</c:v>
                </c:pt>
                <c:pt idx="8214">
                  <c:v>364.92099999999891</c:v>
                </c:pt>
                <c:pt idx="8215">
                  <c:v>364.92099999999891</c:v>
                </c:pt>
                <c:pt idx="8216">
                  <c:v>365.03099999999961</c:v>
                </c:pt>
                <c:pt idx="8217">
                  <c:v>364.92099999999891</c:v>
                </c:pt>
                <c:pt idx="8218">
                  <c:v>365.03099999999961</c:v>
                </c:pt>
                <c:pt idx="8219">
                  <c:v>364.92099999999891</c:v>
                </c:pt>
                <c:pt idx="8220">
                  <c:v>364.92099999999891</c:v>
                </c:pt>
                <c:pt idx="8221">
                  <c:v>365.03099999999961</c:v>
                </c:pt>
                <c:pt idx="8222">
                  <c:v>364.92099999999891</c:v>
                </c:pt>
                <c:pt idx="8223">
                  <c:v>364.92099999999891</c:v>
                </c:pt>
                <c:pt idx="8224">
                  <c:v>365.03099999999961</c:v>
                </c:pt>
                <c:pt idx="8225">
                  <c:v>365.142</c:v>
                </c:pt>
                <c:pt idx="8226">
                  <c:v>364.92099999999891</c:v>
                </c:pt>
                <c:pt idx="8227">
                  <c:v>365.03099999999961</c:v>
                </c:pt>
                <c:pt idx="8228">
                  <c:v>364.92099999999891</c:v>
                </c:pt>
                <c:pt idx="8229">
                  <c:v>365.03099999999961</c:v>
                </c:pt>
                <c:pt idx="8230">
                  <c:v>364.92099999999891</c:v>
                </c:pt>
                <c:pt idx="8231">
                  <c:v>365.142</c:v>
                </c:pt>
                <c:pt idx="8232">
                  <c:v>364.92099999999891</c:v>
                </c:pt>
                <c:pt idx="8233">
                  <c:v>364.92099999999891</c:v>
                </c:pt>
                <c:pt idx="8234">
                  <c:v>364.92099999999891</c:v>
                </c:pt>
                <c:pt idx="8235">
                  <c:v>364.92099999999891</c:v>
                </c:pt>
                <c:pt idx="8236">
                  <c:v>364.92099999999891</c:v>
                </c:pt>
                <c:pt idx="8237">
                  <c:v>365.03099999999961</c:v>
                </c:pt>
                <c:pt idx="8238">
                  <c:v>365.03099999999961</c:v>
                </c:pt>
                <c:pt idx="8239">
                  <c:v>365.142</c:v>
                </c:pt>
                <c:pt idx="8240">
                  <c:v>364.92099999999891</c:v>
                </c:pt>
                <c:pt idx="8241">
                  <c:v>365.03099999999961</c:v>
                </c:pt>
                <c:pt idx="8242">
                  <c:v>364.92099999999891</c:v>
                </c:pt>
                <c:pt idx="8243">
                  <c:v>364.92099999999891</c:v>
                </c:pt>
                <c:pt idx="8244">
                  <c:v>365.03099999999961</c:v>
                </c:pt>
                <c:pt idx="8245">
                  <c:v>365.03099999999961</c:v>
                </c:pt>
                <c:pt idx="8246">
                  <c:v>365.03099999999961</c:v>
                </c:pt>
                <c:pt idx="8247">
                  <c:v>364.92099999999891</c:v>
                </c:pt>
                <c:pt idx="8248">
                  <c:v>364.92099999999891</c:v>
                </c:pt>
                <c:pt idx="8249">
                  <c:v>365.03099999999961</c:v>
                </c:pt>
                <c:pt idx="8250">
                  <c:v>364.92099999999891</c:v>
                </c:pt>
                <c:pt idx="8251">
                  <c:v>365.03099999999961</c:v>
                </c:pt>
                <c:pt idx="8252">
                  <c:v>364.92099999999891</c:v>
                </c:pt>
                <c:pt idx="8253">
                  <c:v>365.03099999999961</c:v>
                </c:pt>
                <c:pt idx="8254">
                  <c:v>364.92099999999891</c:v>
                </c:pt>
                <c:pt idx="8255">
                  <c:v>364.92099999999891</c:v>
                </c:pt>
                <c:pt idx="8256">
                  <c:v>364.92099999999891</c:v>
                </c:pt>
                <c:pt idx="8257">
                  <c:v>364.92099999999891</c:v>
                </c:pt>
                <c:pt idx="8258">
                  <c:v>365.03099999999961</c:v>
                </c:pt>
                <c:pt idx="8259">
                  <c:v>364.92099999999891</c:v>
                </c:pt>
                <c:pt idx="8260">
                  <c:v>364.92099999999891</c:v>
                </c:pt>
                <c:pt idx="8261">
                  <c:v>364.92099999999891</c:v>
                </c:pt>
                <c:pt idx="8262">
                  <c:v>364.92099999999891</c:v>
                </c:pt>
                <c:pt idx="8263">
                  <c:v>365.03099999999961</c:v>
                </c:pt>
                <c:pt idx="8264">
                  <c:v>364.92099999999891</c:v>
                </c:pt>
                <c:pt idx="8265">
                  <c:v>364.92099999999891</c:v>
                </c:pt>
                <c:pt idx="8266">
                  <c:v>364.92099999999891</c:v>
                </c:pt>
                <c:pt idx="8267">
                  <c:v>365.03099999999961</c:v>
                </c:pt>
                <c:pt idx="8268">
                  <c:v>365.03099999999961</c:v>
                </c:pt>
                <c:pt idx="8269">
                  <c:v>365.03099999999961</c:v>
                </c:pt>
                <c:pt idx="8270">
                  <c:v>365.03099999999961</c:v>
                </c:pt>
                <c:pt idx="8271">
                  <c:v>364.92099999999891</c:v>
                </c:pt>
                <c:pt idx="8272">
                  <c:v>364.92099999999891</c:v>
                </c:pt>
                <c:pt idx="8273">
                  <c:v>364.92099999999891</c:v>
                </c:pt>
                <c:pt idx="8274">
                  <c:v>364.92099999999891</c:v>
                </c:pt>
                <c:pt idx="8275">
                  <c:v>365.03099999999961</c:v>
                </c:pt>
                <c:pt idx="8276">
                  <c:v>365.03099999999961</c:v>
                </c:pt>
                <c:pt idx="8277">
                  <c:v>364.92099999999891</c:v>
                </c:pt>
                <c:pt idx="8278">
                  <c:v>364.92099999999891</c:v>
                </c:pt>
                <c:pt idx="8279">
                  <c:v>364.92099999999891</c:v>
                </c:pt>
                <c:pt idx="8280">
                  <c:v>364.92099999999891</c:v>
                </c:pt>
                <c:pt idx="8281">
                  <c:v>365.03099999999961</c:v>
                </c:pt>
                <c:pt idx="8282">
                  <c:v>364.92099999999891</c:v>
                </c:pt>
                <c:pt idx="8283">
                  <c:v>364.92099999999891</c:v>
                </c:pt>
                <c:pt idx="8284">
                  <c:v>365.03099999999961</c:v>
                </c:pt>
                <c:pt idx="8285">
                  <c:v>365.03099999999961</c:v>
                </c:pt>
                <c:pt idx="8286">
                  <c:v>365.03099999999961</c:v>
                </c:pt>
                <c:pt idx="8287">
                  <c:v>365.03099999999961</c:v>
                </c:pt>
                <c:pt idx="8288">
                  <c:v>365.03099999999961</c:v>
                </c:pt>
                <c:pt idx="8289">
                  <c:v>365.03099999999961</c:v>
                </c:pt>
                <c:pt idx="8290">
                  <c:v>364.92099999999891</c:v>
                </c:pt>
                <c:pt idx="8291">
                  <c:v>364.92099999999891</c:v>
                </c:pt>
                <c:pt idx="8292">
                  <c:v>364.92099999999891</c:v>
                </c:pt>
                <c:pt idx="8293">
                  <c:v>364.92099999999891</c:v>
                </c:pt>
                <c:pt idx="8294">
                  <c:v>365.03099999999961</c:v>
                </c:pt>
                <c:pt idx="8295">
                  <c:v>365.03099999999961</c:v>
                </c:pt>
                <c:pt idx="8296">
                  <c:v>364.92099999999891</c:v>
                </c:pt>
                <c:pt idx="8297">
                  <c:v>365.03099999999961</c:v>
                </c:pt>
                <c:pt idx="8298">
                  <c:v>364.92099999999891</c:v>
                </c:pt>
                <c:pt idx="8299">
                  <c:v>364.92099999999891</c:v>
                </c:pt>
                <c:pt idx="8300">
                  <c:v>364.92099999999891</c:v>
                </c:pt>
                <c:pt idx="8301">
                  <c:v>365.03099999999961</c:v>
                </c:pt>
                <c:pt idx="8302">
                  <c:v>364.92099999999891</c:v>
                </c:pt>
                <c:pt idx="8303">
                  <c:v>365.03099999999961</c:v>
                </c:pt>
                <c:pt idx="8304">
                  <c:v>364.92099999999891</c:v>
                </c:pt>
                <c:pt idx="8305">
                  <c:v>364.92099999999891</c:v>
                </c:pt>
                <c:pt idx="8306">
                  <c:v>365.03099999999961</c:v>
                </c:pt>
                <c:pt idx="8307">
                  <c:v>364.92099999999891</c:v>
                </c:pt>
                <c:pt idx="8308">
                  <c:v>364.92099999999891</c:v>
                </c:pt>
                <c:pt idx="8309">
                  <c:v>364.92099999999891</c:v>
                </c:pt>
                <c:pt idx="8310">
                  <c:v>364.92099999999891</c:v>
                </c:pt>
                <c:pt idx="8311">
                  <c:v>365.03099999999961</c:v>
                </c:pt>
                <c:pt idx="8312">
                  <c:v>364.92099999999891</c:v>
                </c:pt>
                <c:pt idx="8313">
                  <c:v>365.03099999999961</c:v>
                </c:pt>
                <c:pt idx="8314">
                  <c:v>364.92099999999891</c:v>
                </c:pt>
                <c:pt idx="8315">
                  <c:v>2.4377300000000002</c:v>
                </c:pt>
                <c:pt idx="8316">
                  <c:v>7.3501199999999844</c:v>
                </c:pt>
                <c:pt idx="8317">
                  <c:v>17.433499999999999</c:v>
                </c:pt>
                <c:pt idx="8318">
                  <c:v>74.683199999999999</c:v>
                </c:pt>
                <c:pt idx="8319">
                  <c:v>167.16900000000001</c:v>
                </c:pt>
                <c:pt idx="8320">
                  <c:v>224.751</c:v>
                </c:pt>
                <c:pt idx="8321">
                  <c:v>244.21600000000001</c:v>
                </c:pt>
                <c:pt idx="8322">
                  <c:v>264.01299999999992</c:v>
                </c:pt>
                <c:pt idx="8323">
                  <c:v>289.05599999999993</c:v>
                </c:pt>
                <c:pt idx="8324">
                  <c:v>305.82400000000001</c:v>
                </c:pt>
                <c:pt idx="8325">
                  <c:v>316.60899999999992</c:v>
                </c:pt>
                <c:pt idx="8326">
                  <c:v>326.50799999999992</c:v>
                </c:pt>
                <c:pt idx="8327">
                  <c:v>330.42299999999892</c:v>
                </c:pt>
                <c:pt idx="8328">
                  <c:v>340.54300000000001</c:v>
                </c:pt>
                <c:pt idx="8329">
                  <c:v>349.851</c:v>
                </c:pt>
                <c:pt idx="8330">
                  <c:v>358.60500000000002</c:v>
                </c:pt>
                <c:pt idx="8331">
                  <c:v>365.03099999999961</c:v>
                </c:pt>
                <c:pt idx="8332">
                  <c:v>364.92099999999891</c:v>
                </c:pt>
                <c:pt idx="8333">
                  <c:v>364.92099999999891</c:v>
                </c:pt>
                <c:pt idx="8334">
                  <c:v>365.03099999999961</c:v>
                </c:pt>
                <c:pt idx="8335">
                  <c:v>365.142</c:v>
                </c:pt>
                <c:pt idx="8336">
                  <c:v>365.03099999999961</c:v>
                </c:pt>
                <c:pt idx="8337">
                  <c:v>364.92099999999891</c:v>
                </c:pt>
                <c:pt idx="8338">
                  <c:v>364.92099999999891</c:v>
                </c:pt>
                <c:pt idx="8339">
                  <c:v>365.03099999999961</c:v>
                </c:pt>
                <c:pt idx="8340">
                  <c:v>364.92099999999891</c:v>
                </c:pt>
                <c:pt idx="8341">
                  <c:v>365.03099999999961</c:v>
                </c:pt>
                <c:pt idx="8342">
                  <c:v>364.92099999999891</c:v>
                </c:pt>
                <c:pt idx="8343">
                  <c:v>364.92099999999891</c:v>
                </c:pt>
                <c:pt idx="8344">
                  <c:v>364.92099999999891</c:v>
                </c:pt>
                <c:pt idx="8345">
                  <c:v>364.92099999999891</c:v>
                </c:pt>
                <c:pt idx="8346">
                  <c:v>364.92099999999891</c:v>
                </c:pt>
                <c:pt idx="8347">
                  <c:v>365.03099999999961</c:v>
                </c:pt>
                <c:pt idx="8348">
                  <c:v>365.03099999999961</c:v>
                </c:pt>
                <c:pt idx="8349">
                  <c:v>364.92099999999891</c:v>
                </c:pt>
                <c:pt idx="8350">
                  <c:v>364.92099999999891</c:v>
                </c:pt>
                <c:pt idx="8351">
                  <c:v>365.03099999999961</c:v>
                </c:pt>
                <c:pt idx="8352">
                  <c:v>365.03099999999961</c:v>
                </c:pt>
                <c:pt idx="8353">
                  <c:v>364.92099999999891</c:v>
                </c:pt>
                <c:pt idx="8354">
                  <c:v>365.03099999999961</c:v>
                </c:pt>
                <c:pt idx="8355">
                  <c:v>365.03099999999961</c:v>
                </c:pt>
                <c:pt idx="8356">
                  <c:v>365.03099999999961</c:v>
                </c:pt>
                <c:pt idx="8357">
                  <c:v>364.92099999999891</c:v>
                </c:pt>
                <c:pt idx="8358">
                  <c:v>365.03099999999961</c:v>
                </c:pt>
                <c:pt idx="8359">
                  <c:v>364.92099999999891</c:v>
                </c:pt>
                <c:pt idx="8360">
                  <c:v>365.03099999999961</c:v>
                </c:pt>
                <c:pt idx="8361">
                  <c:v>364.92099999999891</c:v>
                </c:pt>
                <c:pt idx="8362">
                  <c:v>365.03099999999961</c:v>
                </c:pt>
                <c:pt idx="8363">
                  <c:v>364.92099999999891</c:v>
                </c:pt>
                <c:pt idx="8364">
                  <c:v>365.03099999999961</c:v>
                </c:pt>
                <c:pt idx="8365">
                  <c:v>364.92099999999891</c:v>
                </c:pt>
                <c:pt idx="8366">
                  <c:v>364.92099999999891</c:v>
                </c:pt>
                <c:pt idx="8367">
                  <c:v>365.03099999999961</c:v>
                </c:pt>
                <c:pt idx="8368">
                  <c:v>364.92099999999891</c:v>
                </c:pt>
                <c:pt idx="8369">
                  <c:v>364.92099999999891</c:v>
                </c:pt>
                <c:pt idx="8370">
                  <c:v>365.03099999999961</c:v>
                </c:pt>
                <c:pt idx="8371">
                  <c:v>364.92099999999891</c:v>
                </c:pt>
                <c:pt idx="8372">
                  <c:v>365.03099999999961</c:v>
                </c:pt>
                <c:pt idx="8373">
                  <c:v>365.03099999999961</c:v>
                </c:pt>
                <c:pt idx="8374">
                  <c:v>365.03099999999961</c:v>
                </c:pt>
                <c:pt idx="8375">
                  <c:v>364.92099999999891</c:v>
                </c:pt>
                <c:pt idx="8376">
                  <c:v>365.03099999999961</c:v>
                </c:pt>
                <c:pt idx="8377">
                  <c:v>365.03099999999961</c:v>
                </c:pt>
                <c:pt idx="8378">
                  <c:v>365.03099999999961</c:v>
                </c:pt>
                <c:pt idx="8379">
                  <c:v>364.92099999999891</c:v>
                </c:pt>
                <c:pt idx="8380">
                  <c:v>364.92099999999891</c:v>
                </c:pt>
                <c:pt idx="8381">
                  <c:v>364.92099999999891</c:v>
                </c:pt>
                <c:pt idx="8382">
                  <c:v>364.92099999999891</c:v>
                </c:pt>
                <c:pt idx="8383">
                  <c:v>365.03099999999961</c:v>
                </c:pt>
                <c:pt idx="8384">
                  <c:v>364.92099999999891</c:v>
                </c:pt>
                <c:pt idx="8385">
                  <c:v>365.03099999999961</c:v>
                </c:pt>
                <c:pt idx="8386">
                  <c:v>364.92099999999891</c:v>
                </c:pt>
                <c:pt idx="8387">
                  <c:v>364.92099999999891</c:v>
                </c:pt>
                <c:pt idx="8388">
                  <c:v>365.03099999999961</c:v>
                </c:pt>
                <c:pt idx="8389">
                  <c:v>365.03099999999961</c:v>
                </c:pt>
                <c:pt idx="8390">
                  <c:v>365.03099999999961</c:v>
                </c:pt>
                <c:pt idx="8391">
                  <c:v>364.92099999999891</c:v>
                </c:pt>
                <c:pt idx="8392">
                  <c:v>364.92099999999891</c:v>
                </c:pt>
                <c:pt idx="8393">
                  <c:v>365.03099999999961</c:v>
                </c:pt>
                <c:pt idx="8394">
                  <c:v>364.92099999999891</c:v>
                </c:pt>
                <c:pt idx="8395">
                  <c:v>365.03099999999961</c:v>
                </c:pt>
                <c:pt idx="8396">
                  <c:v>365.03099999999961</c:v>
                </c:pt>
                <c:pt idx="8397">
                  <c:v>365.03099999999961</c:v>
                </c:pt>
                <c:pt idx="8398">
                  <c:v>365.03099999999961</c:v>
                </c:pt>
                <c:pt idx="8399">
                  <c:v>364.92099999999891</c:v>
                </c:pt>
                <c:pt idx="8400">
                  <c:v>365.03099999999961</c:v>
                </c:pt>
                <c:pt idx="8401">
                  <c:v>365.03099999999961</c:v>
                </c:pt>
                <c:pt idx="8402">
                  <c:v>364.92099999999891</c:v>
                </c:pt>
                <c:pt idx="8403">
                  <c:v>365.03099999999961</c:v>
                </c:pt>
                <c:pt idx="8404">
                  <c:v>365.03099999999961</c:v>
                </c:pt>
                <c:pt idx="8405">
                  <c:v>364.92099999999891</c:v>
                </c:pt>
                <c:pt idx="8406">
                  <c:v>364.92099999999891</c:v>
                </c:pt>
                <c:pt idx="8407">
                  <c:v>365.03099999999961</c:v>
                </c:pt>
                <c:pt idx="8408">
                  <c:v>365.03099999999961</c:v>
                </c:pt>
                <c:pt idx="8409">
                  <c:v>365.03099999999961</c:v>
                </c:pt>
                <c:pt idx="8410">
                  <c:v>365.03099999999961</c:v>
                </c:pt>
                <c:pt idx="8411">
                  <c:v>364.92099999999891</c:v>
                </c:pt>
                <c:pt idx="8412">
                  <c:v>365.03099999999961</c:v>
                </c:pt>
                <c:pt idx="8413">
                  <c:v>365.03099999999961</c:v>
                </c:pt>
                <c:pt idx="8414">
                  <c:v>364.92099999999891</c:v>
                </c:pt>
                <c:pt idx="8415">
                  <c:v>364.92099999999891</c:v>
                </c:pt>
                <c:pt idx="8416">
                  <c:v>365.03099999999961</c:v>
                </c:pt>
                <c:pt idx="8417">
                  <c:v>364.92099999999891</c:v>
                </c:pt>
                <c:pt idx="8418">
                  <c:v>365.03099999999961</c:v>
                </c:pt>
                <c:pt idx="8419">
                  <c:v>365.03099999999961</c:v>
                </c:pt>
                <c:pt idx="8420">
                  <c:v>365.03099999999961</c:v>
                </c:pt>
                <c:pt idx="8421">
                  <c:v>364.92099999999891</c:v>
                </c:pt>
                <c:pt idx="8422">
                  <c:v>364.92099999999891</c:v>
                </c:pt>
                <c:pt idx="8423">
                  <c:v>365.142</c:v>
                </c:pt>
                <c:pt idx="8424">
                  <c:v>364.92099999999891</c:v>
                </c:pt>
                <c:pt idx="8425">
                  <c:v>365.03099999999961</c:v>
                </c:pt>
                <c:pt idx="8426">
                  <c:v>364.92099999999891</c:v>
                </c:pt>
                <c:pt idx="8427">
                  <c:v>365.03099999999961</c:v>
                </c:pt>
                <c:pt idx="8428">
                  <c:v>365.03099999999961</c:v>
                </c:pt>
                <c:pt idx="8429">
                  <c:v>364.92099999999891</c:v>
                </c:pt>
                <c:pt idx="8430">
                  <c:v>365.03099999999961</c:v>
                </c:pt>
                <c:pt idx="8431">
                  <c:v>364.92099999999891</c:v>
                </c:pt>
                <c:pt idx="8432">
                  <c:v>365.03099999999961</c:v>
                </c:pt>
                <c:pt idx="8433">
                  <c:v>365.03099999999961</c:v>
                </c:pt>
                <c:pt idx="8434">
                  <c:v>364.92099999999891</c:v>
                </c:pt>
                <c:pt idx="8435">
                  <c:v>365.03099999999961</c:v>
                </c:pt>
                <c:pt idx="8436">
                  <c:v>365.03099999999961</c:v>
                </c:pt>
                <c:pt idx="8437">
                  <c:v>365.03099999999961</c:v>
                </c:pt>
                <c:pt idx="8438">
                  <c:v>365.03099999999961</c:v>
                </c:pt>
                <c:pt idx="8439">
                  <c:v>364.92099999999891</c:v>
                </c:pt>
                <c:pt idx="8440">
                  <c:v>364.92099999999891</c:v>
                </c:pt>
                <c:pt idx="8441">
                  <c:v>365.03099999999961</c:v>
                </c:pt>
                <c:pt idx="8442">
                  <c:v>365.03099999999961</c:v>
                </c:pt>
                <c:pt idx="8443">
                  <c:v>364.92099999999891</c:v>
                </c:pt>
                <c:pt idx="8444">
                  <c:v>364.92099999999891</c:v>
                </c:pt>
                <c:pt idx="8445">
                  <c:v>364.92099999999891</c:v>
                </c:pt>
                <c:pt idx="8446">
                  <c:v>365.03099999999961</c:v>
                </c:pt>
                <c:pt idx="8447">
                  <c:v>364.92099999999891</c:v>
                </c:pt>
                <c:pt idx="8448">
                  <c:v>364.92099999999891</c:v>
                </c:pt>
                <c:pt idx="8449">
                  <c:v>364.92099999999891</c:v>
                </c:pt>
                <c:pt idx="8450">
                  <c:v>364.92099999999891</c:v>
                </c:pt>
                <c:pt idx="8451">
                  <c:v>364.92099999999891</c:v>
                </c:pt>
                <c:pt idx="8452">
                  <c:v>364.92099999999891</c:v>
                </c:pt>
                <c:pt idx="8453">
                  <c:v>364.92099999999891</c:v>
                </c:pt>
                <c:pt idx="8454">
                  <c:v>364.92099999999891</c:v>
                </c:pt>
                <c:pt idx="8455">
                  <c:v>364.92099999999891</c:v>
                </c:pt>
                <c:pt idx="8456">
                  <c:v>364.92099999999891</c:v>
                </c:pt>
                <c:pt idx="8457">
                  <c:v>365.03099999999961</c:v>
                </c:pt>
                <c:pt idx="8458">
                  <c:v>364.92099999999891</c:v>
                </c:pt>
                <c:pt idx="8459">
                  <c:v>364.92099999999891</c:v>
                </c:pt>
                <c:pt idx="8460">
                  <c:v>365.03099999999961</c:v>
                </c:pt>
                <c:pt idx="8461">
                  <c:v>365.03099999999961</c:v>
                </c:pt>
                <c:pt idx="8462">
                  <c:v>364.92099999999891</c:v>
                </c:pt>
                <c:pt idx="8463">
                  <c:v>365.03099999999961</c:v>
                </c:pt>
                <c:pt idx="8464">
                  <c:v>364.92099999999891</c:v>
                </c:pt>
                <c:pt idx="8465">
                  <c:v>364.92099999999891</c:v>
                </c:pt>
                <c:pt idx="8466">
                  <c:v>364.92099999999891</c:v>
                </c:pt>
                <c:pt idx="8467">
                  <c:v>364.92099999999891</c:v>
                </c:pt>
                <c:pt idx="8468">
                  <c:v>365.03099999999961</c:v>
                </c:pt>
                <c:pt idx="8469">
                  <c:v>365.03099999999961</c:v>
                </c:pt>
                <c:pt idx="8470">
                  <c:v>365.03099999999961</c:v>
                </c:pt>
                <c:pt idx="8471">
                  <c:v>365.03099999999961</c:v>
                </c:pt>
                <c:pt idx="8472">
                  <c:v>364.92099999999891</c:v>
                </c:pt>
                <c:pt idx="8473">
                  <c:v>364.92099999999891</c:v>
                </c:pt>
                <c:pt idx="8474">
                  <c:v>364.92099999999891</c:v>
                </c:pt>
                <c:pt idx="8475">
                  <c:v>365.03099999999961</c:v>
                </c:pt>
                <c:pt idx="8476">
                  <c:v>364.92099999999891</c:v>
                </c:pt>
                <c:pt idx="8477">
                  <c:v>364.92099999999891</c:v>
                </c:pt>
                <c:pt idx="8478">
                  <c:v>365.03099999999961</c:v>
                </c:pt>
                <c:pt idx="8479">
                  <c:v>365.03099999999961</c:v>
                </c:pt>
                <c:pt idx="8480">
                  <c:v>364.92099999999891</c:v>
                </c:pt>
                <c:pt idx="8481">
                  <c:v>365.03099999999961</c:v>
                </c:pt>
                <c:pt idx="8482">
                  <c:v>364.92099999999891</c:v>
                </c:pt>
                <c:pt idx="8483">
                  <c:v>364.92099999999891</c:v>
                </c:pt>
                <c:pt idx="8484">
                  <c:v>365.03099999999961</c:v>
                </c:pt>
                <c:pt idx="8485">
                  <c:v>365.03099999999961</c:v>
                </c:pt>
                <c:pt idx="8486">
                  <c:v>365.03099999999961</c:v>
                </c:pt>
                <c:pt idx="8487">
                  <c:v>364.92099999999891</c:v>
                </c:pt>
                <c:pt idx="8488">
                  <c:v>365.03099999999961</c:v>
                </c:pt>
                <c:pt idx="8489">
                  <c:v>365.03099999999961</c:v>
                </c:pt>
                <c:pt idx="8490">
                  <c:v>365.142</c:v>
                </c:pt>
                <c:pt idx="8491">
                  <c:v>364.92099999999891</c:v>
                </c:pt>
                <c:pt idx="8492">
                  <c:v>365.03099999999961</c:v>
                </c:pt>
                <c:pt idx="8493">
                  <c:v>365.03099999999961</c:v>
                </c:pt>
                <c:pt idx="8494">
                  <c:v>365.03099999999961</c:v>
                </c:pt>
                <c:pt idx="8495">
                  <c:v>364.92099999999891</c:v>
                </c:pt>
                <c:pt idx="8496">
                  <c:v>364.92099999999891</c:v>
                </c:pt>
                <c:pt idx="8497">
                  <c:v>364.92099999999891</c:v>
                </c:pt>
                <c:pt idx="8498">
                  <c:v>365.03099999999961</c:v>
                </c:pt>
                <c:pt idx="8499">
                  <c:v>364.92099999999891</c:v>
                </c:pt>
                <c:pt idx="8500">
                  <c:v>364.92099999999891</c:v>
                </c:pt>
                <c:pt idx="8501">
                  <c:v>364.92099999999891</c:v>
                </c:pt>
                <c:pt idx="8502">
                  <c:v>365.03099999999961</c:v>
                </c:pt>
                <c:pt idx="8503">
                  <c:v>365.03099999999961</c:v>
                </c:pt>
                <c:pt idx="8504">
                  <c:v>365.03099999999961</c:v>
                </c:pt>
                <c:pt idx="8505">
                  <c:v>364.92099999999891</c:v>
                </c:pt>
                <c:pt idx="8506">
                  <c:v>364.92099999999891</c:v>
                </c:pt>
                <c:pt idx="8507">
                  <c:v>364.92099999999891</c:v>
                </c:pt>
                <c:pt idx="8508">
                  <c:v>365.03099999999961</c:v>
                </c:pt>
                <c:pt idx="8509">
                  <c:v>365.03099999999961</c:v>
                </c:pt>
                <c:pt idx="8510">
                  <c:v>365.03099999999961</c:v>
                </c:pt>
                <c:pt idx="8511">
                  <c:v>364.92099999999891</c:v>
                </c:pt>
                <c:pt idx="8512">
                  <c:v>364.92099999999891</c:v>
                </c:pt>
                <c:pt idx="8513">
                  <c:v>364.92099999999891</c:v>
                </c:pt>
                <c:pt idx="8514">
                  <c:v>365.03099999999961</c:v>
                </c:pt>
                <c:pt idx="8515">
                  <c:v>365.03099999999961</c:v>
                </c:pt>
                <c:pt idx="8516">
                  <c:v>364.92099999999891</c:v>
                </c:pt>
                <c:pt idx="8517">
                  <c:v>364.92099999999891</c:v>
                </c:pt>
                <c:pt idx="8518">
                  <c:v>365.03099999999961</c:v>
                </c:pt>
                <c:pt idx="8519">
                  <c:v>365.03099999999961</c:v>
                </c:pt>
                <c:pt idx="8520">
                  <c:v>365.03099999999961</c:v>
                </c:pt>
                <c:pt idx="8521">
                  <c:v>365.03099999999961</c:v>
                </c:pt>
                <c:pt idx="8522">
                  <c:v>364.92099999999891</c:v>
                </c:pt>
                <c:pt idx="8523">
                  <c:v>365.03099999999961</c:v>
                </c:pt>
                <c:pt idx="8524">
                  <c:v>365.03099999999961</c:v>
                </c:pt>
                <c:pt idx="8525">
                  <c:v>365.03099999999961</c:v>
                </c:pt>
                <c:pt idx="8526">
                  <c:v>365.03099999999961</c:v>
                </c:pt>
                <c:pt idx="8527">
                  <c:v>364.92099999999891</c:v>
                </c:pt>
                <c:pt idx="8528">
                  <c:v>365.03099999999961</c:v>
                </c:pt>
                <c:pt idx="8529">
                  <c:v>364.92099999999891</c:v>
                </c:pt>
                <c:pt idx="8530">
                  <c:v>365.142</c:v>
                </c:pt>
                <c:pt idx="8531">
                  <c:v>365.03099999999961</c:v>
                </c:pt>
                <c:pt idx="8532">
                  <c:v>365.03099999999961</c:v>
                </c:pt>
                <c:pt idx="8533">
                  <c:v>364.92099999999891</c:v>
                </c:pt>
                <c:pt idx="8534">
                  <c:v>365.03099999999961</c:v>
                </c:pt>
                <c:pt idx="8535">
                  <c:v>365.03099999999961</c:v>
                </c:pt>
                <c:pt idx="8536">
                  <c:v>364.92099999999891</c:v>
                </c:pt>
                <c:pt idx="8537">
                  <c:v>364.92099999999891</c:v>
                </c:pt>
                <c:pt idx="8538">
                  <c:v>364.92099999999891</c:v>
                </c:pt>
                <c:pt idx="8539">
                  <c:v>364.92099999999891</c:v>
                </c:pt>
                <c:pt idx="8540">
                  <c:v>364.92099999999891</c:v>
                </c:pt>
                <c:pt idx="8541">
                  <c:v>364.92099999999891</c:v>
                </c:pt>
                <c:pt idx="8542">
                  <c:v>364.92099999999891</c:v>
                </c:pt>
                <c:pt idx="8543">
                  <c:v>365.03099999999961</c:v>
                </c:pt>
                <c:pt idx="8544">
                  <c:v>364.92099999999891</c:v>
                </c:pt>
                <c:pt idx="8545">
                  <c:v>365.03099999999961</c:v>
                </c:pt>
                <c:pt idx="8546">
                  <c:v>365.03099999999961</c:v>
                </c:pt>
                <c:pt idx="8547">
                  <c:v>364.92099999999891</c:v>
                </c:pt>
                <c:pt idx="8548">
                  <c:v>364.92099999999891</c:v>
                </c:pt>
                <c:pt idx="8549">
                  <c:v>365.03099999999961</c:v>
                </c:pt>
                <c:pt idx="8550">
                  <c:v>365.03099999999961</c:v>
                </c:pt>
                <c:pt idx="8551">
                  <c:v>365.03099999999961</c:v>
                </c:pt>
                <c:pt idx="8552">
                  <c:v>364.92099999999891</c:v>
                </c:pt>
                <c:pt idx="8553">
                  <c:v>365.142</c:v>
                </c:pt>
                <c:pt idx="8554">
                  <c:v>364.92099999999891</c:v>
                </c:pt>
                <c:pt idx="8555">
                  <c:v>364.92099999999891</c:v>
                </c:pt>
                <c:pt idx="8556">
                  <c:v>365.03099999999961</c:v>
                </c:pt>
                <c:pt idx="8557">
                  <c:v>365.03099999999961</c:v>
                </c:pt>
                <c:pt idx="8558">
                  <c:v>365.03099999999961</c:v>
                </c:pt>
                <c:pt idx="8559">
                  <c:v>364.92099999999891</c:v>
                </c:pt>
                <c:pt idx="8560">
                  <c:v>365.03099999999961</c:v>
                </c:pt>
                <c:pt idx="8561">
                  <c:v>365.03099999999961</c:v>
                </c:pt>
                <c:pt idx="8562">
                  <c:v>365.03099999999961</c:v>
                </c:pt>
                <c:pt idx="8563">
                  <c:v>364.92099999999891</c:v>
                </c:pt>
                <c:pt idx="8564">
                  <c:v>364.92099999999891</c:v>
                </c:pt>
                <c:pt idx="8565">
                  <c:v>364.92099999999891</c:v>
                </c:pt>
                <c:pt idx="8566">
                  <c:v>365.03099999999961</c:v>
                </c:pt>
                <c:pt idx="8567">
                  <c:v>364.92099999999891</c:v>
                </c:pt>
                <c:pt idx="8568">
                  <c:v>365.03099999999961</c:v>
                </c:pt>
                <c:pt idx="8569">
                  <c:v>364.92099999999891</c:v>
                </c:pt>
                <c:pt idx="8570">
                  <c:v>364.92099999999891</c:v>
                </c:pt>
                <c:pt idx="8571">
                  <c:v>365.03099999999961</c:v>
                </c:pt>
                <c:pt idx="8572">
                  <c:v>364.92099999999891</c:v>
                </c:pt>
                <c:pt idx="8573">
                  <c:v>364.92099999999891</c:v>
                </c:pt>
                <c:pt idx="8574">
                  <c:v>365.03099999999961</c:v>
                </c:pt>
                <c:pt idx="8575">
                  <c:v>365.03099999999961</c:v>
                </c:pt>
                <c:pt idx="8576">
                  <c:v>365.03099999999961</c:v>
                </c:pt>
                <c:pt idx="8577">
                  <c:v>364.92099999999891</c:v>
                </c:pt>
                <c:pt idx="8578">
                  <c:v>365.03099999999961</c:v>
                </c:pt>
                <c:pt idx="8579">
                  <c:v>364.92099999999891</c:v>
                </c:pt>
                <c:pt idx="8580">
                  <c:v>365.03099999999961</c:v>
                </c:pt>
                <c:pt idx="8581">
                  <c:v>365.03099999999961</c:v>
                </c:pt>
                <c:pt idx="8582">
                  <c:v>364.92099999999891</c:v>
                </c:pt>
                <c:pt idx="8583">
                  <c:v>365.03099999999961</c:v>
                </c:pt>
                <c:pt idx="8584">
                  <c:v>364.92099999999891</c:v>
                </c:pt>
                <c:pt idx="8585">
                  <c:v>364.92099999999891</c:v>
                </c:pt>
                <c:pt idx="8586">
                  <c:v>364.92099999999891</c:v>
                </c:pt>
                <c:pt idx="8587">
                  <c:v>364.92099999999891</c:v>
                </c:pt>
                <c:pt idx="8588">
                  <c:v>365.142</c:v>
                </c:pt>
                <c:pt idx="8589">
                  <c:v>365.03099999999961</c:v>
                </c:pt>
                <c:pt idx="8590">
                  <c:v>364.92099999999891</c:v>
                </c:pt>
                <c:pt idx="8591">
                  <c:v>285.80500000000001</c:v>
                </c:pt>
                <c:pt idx="8592">
                  <c:v>185.785</c:v>
                </c:pt>
                <c:pt idx="8593">
                  <c:v>85.837599999999995</c:v>
                </c:pt>
                <c:pt idx="8594">
                  <c:v>29.105</c:v>
                </c:pt>
                <c:pt idx="8595">
                  <c:v>128.387</c:v>
                </c:pt>
                <c:pt idx="8596">
                  <c:v>218.91499999999999</c:v>
                </c:pt>
                <c:pt idx="8597">
                  <c:v>278.714</c:v>
                </c:pt>
                <c:pt idx="8598">
                  <c:v>293.709</c:v>
                </c:pt>
                <c:pt idx="8599">
                  <c:v>299.87799999999999</c:v>
                </c:pt>
                <c:pt idx="8600">
                  <c:v>299.98799999999892</c:v>
                </c:pt>
                <c:pt idx="8601">
                  <c:v>299.98799999999892</c:v>
                </c:pt>
                <c:pt idx="8602">
                  <c:v>299.98799999999892</c:v>
                </c:pt>
                <c:pt idx="8603">
                  <c:v>308.89</c:v>
                </c:pt>
                <c:pt idx="8604">
                  <c:v>314.91000000000003</c:v>
                </c:pt>
                <c:pt idx="8605">
                  <c:v>314.91000000000003</c:v>
                </c:pt>
                <c:pt idx="8606">
                  <c:v>314.91000000000003</c:v>
                </c:pt>
                <c:pt idx="8607">
                  <c:v>316.53500000000003</c:v>
                </c:pt>
                <c:pt idx="8608">
                  <c:v>320.00700000000001</c:v>
                </c:pt>
                <c:pt idx="8609">
                  <c:v>320.00700000000001</c:v>
                </c:pt>
                <c:pt idx="8610">
                  <c:v>320.00700000000001</c:v>
                </c:pt>
                <c:pt idx="8611">
                  <c:v>320.00700000000001</c:v>
                </c:pt>
                <c:pt idx="8612">
                  <c:v>323.92200000000003</c:v>
                </c:pt>
                <c:pt idx="8613">
                  <c:v>324.73500000000001</c:v>
                </c:pt>
                <c:pt idx="8614">
                  <c:v>324.73500000000001</c:v>
                </c:pt>
                <c:pt idx="8615">
                  <c:v>324.73500000000001</c:v>
                </c:pt>
                <c:pt idx="8616">
                  <c:v>324.73500000000001</c:v>
                </c:pt>
                <c:pt idx="8617">
                  <c:v>324.73500000000001</c:v>
                </c:pt>
                <c:pt idx="8618">
                  <c:v>324.73500000000001</c:v>
                </c:pt>
                <c:pt idx="8619">
                  <c:v>324.73500000000001</c:v>
                </c:pt>
                <c:pt idx="8620">
                  <c:v>324.73500000000001</c:v>
                </c:pt>
                <c:pt idx="8621">
                  <c:v>327.57900000000001</c:v>
                </c:pt>
                <c:pt idx="8622">
                  <c:v>329.79500000000002</c:v>
                </c:pt>
                <c:pt idx="8623">
                  <c:v>329.79500000000002</c:v>
                </c:pt>
                <c:pt idx="8624">
                  <c:v>329.79500000000002</c:v>
                </c:pt>
                <c:pt idx="8625">
                  <c:v>329.79500000000002</c:v>
                </c:pt>
                <c:pt idx="8626">
                  <c:v>329.79500000000002</c:v>
                </c:pt>
                <c:pt idx="8627">
                  <c:v>329.79500000000002</c:v>
                </c:pt>
                <c:pt idx="8628">
                  <c:v>329.79500000000002</c:v>
                </c:pt>
                <c:pt idx="8629">
                  <c:v>331.49400000000003</c:v>
                </c:pt>
                <c:pt idx="8630">
                  <c:v>333.52600000000001</c:v>
                </c:pt>
                <c:pt idx="8631">
                  <c:v>334.892</c:v>
                </c:pt>
                <c:pt idx="8632">
                  <c:v>334.78099999999961</c:v>
                </c:pt>
                <c:pt idx="8633">
                  <c:v>334.78099999999961</c:v>
                </c:pt>
                <c:pt idx="8634">
                  <c:v>334.892</c:v>
                </c:pt>
                <c:pt idx="8635">
                  <c:v>334.892</c:v>
                </c:pt>
                <c:pt idx="8636">
                  <c:v>334.892</c:v>
                </c:pt>
                <c:pt idx="8637">
                  <c:v>334.892</c:v>
                </c:pt>
                <c:pt idx="8638">
                  <c:v>334.892</c:v>
                </c:pt>
                <c:pt idx="8639">
                  <c:v>334.892</c:v>
                </c:pt>
                <c:pt idx="8640">
                  <c:v>334.892</c:v>
                </c:pt>
                <c:pt idx="8641">
                  <c:v>335.00299999999999</c:v>
                </c:pt>
                <c:pt idx="8642">
                  <c:v>334.892</c:v>
                </c:pt>
                <c:pt idx="8643">
                  <c:v>334.78099999999961</c:v>
                </c:pt>
                <c:pt idx="8644">
                  <c:v>329.75799999999992</c:v>
                </c:pt>
                <c:pt idx="8645">
                  <c:v>329.75799999999992</c:v>
                </c:pt>
                <c:pt idx="8646">
                  <c:v>330.12799999999999</c:v>
                </c:pt>
                <c:pt idx="8647">
                  <c:v>332.75</c:v>
                </c:pt>
                <c:pt idx="8648">
                  <c:v>333.89499999999992</c:v>
                </c:pt>
                <c:pt idx="8649">
                  <c:v>334.00599999999991</c:v>
                </c:pt>
                <c:pt idx="8650">
                  <c:v>334.00599999999991</c:v>
                </c:pt>
                <c:pt idx="8651">
                  <c:v>334.11700000000002</c:v>
                </c:pt>
                <c:pt idx="8652">
                  <c:v>334.00599999999991</c:v>
                </c:pt>
                <c:pt idx="8653">
                  <c:v>334.892</c:v>
                </c:pt>
                <c:pt idx="8654">
                  <c:v>334.892</c:v>
                </c:pt>
                <c:pt idx="8655">
                  <c:v>334.892</c:v>
                </c:pt>
                <c:pt idx="8656">
                  <c:v>335.74200000000002</c:v>
                </c:pt>
                <c:pt idx="8657">
                  <c:v>335.74200000000002</c:v>
                </c:pt>
                <c:pt idx="8658">
                  <c:v>335.85300000000001</c:v>
                </c:pt>
                <c:pt idx="8659">
                  <c:v>335.85300000000001</c:v>
                </c:pt>
                <c:pt idx="8660">
                  <c:v>335.74200000000002</c:v>
                </c:pt>
                <c:pt idx="8661">
                  <c:v>335.85300000000001</c:v>
                </c:pt>
                <c:pt idx="8662">
                  <c:v>335.85300000000001</c:v>
                </c:pt>
                <c:pt idx="8663">
                  <c:v>336.887</c:v>
                </c:pt>
                <c:pt idx="8664">
                  <c:v>337.81</c:v>
                </c:pt>
                <c:pt idx="8665">
                  <c:v>336.887</c:v>
                </c:pt>
                <c:pt idx="8666">
                  <c:v>336.887</c:v>
                </c:pt>
                <c:pt idx="8667">
                  <c:v>336.99799999999891</c:v>
                </c:pt>
                <c:pt idx="8668">
                  <c:v>336.99799999999891</c:v>
                </c:pt>
                <c:pt idx="8669">
                  <c:v>336.99799999999891</c:v>
                </c:pt>
                <c:pt idx="8670">
                  <c:v>336.887</c:v>
                </c:pt>
                <c:pt idx="8671">
                  <c:v>336.99799999999891</c:v>
                </c:pt>
                <c:pt idx="8672">
                  <c:v>336.887</c:v>
                </c:pt>
                <c:pt idx="8673">
                  <c:v>337.108</c:v>
                </c:pt>
                <c:pt idx="8674">
                  <c:v>337.77300000000002</c:v>
                </c:pt>
                <c:pt idx="8675">
                  <c:v>337.88400000000001</c:v>
                </c:pt>
                <c:pt idx="8676">
                  <c:v>337.88400000000001</c:v>
                </c:pt>
                <c:pt idx="8677">
                  <c:v>324.73500000000001</c:v>
                </c:pt>
                <c:pt idx="8678">
                  <c:v>324.73500000000001</c:v>
                </c:pt>
                <c:pt idx="8679">
                  <c:v>324.846</c:v>
                </c:pt>
                <c:pt idx="8680">
                  <c:v>327.43099999999862</c:v>
                </c:pt>
                <c:pt idx="8681">
                  <c:v>332.30700000000002</c:v>
                </c:pt>
                <c:pt idx="8682">
                  <c:v>334.96600000000001</c:v>
                </c:pt>
                <c:pt idx="8683">
                  <c:v>335.88900000000001</c:v>
                </c:pt>
                <c:pt idx="8684">
                  <c:v>337.84699999999992</c:v>
                </c:pt>
                <c:pt idx="8685">
                  <c:v>337.84699999999992</c:v>
                </c:pt>
                <c:pt idx="8686">
                  <c:v>337.95800000000003</c:v>
                </c:pt>
                <c:pt idx="8687">
                  <c:v>337.84699999999992</c:v>
                </c:pt>
                <c:pt idx="8688">
                  <c:v>338.88099999999991</c:v>
                </c:pt>
                <c:pt idx="8689">
                  <c:v>336.887</c:v>
                </c:pt>
                <c:pt idx="8690">
                  <c:v>338.77</c:v>
                </c:pt>
                <c:pt idx="8691">
                  <c:v>338.77</c:v>
                </c:pt>
                <c:pt idx="8692">
                  <c:v>338.77</c:v>
                </c:pt>
                <c:pt idx="8693">
                  <c:v>338.88099999999991</c:v>
                </c:pt>
                <c:pt idx="8694">
                  <c:v>338.77</c:v>
                </c:pt>
                <c:pt idx="8695">
                  <c:v>338.77</c:v>
                </c:pt>
                <c:pt idx="8696">
                  <c:v>338.88099999999991</c:v>
                </c:pt>
                <c:pt idx="8697">
                  <c:v>338.66</c:v>
                </c:pt>
                <c:pt idx="8698">
                  <c:v>339.98899999999861</c:v>
                </c:pt>
                <c:pt idx="8699">
                  <c:v>339.87900000000002</c:v>
                </c:pt>
                <c:pt idx="8700">
                  <c:v>338.03199999999862</c:v>
                </c:pt>
                <c:pt idx="8701">
                  <c:v>337.95800000000003</c:v>
                </c:pt>
                <c:pt idx="8702">
                  <c:v>340.02600000000001</c:v>
                </c:pt>
                <c:pt idx="8703">
                  <c:v>339.91500000000002</c:v>
                </c:pt>
                <c:pt idx="8704">
                  <c:v>340.02600000000001</c:v>
                </c:pt>
                <c:pt idx="8705">
                  <c:v>340.02600000000001</c:v>
                </c:pt>
                <c:pt idx="8706">
                  <c:v>340.02600000000001</c:v>
                </c:pt>
                <c:pt idx="8707">
                  <c:v>338.80700000000002</c:v>
                </c:pt>
                <c:pt idx="8708">
                  <c:v>340.06299999999999</c:v>
                </c:pt>
                <c:pt idx="8709">
                  <c:v>339.952</c:v>
                </c:pt>
                <c:pt idx="8710">
                  <c:v>339.952</c:v>
                </c:pt>
                <c:pt idx="8711">
                  <c:v>340.91300000000001</c:v>
                </c:pt>
                <c:pt idx="8712">
                  <c:v>340.91300000000001</c:v>
                </c:pt>
                <c:pt idx="8713">
                  <c:v>339.84199999999993</c:v>
                </c:pt>
                <c:pt idx="8714">
                  <c:v>340.06299999999999</c:v>
                </c:pt>
                <c:pt idx="8715">
                  <c:v>340.98700000000002</c:v>
                </c:pt>
                <c:pt idx="8716">
                  <c:v>340.98700000000002</c:v>
                </c:pt>
                <c:pt idx="8717">
                  <c:v>340.98700000000002</c:v>
                </c:pt>
                <c:pt idx="8718">
                  <c:v>340.98700000000002</c:v>
                </c:pt>
                <c:pt idx="8719">
                  <c:v>340.98700000000002</c:v>
                </c:pt>
                <c:pt idx="8720">
                  <c:v>340.98700000000002</c:v>
                </c:pt>
                <c:pt idx="8721">
                  <c:v>340.98700000000002</c:v>
                </c:pt>
                <c:pt idx="8722">
                  <c:v>342.05799999999999</c:v>
                </c:pt>
                <c:pt idx="8723">
                  <c:v>341.947</c:v>
                </c:pt>
                <c:pt idx="8724">
                  <c:v>340.06299999999999</c:v>
                </c:pt>
                <c:pt idx="8725">
                  <c:v>340.87599999999992</c:v>
                </c:pt>
                <c:pt idx="8726">
                  <c:v>340.87599999999992</c:v>
                </c:pt>
                <c:pt idx="8727">
                  <c:v>342.05799999999999</c:v>
                </c:pt>
                <c:pt idx="8728">
                  <c:v>342.05799999999999</c:v>
                </c:pt>
                <c:pt idx="8729">
                  <c:v>342.05799999999999</c:v>
                </c:pt>
                <c:pt idx="8730">
                  <c:v>342.16800000000001</c:v>
                </c:pt>
                <c:pt idx="8731">
                  <c:v>339.98899999999861</c:v>
                </c:pt>
                <c:pt idx="8732">
                  <c:v>340.87599999999992</c:v>
                </c:pt>
                <c:pt idx="8733">
                  <c:v>342.09500000000003</c:v>
                </c:pt>
                <c:pt idx="8734">
                  <c:v>342.09500000000003</c:v>
                </c:pt>
                <c:pt idx="8735">
                  <c:v>342.09500000000003</c:v>
                </c:pt>
                <c:pt idx="8736">
                  <c:v>342.09500000000003</c:v>
                </c:pt>
                <c:pt idx="8737">
                  <c:v>342.90699999999862</c:v>
                </c:pt>
                <c:pt idx="8738">
                  <c:v>343.01799999999992</c:v>
                </c:pt>
                <c:pt idx="8739">
                  <c:v>342.90699999999862</c:v>
                </c:pt>
                <c:pt idx="8740">
                  <c:v>343.01799999999992</c:v>
                </c:pt>
                <c:pt idx="8741">
                  <c:v>342.90699999999862</c:v>
                </c:pt>
                <c:pt idx="8742">
                  <c:v>343.01799999999992</c:v>
                </c:pt>
                <c:pt idx="8743">
                  <c:v>343.01799999999992</c:v>
                </c:pt>
                <c:pt idx="8744">
                  <c:v>343.01799999999992</c:v>
                </c:pt>
                <c:pt idx="8745">
                  <c:v>343.86799999999999</c:v>
                </c:pt>
                <c:pt idx="8746">
                  <c:v>340.98700000000002</c:v>
                </c:pt>
                <c:pt idx="8747">
                  <c:v>342.90699999999862</c:v>
                </c:pt>
                <c:pt idx="8748">
                  <c:v>343.01799999999992</c:v>
                </c:pt>
                <c:pt idx="8749">
                  <c:v>343.94099999999992</c:v>
                </c:pt>
                <c:pt idx="8750">
                  <c:v>343.94099999999992</c:v>
                </c:pt>
                <c:pt idx="8751">
                  <c:v>15.069599999999999</c:v>
                </c:pt>
                <c:pt idx="8752">
                  <c:v>27.405999999999999</c:v>
                </c:pt>
                <c:pt idx="8753">
                  <c:v>126.762</c:v>
                </c:pt>
                <c:pt idx="8754">
                  <c:v>217.58600000000001</c:v>
                </c:pt>
                <c:pt idx="8755">
                  <c:v>271.84399999999999</c:v>
                </c:pt>
                <c:pt idx="8756">
                  <c:v>276.23899999999861</c:v>
                </c:pt>
                <c:pt idx="8757">
                  <c:v>286.28500000000003</c:v>
                </c:pt>
                <c:pt idx="8758">
                  <c:v>296.18400000000008</c:v>
                </c:pt>
                <c:pt idx="8759">
                  <c:v>299.95100000000002</c:v>
                </c:pt>
                <c:pt idx="8760">
                  <c:v>300.91199999999861</c:v>
                </c:pt>
                <c:pt idx="8761">
                  <c:v>311.10599999999999</c:v>
                </c:pt>
                <c:pt idx="8762">
                  <c:v>321.005</c:v>
                </c:pt>
                <c:pt idx="8763">
                  <c:v>324.661</c:v>
                </c:pt>
                <c:pt idx="8764">
                  <c:v>324.77199999999891</c:v>
                </c:pt>
                <c:pt idx="8765">
                  <c:v>325.10399999999993</c:v>
                </c:pt>
                <c:pt idx="8766">
                  <c:v>334.745</c:v>
                </c:pt>
                <c:pt idx="8767">
                  <c:v>334.96600000000001</c:v>
                </c:pt>
                <c:pt idx="8768">
                  <c:v>338.29</c:v>
                </c:pt>
                <c:pt idx="8769">
                  <c:v>340.02600000000001</c:v>
                </c:pt>
                <c:pt idx="8770">
                  <c:v>339.91500000000002</c:v>
                </c:pt>
                <c:pt idx="8771">
                  <c:v>340.02600000000001</c:v>
                </c:pt>
                <c:pt idx="8772">
                  <c:v>339.91500000000002</c:v>
                </c:pt>
                <c:pt idx="8773">
                  <c:v>339.91500000000002</c:v>
                </c:pt>
                <c:pt idx="8774">
                  <c:v>339.91500000000002</c:v>
                </c:pt>
                <c:pt idx="8775">
                  <c:v>339.91500000000002</c:v>
                </c:pt>
                <c:pt idx="8776">
                  <c:v>339.91500000000002</c:v>
                </c:pt>
                <c:pt idx="8777">
                  <c:v>339.91500000000002</c:v>
                </c:pt>
                <c:pt idx="8778">
                  <c:v>340.02600000000001</c:v>
                </c:pt>
                <c:pt idx="8779">
                  <c:v>339.91500000000002</c:v>
                </c:pt>
                <c:pt idx="8780">
                  <c:v>340.02600000000001</c:v>
                </c:pt>
                <c:pt idx="8781">
                  <c:v>339.91500000000002</c:v>
                </c:pt>
                <c:pt idx="8782">
                  <c:v>340.02600000000001</c:v>
                </c:pt>
                <c:pt idx="8783">
                  <c:v>340.02600000000001</c:v>
                </c:pt>
                <c:pt idx="8784">
                  <c:v>340.02600000000001</c:v>
                </c:pt>
                <c:pt idx="8785">
                  <c:v>339.91500000000002</c:v>
                </c:pt>
                <c:pt idx="8786">
                  <c:v>339.91500000000002</c:v>
                </c:pt>
                <c:pt idx="8787">
                  <c:v>339.80500000000001</c:v>
                </c:pt>
                <c:pt idx="8788">
                  <c:v>339.91500000000002</c:v>
                </c:pt>
                <c:pt idx="8789">
                  <c:v>339.91500000000002</c:v>
                </c:pt>
                <c:pt idx="8790">
                  <c:v>340.02600000000001</c:v>
                </c:pt>
                <c:pt idx="8791">
                  <c:v>340.02600000000001</c:v>
                </c:pt>
                <c:pt idx="8792">
                  <c:v>340.02600000000001</c:v>
                </c:pt>
                <c:pt idx="8793">
                  <c:v>340.02600000000001</c:v>
                </c:pt>
                <c:pt idx="8794">
                  <c:v>340.02600000000001</c:v>
                </c:pt>
                <c:pt idx="8795">
                  <c:v>339.91500000000002</c:v>
                </c:pt>
                <c:pt idx="8796">
                  <c:v>339.91500000000002</c:v>
                </c:pt>
                <c:pt idx="8797">
                  <c:v>340.02600000000001</c:v>
                </c:pt>
                <c:pt idx="8798">
                  <c:v>340.02600000000001</c:v>
                </c:pt>
                <c:pt idx="8799">
                  <c:v>340.02600000000001</c:v>
                </c:pt>
                <c:pt idx="8800">
                  <c:v>340.02600000000001</c:v>
                </c:pt>
                <c:pt idx="8801">
                  <c:v>339.91500000000002</c:v>
                </c:pt>
                <c:pt idx="8802">
                  <c:v>339.91500000000002</c:v>
                </c:pt>
                <c:pt idx="8803">
                  <c:v>340.02600000000001</c:v>
                </c:pt>
                <c:pt idx="8804">
                  <c:v>340.02600000000001</c:v>
                </c:pt>
                <c:pt idx="8805">
                  <c:v>339.91500000000002</c:v>
                </c:pt>
                <c:pt idx="8806">
                  <c:v>340.02600000000001</c:v>
                </c:pt>
                <c:pt idx="8807">
                  <c:v>339.91500000000002</c:v>
                </c:pt>
                <c:pt idx="8808">
                  <c:v>339.91500000000002</c:v>
                </c:pt>
                <c:pt idx="8809">
                  <c:v>339.91500000000002</c:v>
                </c:pt>
                <c:pt idx="8810">
                  <c:v>339.91500000000002</c:v>
                </c:pt>
                <c:pt idx="8811">
                  <c:v>340.02600000000001</c:v>
                </c:pt>
                <c:pt idx="8812">
                  <c:v>340.02600000000001</c:v>
                </c:pt>
                <c:pt idx="8813">
                  <c:v>339.91500000000002</c:v>
                </c:pt>
                <c:pt idx="8814">
                  <c:v>339.80500000000001</c:v>
                </c:pt>
                <c:pt idx="8815">
                  <c:v>339.91500000000002</c:v>
                </c:pt>
                <c:pt idx="8816">
                  <c:v>339.91500000000002</c:v>
                </c:pt>
                <c:pt idx="8817">
                  <c:v>339.91500000000002</c:v>
                </c:pt>
                <c:pt idx="8818">
                  <c:v>340.02600000000001</c:v>
                </c:pt>
                <c:pt idx="8819">
                  <c:v>340.02600000000001</c:v>
                </c:pt>
                <c:pt idx="8820">
                  <c:v>340.02600000000001</c:v>
                </c:pt>
                <c:pt idx="8821">
                  <c:v>339.91500000000002</c:v>
                </c:pt>
                <c:pt idx="8822">
                  <c:v>339.91500000000002</c:v>
                </c:pt>
                <c:pt idx="8823">
                  <c:v>340.02600000000001</c:v>
                </c:pt>
                <c:pt idx="8824">
                  <c:v>339.91500000000002</c:v>
                </c:pt>
                <c:pt idx="8825">
                  <c:v>340.02600000000001</c:v>
                </c:pt>
                <c:pt idx="8826">
                  <c:v>339.80500000000001</c:v>
                </c:pt>
                <c:pt idx="8827">
                  <c:v>339.91500000000002</c:v>
                </c:pt>
                <c:pt idx="8828">
                  <c:v>340.02600000000001</c:v>
                </c:pt>
                <c:pt idx="8829">
                  <c:v>339.91500000000002</c:v>
                </c:pt>
                <c:pt idx="8830">
                  <c:v>339.91500000000002</c:v>
                </c:pt>
                <c:pt idx="8831">
                  <c:v>339.91500000000002</c:v>
                </c:pt>
                <c:pt idx="8832">
                  <c:v>339.91500000000002</c:v>
                </c:pt>
                <c:pt idx="8833">
                  <c:v>340.02600000000001</c:v>
                </c:pt>
                <c:pt idx="8834">
                  <c:v>340.02600000000001</c:v>
                </c:pt>
                <c:pt idx="8835">
                  <c:v>339.91500000000002</c:v>
                </c:pt>
                <c:pt idx="8836">
                  <c:v>340.02600000000001</c:v>
                </c:pt>
                <c:pt idx="8837">
                  <c:v>339.91500000000002</c:v>
                </c:pt>
                <c:pt idx="8838">
                  <c:v>340.02600000000001</c:v>
                </c:pt>
                <c:pt idx="8839">
                  <c:v>339.91500000000002</c:v>
                </c:pt>
                <c:pt idx="8840">
                  <c:v>339.91500000000002</c:v>
                </c:pt>
                <c:pt idx="8841">
                  <c:v>339.91500000000002</c:v>
                </c:pt>
                <c:pt idx="8842">
                  <c:v>339.91500000000002</c:v>
                </c:pt>
                <c:pt idx="8843">
                  <c:v>340.02600000000001</c:v>
                </c:pt>
                <c:pt idx="8844">
                  <c:v>340.02600000000001</c:v>
                </c:pt>
                <c:pt idx="8845">
                  <c:v>339.80500000000001</c:v>
                </c:pt>
                <c:pt idx="8846">
                  <c:v>339.91500000000002</c:v>
                </c:pt>
                <c:pt idx="8847">
                  <c:v>339.91500000000002</c:v>
                </c:pt>
                <c:pt idx="8848">
                  <c:v>339.91500000000002</c:v>
                </c:pt>
                <c:pt idx="8849">
                  <c:v>339.91500000000002</c:v>
                </c:pt>
                <c:pt idx="8850">
                  <c:v>340.02600000000001</c:v>
                </c:pt>
                <c:pt idx="8851">
                  <c:v>339.91500000000002</c:v>
                </c:pt>
                <c:pt idx="8852">
                  <c:v>340.02600000000001</c:v>
                </c:pt>
                <c:pt idx="8853">
                  <c:v>339.91500000000002</c:v>
                </c:pt>
                <c:pt idx="8854">
                  <c:v>339.91500000000002</c:v>
                </c:pt>
                <c:pt idx="8855">
                  <c:v>339.91500000000002</c:v>
                </c:pt>
                <c:pt idx="8856">
                  <c:v>339.91500000000002</c:v>
                </c:pt>
                <c:pt idx="8857">
                  <c:v>340.02600000000001</c:v>
                </c:pt>
                <c:pt idx="8858">
                  <c:v>339.91500000000002</c:v>
                </c:pt>
                <c:pt idx="8859">
                  <c:v>339.91500000000002</c:v>
                </c:pt>
                <c:pt idx="8860">
                  <c:v>339.91500000000002</c:v>
                </c:pt>
                <c:pt idx="8861">
                  <c:v>339.91500000000002</c:v>
                </c:pt>
                <c:pt idx="8862">
                  <c:v>340.02600000000001</c:v>
                </c:pt>
                <c:pt idx="8863">
                  <c:v>340.02600000000001</c:v>
                </c:pt>
                <c:pt idx="8864">
                  <c:v>340.02600000000001</c:v>
                </c:pt>
                <c:pt idx="8865">
                  <c:v>339.91500000000002</c:v>
                </c:pt>
                <c:pt idx="8866">
                  <c:v>340.02600000000001</c:v>
                </c:pt>
                <c:pt idx="8867">
                  <c:v>339.91500000000002</c:v>
                </c:pt>
                <c:pt idx="8868">
                  <c:v>339.91500000000002</c:v>
                </c:pt>
                <c:pt idx="8869">
                  <c:v>339.91500000000002</c:v>
                </c:pt>
                <c:pt idx="8870">
                  <c:v>340.02600000000001</c:v>
                </c:pt>
                <c:pt idx="8871">
                  <c:v>339.91500000000002</c:v>
                </c:pt>
                <c:pt idx="8872">
                  <c:v>340.02600000000001</c:v>
                </c:pt>
                <c:pt idx="8873">
                  <c:v>339.91500000000002</c:v>
                </c:pt>
                <c:pt idx="8874">
                  <c:v>339.91500000000002</c:v>
                </c:pt>
                <c:pt idx="8875">
                  <c:v>339.91500000000002</c:v>
                </c:pt>
                <c:pt idx="8876">
                  <c:v>339.91500000000002</c:v>
                </c:pt>
                <c:pt idx="8877">
                  <c:v>340.02600000000001</c:v>
                </c:pt>
                <c:pt idx="8878">
                  <c:v>339.91500000000002</c:v>
                </c:pt>
                <c:pt idx="8879">
                  <c:v>339.80500000000001</c:v>
                </c:pt>
                <c:pt idx="8880">
                  <c:v>340.02600000000001</c:v>
                </c:pt>
                <c:pt idx="8881">
                  <c:v>339.91500000000002</c:v>
                </c:pt>
                <c:pt idx="8882">
                  <c:v>339.91500000000002</c:v>
                </c:pt>
                <c:pt idx="8883">
                  <c:v>339.91500000000002</c:v>
                </c:pt>
                <c:pt idx="8884">
                  <c:v>339.91500000000002</c:v>
                </c:pt>
                <c:pt idx="8885">
                  <c:v>339.91500000000002</c:v>
                </c:pt>
                <c:pt idx="8886">
                  <c:v>340.02600000000001</c:v>
                </c:pt>
                <c:pt idx="8887">
                  <c:v>339.91500000000002</c:v>
                </c:pt>
                <c:pt idx="8888">
                  <c:v>340.02600000000001</c:v>
                </c:pt>
                <c:pt idx="8889">
                  <c:v>339.91500000000002</c:v>
                </c:pt>
                <c:pt idx="8890">
                  <c:v>339.91500000000002</c:v>
                </c:pt>
                <c:pt idx="8891">
                  <c:v>340.02600000000001</c:v>
                </c:pt>
                <c:pt idx="8892">
                  <c:v>339.91500000000002</c:v>
                </c:pt>
                <c:pt idx="8893">
                  <c:v>340.02600000000001</c:v>
                </c:pt>
                <c:pt idx="8894">
                  <c:v>339.91500000000002</c:v>
                </c:pt>
                <c:pt idx="8895">
                  <c:v>340.02600000000001</c:v>
                </c:pt>
                <c:pt idx="8896">
                  <c:v>340.02600000000001</c:v>
                </c:pt>
                <c:pt idx="8897">
                  <c:v>339.91500000000002</c:v>
                </c:pt>
                <c:pt idx="8898">
                  <c:v>339.91500000000002</c:v>
                </c:pt>
                <c:pt idx="8899">
                  <c:v>340.02600000000001</c:v>
                </c:pt>
                <c:pt idx="8900">
                  <c:v>340.02600000000001</c:v>
                </c:pt>
                <c:pt idx="8901">
                  <c:v>339.91500000000002</c:v>
                </c:pt>
                <c:pt idx="8902">
                  <c:v>339.91500000000002</c:v>
                </c:pt>
                <c:pt idx="8903">
                  <c:v>339.91500000000002</c:v>
                </c:pt>
                <c:pt idx="8904">
                  <c:v>340.02600000000001</c:v>
                </c:pt>
                <c:pt idx="8905">
                  <c:v>340.02600000000001</c:v>
                </c:pt>
                <c:pt idx="8906">
                  <c:v>340.02600000000001</c:v>
                </c:pt>
                <c:pt idx="8907">
                  <c:v>339.91500000000002</c:v>
                </c:pt>
                <c:pt idx="8908">
                  <c:v>339.91500000000002</c:v>
                </c:pt>
                <c:pt idx="8909">
                  <c:v>340.02600000000001</c:v>
                </c:pt>
                <c:pt idx="8910">
                  <c:v>340.02600000000001</c:v>
                </c:pt>
                <c:pt idx="8911">
                  <c:v>340.02600000000001</c:v>
                </c:pt>
                <c:pt idx="8912">
                  <c:v>340.02600000000001</c:v>
                </c:pt>
                <c:pt idx="8913">
                  <c:v>340.02600000000001</c:v>
                </c:pt>
                <c:pt idx="8914">
                  <c:v>339.91500000000002</c:v>
                </c:pt>
                <c:pt idx="8915">
                  <c:v>340.02600000000001</c:v>
                </c:pt>
                <c:pt idx="8916">
                  <c:v>339.91500000000002</c:v>
                </c:pt>
                <c:pt idx="8917">
                  <c:v>339.80500000000001</c:v>
                </c:pt>
                <c:pt idx="8918">
                  <c:v>340.02600000000001</c:v>
                </c:pt>
                <c:pt idx="8919">
                  <c:v>339.91500000000002</c:v>
                </c:pt>
                <c:pt idx="8920">
                  <c:v>340.02600000000001</c:v>
                </c:pt>
                <c:pt idx="8921">
                  <c:v>339.91500000000002</c:v>
                </c:pt>
                <c:pt idx="8922">
                  <c:v>339.91500000000002</c:v>
                </c:pt>
                <c:pt idx="8923">
                  <c:v>339.91500000000002</c:v>
                </c:pt>
                <c:pt idx="8924">
                  <c:v>340.02600000000001</c:v>
                </c:pt>
                <c:pt idx="8925">
                  <c:v>340.02600000000001</c:v>
                </c:pt>
                <c:pt idx="8926">
                  <c:v>339.91500000000002</c:v>
                </c:pt>
                <c:pt idx="8927">
                  <c:v>340.02600000000001</c:v>
                </c:pt>
                <c:pt idx="8928">
                  <c:v>339.91500000000002</c:v>
                </c:pt>
                <c:pt idx="8929">
                  <c:v>340.02600000000001</c:v>
                </c:pt>
                <c:pt idx="8930">
                  <c:v>339.91500000000002</c:v>
                </c:pt>
                <c:pt idx="8931">
                  <c:v>340.02600000000001</c:v>
                </c:pt>
                <c:pt idx="8932">
                  <c:v>340.02600000000001</c:v>
                </c:pt>
                <c:pt idx="8933">
                  <c:v>339.91500000000002</c:v>
                </c:pt>
                <c:pt idx="8934">
                  <c:v>339.91500000000002</c:v>
                </c:pt>
                <c:pt idx="8935">
                  <c:v>339.91500000000002</c:v>
                </c:pt>
                <c:pt idx="8936">
                  <c:v>339.91500000000002</c:v>
                </c:pt>
                <c:pt idx="8937">
                  <c:v>339.91500000000002</c:v>
                </c:pt>
                <c:pt idx="8938">
                  <c:v>340.02600000000001</c:v>
                </c:pt>
                <c:pt idx="8939">
                  <c:v>340.02600000000001</c:v>
                </c:pt>
                <c:pt idx="8940">
                  <c:v>340.02600000000001</c:v>
                </c:pt>
                <c:pt idx="8941">
                  <c:v>339.91500000000002</c:v>
                </c:pt>
                <c:pt idx="8942">
                  <c:v>340.02600000000001</c:v>
                </c:pt>
                <c:pt idx="8943">
                  <c:v>339.91500000000002</c:v>
                </c:pt>
                <c:pt idx="8944">
                  <c:v>340.02600000000001</c:v>
                </c:pt>
                <c:pt idx="8945">
                  <c:v>340.02600000000001</c:v>
                </c:pt>
                <c:pt idx="8946">
                  <c:v>339.91500000000002</c:v>
                </c:pt>
                <c:pt idx="8947">
                  <c:v>339.91500000000002</c:v>
                </c:pt>
                <c:pt idx="8948">
                  <c:v>339.91500000000002</c:v>
                </c:pt>
                <c:pt idx="8949">
                  <c:v>339.91500000000002</c:v>
                </c:pt>
                <c:pt idx="8950">
                  <c:v>339.91500000000002</c:v>
                </c:pt>
                <c:pt idx="8951">
                  <c:v>339.91500000000002</c:v>
                </c:pt>
                <c:pt idx="8952">
                  <c:v>340.02600000000001</c:v>
                </c:pt>
                <c:pt idx="8953">
                  <c:v>340.02600000000001</c:v>
                </c:pt>
                <c:pt idx="8954">
                  <c:v>340.02600000000001</c:v>
                </c:pt>
                <c:pt idx="8955">
                  <c:v>340.02600000000001</c:v>
                </c:pt>
                <c:pt idx="8956">
                  <c:v>339.91500000000002</c:v>
                </c:pt>
                <c:pt idx="8957">
                  <c:v>339.91500000000002</c:v>
                </c:pt>
                <c:pt idx="8958">
                  <c:v>339.91500000000002</c:v>
                </c:pt>
                <c:pt idx="8959">
                  <c:v>340.02600000000001</c:v>
                </c:pt>
                <c:pt idx="8960">
                  <c:v>340.02600000000001</c:v>
                </c:pt>
                <c:pt idx="8961">
                  <c:v>340.02600000000001</c:v>
                </c:pt>
                <c:pt idx="8962">
                  <c:v>340.02600000000001</c:v>
                </c:pt>
                <c:pt idx="8963">
                  <c:v>339.91500000000002</c:v>
                </c:pt>
                <c:pt idx="8964">
                  <c:v>340.02600000000001</c:v>
                </c:pt>
                <c:pt idx="8965">
                  <c:v>340.02600000000001</c:v>
                </c:pt>
                <c:pt idx="8966">
                  <c:v>339.91500000000002</c:v>
                </c:pt>
                <c:pt idx="8967">
                  <c:v>339.91500000000002</c:v>
                </c:pt>
                <c:pt idx="8968">
                  <c:v>340.02600000000001</c:v>
                </c:pt>
                <c:pt idx="8969">
                  <c:v>340.02600000000001</c:v>
                </c:pt>
                <c:pt idx="8970">
                  <c:v>340.02600000000001</c:v>
                </c:pt>
                <c:pt idx="8971">
                  <c:v>339.91500000000002</c:v>
                </c:pt>
                <c:pt idx="8972">
                  <c:v>339.91500000000002</c:v>
                </c:pt>
                <c:pt idx="8973">
                  <c:v>339.80500000000001</c:v>
                </c:pt>
                <c:pt idx="8974">
                  <c:v>340.02600000000001</c:v>
                </c:pt>
                <c:pt idx="8975">
                  <c:v>339.91500000000002</c:v>
                </c:pt>
                <c:pt idx="8976">
                  <c:v>340.02600000000001</c:v>
                </c:pt>
                <c:pt idx="8977">
                  <c:v>340.02600000000001</c:v>
                </c:pt>
                <c:pt idx="8978">
                  <c:v>339.91500000000002</c:v>
                </c:pt>
                <c:pt idx="8979">
                  <c:v>339.91500000000002</c:v>
                </c:pt>
                <c:pt idx="8980">
                  <c:v>339.91500000000002</c:v>
                </c:pt>
                <c:pt idx="8981">
                  <c:v>339.91500000000002</c:v>
                </c:pt>
                <c:pt idx="8982">
                  <c:v>339.91500000000002</c:v>
                </c:pt>
                <c:pt idx="8983">
                  <c:v>340.02600000000001</c:v>
                </c:pt>
                <c:pt idx="8984">
                  <c:v>340.02600000000001</c:v>
                </c:pt>
                <c:pt idx="8985">
                  <c:v>339.91500000000002</c:v>
                </c:pt>
                <c:pt idx="8986">
                  <c:v>339.80500000000001</c:v>
                </c:pt>
                <c:pt idx="8987">
                  <c:v>339.91500000000002</c:v>
                </c:pt>
                <c:pt idx="8988">
                  <c:v>340.02600000000001</c:v>
                </c:pt>
                <c:pt idx="8989">
                  <c:v>339.91500000000002</c:v>
                </c:pt>
                <c:pt idx="8990">
                  <c:v>339.91500000000002</c:v>
                </c:pt>
                <c:pt idx="8991">
                  <c:v>339.91500000000002</c:v>
                </c:pt>
                <c:pt idx="8992">
                  <c:v>339.91500000000002</c:v>
                </c:pt>
                <c:pt idx="8993">
                  <c:v>339.91500000000002</c:v>
                </c:pt>
                <c:pt idx="8994">
                  <c:v>339.91500000000002</c:v>
                </c:pt>
                <c:pt idx="8995">
                  <c:v>340.02600000000001</c:v>
                </c:pt>
                <c:pt idx="8996">
                  <c:v>340.02600000000001</c:v>
                </c:pt>
                <c:pt idx="8997">
                  <c:v>340.02600000000001</c:v>
                </c:pt>
                <c:pt idx="8998">
                  <c:v>340.02600000000001</c:v>
                </c:pt>
                <c:pt idx="8999">
                  <c:v>340.02600000000001</c:v>
                </c:pt>
                <c:pt idx="9000">
                  <c:v>340.02600000000001</c:v>
                </c:pt>
                <c:pt idx="9001">
                  <c:v>339.91500000000002</c:v>
                </c:pt>
                <c:pt idx="9002">
                  <c:v>340.02600000000001</c:v>
                </c:pt>
                <c:pt idx="9003">
                  <c:v>339.91500000000002</c:v>
                </c:pt>
                <c:pt idx="9004">
                  <c:v>339.91500000000002</c:v>
                </c:pt>
                <c:pt idx="9005">
                  <c:v>93.003100000000003</c:v>
                </c:pt>
                <c:pt idx="9006">
                  <c:v>184.82400000000001</c:v>
                </c:pt>
                <c:pt idx="9007">
                  <c:v>243.995</c:v>
                </c:pt>
                <c:pt idx="9008">
                  <c:v>266.673</c:v>
                </c:pt>
                <c:pt idx="9009">
                  <c:v>274.90899999999891</c:v>
                </c:pt>
                <c:pt idx="9010">
                  <c:v>283.92200000000003</c:v>
                </c:pt>
                <c:pt idx="9011">
                  <c:v>293.85700000000008</c:v>
                </c:pt>
                <c:pt idx="9012">
                  <c:v>303.83</c:v>
                </c:pt>
                <c:pt idx="9013">
                  <c:v>313.98700000000002</c:v>
                </c:pt>
                <c:pt idx="9014">
                  <c:v>323.88600000000002</c:v>
                </c:pt>
                <c:pt idx="9015">
                  <c:v>324.80900000000008</c:v>
                </c:pt>
                <c:pt idx="9016">
                  <c:v>329.38900000000001</c:v>
                </c:pt>
                <c:pt idx="9017">
                  <c:v>330.09100000000001</c:v>
                </c:pt>
                <c:pt idx="9018">
                  <c:v>332.12200000000001</c:v>
                </c:pt>
                <c:pt idx="9019">
                  <c:v>334.154</c:v>
                </c:pt>
                <c:pt idx="9020">
                  <c:v>334.81799999999993</c:v>
                </c:pt>
                <c:pt idx="9021">
                  <c:v>336.03699999999861</c:v>
                </c:pt>
                <c:pt idx="9022">
                  <c:v>338.03199999999862</c:v>
                </c:pt>
                <c:pt idx="9023">
                  <c:v>339.91500000000002</c:v>
                </c:pt>
                <c:pt idx="9024">
                  <c:v>340.02600000000001</c:v>
                </c:pt>
                <c:pt idx="9025">
                  <c:v>340.02600000000001</c:v>
                </c:pt>
                <c:pt idx="9026">
                  <c:v>340.02600000000001</c:v>
                </c:pt>
                <c:pt idx="9027">
                  <c:v>340.02600000000001</c:v>
                </c:pt>
                <c:pt idx="9028">
                  <c:v>340.02600000000001</c:v>
                </c:pt>
                <c:pt idx="9029">
                  <c:v>340.02600000000001</c:v>
                </c:pt>
                <c:pt idx="9030">
                  <c:v>339.91500000000002</c:v>
                </c:pt>
                <c:pt idx="9031">
                  <c:v>339.91500000000002</c:v>
                </c:pt>
                <c:pt idx="9032">
                  <c:v>339.91500000000002</c:v>
                </c:pt>
                <c:pt idx="9033">
                  <c:v>339.91500000000002</c:v>
                </c:pt>
                <c:pt idx="9034">
                  <c:v>340.02600000000001</c:v>
                </c:pt>
                <c:pt idx="9035">
                  <c:v>340.02600000000001</c:v>
                </c:pt>
                <c:pt idx="9036">
                  <c:v>340.02600000000001</c:v>
                </c:pt>
                <c:pt idx="9037">
                  <c:v>339.91500000000002</c:v>
                </c:pt>
                <c:pt idx="9038">
                  <c:v>340.02600000000001</c:v>
                </c:pt>
                <c:pt idx="9039">
                  <c:v>340.02600000000001</c:v>
                </c:pt>
                <c:pt idx="9040">
                  <c:v>339.91500000000002</c:v>
                </c:pt>
                <c:pt idx="9041">
                  <c:v>339.91500000000002</c:v>
                </c:pt>
                <c:pt idx="9042">
                  <c:v>339.91500000000002</c:v>
                </c:pt>
                <c:pt idx="9043">
                  <c:v>339.91500000000002</c:v>
                </c:pt>
                <c:pt idx="9044">
                  <c:v>340.02600000000001</c:v>
                </c:pt>
                <c:pt idx="9045">
                  <c:v>339.91500000000002</c:v>
                </c:pt>
                <c:pt idx="9046">
                  <c:v>339.80500000000001</c:v>
                </c:pt>
                <c:pt idx="9047">
                  <c:v>340.02600000000001</c:v>
                </c:pt>
                <c:pt idx="9048">
                  <c:v>340.02600000000001</c:v>
                </c:pt>
                <c:pt idx="9049">
                  <c:v>339.91500000000002</c:v>
                </c:pt>
                <c:pt idx="9050">
                  <c:v>339.91500000000002</c:v>
                </c:pt>
                <c:pt idx="9051">
                  <c:v>339.91500000000002</c:v>
                </c:pt>
                <c:pt idx="9052">
                  <c:v>340.02600000000001</c:v>
                </c:pt>
                <c:pt idx="9053">
                  <c:v>339.91500000000002</c:v>
                </c:pt>
                <c:pt idx="9054">
                  <c:v>339.91500000000002</c:v>
                </c:pt>
                <c:pt idx="9055">
                  <c:v>339.91500000000002</c:v>
                </c:pt>
                <c:pt idx="9056">
                  <c:v>340.02600000000001</c:v>
                </c:pt>
                <c:pt idx="9057">
                  <c:v>339.91500000000002</c:v>
                </c:pt>
                <c:pt idx="9058">
                  <c:v>340.02600000000001</c:v>
                </c:pt>
                <c:pt idx="9059">
                  <c:v>340.02600000000001</c:v>
                </c:pt>
                <c:pt idx="9060">
                  <c:v>340.02600000000001</c:v>
                </c:pt>
                <c:pt idx="9061">
                  <c:v>339.91500000000002</c:v>
                </c:pt>
                <c:pt idx="9062">
                  <c:v>339.91500000000002</c:v>
                </c:pt>
                <c:pt idx="9063">
                  <c:v>339.91500000000002</c:v>
                </c:pt>
                <c:pt idx="9064">
                  <c:v>340.02600000000001</c:v>
                </c:pt>
                <c:pt idx="9065">
                  <c:v>339.80500000000001</c:v>
                </c:pt>
                <c:pt idx="9066">
                  <c:v>340.02600000000001</c:v>
                </c:pt>
                <c:pt idx="9067">
                  <c:v>339.91500000000002</c:v>
                </c:pt>
                <c:pt idx="9068">
                  <c:v>340.02600000000001</c:v>
                </c:pt>
                <c:pt idx="9069">
                  <c:v>339.91500000000002</c:v>
                </c:pt>
                <c:pt idx="9070">
                  <c:v>339.91500000000002</c:v>
                </c:pt>
                <c:pt idx="9071">
                  <c:v>340.02600000000001</c:v>
                </c:pt>
                <c:pt idx="9072">
                  <c:v>340.02600000000001</c:v>
                </c:pt>
                <c:pt idx="9073">
                  <c:v>339.91500000000002</c:v>
                </c:pt>
                <c:pt idx="9074">
                  <c:v>340.02600000000001</c:v>
                </c:pt>
                <c:pt idx="9075">
                  <c:v>339.91500000000002</c:v>
                </c:pt>
                <c:pt idx="9076">
                  <c:v>339.91500000000002</c:v>
                </c:pt>
                <c:pt idx="9077">
                  <c:v>339.80500000000001</c:v>
                </c:pt>
                <c:pt idx="9078">
                  <c:v>339.91500000000002</c:v>
                </c:pt>
                <c:pt idx="9079">
                  <c:v>339.91500000000002</c:v>
                </c:pt>
                <c:pt idx="9080">
                  <c:v>339.91500000000002</c:v>
                </c:pt>
                <c:pt idx="9081">
                  <c:v>340.02600000000001</c:v>
                </c:pt>
                <c:pt idx="9082">
                  <c:v>339.91500000000002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758400"/>
        <c:axId val="96769152"/>
      </c:scatterChart>
      <c:scatterChart>
        <c:scatterStyle val="smoothMarker"/>
        <c:varyColors val="0"/>
        <c:ser>
          <c:idx val="2"/>
          <c:order val="2"/>
          <c:tx>
            <c:strRef>
              <c:f>Sheet1!$N$3</c:f>
              <c:strCache>
                <c:ptCount val="1"/>
                <c:pt idx="0">
                  <c:v>Vacuum (10-8 Torr)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Sheet1!$B$1:$B$9083</c:f>
              <c:numCache>
                <c:formatCode>General</c:formatCode>
                <c:ptCount val="9083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1.0166666666666671</c:v>
                </c:pt>
                <c:pt idx="62">
                  <c:v>1.033333333333333</c:v>
                </c:pt>
                <c:pt idx="63">
                  <c:v>1.05</c:v>
                </c:pt>
                <c:pt idx="64">
                  <c:v>1.0666666666666671</c:v>
                </c:pt>
                <c:pt idx="65">
                  <c:v>1.083333333333333</c:v>
                </c:pt>
                <c:pt idx="66">
                  <c:v>1.1000000000000001</c:v>
                </c:pt>
                <c:pt idx="67">
                  <c:v>1.1166666666666669</c:v>
                </c:pt>
                <c:pt idx="68">
                  <c:v>1.1333333333333331</c:v>
                </c:pt>
                <c:pt idx="69">
                  <c:v>1.1499999999999999</c:v>
                </c:pt>
                <c:pt idx="70">
                  <c:v>1.166666666666667</c:v>
                </c:pt>
                <c:pt idx="71">
                  <c:v>1.1833333333333329</c:v>
                </c:pt>
                <c:pt idx="72">
                  <c:v>1.2</c:v>
                </c:pt>
                <c:pt idx="73">
                  <c:v>1.216666666666667</c:v>
                </c:pt>
                <c:pt idx="74">
                  <c:v>1.2333333333333329</c:v>
                </c:pt>
                <c:pt idx="75">
                  <c:v>1.25</c:v>
                </c:pt>
                <c:pt idx="76">
                  <c:v>1.2666666666666671</c:v>
                </c:pt>
                <c:pt idx="77">
                  <c:v>1.283333333333333</c:v>
                </c:pt>
                <c:pt idx="78">
                  <c:v>1.3</c:v>
                </c:pt>
                <c:pt idx="79">
                  <c:v>1.3166666666666671</c:v>
                </c:pt>
                <c:pt idx="80">
                  <c:v>1.333333333333333</c:v>
                </c:pt>
                <c:pt idx="81">
                  <c:v>1.35</c:v>
                </c:pt>
                <c:pt idx="82">
                  <c:v>1.3666666666666669</c:v>
                </c:pt>
                <c:pt idx="83">
                  <c:v>1.3833333333333331</c:v>
                </c:pt>
                <c:pt idx="84">
                  <c:v>1.4</c:v>
                </c:pt>
                <c:pt idx="85">
                  <c:v>1.416666666666667</c:v>
                </c:pt>
                <c:pt idx="86">
                  <c:v>1.4333333333333329</c:v>
                </c:pt>
                <c:pt idx="87">
                  <c:v>1.45</c:v>
                </c:pt>
                <c:pt idx="88">
                  <c:v>1.466666666666667</c:v>
                </c:pt>
                <c:pt idx="89">
                  <c:v>1.4833333333333329</c:v>
                </c:pt>
                <c:pt idx="90">
                  <c:v>1.5</c:v>
                </c:pt>
                <c:pt idx="91">
                  <c:v>1.5166666666666671</c:v>
                </c:pt>
                <c:pt idx="92">
                  <c:v>1.533333333333333</c:v>
                </c:pt>
                <c:pt idx="93">
                  <c:v>1.55</c:v>
                </c:pt>
                <c:pt idx="94">
                  <c:v>1.5666666666666671</c:v>
                </c:pt>
                <c:pt idx="95">
                  <c:v>1.583333333333333</c:v>
                </c:pt>
                <c:pt idx="96">
                  <c:v>1.6</c:v>
                </c:pt>
                <c:pt idx="97">
                  <c:v>1.6166666666666669</c:v>
                </c:pt>
                <c:pt idx="98">
                  <c:v>1.6333333333333331</c:v>
                </c:pt>
                <c:pt idx="99">
                  <c:v>1.65</c:v>
                </c:pt>
                <c:pt idx="100">
                  <c:v>1.666666666666667</c:v>
                </c:pt>
                <c:pt idx="101">
                  <c:v>1.6833333333333329</c:v>
                </c:pt>
                <c:pt idx="102">
                  <c:v>1.7</c:v>
                </c:pt>
                <c:pt idx="103">
                  <c:v>1.7166666666666659</c:v>
                </c:pt>
                <c:pt idx="104">
                  <c:v>1.7333333333333329</c:v>
                </c:pt>
                <c:pt idx="105">
                  <c:v>1.75</c:v>
                </c:pt>
                <c:pt idx="106">
                  <c:v>1.7666666666666671</c:v>
                </c:pt>
                <c:pt idx="107">
                  <c:v>1.783333333333333</c:v>
                </c:pt>
                <c:pt idx="108">
                  <c:v>1.8</c:v>
                </c:pt>
                <c:pt idx="109">
                  <c:v>1.8166666666666671</c:v>
                </c:pt>
                <c:pt idx="110">
                  <c:v>1.833333333333333</c:v>
                </c:pt>
                <c:pt idx="111">
                  <c:v>1.85</c:v>
                </c:pt>
                <c:pt idx="112">
                  <c:v>1.8666666666666669</c:v>
                </c:pt>
                <c:pt idx="113">
                  <c:v>1.8833333333333331</c:v>
                </c:pt>
                <c:pt idx="114">
                  <c:v>1.9</c:v>
                </c:pt>
                <c:pt idx="115">
                  <c:v>1.916666666666667</c:v>
                </c:pt>
                <c:pt idx="116">
                  <c:v>1.9333333333333329</c:v>
                </c:pt>
                <c:pt idx="117">
                  <c:v>1.95</c:v>
                </c:pt>
                <c:pt idx="118">
                  <c:v>1.966666666666667</c:v>
                </c:pt>
                <c:pt idx="119">
                  <c:v>1.9833333333333329</c:v>
                </c:pt>
                <c:pt idx="120">
                  <c:v>2</c:v>
                </c:pt>
                <c:pt idx="121">
                  <c:v>2.0166666666666671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</c:v>
                </c:pt>
                <c:pt idx="126">
                  <c:v>2.1</c:v>
                </c:pt>
                <c:pt idx="127">
                  <c:v>2.1166666666666671</c:v>
                </c:pt>
                <c:pt idx="128">
                  <c:v>2.1333333333333329</c:v>
                </c:pt>
                <c:pt idx="129">
                  <c:v>2.15</c:v>
                </c:pt>
                <c:pt idx="130">
                  <c:v>2.1666666666666661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2.2333333333333329</c:v>
                </c:pt>
                <c:pt idx="135">
                  <c:v>2.25</c:v>
                </c:pt>
                <c:pt idx="136">
                  <c:v>2.2666666666666671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2.3166666666666571</c:v>
                </c:pt>
                <c:pt idx="140">
                  <c:v>2.333333333333333</c:v>
                </c:pt>
                <c:pt idx="141">
                  <c:v>2.35</c:v>
                </c:pt>
                <c:pt idx="142">
                  <c:v>2.3666666666666671</c:v>
                </c:pt>
                <c:pt idx="143">
                  <c:v>2.3833333333333329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2.4833333333333329</c:v>
                </c:pt>
                <c:pt idx="150">
                  <c:v>2.5</c:v>
                </c:pt>
                <c:pt idx="151">
                  <c:v>2.5166666666666671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</c:v>
                </c:pt>
                <c:pt idx="156">
                  <c:v>2.6</c:v>
                </c:pt>
                <c:pt idx="157">
                  <c:v>2.6166666666666671</c:v>
                </c:pt>
                <c:pt idx="158">
                  <c:v>2.6333333333333329</c:v>
                </c:pt>
                <c:pt idx="159">
                  <c:v>2.65</c:v>
                </c:pt>
                <c:pt idx="160">
                  <c:v>2.6666666666666661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2.7333333333333329</c:v>
                </c:pt>
                <c:pt idx="165">
                  <c:v>2.75</c:v>
                </c:pt>
                <c:pt idx="166">
                  <c:v>2.7666666666666671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2.8166666666666571</c:v>
                </c:pt>
                <c:pt idx="170">
                  <c:v>2.833333333333333</c:v>
                </c:pt>
                <c:pt idx="171">
                  <c:v>2.85</c:v>
                </c:pt>
                <c:pt idx="172">
                  <c:v>2.8666666666666671</c:v>
                </c:pt>
                <c:pt idx="173">
                  <c:v>2.8833333333333329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2.9833333333333329</c:v>
                </c:pt>
                <c:pt idx="180">
                  <c:v>3</c:v>
                </c:pt>
                <c:pt idx="181">
                  <c:v>3.0166666666666671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</c:v>
                </c:pt>
                <c:pt idx="186">
                  <c:v>3.1</c:v>
                </c:pt>
                <c:pt idx="187">
                  <c:v>3.1166666666666671</c:v>
                </c:pt>
                <c:pt idx="188">
                  <c:v>3.1333333333333329</c:v>
                </c:pt>
                <c:pt idx="189">
                  <c:v>3.15</c:v>
                </c:pt>
                <c:pt idx="190">
                  <c:v>3.1666666666666661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3.2333333333333329</c:v>
                </c:pt>
                <c:pt idx="195">
                  <c:v>3.25</c:v>
                </c:pt>
                <c:pt idx="196">
                  <c:v>3.2666666666666671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3.3166666666666571</c:v>
                </c:pt>
                <c:pt idx="200">
                  <c:v>3.333333333333333</c:v>
                </c:pt>
                <c:pt idx="201">
                  <c:v>3.35</c:v>
                </c:pt>
                <c:pt idx="202">
                  <c:v>3.3666666666666671</c:v>
                </c:pt>
                <c:pt idx="203">
                  <c:v>3.3833333333333329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3.4833333333333329</c:v>
                </c:pt>
                <c:pt idx="210">
                  <c:v>3.5</c:v>
                </c:pt>
                <c:pt idx="211">
                  <c:v>3.5166666666666671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</c:v>
                </c:pt>
                <c:pt idx="216">
                  <c:v>3.6</c:v>
                </c:pt>
                <c:pt idx="217">
                  <c:v>3.6166666666666671</c:v>
                </c:pt>
                <c:pt idx="218">
                  <c:v>3.6333333333333329</c:v>
                </c:pt>
                <c:pt idx="219">
                  <c:v>3.65</c:v>
                </c:pt>
                <c:pt idx="220">
                  <c:v>3.6666666666666661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3.7333333333333329</c:v>
                </c:pt>
                <c:pt idx="225">
                  <c:v>3.75</c:v>
                </c:pt>
                <c:pt idx="226">
                  <c:v>3.7666666666666671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3.8166666666666571</c:v>
                </c:pt>
                <c:pt idx="230">
                  <c:v>3.833333333333333</c:v>
                </c:pt>
                <c:pt idx="231">
                  <c:v>3.85</c:v>
                </c:pt>
                <c:pt idx="232">
                  <c:v>3.8666666666666671</c:v>
                </c:pt>
                <c:pt idx="233">
                  <c:v>3.8833333333333329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3.9833333333333329</c:v>
                </c:pt>
                <c:pt idx="240">
                  <c:v>4</c:v>
                </c:pt>
                <c:pt idx="241">
                  <c:v>4.0166666666666657</c:v>
                </c:pt>
                <c:pt idx="242">
                  <c:v>4.0333333333333403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4.1333333333333329</c:v>
                </c:pt>
                <c:pt idx="249">
                  <c:v>4.1499999999999986</c:v>
                </c:pt>
                <c:pt idx="250">
                  <c:v>4.166666666666667</c:v>
                </c:pt>
                <c:pt idx="251">
                  <c:v>4.1833333333333327</c:v>
                </c:pt>
                <c:pt idx="252">
                  <c:v>4.2</c:v>
                </c:pt>
                <c:pt idx="253">
                  <c:v>4.2166666666666659</c:v>
                </c:pt>
                <c:pt idx="254">
                  <c:v>4.2333333333333396</c:v>
                </c:pt>
                <c:pt idx="255">
                  <c:v>4.25</c:v>
                </c:pt>
                <c:pt idx="256">
                  <c:v>4.2666666666666657</c:v>
                </c:pt>
                <c:pt idx="257">
                  <c:v>4.2833333333333403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4.3333333333333321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4.3833333333333329</c:v>
                </c:pt>
                <c:pt idx="264">
                  <c:v>4.4000000000000004</c:v>
                </c:pt>
                <c:pt idx="265">
                  <c:v>4.4166666666666661</c:v>
                </c:pt>
                <c:pt idx="266">
                  <c:v>4.4333333333333398</c:v>
                </c:pt>
                <c:pt idx="267">
                  <c:v>4.45</c:v>
                </c:pt>
                <c:pt idx="268">
                  <c:v>4.4666666666666659</c:v>
                </c:pt>
                <c:pt idx="269">
                  <c:v>4.4833333333333396</c:v>
                </c:pt>
                <c:pt idx="270">
                  <c:v>4.5</c:v>
                </c:pt>
                <c:pt idx="271">
                  <c:v>4.5166666666666657</c:v>
                </c:pt>
                <c:pt idx="272">
                  <c:v>4.5333333333333403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4.6333333333333329</c:v>
                </c:pt>
                <c:pt idx="279">
                  <c:v>4.6499999999999977</c:v>
                </c:pt>
                <c:pt idx="280">
                  <c:v>4.666666666666667</c:v>
                </c:pt>
                <c:pt idx="281">
                  <c:v>4.6833333333333327</c:v>
                </c:pt>
                <c:pt idx="282">
                  <c:v>4.7</c:v>
                </c:pt>
                <c:pt idx="283">
                  <c:v>4.7166666666666659</c:v>
                </c:pt>
                <c:pt idx="284">
                  <c:v>4.7333333333333396</c:v>
                </c:pt>
                <c:pt idx="285">
                  <c:v>4.75</c:v>
                </c:pt>
                <c:pt idx="286">
                  <c:v>4.7666666666666657</c:v>
                </c:pt>
                <c:pt idx="287">
                  <c:v>4.7833333333333403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4.8333333333333321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4.8833333333333329</c:v>
                </c:pt>
                <c:pt idx="294">
                  <c:v>4.9000000000000004</c:v>
                </c:pt>
                <c:pt idx="295">
                  <c:v>4.9166666666666661</c:v>
                </c:pt>
                <c:pt idx="296">
                  <c:v>4.9333333333333398</c:v>
                </c:pt>
                <c:pt idx="297">
                  <c:v>4.95</c:v>
                </c:pt>
                <c:pt idx="298">
                  <c:v>4.9666666666666659</c:v>
                </c:pt>
                <c:pt idx="299">
                  <c:v>4.9833333333333396</c:v>
                </c:pt>
                <c:pt idx="300">
                  <c:v>5</c:v>
                </c:pt>
                <c:pt idx="301">
                  <c:v>5.0166666666666657</c:v>
                </c:pt>
                <c:pt idx="302">
                  <c:v>5.0333333333333403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5.1333333333333329</c:v>
                </c:pt>
                <c:pt idx="309">
                  <c:v>5.1499999999999986</c:v>
                </c:pt>
                <c:pt idx="310">
                  <c:v>5.166666666666667</c:v>
                </c:pt>
                <c:pt idx="311">
                  <c:v>5.1833333333333327</c:v>
                </c:pt>
                <c:pt idx="312">
                  <c:v>5.2</c:v>
                </c:pt>
                <c:pt idx="313">
                  <c:v>5.2166666666666659</c:v>
                </c:pt>
                <c:pt idx="314">
                  <c:v>5.2333333333333396</c:v>
                </c:pt>
                <c:pt idx="315">
                  <c:v>5.25</c:v>
                </c:pt>
                <c:pt idx="316">
                  <c:v>5.2666666666666657</c:v>
                </c:pt>
                <c:pt idx="317">
                  <c:v>5.2833333333333403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5.3333333333333321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5.3833333333333329</c:v>
                </c:pt>
                <c:pt idx="324">
                  <c:v>5.4</c:v>
                </c:pt>
                <c:pt idx="325">
                  <c:v>5.4166666666666661</c:v>
                </c:pt>
                <c:pt idx="326">
                  <c:v>5.4333333333333398</c:v>
                </c:pt>
                <c:pt idx="327">
                  <c:v>5.45</c:v>
                </c:pt>
                <c:pt idx="328">
                  <c:v>5.4666666666666659</c:v>
                </c:pt>
                <c:pt idx="329">
                  <c:v>5.4833333333333396</c:v>
                </c:pt>
                <c:pt idx="330">
                  <c:v>5.5</c:v>
                </c:pt>
                <c:pt idx="331">
                  <c:v>5.5166666666666657</c:v>
                </c:pt>
                <c:pt idx="332">
                  <c:v>5.5333333333333403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5.6333333333333329</c:v>
                </c:pt>
                <c:pt idx="339">
                  <c:v>5.6499999999999977</c:v>
                </c:pt>
                <c:pt idx="340">
                  <c:v>5.666666666666667</c:v>
                </c:pt>
                <c:pt idx="341">
                  <c:v>5.6833333333333327</c:v>
                </c:pt>
                <c:pt idx="342">
                  <c:v>5.7</c:v>
                </c:pt>
                <c:pt idx="343">
                  <c:v>5.7166666666666659</c:v>
                </c:pt>
                <c:pt idx="344">
                  <c:v>5.7333333333333396</c:v>
                </c:pt>
                <c:pt idx="345">
                  <c:v>5.75</c:v>
                </c:pt>
                <c:pt idx="346">
                  <c:v>5.7666666666666657</c:v>
                </c:pt>
                <c:pt idx="347">
                  <c:v>5.7833333333333403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5.8333333333333321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5.8833333333333329</c:v>
                </c:pt>
                <c:pt idx="354">
                  <c:v>5.9</c:v>
                </c:pt>
                <c:pt idx="355">
                  <c:v>5.9166666666666661</c:v>
                </c:pt>
                <c:pt idx="356">
                  <c:v>5.9333333333333398</c:v>
                </c:pt>
                <c:pt idx="357">
                  <c:v>5.95</c:v>
                </c:pt>
                <c:pt idx="358">
                  <c:v>5.9666666666666659</c:v>
                </c:pt>
                <c:pt idx="359">
                  <c:v>5.9833333333333396</c:v>
                </c:pt>
                <c:pt idx="360">
                  <c:v>6</c:v>
                </c:pt>
                <c:pt idx="361">
                  <c:v>6.0166666666666657</c:v>
                </c:pt>
                <c:pt idx="362">
                  <c:v>6.0333333333333403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6.1333333333333329</c:v>
                </c:pt>
                <c:pt idx="369">
                  <c:v>6.1499999999999986</c:v>
                </c:pt>
                <c:pt idx="370">
                  <c:v>6.166666666666667</c:v>
                </c:pt>
                <c:pt idx="371">
                  <c:v>6.1833333333333327</c:v>
                </c:pt>
                <c:pt idx="372">
                  <c:v>6.2</c:v>
                </c:pt>
                <c:pt idx="373">
                  <c:v>6.2166666666666659</c:v>
                </c:pt>
                <c:pt idx="374">
                  <c:v>6.2333333333333396</c:v>
                </c:pt>
                <c:pt idx="375">
                  <c:v>6.25</c:v>
                </c:pt>
                <c:pt idx="376">
                  <c:v>6.2666666666666657</c:v>
                </c:pt>
                <c:pt idx="377">
                  <c:v>6.2833333333333403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6.3333333333333321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6.3833333333333329</c:v>
                </c:pt>
                <c:pt idx="384">
                  <c:v>6.4</c:v>
                </c:pt>
                <c:pt idx="385">
                  <c:v>6.4166666666666661</c:v>
                </c:pt>
                <c:pt idx="386">
                  <c:v>6.4333333333333398</c:v>
                </c:pt>
                <c:pt idx="387">
                  <c:v>6.45</c:v>
                </c:pt>
                <c:pt idx="388">
                  <c:v>6.4666666666666659</c:v>
                </c:pt>
                <c:pt idx="389">
                  <c:v>6.4833333333333396</c:v>
                </c:pt>
                <c:pt idx="390">
                  <c:v>6.5</c:v>
                </c:pt>
                <c:pt idx="391">
                  <c:v>6.5166666666666657</c:v>
                </c:pt>
                <c:pt idx="392">
                  <c:v>6.5333333333333403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6.6333333333333329</c:v>
                </c:pt>
                <c:pt idx="399">
                  <c:v>6.6499999999999977</c:v>
                </c:pt>
                <c:pt idx="400">
                  <c:v>6.666666666666667</c:v>
                </c:pt>
                <c:pt idx="401">
                  <c:v>6.6833333333333327</c:v>
                </c:pt>
                <c:pt idx="402">
                  <c:v>6.7</c:v>
                </c:pt>
                <c:pt idx="403">
                  <c:v>6.7166666666666659</c:v>
                </c:pt>
                <c:pt idx="404">
                  <c:v>6.7333333333333396</c:v>
                </c:pt>
                <c:pt idx="405">
                  <c:v>6.75</c:v>
                </c:pt>
                <c:pt idx="406">
                  <c:v>6.7666666666666657</c:v>
                </c:pt>
                <c:pt idx="407">
                  <c:v>6.7833333333333403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6.8333333333333321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6.8833333333333329</c:v>
                </c:pt>
                <c:pt idx="414">
                  <c:v>6.9</c:v>
                </c:pt>
                <c:pt idx="415">
                  <c:v>6.9166666666666661</c:v>
                </c:pt>
                <c:pt idx="416">
                  <c:v>6.9333333333333398</c:v>
                </c:pt>
                <c:pt idx="417">
                  <c:v>6.95</c:v>
                </c:pt>
                <c:pt idx="418">
                  <c:v>6.9666666666666659</c:v>
                </c:pt>
                <c:pt idx="419">
                  <c:v>6.9833333333333396</c:v>
                </c:pt>
                <c:pt idx="420">
                  <c:v>7</c:v>
                </c:pt>
                <c:pt idx="421">
                  <c:v>7.0166666666666657</c:v>
                </c:pt>
                <c:pt idx="422">
                  <c:v>7.0333333333333403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7.1333333333333329</c:v>
                </c:pt>
                <c:pt idx="429">
                  <c:v>7.1499999999999986</c:v>
                </c:pt>
                <c:pt idx="430">
                  <c:v>7.166666666666667</c:v>
                </c:pt>
                <c:pt idx="431">
                  <c:v>7.1833333333333327</c:v>
                </c:pt>
                <c:pt idx="432">
                  <c:v>7.2</c:v>
                </c:pt>
                <c:pt idx="433">
                  <c:v>7.2166666666666659</c:v>
                </c:pt>
                <c:pt idx="434">
                  <c:v>7.2333333333333396</c:v>
                </c:pt>
                <c:pt idx="435">
                  <c:v>7.25</c:v>
                </c:pt>
                <c:pt idx="436">
                  <c:v>7.2666666666666657</c:v>
                </c:pt>
                <c:pt idx="437">
                  <c:v>7.2833333333333403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7.3333333333333321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7.3833333333333329</c:v>
                </c:pt>
                <c:pt idx="444">
                  <c:v>7.4</c:v>
                </c:pt>
                <c:pt idx="445">
                  <c:v>7.4166666666666661</c:v>
                </c:pt>
                <c:pt idx="446">
                  <c:v>7.4333333333333398</c:v>
                </c:pt>
                <c:pt idx="447">
                  <c:v>7.45</c:v>
                </c:pt>
                <c:pt idx="448">
                  <c:v>7.4666666666666659</c:v>
                </c:pt>
                <c:pt idx="449">
                  <c:v>7.4833333333333396</c:v>
                </c:pt>
                <c:pt idx="450">
                  <c:v>7.5</c:v>
                </c:pt>
                <c:pt idx="451">
                  <c:v>7.5166666666666657</c:v>
                </c:pt>
                <c:pt idx="452">
                  <c:v>7.5333333333333403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7.6333333333333329</c:v>
                </c:pt>
                <c:pt idx="459">
                  <c:v>7.6499999999999977</c:v>
                </c:pt>
                <c:pt idx="460">
                  <c:v>7.666666666666667</c:v>
                </c:pt>
                <c:pt idx="461">
                  <c:v>7.6833333333333327</c:v>
                </c:pt>
                <c:pt idx="462">
                  <c:v>7.7</c:v>
                </c:pt>
                <c:pt idx="463">
                  <c:v>7.7166666666666659</c:v>
                </c:pt>
                <c:pt idx="464">
                  <c:v>7.7333333333333396</c:v>
                </c:pt>
                <c:pt idx="465">
                  <c:v>7.75</c:v>
                </c:pt>
                <c:pt idx="466">
                  <c:v>7.7666666666666657</c:v>
                </c:pt>
                <c:pt idx="467">
                  <c:v>7.7833333333333403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7.8333333333333321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7.8833333333333329</c:v>
                </c:pt>
                <c:pt idx="474">
                  <c:v>7.9</c:v>
                </c:pt>
                <c:pt idx="475">
                  <c:v>7.9166666666666661</c:v>
                </c:pt>
                <c:pt idx="476">
                  <c:v>7.9333333333333398</c:v>
                </c:pt>
                <c:pt idx="477">
                  <c:v>7.95</c:v>
                </c:pt>
                <c:pt idx="478">
                  <c:v>7.9666666666666659</c:v>
                </c:pt>
                <c:pt idx="479">
                  <c:v>7.9833333333333396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8.0833333333333321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8.2333333333333183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8.3333333333333321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8.5833333333333321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8.7333333333333183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8.8333333333333321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9.0833333333333321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9.2333333333333183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9.3333333333333321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9.5833333333333321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9.7333333333333183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9.8333333333333321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</c:v>
                </c:pt>
                <c:pt idx="603">
                  <c:v>10.050000000000001</c:v>
                </c:pt>
                <c:pt idx="604">
                  <c:v>10.06666666666667</c:v>
                </c:pt>
                <c:pt idx="605">
                  <c:v>10.08333333333333</c:v>
                </c:pt>
                <c:pt idx="606">
                  <c:v>10.1</c:v>
                </c:pt>
                <c:pt idx="607">
                  <c:v>10.116666666666671</c:v>
                </c:pt>
                <c:pt idx="608">
                  <c:v>10.133333333333329</c:v>
                </c:pt>
                <c:pt idx="609">
                  <c:v>10.15</c:v>
                </c:pt>
                <c:pt idx="610">
                  <c:v>10.16666666666667</c:v>
                </c:pt>
                <c:pt idx="611">
                  <c:v>10.18333333333333</c:v>
                </c:pt>
                <c:pt idx="612">
                  <c:v>10.199999999999999</c:v>
                </c:pt>
                <c:pt idx="613">
                  <c:v>10.21666666666667</c:v>
                </c:pt>
                <c:pt idx="614">
                  <c:v>10.233333333333331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</c:v>
                </c:pt>
                <c:pt idx="618">
                  <c:v>10.3</c:v>
                </c:pt>
                <c:pt idx="619">
                  <c:v>10.31666666666667</c:v>
                </c:pt>
                <c:pt idx="620">
                  <c:v>10.33333333333333</c:v>
                </c:pt>
                <c:pt idx="621">
                  <c:v>10.35</c:v>
                </c:pt>
                <c:pt idx="622">
                  <c:v>10.366666666666671</c:v>
                </c:pt>
                <c:pt idx="623">
                  <c:v>10.383333333333329</c:v>
                </c:pt>
                <c:pt idx="624">
                  <c:v>10.4</c:v>
                </c:pt>
                <c:pt idx="625">
                  <c:v>10.41666666666667</c:v>
                </c:pt>
                <c:pt idx="626">
                  <c:v>10.43333333333333</c:v>
                </c:pt>
                <c:pt idx="627">
                  <c:v>10.45</c:v>
                </c:pt>
                <c:pt idx="628">
                  <c:v>10.46666666666667</c:v>
                </c:pt>
                <c:pt idx="629">
                  <c:v>10.483333333333331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</c:v>
                </c:pt>
                <c:pt idx="633">
                  <c:v>10.55</c:v>
                </c:pt>
                <c:pt idx="634">
                  <c:v>10.56666666666667</c:v>
                </c:pt>
                <c:pt idx="635">
                  <c:v>10.58333333333333</c:v>
                </c:pt>
                <c:pt idx="636">
                  <c:v>10.6</c:v>
                </c:pt>
                <c:pt idx="637">
                  <c:v>10.616666666666671</c:v>
                </c:pt>
                <c:pt idx="638">
                  <c:v>10.633333333333329</c:v>
                </c:pt>
                <c:pt idx="639">
                  <c:v>10.65</c:v>
                </c:pt>
                <c:pt idx="640">
                  <c:v>10.66666666666667</c:v>
                </c:pt>
                <c:pt idx="641">
                  <c:v>10.68333333333333</c:v>
                </c:pt>
                <c:pt idx="642">
                  <c:v>10.7</c:v>
                </c:pt>
                <c:pt idx="643">
                  <c:v>10.71666666666667</c:v>
                </c:pt>
                <c:pt idx="644">
                  <c:v>10.733333333333331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</c:v>
                </c:pt>
                <c:pt idx="648">
                  <c:v>10.8</c:v>
                </c:pt>
                <c:pt idx="649">
                  <c:v>10.81666666666667</c:v>
                </c:pt>
                <c:pt idx="650">
                  <c:v>10.83333333333333</c:v>
                </c:pt>
                <c:pt idx="651">
                  <c:v>10.85</c:v>
                </c:pt>
                <c:pt idx="652">
                  <c:v>10.866666666666671</c:v>
                </c:pt>
                <c:pt idx="653">
                  <c:v>10.883333333333329</c:v>
                </c:pt>
                <c:pt idx="654">
                  <c:v>10.9</c:v>
                </c:pt>
                <c:pt idx="655">
                  <c:v>10.91666666666667</c:v>
                </c:pt>
                <c:pt idx="656">
                  <c:v>10.93333333333333</c:v>
                </c:pt>
                <c:pt idx="657">
                  <c:v>10.95</c:v>
                </c:pt>
                <c:pt idx="658">
                  <c:v>10.96666666666667</c:v>
                </c:pt>
                <c:pt idx="659">
                  <c:v>10.983333333333331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</c:v>
                </c:pt>
                <c:pt idx="663">
                  <c:v>11.05</c:v>
                </c:pt>
                <c:pt idx="664">
                  <c:v>11.06666666666667</c:v>
                </c:pt>
                <c:pt idx="665">
                  <c:v>11.08333333333333</c:v>
                </c:pt>
                <c:pt idx="666">
                  <c:v>11.1</c:v>
                </c:pt>
                <c:pt idx="667">
                  <c:v>11.116666666666671</c:v>
                </c:pt>
                <c:pt idx="668">
                  <c:v>11.133333333333329</c:v>
                </c:pt>
                <c:pt idx="669">
                  <c:v>11.15</c:v>
                </c:pt>
                <c:pt idx="670">
                  <c:v>11.16666666666667</c:v>
                </c:pt>
                <c:pt idx="671">
                  <c:v>11.18333333333333</c:v>
                </c:pt>
                <c:pt idx="672">
                  <c:v>11.2</c:v>
                </c:pt>
                <c:pt idx="673">
                  <c:v>11.21666666666667</c:v>
                </c:pt>
                <c:pt idx="674">
                  <c:v>11.233333333333331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</c:v>
                </c:pt>
                <c:pt idx="678">
                  <c:v>11.3</c:v>
                </c:pt>
                <c:pt idx="679">
                  <c:v>11.31666666666667</c:v>
                </c:pt>
                <c:pt idx="680">
                  <c:v>11.33333333333333</c:v>
                </c:pt>
                <c:pt idx="681">
                  <c:v>11.35</c:v>
                </c:pt>
                <c:pt idx="682">
                  <c:v>11.366666666666671</c:v>
                </c:pt>
                <c:pt idx="683">
                  <c:v>11.383333333333329</c:v>
                </c:pt>
                <c:pt idx="684">
                  <c:v>11.4</c:v>
                </c:pt>
                <c:pt idx="685">
                  <c:v>11.41666666666667</c:v>
                </c:pt>
                <c:pt idx="686">
                  <c:v>11.43333333333333</c:v>
                </c:pt>
                <c:pt idx="687">
                  <c:v>11.45</c:v>
                </c:pt>
                <c:pt idx="688">
                  <c:v>11.46666666666667</c:v>
                </c:pt>
                <c:pt idx="689">
                  <c:v>11.483333333333331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</c:v>
                </c:pt>
                <c:pt idx="693">
                  <c:v>11.55</c:v>
                </c:pt>
                <c:pt idx="694">
                  <c:v>11.56666666666667</c:v>
                </c:pt>
                <c:pt idx="695">
                  <c:v>11.58333333333333</c:v>
                </c:pt>
                <c:pt idx="696">
                  <c:v>11.6</c:v>
                </c:pt>
                <c:pt idx="697">
                  <c:v>11.616666666666671</c:v>
                </c:pt>
                <c:pt idx="698">
                  <c:v>11.633333333333329</c:v>
                </c:pt>
                <c:pt idx="699">
                  <c:v>11.65</c:v>
                </c:pt>
                <c:pt idx="700">
                  <c:v>11.66666666666667</c:v>
                </c:pt>
                <c:pt idx="701">
                  <c:v>11.68333333333333</c:v>
                </c:pt>
                <c:pt idx="702">
                  <c:v>11.7</c:v>
                </c:pt>
                <c:pt idx="703">
                  <c:v>11.71666666666667</c:v>
                </c:pt>
                <c:pt idx="704">
                  <c:v>11.733333333333331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</c:v>
                </c:pt>
                <c:pt idx="708">
                  <c:v>11.8</c:v>
                </c:pt>
                <c:pt idx="709">
                  <c:v>11.81666666666667</c:v>
                </c:pt>
                <c:pt idx="710">
                  <c:v>11.83333333333333</c:v>
                </c:pt>
                <c:pt idx="711">
                  <c:v>11.85</c:v>
                </c:pt>
                <c:pt idx="712">
                  <c:v>11.866666666666671</c:v>
                </c:pt>
                <c:pt idx="713">
                  <c:v>11.883333333333329</c:v>
                </c:pt>
                <c:pt idx="714">
                  <c:v>11.9</c:v>
                </c:pt>
                <c:pt idx="715">
                  <c:v>11.91666666666667</c:v>
                </c:pt>
                <c:pt idx="716">
                  <c:v>11.93333333333333</c:v>
                </c:pt>
                <c:pt idx="717">
                  <c:v>11.95</c:v>
                </c:pt>
                <c:pt idx="718">
                  <c:v>11.96666666666667</c:v>
                </c:pt>
                <c:pt idx="719">
                  <c:v>11.983333333333331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</c:v>
                </c:pt>
                <c:pt idx="723">
                  <c:v>12.05</c:v>
                </c:pt>
                <c:pt idx="724">
                  <c:v>12.06666666666667</c:v>
                </c:pt>
                <c:pt idx="725">
                  <c:v>12.08333333333333</c:v>
                </c:pt>
                <c:pt idx="726">
                  <c:v>12.1</c:v>
                </c:pt>
                <c:pt idx="727">
                  <c:v>12.116666666666671</c:v>
                </c:pt>
                <c:pt idx="728">
                  <c:v>12.133333333333329</c:v>
                </c:pt>
                <c:pt idx="729">
                  <c:v>12.15</c:v>
                </c:pt>
                <c:pt idx="730">
                  <c:v>12.16666666666667</c:v>
                </c:pt>
                <c:pt idx="731">
                  <c:v>12.18333333333333</c:v>
                </c:pt>
                <c:pt idx="732">
                  <c:v>12.2</c:v>
                </c:pt>
                <c:pt idx="733">
                  <c:v>12.21666666666667</c:v>
                </c:pt>
                <c:pt idx="734">
                  <c:v>12.233333333333331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</c:v>
                </c:pt>
                <c:pt idx="738">
                  <c:v>12.3</c:v>
                </c:pt>
                <c:pt idx="739">
                  <c:v>12.31666666666667</c:v>
                </c:pt>
                <c:pt idx="740">
                  <c:v>12.33333333333333</c:v>
                </c:pt>
                <c:pt idx="741">
                  <c:v>12.35</c:v>
                </c:pt>
                <c:pt idx="742">
                  <c:v>12.366666666666671</c:v>
                </c:pt>
                <c:pt idx="743">
                  <c:v>12.383333333333329</c:v>
                </c:pt>
                <c:pt idx="744">
                  <c:v>12.4</c:v>
                </c:pt>
                <c:pt idx="745">
                  <c:v>12.41666666666667</c:v>
                </c:pt>
                <c:pt idx="746">
                  <c:v>12.43333333333333</c:v>
                </c:pt>
                <c:pt idx="747">
                  <c:v>12.45</c:v>
                </c:pt>
                <c:pt idx="748">
                  <c:v>12.46666666666667</c:v>
                </c:pt>
                <c:pt idx="749">
                  <c:v>12.483333333333331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</c:v>
                </c:pt>
                <c:pt idx="753">
                  <c:v>12.55</c:v>
                </c:pt>
                <c:pt idx="754">
                  <c:v>12.56666666666667</c:v>
                </c:pt>
                <c:pt idx="755">
                  <c:v>12.58333333333333</c:v>
                </c:pt>
                <c:pt idx="756">
                  <c:v>12.6</c:v>
                </c:pt>
                <c:pt idx="757">
                  <c:v>12.616666666666671</c:v>
                </c:pt>
                <c:pt idx="758">
                  <c:v>12.633333333333329</c:v>
                </c:pt>
                <c:pt idx="759">
                  <c:v>12.65</c:v>
                </c:pt>
                <c:pt idx="760">
                  <c:v>12.66666666666667</c:v>
                </c:pt>
                <c:pt idx="761">
                  <c:v>12.68333333333333</c:v>
                </c:pt>
                <c:pt idx="762">
                  <c:v>12.7</c:v>
                </c:pt>
                <c:pt idx="763">
                  <c:v>12.71666666666667</c:v>
                </c:pt>
                <c:pt idx="764">
                  <c:v>12.733333333333331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</c:v>
                </c:pt>
                <c:pt idx="768">
                  <c:v>12.8</c:v>
                </c:pt>
                <c:pt idx="769">
                  <c:v>12.81666666666667</c:v>
                </c:pt>
                <c:pt idx="770">
                  <c:v>12.83333333333333</c:v>
                </c:pt>
                <c:pt idx="771">
                  <c:v>12.85</c:v>
                </c:pt>
                <c:pt idx="772">
                  <c:v>12.866666666666671</c:v>
                </c:pt>
                <c:pt idx="773">
                  <c:v>12.883333333333329</c:v>
                </c:pt>
                <c:pt idx="774">
                  <c:v>12.9</c:v>
                </c:pt>
                <c:pt idx="775">
                  <c:v>12.91666666666667</c:v>
                </c:pt>
                <c:pt idx="776">
                  <c:v>12.93333333333333</c:v>
                </c:pt>
                <c:pt idx="777">
                  <c:v>12.95</c:v>
                </c:pt>
                <c:pt idx="778">
                  <c:v>12.96666666666667</c:v>
                </c:pt>
                <c:pt idx="779">
                  <c:v>12.983333333333331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</c:v>
                </c:pt>
                <c:pt idx="783">
                  <c:v>13.05</c:v>
                </c:pt>
                <c:pt idx="784">
                  <c:v>13.06666666666667</c:v>
                </c:pt>
                <c:pt idx="785">
                  <c:v>13.08333333333333</c:v>
                </c:pt>
                <c:pt idx="786">
                  <c:v>13.1</c:v>
                </c:pt>
                <c:pt idx="787">
                  <c:v>13.116666666666671</c:v>
                </c:pt>
                <c:pt idx="788">
                  <c:v>13.133333333333329</c:v>
                </c:pt>
                <c:pt idx="789">
                  <c:v>13.15</c:v>
                </c:pt>
                <c:pt idx="790">
                  <c:v>13.16666666666667</c:v>
                </c:pt>
                <c:pt idx="791">
                  <c:v>13.18333333333333</c:v>
                </c:pt>
                <c:pt idx="792">
                  <c:v>13.2</c:v>
                </c:pt>
                <c:pt idx="793">
                  <c:v>13.21666666666667</c:v>
                </c:pt>
                <c:pt idx="794">
                  <c:v>13.233333333333331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</c:v>
                </c:pt>
                <c:pt idx="798">
                  <c:v>13.3</c:v>
                </c:pt>
                <c:pt idx="799">
                  <c:v>13.31666666666667</c:v>
                </c:pt>
                <c:pt idx="800">
                  <c:v>13.33333333333333</c:v>
                </c:pt>
                <c:pt idx="801">
                  <c:v>13.35</c:v>
                </c:pt>
                <c:pt idx="802">
                  <c:v>13.366666666666671</c:v>
                </c:pt>
                <c:pt idx="803">
                  <c:v>13.383333333333329</c:v>
                </c:pt>
                <c:pt idx="804">
                  <c:v>13.4</c:v>
                </c:pt>
                <c:pt idx="805">
                  <c:v>13.41666666666667</c:v>
                </c:pt>
                <c:pt idx="806">
                  <c:v>13.43333333333333</c:v>
                </c:pt>
                <c:pt idx="807">
                  <c:v>13.45</c:v>
                </c:pt>
                <c:pt idx="808">
                  <c:v>13.46666666666667</c:v>
                </c:pt>
                <c:pt idx="809">
                  <c:v>13.483333333333331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</c:v>
                </c:pt>
                <c:pt idx="813">
                  <c:v>13.55</c:v>
                </c:pt>
                <c:pt idx="814">
                  <c:v>13.56666666666667</c:v>
                </c:pt>
                <c:pt idx="815">
                  <c:v>13.58333333333333</c:v>
                </c:pt>
                <c:pt idx="816">
                  <c:v>13.6</c:v>
                </c:pt>
                <c:pt idx="817">
                  <c:v>13.616666666666671</c:v>
                </c:pt>
                <c:pt idx="818">
                  <c:v>13.633333333333329</c:v>
                </c:pt>
                <c:pt idx="819">
                  <c:v>13.65</c:v>
                </c:pt>
                <c:pt idx="820">
                  <c:v>13.66666666666667</c:v>
                </c:pt>
                <c:pt idx="821">
                  <c:v>13.68333333333333</c:v>
                </c:pt>
                <c:pt idx="822">
                  <c:v>13.7</c:v>
                </c:pt>
                <c:pt idx="823">
                  <c:v>13.71666666666667</c:v>
                </c:pt>
                <c:pt idx="824">
                  <c:v>13.733333333333331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</c:v>
                </c:pt>
                <c:pt idx="828">
                  <c:v>13.8</c:v>
                </c:pt>
                <c:pt idx="829">
                  <c:v>13.81666666666667</c:v>
                </c:pt>
                <c:pt idx="830">
                  <c:v>13.83333333333333</c:v>
                </c:pt>
                <c:pt idx="831">
                  <c:v>13.85</c:v>
                </c:pt>
                <c:pt idx="832">
                  <c:v>13.866666666666671</c:v>
                </c:pt>
                <c:pt idx="833">
                  <c:v>13.883333333333329</c:v>
                </c:pt>
                <c:pt idx="834">
                  <c:v>13.9</c:v>
                </c:pt>
                <c:pt idx="835">
                  <c:v>13.91666666666667</c:v>
                </c:pt>
                <c:pt idx="836">
                  <c:v>13.93333333333333</c:v>
                </c:pt>
                <c:pt idx="837">
                  <c:v>13.95</c:v>
                </c:pt>
                <c:pt idx="838">
                  <c:v>13.96666666666667</c:v>
                </c:pt>
                <c:pt idx="839">
                  <c:v>13.983333333333331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</c:v>
                </c:pt>
                <c:pt idx="843">
                  <c:v>14.05</c:v>
                </c:pt>
                <c:pt idx="844">
                  <c:v>14.06666666666667</c:v>
                </c:pt>
                <c:pt idx="845">
                  <c:v>14.08333333333333</c:v>
                </c:pt>
                <c:pt idx="846">
                  <c:v>14.1</c:v>
                </c:pt>
                <c:pt idx="847">
                  <c:v>14.116666666666671</c:v>
                </c:pt>
                <c:pt idx="848">
                  <c:v>14.133333333333329</c:v>
                </c:pt>
                <c:pt idx="849">
                  <c:v>14.15</c:v>
                </c:pt>
                <c:pt idx="850">
                  <c:v>14.16666666666667</c:v>
                </c:pt>
                <c:pt idx="851">
                  <c:v>14.18333333333333</c:v>
                </c:pt>
                <c:pt idx="852">
                  <c:v>14.2</c:v>
                </c:pt>
                <c:pt idx="853">
                  <c:v>14.21666666666667</c:v>
                </c:pt>
                <c:pt idx="854">
                  <c:v>14.233333333333331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</c:v>
                </c:pt>
                <c:pt idx="858">
                  <c:v>14.3</c:v>
                </c:pt>
                <c:pt idx="859">
                  <c:v>14.31666666666667</c:v>
                </c:pt>
                <c:pt idx="860">
                  <c:v>14.33333333333333</c:v>
                </c:pt>
                <c:pt idx="861">
                  <c:v>14.35</c:v>
                </c:pt>
                <c:pt idx="862">
                  <c:v>14.366666666666671</c:v>
                </c:pt>
                <c:pt idx="863">
                  <c:v>14.383333333333329</c:v>
                </c:pt>
                <c:pt idx="864">
                  <c:v>14.4</c:v>
                </c:pt>
                <c:pt idx="865">
                  <c:v>14.41666666666667</c:v>
                </c:pt>
                <c:pt idx="866">
                  <c:v>14.43333333333333</c:v>
                </c:pt>
                <c:pt idx="867">
                  <c:v>14.45</c:v>
                </c:pt>
                <c:pt idx="868">
                  <c:v>14.46666666666667</c:v>
                </c:pt>
                <c:pt idx="869">
                  <c:v>14.483333333333331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</c:v>
                </c:pt>
                <c:pt idx="873">
                  <c:v>14.55</c:v>
                </c:pt>
                <c:pt idx="874">
                  <c:v>14.56666666666667</c:v>
                </c:pt>
                <c:pt idx="875">
                  <c:v>14.58333333333333</c:v>
                </c:pt>
                <c:pt idx="876">
                  <c:v>14.6</c:v>
                </c:pt>
                <c:pt idx="877">
                  <c:v>14.616666666666671</c:v>
                </c:pt>
                <c:pt idx="878">
                  <c:v>14.633333333333329</c:v>
                </c:pt>
                <c:pt idx="879">
                  <c:v>14.65</c:v>
                </c:pt>
                <c:pt idx="880">
                  <c:v>14.66666666666667</c:v>
                </c:pt>
                <c:pt idx="881">
                  <c:v>14.68333333333333</c:v>
                </c:pt>
                <c:pt idx="882">
                  <c:v>14.7</c:v>
                </c:pt>
                <c:pt idx="883">
                  <c:v>14.71666666666667</c:v>
                </c:pt>
                <c:pt idx="884">
                  <c:v>14.733333333333331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</c:v>
                </c:pt>
                <c:pt idx="888">
                  <c:v>14.8</c:v>
                </c:pt>
                <c:pt idx="889">
                  <c:v>14.81666666666667</c:v>
                </c:pt>
                <c:pt idx="890">
                  <c:v>14.83333333333333</c:v>
                </c:pt>
                <c:pt idx="891">
                  <c:v>14.85</c:v>
                </c:pt>
                <c:pt idx="892">
                  <c:v>14.866666666666671</c:v>
                </c:pt>
                <c:pt idx="893">
                  <c:v>14.883333333333329</c:v>
                </c:pt>
                <c:pt idx="894">
                  <c:v>14.9</c:v>
                </c:pt>
                <c:pt idx="895">
                  <c:v>14.91666666666667</c:v>
                </c:pt>
                <c:pt idx="896">
                  <c:v>14.93333333333333</c:v>
                </c:pt>
                <c:pt idx="897">
                  <c:v>14.95</c:v>
                </c:pt>
                <c:pt idx="898">
                  <c:v>14.96666666666667</c:v>
                </c:pt>
                <c:pt idx="899">
                  <c:v>14.983333333333331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</c:v>
                </c:pt>
                <c:pt idx="903">
                  <c:v>15.05</c:v>
                </c:pt>
                <c:pt idx="904">
                  <c:v>15.06666666666667</c:v>
                </c:pt>
                <c:pt idx="905">
                  <c:v>15.08333333333333</c:v>
                </c:pt>
                <c:pt idx="906">
                  <c:v>15.1</c:v>
                </c:pt>
                <c:pt idx="907">
                  <c:v>15.116666666666671</c:v>
                </c:pt>
                <c:pt idx="908">
                  <c:v>15.133333333333329</c:v>
                </c:pt>
                <c:pt idx="909">
                  <c:v>15.15</c:v>
                </c:pt>
                <c:pt idx="910">
                  <c:v>15.16666666666667</c:v>
                </c:pt>
                <c:pt idx="911">
                  <c:v>15.18333333333333</c:v>
                </c:pt>
                <c:pt idx="912">
                  <c:v>15.2</c:v>
                </c:pt>
                <c:pt idx="913">
                  <c:v>15.21666666666667</c:v>
                </c:pt>
                <c:pt idx="914">
                  <c:v>15.233333333333331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</c:v>
                </c:pt>
                <c:pt idx="918">
                  <c:v>15.3</c:v>
                </c:pt>
                <c:pt idx="919">
                  <c:v>15.31666666666667</c:v>
                </c:pt>
                <c:pt idx="920">
                  <c:v>15.33333333333333</c:v>
                </c:pt>
                <c:pt idx="921">
                  <c:v>15.35</c:v>
                </c:pt>
                <c:pt idx="922">
                  <c:v>15.366666666666671</c:v>
                </c:pt>
                <c:pt idx="923">
                  <c:v>15.383333333333329</c:v>
                </c:pt>
                <c:pt idx="924">
                  <c:v>15.4</c:v>
                </c:pt>
                <c:pt idx="925">
                  <c:v>15.41666666666667</c:v>
                </c:pt>
                <c:pt idx="926">
                  <c:v>15.43333333333333</c:v>
                </c:pt>
                <c:pt idx="927">
                  <c:v>15.45</c:v>
                </c:pt>
                <c:pt idx="928">
                  <c:v>15.46666666666667</c:v>
                </c:pt>
                <c:pt idx="929">
                  <c:v>15.483333333333331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</c:v>
                </c:pt>
                <c:pt idx="933">
                  <c:v>15.55</c:v>
                </c:pt>
                <c:pt idx="934">
                  <c:v>15.56666666666667</c:v>
                </c:pt>
                <c:pt idx="935">
                  <c:v>15.58333333333333</c:v>
                </c:pt>
                <c:pt idx="936">
                  <c:v>15.6</c:v>
                </c:pt>
                <c:pt idx="937">
                  <c:v>15.616666666666671</c:v>
                </c:pt>
                <c:pt idx="938">
                  <c:v>15.633333333333329</c:v>
                </c:pt>
                <c:pt idx="939">
                  <c:v>15.65</c:v>
                </c:pt>
                <c:pt idx="940">
                  <c:v>15.66666666666667</c:v>
                </c:pt>
                <c:pt idx="941">
                  <c:v>15.68333333333333</c:v>
                </c:pt>
                <c:pt idx="942">
                  <c:v>15.7</c:v>
                </c:pt>
                <c:pt idx="943">
                  <c:v>15.71666666666667</c:v>
                </c:pt>
                <c:pt idx="944">
                  <c:v>15.733333333333331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</c:v>
                </c:pt>
                <c:pt idx="948">
                  <c:v>15.8</c:v>
                </c:pt>
                <c:pt idx="949">
                  <c:v>15.81666666666667</c:v>
                </c:pt>
                <c:pt idx="950">
                  <c:v>15.83333333333333</c:v>
                </c:pt>
                <c:pt idx="951">
                  <c:v>15.85</c:v>
                </c:pt>
                <c:pt idx="952">
                  <c:v>15.866666666666671</c:v>
                </c:pt>
                <c:pt idx="953">
                  <c:v>15.883333333333329</c:v>
                </c:pt>
                <c:pt idx="954">
                  <c:v>15.9</c:v>
                </c:pt>
                <c:pt idx="955">
                  <c:v>15.91666666666667</c:v>
                </c:pt>
                <c:pt idx="956">
                  <c:v>15.93333333333333</c:v>
                </c:pt>
                <c:pt idx="957">
                  <c:v>15.95</c:v>
                </c:pt>
                <c:pt idx="958">
                  <c:v>15.96666666666667</c:v>
                </c:pt>
                <c:pt idx="959">
                  <c:v>15.983333333333331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16.033333333333179</c:v>
                </c:pt>
                <c:pt idx="963">
                  <c:v>16.05</c:v>
                </c:pt>
                <c:pt idx="964">
                  <c:v>16.06666666666667</c:v>
                </c:pt>
                <c:pt idx="965">
                  <c:v>16.083333333332959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16.133333333333319</c:v>
                </c:pt>
                <c:pt idx="969">
                  <c:v>16.149999999999999</c:v>
                </c:pt>
                <c:pt idx="970">
                  <c:v>16.166666666666671</c:v>
                </c:pt>
                <c:pt idx="971">
                  <c:v>16.183333333332961</c:v>
                </c:pt>
                <c:pt idx="972">
                  <c:v>16.2</c:v>
                </c:pt>
                <c:pt idx="973">
                  <c:v>16.216666666666661</c:v>
                </c:pt>
                <c:pt idx="974">
                  <c:v>16.233333333332979</c:v>
                </c:pt>
                <c:pt idx="975">
                  <c:v>16.25</c:v>
                </c:pt>
                <c:pt idx="976">
                  <c:v>16.266666666666669</c:v>
                </c:pt>
                <c:pt idx="977">
                  <c:v>16.283333333332958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16.333333333333279</c:v>
                </c:pt>
                <c:pt idx="981">
                  <c:v>16.350000000000001</c:v>
                </c:pt>
                <c:pt idx="982">
                  <c:v>16.366666666666671</c:v>
                </c:pt>
                <c:pt idx="983">
                  <c:v>16.38333333333296</c:v>
                </c:pt>
                <c:pt idx="984">
                  <c:v>16.399999999999999</c:v>
                </c:pt>
                <c:pt idx="985">
                  <c:v>16.416666666666671</c:v>
                </c:pt>
                <c:pt idx="986">
                  <c:v>16.433333333332961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16.483333333332951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16.533333333333179</c:v>
                </c:pt>
                <c:pt idx="993">
                  <c:v>16.55</c:v>
                </c:pt>
                <c:pt idx="994">
                  <c:v>16.56666666666667</c:v>
                </c:pt>
                <c:pt idx="995">
                  <c:v>16.583333333332959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16.633333333333319</c:v>
                </c:pt>
                <c:pt idx="999">
                  <c:v>16.649999999999999</c:v>
                </c:pt>
                <c:pt idx="1000">
                  <c:v>16.666666666666671</c:v>
                </c:pt>
                <c:pt idx="1001">
                  <c:v>16.683333333332961</c:v>
                </c:pt>
                <c:pt idx="1002">
                  <c:v>16.7</c:v>
                </c:pt>
                <c:pt idx="1003">
                  <c:v>16.716666666666661</c:v>
                </c:pt>
                <c:pt idx="1004">
                  <c:v>16.733333333332979</c:v>
                </c:pt>
                <c:pt idx="1005">
                  <c:v>16.75</c:v>
                </c:pt>
                <c:pt idx="1006">
                  <c:v>16.766666666666669</c:v>
                </c:pt>
                <c:pt idx="1007">
                  <c:v>16.783333333332958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16.833333333333279</c:v>
                </c:pt>
                <c:pt idx="1011">
                  <c:v>16.850000000000001</c:v>
                </c:pt>
                <c:pt idx="1012">
                  <c:v>16.866666666666671</c:v>
                </c:pt>
                <c:pt idx="1013">
                  <c:v>16.88333333333296</c:v>
                </c:pt>
                <c:pt idx="1014">
                  <c:v>16.899999999999999</c:v>
                </c:pt>
                <c:pt idx="1015">
                  <c:v>16.916666666666671</c:v>
                </c:pt>
                <c:pt idx="1016">
                  <c:v>16.933333333332961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16.983333333332951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17.033333333333179</c:v>
                </c:pt>
                <c:pt idx="1023">
                  <c:v>17.05</c:v>
                </c:pt>
                <c:pt idx="1024">
                  <c:v>17.06666666666667</c:v>
                </c:pt>
                <c:pt idx="1025">
                  <c:v>17.083333333332959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17.133333333333319</c:v>
                </c:pt>
                <c:pt idx="1029">
                  <c:v>17.149999999999999</c:v>
                </c:pt>
                <c:pt idx="1030">
                  <c:v>17.166666666666671</c:v>
                </c:pt>
                <c:pt idx="1031">
                  <c:v>17.183333333332961</c:v>
                </c:pt>
                <c:pt idx="1032">
                  <c:v>17.2</c:v>
                </c:pt>
                <c:pt idx="1033">
                  <c:v>17.216666666666661</c:v>
                </c:pt>
                <c:pt idx="1034">
                  <c:v>17.233333333332979</c:v>
                </c:pt>
                <c:pt idx="1035">
                  <c:v>17.25</c:v>
                </c:pt>
                <c:pt idx="1036">
                  <c:v>17.266666666666669</c:v>
                </c:pt>
                <c:pt idx="1037">
                  <c:v>17.283333333332958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17.333333333333279</c:v>
                </c:pt>
                <c:pt idx="1041">
                  <c:v>17.350000000000001</c:v>
                </c:pt>
                <c:pt idx="1042">
                  <c:v>17.366666666666671</c:v>
                </c:pt>
                <c:pt idx="1043">
                  <c:v>17.38333333333296</c:v>
                </c:pt>
                <c:pt idx="1044">
                  <c:v>17.399999999999999</c:v>
                </c:pt>
                <c:pt idx="1045">
                  <c:v>17.416666666666671</c:v>
                </c:pt>
                <c:pt idx="1046">
                  <c:v>17.433333333332961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17.483333333332951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17.533333333333179</c:v>
                </c:pt>
                <c:pt idx="1053">
                  <c:v>17.55</c:v>
                </c:pt>
                <c:pt idx="1054">
                  <c:v>17.56666666666667</c:v>
                </c:pt>
                <c:pt idx="1055">
                  <c:v>17.583333333332959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17.633333333333319</c:v>
                </c:pt>
                <c:pt idx="1059">
                  <c:v>17.649999999999999</c:v>
                </c:pt>
                <c:pt idx="1060">
                  <c:v>17.666666666666671</c:v>
                </c:pt>
                <c:pt idx="1061">
                  <c:v>17.683333333332961</c:v>
                </c:pt>
                <c:pt idx="1062">
                  <c:v>17.7</c:v>
                </c:pt>
                <c:pt idx="1063">
                  <c:v>17.716666666666661</c:v>
                </c:pt>
                <c:pt idx="1064">
                  <c:v>17.733333333332979</c:v>
                </c:pt>
                <c:pt idx="1065">
                  <c:v>17.75</c:v>
                </c:pt>
                <c:pt idx="1066">
                  <c:v>17.766666666666669</c:v>
                </c:pt>
                <c:pt idx="1067">
                  <c:v>17.783333333332958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17.833333333333279</c:v>
                </c:pt>
                <c:pt idx="1071">
                  <c:v>17.850000000000001</c:v>
                </c:pt>
                <c:pt idx="1072">
                  <c:v>17.866666666666671</c:v>
                </c:pt>
                <c:pt idx="1073">
                  <c:v>17.88333333333296</c:v>
                </c:pt>
                <c:pt idx="1074">
                  <c:v>17.899999999999999</c:v>
                </c:pt>
                <c:pt idx="1075">
                  <c:v>17.916666666666671</c:v>
                </c:pt>
                <c:pt idx="1076">
                  <c:v>17.933333333332961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17.983333333332951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18.033333333333179</c:v>
                </c:pt>
                <c:pt idx="1083">
                  <c:v>18.05</c:v>
                </c:pt>
                <c:pt idx="1084">
                  <c:v>18.06666666666667</c:v>
                </c:pt>
                <c:pt idx="1085">
                  <c:v>18.083333333332959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18.133333333333319</c:v>
                </c:pt>
                <c:pt idx="1089">
                  <c:v>18.149999999999999</c:v>
                </c:pt>
                <c:pt idx="1090">
                  <c:v>18.166666666666671</c:v>
                </c:pt>
                <c:pt idx="1091">
                  <c:v>18.183333333332961</c:v>
                </c:pt>
                <c:pt idx="1092">
                  <c:v>18.2</c:v>
                </c:pt>
                <c:pt idx="1093">
                  <c:v>18.216666666666661</c:v>
                </c:pt>
                <c:pt idx="1094">
                  <c:v>18.233333333332979</c:v>
                </c:pt>
                <c:pt idx="1095">
                  <c:v>18.25</c:v>
                </c:pt>
                <c:pt idx="1096">
                  <c:v>18.266666666666669</c:v>
                </c:pt>
                <c:pt idx="1097">
                  <c:v>18.283333333332958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18.333333333333279</c:v>
                </c:pt>
                <c:pt idx="1101">
                  <c:v>18.350000000000001</c:v>
                </c:pt>
                <c:pt idx="1102">
                  <c:v>18.366666666666671</c:v>
                </c:pt>
                <c:pt idx="1103">
                  <c:v>18.38333333333296</c:v>
                </c:pt>
                <c:pt idx="1104">
                  <c:v>18.399999999999999</c:v>
                </c:pt>
                <c:pt idx="1105">
                  <c:v>18.416666666666671</c:v>
                </c:pt>
                <c:pt idx="1106">
                  <c:v>18.433333333332961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18.483333333332951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18.533333333333179</c:v>
                </c:pt>
                <c:pt idx="1113">
                  <c:v>18.55</c:v>
                </c:pt>
                <c:pt idx="1114">
                  <c:v>18.56666666666667</c:v>
                </c:pt>
                <c:pt idx="1115">
                  <c:v>18.583333333332959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18.633333333333319</c:v>
                </c:pt>
                <c:pt idx="1119">
                  <c:v>18.649999999999999</c:v>
                </c:pt>
                <c:pt idx="1120">
                  <c:v>18.666666666666671</c:v>
                </c:pt>
                <c:pt idx="1121">
                  <c:v>18.683333333332961</c:v>
                </c:pt>
                <c:pt idx="1122">
                  <c:v>18.7</c:v>
                </c:pt>
                <c:pt idx="1123">
                  <c:v>18.716666666666661</c:v>
                </c:pt>
                <c:pt idx="1124">
                  <c:v>18.733333333332979</c:v>
                </c:pt>
                <c:pt idx="1125">
                  <c:v>18.75</c:v>
                </c:pt>
                <c:pt idx="1126">
                  <c:v>18.766666666666669</c:v>
                </c:pt>
                <c:pt idx="1127">
                  <c:v>18.783333333332958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18.833333333333279</c:v>
                </c:pt>
                <c:pt idx="1131">
                  <c:v>18.850000000000001</c:v>
                </c:pt>
                <c:pt idx="1132">
                  <c:v>18.866666666666671</c:v>
                </c:pt>
                <c:pt idx="1133">
                  <c:v>18.88333333333296</c:v>
                </c:pt>
                <c:pt idx="1134">
                  <c:v>18.899999999999999</c:v>
                </c:pt>
                <c:pt idx="1135">
                  <c:v>18.916666666666671</c:v>
                </c:pt>
                <c:pt idx="1136">
                  <c:v>18.933333333332961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18.983333333332951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19.033333333333179</c:v>
                </c:pt>
                <c:pt idx="1143">
                  <c:v>19.05</c:v>
                </c:pt>
                <c:pt idx="1144">
                  <c:v>19.06666666666667</c:v>
                </c:pt>
                <c:pt idx="1145">
                  <c:v>19.083333333332959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19.133333333333319</c:v>
                </c:pt>
                <c:pt idx="1149">
                  <c:v>19.149999999999999</c:v>
                </c:pt>
                <c:pt idx="1150">
                  <c:v>19.166666666666671</c:v>
                </c:pt>
                <c:pt idx="1151">
                  <c:v>19.183333333332961</c:v>
                </c:pt>
                <c:pt idx="1152">
                  <c:v>19.2</c:v>
                </c:pt>
                <c:pt idx="1153">
                  <c:v>19.216666666666661</c:v>
                </c:pt>
                <c:pt idx="1154">
                  <c:v>19.233333333332979</c:v>
                </c:pt>
                <c:pt idx="1155">
                  <c:v>19.25</c:v>
                </c:pt>
                <c:pt idx="1156">
                  <c:v>19.266666666666669</c:v>
                </c:pt>
                <c:pt idx="1157">
                  <c:v>19.283333333332958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19.333333333333279</c:v>
                </c:pt>
                <c:pt idx="1161">
                  <c:v>19.350000000000001</c:v>
                </c:pt>
                <c:pt idx="1162">
                  <c:v>19.366666666666671</c:v>
                </c:pt>
                <c:pt idx="1163">
                  <c:v>19.38333333333296</c:v>
                </c:pt>
                <c:pt idx="1164">
                  <c:v>19.399999999999999</c:v>
                </c:pt>
                <c:pt idx="1165">
                  <c:v>19.416666666666671</c:v>
                </c:pt>
                <c:pt idx="1166">
                  <c:v>19.433333333332961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19.483333333332951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19.533333333333179</c:v>
                </c:pt>
                <c:pt idx="1173">
                  <c:v>19.55</c:v>
                </c:pt>
                <c:pt idx="1174">
                  <c:v>19.56666666666667</c:v>
                </c:pt>
                <c:pt idx="1175">
                  <c:v>19.583333333332959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19.633333333333319</c:v>
                </c:pt>
                <c:pt idx="1179">
                  <c:v>19.649999999999999</c:v>
                </c:pt>
                <c:pt idx="1180">
                  <c:v>19.666666666666671</c:v>
                </c:pt>
                <c:pt idx="1181">
                  <c:v>19.683333333332961</c:v>
                </c:pt>
                <c:pt idx="1182">
                  <c:v>19.7</c:v>
                </c:pt>
                <c:pt idx="1183">
                  <c:v>19.716666666666661</c:v>
                </c:pt>
                <c:pt idx="1184">
                  <c:v>19.733333333332979</c:v>
                </c:pt>
                <c:pt idx="1185">
                  <c:v>19.75</c:v>
                </c:pt>
                <c:pt idx="1186">
                  <c:v>19.766666666666669</c:v>
                </c:pt>
                <c:pt idx="1187">
                  <c:v>19.783333333332958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19.833333333333279</c:v>
                </c:pt>
                <c:pt idx="1191">
                  <c:v>19.850000000000001</c:v>
                </c:pt>
                <c:pt idx="1192">
                  <c:v>19.866666666666671</c:v>
                </c:pt>
                <c:pt idx="1193">
                  <c:v>19.88333333333296</c:v>
                </c:pt>
                <c:pt idx="1194">
                  <c:v>19.899999999999999</c:v>
                </c:pt>
                <c:pt idx="1195">
                  <c:v>19.916666666666671</c:v>
                </c:pt>
                <c:pt idx="1196">
                  <c:v>19.933333333332961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19.983333333332951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20.033333333333179</c:v>
                </c:pt>
                <c:pt idx="1203">
                  <c:v>20.05</c:v>
                </c:pt>
                <c:pt idx="1204">
                  <c:v>20.06666666666667</c:v>
                </c:pt>
                <c:pt idx="1205">
                  <c:v>20.083333333332959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20.133333333333319</c:v>
                </c:pt>
                <c:pt idx="1209">
                  <c:v>20.149999999999999</c:v>
                </c:pt>
                <c:pt idx="1210">
                  <c:v>20.166666666666671</c:v>
                </c:pt>
                <c:pt idx="1211">
                  <c:v>20.183333333332961</c:v>
                </c:pt>
                <c:pt idx="1212">
                  <c:v>20.2</c:v>
                </c:pt>
                <c:pt idx="1213">
                  <c:v>20.216666666666661</c:v>
                </c:pt>
                <c:pt idx="1214">
                  <c:v>20.233333333332979</c:v>
                </c:pt>
                <c:pt idx="1215">
                  <c:v>20.25</c:v>
                </c:pt>
                <c:pt idx="1216">
                  <c:v>20.266666666666669</c:v>
                </c:pt>
                <c:pt idx="1217">
                  <c:v>20.283333333332958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20.333333333333279</c:v>
                </c:pt>
                <c:pt idx="1221">
                  <c:v>20.350000000000001</c:v>
                </c:pt>
                <c:pt idx="1222">
                  <c:v>20.366666666666671</c:v>
                </c:pt>
                <c:pt idx="1223">
                  <c:v>20.38333333333296</c:v>
                </c:pt>
                <c:pt idx="1224">
                  <c:v>20.399999999999999</c:v>
                </c:pt>
                <c:pt idx="1225">
                  <c:v>20.416666666666671</c:v>
                </c:pt>
                <c:pt idx="1226">
                  <c:v>20.433333333332961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20.483333333332951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20.533333333333179</c:v>
                </c:pt>
                <c:pt idx="1233">
                  <c:v>20.55</c:v>
                </c:pt>
                <c:pt idx="1234">
                  <c:v>20.56666666666667</c:v>
                </c:pt>
                <c:pt idx="1235">
                  <c:v>20.583333333332959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20.633333333333319</c:v>
                </c:pt>
                <c:pt idx="1239">
                  <c:v>20.65</c:v>
                </c:pt>
                <c:pt idx="1240">
                  <c:v>20.666666666666671</c:v>
                </c:pt>
                <c:pt idx="1241">
                  <c:v>20.683333333332961</c:v>
                </c:pt>
                <c:pt idx="1242">
                  <c:v>20.7</c:v>
                </c:pt>
                <c:pt idx="1243">
                  <c:v>20.716666666666661</c:v>
                </c:pt>
                <c:pt idx="1244">
                  <c:v>20.733333333332979</c:v>
                </c:pt>
                <c:pt idx="1245">
                  <c:v>20.75</c:v>
                </c:pt>
                <c:pt idx="1246">
                  <c:v>20.766666666666669</c:v>
                </c:pt>
                <c:pt idx="1247">
                  <c:v>20.783333333332958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20.833333333333279</c:v>
                </c:pt>
                <c:pt idx="1251">
                  <c:v>20.85</c:v>
                </c:pt>
                <c:pt idx="1252">
                  <c:v>20.866666666666671</c:v>
                </c:pt>
                <c:pt idx="1253">
                  <c:v>20.88333333333296</c:v>
                </c:pt>
                <c:pt idx="1254">
                  <c:v>20.9</c:v>
                </c:pt>
                <c:pt idx="1255">
                  <c:v>20.916666666666671</c:v>
                </c:pt>
                <c:pt idx="1256">
                  <c:v>20.933333333332961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20.983333333332951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21.033333333333179</c:v>
                </c:pt>
                <c:pt idx="1263">
                  <c:v>21.05</c:v>
                </c:pt>
                <c:pt idx="1264">
                  <c:v>21.06666666666667</c:v>
                </c:pt>
                <c:pt idx="1265">
                  <c:v>21.083333333332959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21.133333333333319</c:v>
                </c:pt>
                <c:pt idx="1269">
                  <c:v>21.15</c:v>
                </c:pt>
                <c:pt idx="1270">
                  <c:v>21.166666666666671</c:v>
                </c:pt>
                <c:pt idx="1271">
                  <c:v>21.183333333332961</c:v>
                </c:pt>
                <c:pt idx="1272">
                  <c:v>21.2</c:v>
                </c:pt>
                <c:pt idx="1273">
                  <c:v>21.216666666666661</c:v>
                </c:pt>
                <c:pt idx="1274">
                  <c:v>21.233333333332979</c:v>
                </c:pt>
                <c:pt idx="1275">
                  <c:v>21.25</c:v>
                </c:pt>
                <c:pt idx="1276">
                  <c:v>21.266666666666669</c:v>
                </c:pt>
                <c:pt idx="1277">
                  <c:v>21.283333333332958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21.333333333333279</c:v>
                </c:pt>
                <c:pt idx="1281">
                  <c:v>21.35</c:v>
                </c:pt>
                <c:pt idx="1282">
                  <c:v>21.366666666666671</c:v>
                </c:pt>
                <c:pt idx="1283">
                  <c:v>21.38333333333296</c:v>
                </c:pt>
                <c:pt idx="1284">
                  <c:v>21.4</c:v>
                </c:pt>
                <c:pt idx="1285">
                  <c:v>21.416666666666671</c:v>
                </c:pt>
                <c:pt idx="1286">
                  <c:v>21.433333333332961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21.483333333332951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21.533333333333179</c:v>
                </c:pt>
                <c:pt idx="1293">
                  <c:v>21.55</c:v>
                </c:pt>
                <c:pt idx="1294">
                  <c:v>21.56666666666667</c:v>
                </c:pt>
                <c:pt idx="1295">
                  <c:v>21.583333333332959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21.633333333333319</c:v>
                </c:pt>
                <c:pt idx="1299">
                  <c:v>21.65</c:v>
                </c:pt>
                <c:pt idx="1300">
                  <c:v>21.666666666666671</c:v>
                </c:pt>
                <c:pt idx="1301">
                  <c:v>21.683333333332961</c:v>
                </c:pt>
                <c:pt idx="1302">
                  <c:v>21.7</c:v>
                </c:pt>
                <c:pt idx="1303">
                  <c:v>21.716666666666661</c:v>
                </c:pt>
                <c:pt idx="1304">
                  <c:v>21.733333333332979</c:v>
                </c:pt>
                <c:pt idx="1305">
                  <c:v>21.75</c:v>
                </c:pt>
                <c:pt idx="1306">
                  <c:v>21.766666666666669</c:v>
                </c:pt>
                <c:pt idx="1307">
                  <c:v>21.783333333332958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21.833333333333279</c:v>
                </c:pt>
                <c:pt idx="1311">
                  <c:v>21.85</c:v>
                </c:pt>
                <c:pt idx="1312">
                  <c:v>21.866666666666671</c:v>
                </c:pt>
                <c:pt idx="1313">
                  <c:v>21.88333333333296</c:v>
                </c:pt>
                <c:pt idx="1314">
                  <c:v>21.9</c:v>
                </c:pt>
                <c:pt idx="1315">
                  <c:v>21.916666666666671</c:v>
                </c:pt>
                <c:pt idx="1316">
                  <c:v>21.933333333332961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21.983333333332951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22.033333333333179</c:v>
                </c:pt>
                <c:pt idx="1323">
                  <c:v>22.05</c:v>
                </c:pt>
                <c:pt idx="1324">
                  <c:v>22.06666666666667</c:v>
                </c:pt>
                <c:pt idx="1325">
                  <c:v>22.083333333332959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22.133333333333319</c:v>
                </c:pt>
                <c:pt idx="1329">
                  <c:v>22.15</c:v>
                </c:pt>
                <c:pt idx="1330">
                  <c:v>22.166666666666671</c:v>
                </c:pt>
                <c:pt idx="1331">
                  <c:v>22.183333333332961</c:v>
                </c:pt>
                <c:pt idx="1332">
                  <c:v>22.2</c:v>
                </c:pt>
                <c:pt idx="1333">
                  <c:v>22.216666666666661</c:v>
                </c:pt>
                <c:pt idx="1334">
                  <c:v>22.233333333332979</c:v>
                </c:pt>
                <c:pt idx="1335">
                  <c:v>22.25</c:v>
                </c:pt>
                <c:pt idx="1336">
                  <c:v>22.266666666666669</c:v>
                </c:pt>
                <c:pt idx="1337">
                  <c:v>22.283333333332958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22.333333333333279</c:v>
                </c:pt>
                <c:pt idx="1341">
                  <c:v>22.35</c:v>
                </c:pt>
                <c:pt idx="1342">
                  <c:v>22.366666666666671</c:v>
                </c:pt>
                <c:pt idx="1343">
                  <c:v>22.38333333333296</c:v>
                </c:pt>
                <c:pt idx="1344">
                  <c:v>22.4</c:v>
                </c:pt>
                <c:pt idx="1345">
                  <c:v>22.416666666666671</c:v>
                </c:pt>
                <c:pt idx="1346">
                  <c:v>22.433333333332961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22.483333333332951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22.533333333333179</c:v>
                </c:pt>
                <c:pt idx="1353">
                  <c:v>22.55</c:v>
                </c:pt>
                <c:pt idx="1354">
                  <c:v>22.56666666666667</c:v>
                </c:pt>
                <c:pt idx="1355">
                  <c:v>22.583333333332959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22.633333333333319</c:v>
                </c:pt>
                <c:pt idx="1359">
                  <c:v>22.65</c:v>
                </c:pt>
                <c:pt idx="1360">
                  <c:v>22.666666666666671</c:v>
                </c:pt>
                <c:pt idx="1361">
                  <c:v>22.683333333332961</c:v>
                </c:pt>
                <c:pt idx="1362">
                  <c:v>22.7</c:v>
                </c:pt>
                <c:pt idx="1363">
                  <c:v>22.716666666666661</c:v>
                </c:pt>
                <c:pt idx="1364">
                  <c:v>22.733333333332979</c:v>
                </c:pt>
                <c:pt idx="1365">
                  <c:v>22.75</c:v>
                </c:pt>
                <c:pt idx="1366">
                  <c:v>22.766666666666669</c:v>
                </c:pt>
                <c:pt idx="1367">
                  <c:v>22.783333333332958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22.833333333333279</c:v>
                </c:pt>
                <c:pt idx="1371">
                  <c:v>22.85</c:v>
                </c:pt>
                <c:pt idx="1372">
                  <c:v>22.866666666666671</c:v>
                </c:pt>
                <c:pt idx="1373">
                  <c:v>22.88333333333296</c:v>
                </c:pt>
                <c:pt idx="1374">
                  <c:v>22.9</c:v>
                </c:pt>
                <c:pt idx="1375">
                  <c:v>22.916666666666671</c:v>
                </c:pt>
                <c:pt idx="1376">
                  <c:v>22.933333333332961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22.983333333332951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23.033333333333179</c:v>
                </c:pt>
                <c:pt idx="1383">
                  <c:v>23.05</c:v>
                </c:pt>
                <c:pt idx="1384">
                  <c:v>23.06666666666667</c:v>
                </c:pt>
                <c:pt idx="1385">
                  <c:v>23.083333333332959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23.133333333333319</c:v>
                </c:pt>
                <c:pt idx="1389">
                  <c:v>23.15</c:v>
                </c:pt>
                <c:pt idx="1390">
                  <c:v>23.166666666666671</c:v>
                </c:pt>
                <c:pt idx="1391">
                  <c:v>23.183333333332961</c:v>
                </c:pt>
                <c:pt idx="1392">
                  <c:v>23.2</c:v>
                </c:pt>
                <c:pt idx="1393">
                  <c:v>23.216666666666661</c:v>
                </c:pt>
                <c:pt idx="1394">
                  <c:v>23.233333333332979</c:v>
                </c:pt>
                <c:pt idx="1395">
                  <c:v>23.25</c:v>
                </c:pt>
                <c:pt idx="1396">
                  <c:v>23.266666666666669</c:v>
                </c:pt>
                <c:pt idx="1397">
                  <c:v>23.283333333332958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23.333333333333279</c:v>
                </c:pt>
                <c:pt idx="1401">
                  <c:v>23.35</c:v>
                </c:pt>
                <c:pt idx="1402">
                  <c:v>23.366666666666671</c:v>
                </c:pt>
                <c:pt idx="1403">
                  <c:v>23.38333333333296</c:v>
                </c:pt>
                <c:pt idx="1404">
                  <c:v>23.4</c:v>
                </c:pt>
                <c:pt idx="1405">
                  <c:v>23.416666666666671</c:v>
                </c:pt>
                <c:pt idx="1406">
                  <c:v>23.433333333332961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23.483333333332951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23.533333333333179</c:v>
                </c:pt>
                <c:pt idx="1413">
                  <c:v>23.55</c:v>
                </c:pt>
                <c:pt idx="1414">
                  <c:v>23.56666666666667</c:v>
                </c:pt>
                <c:pt idx="1415">
                  <c:v>23.583333333332959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23.633333333333319</c:v>
                </c:pt>
                <c:pt idx="1419">
                  <c:v>23.65</c:v>
                </c:pt>
                <c:pt idx="1420">
                  <c:v>23.666666666666671</c:v>
                </c:pt>
                <c:pt idx="1421">
                  <c:v>23.683333333332961</c:v>
                </c:pt>
                <c:pt idx="1422">
                  <c:v>23.7</c:v>
                </c:pt>
                <c:pt idx="1423">
                  <c:v>23.716666666666661</c:v>
                </c:pt>
                <c:pt idx="1424">
                  <c:v>23.733333333332979</c:v>
                </c:pt>
                <c:pt idx="1425">
                  <c:v>23.75</c:v>
                </c:pt>
                <c:pt idx="1426">
                  <c:v>23.766666666666669</c:v>
                </c:pt>
                <c:pt idx="1427">
                  <c:v>23.783333333332958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23.833333333333279</c:v>
                </c:pt>
                <c:pt idx="1431">
                  <c:v>23.85</c:v>
                </c:pt>
                <c:pt idx="1432">
                  <c:v>23.866666666666671</c:v>
                </c:pt>
                <c:pt idx="1433">
                  <c:v>23.88333333333296</c:v>
                </c:pt>
                <c:pt idx="1434">
                  <c:v>23.9</c:v>
                </c:pt>
                <c:pt idx="1435">
                  <c:v>23.916666666666671</c:v>
                </c:pt>
                <c:pt idx="1436">
                  <c:v>23.933333333332961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23.983333333332951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24.033333333333179</c:v>
                </c:pt>
                <c:pt idx="1443">
                  <c:v>24.05</c:v>
                </c:pt>
                <c:pt idx="1444">
                  <c:v>24.06666666666667</c:v>
                </c:pt>
                <c:pt idx="1445">
                  <c:v>24.083333333332959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24.133333333333319</c:v>
                </c:pt>
                <c:pt idx="1449">
                  <c:v>24.15</c:v>
                </c:pt>
                <c:pt idx="1450">
                  <c:v>24.166666666666671</c:v>
                </c:pt>
                <c:pt idx="1451">
                  <c:v>24.183333333332961</c:v>
                </c:pt>
                <c:pt idx="1452">
                  <c:v>24.2</c:v>
                </c:pt>
                <c:pt idx="1453">
                  <c:v>24.216666666666661</c:v>
                </c:pt>
                <c:pt idx="1454">
                  <c:v>24.233333333332979</c:v>
                </c:pt>
                <c:pt idx="1455">
                  <c:v>24.25</c:v>
                </c:pt>
                <c:pt idx="1456">
                  <c:v>24.266666666666669</c:v>
                </c:pt>
                <c:pt idx="1457">
                  <c:v>24.283333333332958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24.333333333333279</c:v>
                </c:pt>
                <c:pt idx="1461">
                  <c:v>24.35</c:v>
                </c:pt>
                <c:pt idx="1462">
                  <c:v>24.366666666666671</c:v>
                </c:pt>
                <c:pt idx="1463">
                  <c:v>24.38333333333296</c:v>
                </c:pt>
                <c:pt idx="1464">
                  <c:v>24.4</c:v>
                </c:pt>
                <c:pt idx="1465">
                  <c:v>24.416666666666671</c:v>
                </c:pt>
                <c:pt idx="1466">
                  <c:v>24.433333333332961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24.483333333332951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24.533333333333179</c:v>
                </c:pt>
                <c:pt idx="1473">
                  <c:v>24.55</c:v>
                </c:pt>
                <c:pt idx="1474">
                  <c:v>24.56666666666667</c:v>
                </c:pt>
                <c:pt idx="1475">
                  <c:v>24.583333333332959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24.633333333333319</c:v>
                </c:pt>
                <c:pt idx="1479">
                  <c:v>24.65</c:v>
                </c:pt>
                <c:pt idx="1480">
                  <c:v>24.666666666666671</c:v>
                </c:pt>
                <c:pt idx="1481">
                  <c:v>24.683333333332961</c:v>
                </c:pt>
                <c:pt idx="1482">
                  <c:v>24.7</c:v>
                </c:pt>
                <c:pt idx="1483">
                  <c:v>24.716666666666661</c:v>
                </c:pt>
                <c:pt idx="1484">
                  <c:v>24.733333333332979</c:v>
                </c:pt>
                <c:pt idx="1485">
                  <c:v>24.75</c:v>
                </c:pt>
                <c:pt idx="1486">
                  <c:v>24.766666666666669</c:v>
                </c:pt>
                <c:pt idx="1487">
                  <c:v>24.783333333332958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24.833333333333279</c:v>
                </c:pt>
                <c:pt idx="1491">
                  <c:v>24.85</c:v>
                </c:pt>
                <c:pt idx="1492">
                  <c:v>24.866666666666671</c:v>
                </c:pt>
                <c:pt idx="1493">
                  <c:v>24.88333333333296</c:v>
                </c:pt>
                <c:pt idx="1494">
                  <c:v>24.9</c:v>
                </c:pt>
                <c:pt idx="1495">
                  <c:v>24.916666666666671</c:v>
                </c:pt>
                <c:pt idx="1496">
                  <c:v>24.933333333332961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24.983333333332951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25.033333333333179</c:v>
                </c:pt>
                <c:pt idx="1503">
                  <c:v>25.05</c:v>
                </c:pt>
                <c:pt idx="1504">
                  <c:v>25.06666666666667</c:v>
                </c:pt>
                <c:pt idx="1505">
                  <c:v>25.083333333332959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25.133333333333319</c:v>
                </c:pt>
                <c:pt idx="1509">
                  <c:v>25.15</c:v>
                </c:pt>
                <c:pt idx="1510">
                  <c:v>25.166666666666671</c:v>
                </c:pt>
                <c:pt idx="1511">
                  <c:v>25.183333333332961</c:v>
                </c:pt>
                <c:pt idx="1512">
                  <c:v>25.2</c:v>
                </c:pt>
                <c:pt idx="1513">
                  <c:v>25.216666666666661</c:v>
                </c:pt>
                <c:pt idx="1514">
                  <c:v>25.233333333332979</c:v>
                </c:pt>
                <c:pt idx="1515">
                  <c:v>25.25</c:v>
                </c:pt>
                <c:pt idx="1516">
                  <c:v>25.266666666666669</c:v>
                </c:pt>
                <c:pt idx="1517">
                  <c:v>25.283333333332958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25.333333333333279</c:v>
                </c:pt>
                <c:pt idx="1521">
                  <c:v>25.35</c:v>
                </c:pt>
                <c:pt idx="1522">
                  <c:v>25.366666666666671</c:v>
                </c:pt>
                <c:pt idx="1523">
                  <c:v>25.38333333333296</c:v>
                </c:pt>
                <c:pt idx="1524">
                  <c:v>25.4</c:v>
                </c:pt>
                <c:pt idx="1525">
                  <c:v>25.416666666666671</c:v>
                </c:pt>
                <c:pt idx="1526">
                  <c:v>25.433333333332961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25.483333333332951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25.533333333333179</c:v>
                </c:pt>
                <c:pt idx="1533">
                  <c:v>25.55</c:v>
                </c:pt>
                <c:pt idx="1534">
                  <c:v>25.56666666666667</c:v>
                </c:pt>
                <c:pt idx="1535">
                  <c:v>25.583333333332959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25.633333333333319</c:v>
                </c:pt>
                <c:pt idx="1539">
                  <c:v>25.65</c:v>
                </c:pt>
                <c:pt idx="1540">
                  <c:v>25.666666666666671</c:v>
                </c:pt>
                <c:pt idx="1541">
                  <c:v>25.683333333332961</c:v>
                </c:pt>
                <c:pt idx="1542">
                  <c:v>25.7</c:v>
                </c:pt>
                <c:pt idx="1543">
                  <c:v>25.716666666666661</c:v>
                </c:pt>
                <c:pt idx="1544">
                  <c:v>25.733333333332979</c:v>
                </c:pt>
                <c:pt idx="1545">
                  <c:v>25.75</c:v>
                </c:pt>
                <c:pt idx="1546">
                  <c:v>25.766666666666669</c:v>
                </c:pt>
                <c:pt idx="1547">
                  <c:v>25.783333333332958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25.833333333333279</c:v>
                </c:pt>
                <c:pt idx="1551">
                  <c:v>25.85</c:v>
                </c:pt>
                <c:pt idx="1552">
                  <c:v>25.866666666666671</c:v>
                </c:pt>
                <c:pt idx="1553">
                  <c:v>25.88333333333296</c:v>
                </c:pt>
                <c:pt idx="1554">
                  <c:v>25.9</c:v>
                </c:pt>
                <c:pt idx="1555">
                  <c:v>25.916666666666671</c:v>
                </c:pt>
                <c:pt idx="1556">
                  <c:v>25.933333333332961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25.983333333332951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26.033333333333179</c:v>
                </c:pt>
                <c:pt idx="1563">
                  <c:v>26.05</c:v>
                </c:pt>
                <c:pt idx="1564">
                  <c:v>26.06666666666667</c:v>
                </c:pt>
                <c:pt idx="1565">
                  <c:v>26.083333333332959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26.133333333333319</c:v>
                </c:pt>
                <c:pt idx="1569">
                  <c:v>26.15</c:v>
                </c:pt>
                <c:pt idx="1570">
                  <c:v>26.166666666666671</c:v>
                </c:pt>
                <c:pt idx="1571">
                  <c:v>26.183333333332961</c:v>
                </c:pt>
                <c:pt idx="1572">
                  <c:v>26.2</c:v>
                </c:pt>
                <c:pt idx="1573">
                  <c:v>26.216666666666661</c:v>
                </c:pt>
                <c:pt idx="1574">
                  <c:v>26.233333333332979</c:v>
                </c:pt>
                <c:pt idx="1575">
                  <c:v>26.25</c:v>
                </c:pt>
                <c:pt idx="1576">
                  <c:v>26.266666666666669</c:v>
                </c:pt>
                <c:pt idx="1577">
                  <c:v>26.283333333332958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26.333333333333279</c:v>
                </c:pt>
                <c:pt idx="1581">
                  <c:v>26.35</c:v>
                </c:pt>
                <c:pt idx="1582">
                  <c:v>26.366666666666671</c:v>
                </c:pt>
                <c:pt idx="1583">
                  <c:v>26.38333333333296</c:v>
                </c:pt>
                <c:pt idx="1584">
                  <c:v>26.4</c:v>
                </c:pt>
                <c:pt idx="1585">
                  <c:v>26.416666666666671</c:v>
                </c:pt>
                <c:pt idx="1586">
                  <c:v>26.433333333332961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26.483333333332951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26.533333333333179</c:v>
                </c:pt>
                <c:pt idx="1593">
                  <c:v>26.55</c:v>
                </c:pt>
                <c:pt idx="1594">
                  <c:v>26.56666666666667</c:v>
                </c:pt>
                <c:pt idx="1595">
                  <c:v>26.583333333332959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26.633333333333319</c:v>
                </c:pt>
                <c:pt idx="1599">
                  <c:v>26.65</c:v>
                </c:pt>
                <c:pt idx="1600">
                  <c:v>26.666666666666671</c:v>
                </c:pt>
                <c:pt idx="1601">
                  <c:v>26.683333333332961</c:v>
                </c:pt>
                <c:pt idx="1602">
                  <c:v>26.7</c:v>
                </c:pt>
                <c:pt idx="1603">
                  <c:v>26.716666666666661</c:v>
                </c:pt>
                <c:pt idx="1604">
                  <c:v>26.733333333332979</c:v>
                </c:pt>
                <c:pt idx="1605">
                  <c:v>26.75</c:v>
                </c:pt>
                <c:pt idx="1606">
                  <c:v>26.766666666666669</c:v>
                </c:pt>
                <c:pt idx="1607">
                  <c:v>26.783333333332958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26.833333333333279</c:v>
                </c:pt>
                <c:pt idx="1611">
                  <c:v>26.85</c:v>
                </c:pt>
                <c:pt idx="1612">
                  <c:v>26.866666666666671</c:v>
                </c:pt>
                <c:pt idx="1613">
                  <c:v>26.88333333333296</c:v>
                </c:pt>
                <c:pt idx="1614">
                  <c:v>26.9</c:v>
                </c:pt>
                <c:pt idx="1615">
                  <c:v>26.916666666666671</c:v>
                </c:pt>
                <c:pt idx="1616">
                  <c:v>26.933333333332961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26.983333333332951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27.033333333333179</c:v>
                </c:pt>
                <c:pt idx="1623">
                  <c:v>27.05</c:v>
                </c:pt>
                <c:pt idx="1624">
                  <c:v>27.06666666666667</c:v>
                </c:pt>
                <c:pt idx="1625">
                  <c:v>27.083333333332959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27.133333333333319</c:v>
                </c:pt>
                <c:pt idx="1629">
                  <c:v>27.15</c:v>
                </c:pt>
                <c:pt idx="1630">
                  <c:v>27.166666666666671</c:v>
                </c:pt>
                <c:pt idx="1631">
                  <c:v>27.183333333332961</c:v>
                </c:pt>
                <c:pt idx="1632">
                  <c:v>27.2</c:v>
                </c:pt>
                <c:pt idx="1633">
                  <c:v>27.216666666666661</c:v>
                </c:pt>
                <c:pt idx="1634">
                  <c:v>27.233333333332979</c:v>
                </c:pt>
                <c:pt idx="1635">
                  <c:v>27.25</c:v>
                </c:pt>
                <c:pt idx="1636">
                  <c:v>27.266666666666669</c:v>
                </c:pt>
                <c:pt idx="1637">
                  <c:v>27.283333333332958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27.333333333333279</c:v>
                </c:pt>
                <c:pt idx="1641">
                  <c:v>27.35</c:v>
                </c:pt>
                <c:pt idx="1642">
                  <c:v>27.366666666666671</c:v>
                </c:pt>
                <c:pt idx="1643">
                  <c:v>27.38333333333296</c:v>
                </c:pt>
                <c:pt idx="1644">
                  <c:v>27.4</c:v>
                </c:pt>
                <c:pt idx="1645">
                  <c:v>27.416666666666671</c:v>
                </c:pt>
                <c:pt idx="1646">
                  <c:v>27.433333333332961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27.483333333332951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27.533333333333179</c:v>
                </c:pt>
                <c:pt idx="1653">
                  <c:v>27.55</c:v>
                </c:pt>
                <c:pt idx="1654">
                  <c:v>27.56666666666667</c:v>
                </c:pt>
                <c:pt idx="1655">
                  <c:v>27.583333333332959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27.633333333333319</c:v>
                </c:pt>
                <c:pt idx="1659">
                  <c:v>27.65</c:v>
                </c:pt>
                <c:pt idx="1660">
                  <c:v>27.666666666666671</c:v>
                </c:pt>
                <c:pt idx="1661">
                  <c:v>27.683333333332961</c:v>
                </c:pt>
                <c:pt idx="1662">
                  <c:v>27.7</c:v>
                </c:pt>
                <c:pt idx="1663">
                  <c:v>27.716666666666661</c:v>
                </c:pt>
                <c:pt idx="1664">
                  <c:v>27.733333333332979</c:v>
                </c:pt>
                <c:pt idx="1665">
                  <c:v>27.75</c:v>
                </c:pt>
                <c:pt idx="1666">
                  <c:v>27.766666666666669</c:v>
                </c:pt>
                <c:pt idx="1667">
                  <c:v>27.783333333332958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27.833333333333279</c:v>
                </c:pt>
                <c:pt idx="1671">
                  <c:v>27.85</c:v>
                </c:pt>
                <c:pt idx="1672">
                  <c:v>27.866666666666671</c:v>
                </c:pt>
                <c:pt idx="1673">
                  <c:v>27.88333333333296</c:v>
                </c:pt>
                <c:pt idx="1674">
                  <c:v>27.9</c:v>
                </c:pt>
                <c:pt idx="1675">
                  <c:v>27.916666666666671</c:v>
                </c:pt>
                <c:pt idx="1676">
                  <c:v>27.933333333332961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27.983333333332951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28.033333333333179</c:v>
                </c:pt>
                <c:pt idx="1683">
                  <c:v>28.05</c:v>
                </c:pt>
                <c:pt idx="1684">
                  <c:v>28.06666666666667</c:v>
                </c:pt>
                <c:pt idx="1685">
                  <c:v>28.083333333332959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28.133333333333319</c:v>
                </c:pt>
                <c:pt idx="1689">
                  <c:v>28.15</c:v>
                </c:pt>
                <c:pt idx="1690">
                  <c:v>28.166666666666671</c:v>
                </c:pt>
                <c:pt idx="1691">
                  <c:v>28.183333333332961</c:v>
                </c:pt>
                <c:pt idx="1692">
                  <c:v>28.2</c:v>
                </c:pt>
                <c:pt idx="1693">
                  <c:v>28.216666666666661</c:v>
                </c:pt>
                <c:pt idx="1694">
                  <c:v>28.233333333332979</c:v>
                </c:pt>
                <c:pt idx="1695">
                  <c:v>28.25</c:v>
                </c:pt>
                <c:pt idx="1696">
                  <c:v>28.266666666666669</c:v>
                </c:pt>
                <c:pt idx="1697">
                  <c:v>28.283333333332958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28.333333333333279</c:v>
                </c:pt>
                <c:pt idx="1701">
                  <c:v>28.35</c:v>
                </c:pt>
                <c:pt idx="1702">
                  <c:v>28.366666666666671</c:v>
                </c:pt>
                <c:pt idx="1703">
                  <c:v>28.38333333333296</c:v>
                </c:pt>
                <c:pt idx="1704">
                  <c:v>28.4</c:v>
                </c:pt>
                <c:pt idx="1705">
                  <c:v>28.416666666666671</c:v>
                </c:pt>
                <c:pt idx="1706">
                  <c:v>28.433333333332961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28.483333333332951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28.533333333333179</c:v>
                </c:pt>
                <c:pt idx="1713">
                  <c:v>28.55</c:v>
                </c:pt>
                <c:pt idx="1714">
                  <c:v>28.56666666666667</c:v>
                </c:pt>
                <c:pt idx="1715">
                  <c:v>28.583333333332959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28.633333333333319</c:v>
                </c:pt>
                <c:pt idx="1719">
                  <c:v>28.65</c:v>
                </c:pt>
                <c:pt idx="1720">
                  <c:v>28.666666666666671</c:v>
                </c:pt>
                <c:pt idx="1721">
                  <c:v>28.683333333332961</c:v>
                </c:pt>
                <c:pt idx="1722">
                  <c:v>28.7</c:v>
                </c:pt>
                <c:pt idx="1723">
                  <c:v>28.716666666666661</c:v>
                </c:pt>
                <c:pt idx="1724">
                  <c:v>28.733333333332979</c:v>
                </c:pt>
                <c:pt idx="1725">
                  <c:v>28.75</c:v>
                </c:pt>
                <c:pt idx="1726">
                  <c:v>28.766666666666669</c:v>
                </c:pt>
                <c:pt idx="1727">
                  <c:v>28.783333333332958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28.833333333333279</c:v>
                </c:pt>
                <c:pt idx="1731">
                  <c:v>28.85</c:v>
                </c:pt>
                <c:pt idx="1732">
                  <c:v>28.866666666666671</c:v>
                </c:pt>
                <c:pt idx="1733">
                  <c:v>28.88333333333296</c:v>
                </c:pt>
                <c:pt idx="1734">
                  <c:v>28.9</c:v>
                </c:pt>
                <c:pt idx="1735">
                  <c:v>28.916666666666671</c:v>
                </c:pt>
                <c:pt idx="1736">
                  <c:v>28.933333333332961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28.983333333332951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29.033333333333179</c:v>
                </c:pt>
                <c:pt idx="1743">
                  <c:v>29.05</c:v>
                </c:pt>
                <c:pt idx="1744">
                  <c:v>29.06666666666667</c:v>
                </c:pt>
                <c:pt idx="1745">
                  <c:v>29.083333333332959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29.133333333333319</c:v>
                </c:pt>
                <c:pt idx="1749">
                  <c:v>29.15</c:v>
                </c:pt>
                <c:pt idx="1750">
                  <c:v>29.166666666666671</c:v>
                </c:pt>
                <c:pt idx="1751">
                  <c:v>29.183333333332961</c:v>
                </c:pt>
                <c:pt idx="1752">
                  <c:v>29.2</c:v>
                </c:pt>
                <c:pt idx="1753">
                  <c:v>29.216666666666661</c:v>
                </c:pt>
                <c:pt idx="1754">
                  <c:v>29.233333333332979</c:v>
                </c:pt>
                <c:pt idx="1755">
                  <c:v>29.25</c:v>
                </c:pt>
                <c:pt idx="1756">
                  <c:v>29.266666666666669</c:v>
                </c:pt>
                <c:pt idx="1757">
                  <c:v>29.283333333332958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29.333333333333279</c:v>
                </c:pt>
                <c:pt idx="1761">
                  <c:v>29.35</c:v>
                </c:pt>
                <c:pt idx="1762">
                  <c:v>29.366666666666671</c:v>
                </c:pt>
                <c:pt idx="1763">
                  <c:v>29.38333333333296</c:v>
                </c:pt>
                <c:pt idx="1764">
                  <c:v>29.4</c:v>
                </c:pt>
                <c:pt idx="1765">
                  <c:v>29.416666666666671</c:v>
                </c:pt>
                <c:pt idx="1766">
                  <c:v>29.433333333332961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29.483333333332951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29.533333333333179</c:v>
                </c:pt>
                <c:pt idx="1773">
                  <c:v>29.55</c:v>
                </c:pt>
                <c:pt idx="1774">
                  <c:v>29.56666666666667</c:v>
                </c:pt>
                <c:pt idx="1775">
                  <c:v>29.583333333332959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29.633333333333319</c:v>
                </c:pt>
                <c:pt idx="1779">
                  <c:v>29.65</c:v>
                </c:pt>
                <c:pt idx="1780">
                  <c:v>29.666666666666671</c:v>
                </c:pt>
                <c:pt idx="1781">
                  <c:v>29.683333333332961</c:v>
                </c:pt>
                <c:pt idx="1782">
                  <c:v>29.7</c:v>
                </c:pt>
                <c:pt idx="1783">
                  <c:v>29.716666666666661</c:v>
                </c:pt>
                <c:pt idx="1784">
                  <c:v>29.733333333332979</c:v>
                </c:pt>
                <c:pt idx="1785">
                  <c:v>29.75</c:v>
                </c:pt>
                <c:pt idx="1786">
                  <c:v>29.766666666666669</c:v>
                </c:pt>
                <c:pt idx="1787">
                  <c:v>29.783333333332958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29.833333333333279</c:v>
                </c:pt>
                <c:pt idx="1791">
                  <c:v>29.85</c:v>
                </c:pt>
                <c:pt idx="1792">
                  <c:v>29.866666666666671</c:v>
                </c:pt>
                <c:pt idx="1793">
                  <c:v>29.88333333333296</c:v>
                </c:pt>
                <c:pt idx="1794">
                  <c:v>29.9</c:v>
                </c:pt>
                <c:pt idx="1795">
                  <c:v>29.916666666666671</c:v>
                </c:pt>
                <c:pt idx="1796">
                  <c:v>29.933333333332961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29.983333333332951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30.033333333333179</c:v>
                </c:pt>
                <c:pt idx="1803">
                  <c:v>30.05</c:v>
                </c:pt>
                <c:pt idx="1804">
                  <c:v>30.06666666666667</c:v>
                </c:pt>
                <c:pt idx="1805">
                  <c:v>30.083333333332959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30.133333333333319</c:v>
                </c:pt>
                <c:pt idx="1809">
                  <c:v>30.15</c:v>
                </c:pt>
                <c:pt idx="1810">
                  <c:v>30.166666666666671</c:v>
                </c:pt>
                <c:pt idx="1811">
                  <c:v>30.183333333332961</c:v>
                </c:pt>
                <c:pt idx="1812">
                  <c:v>30.2</c:v>
                </c:pt>
                <c:pt idx="1813">
                  <c:v>30.216666666666661</c:v>
                </c:pt>
                <c:pt idx="1814">
                  <c:v>30.233333333332979</c:v>
                </c:pt>
                <c:pt idx="1815">
                  <c:v>30.25</c:v>
                </c:pt>
                <c:pt idx="1816">
                  <c:v>30.266666666666669</c:v>
                </c:pt>
                <c:pt idx="1817">
                  <c:v>30.283333333332958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30.333333333333279</c:v>
                </c:pt>
                <c:pt idx="1821">
                  <c:v>30.35</c:v>
                </c:pt>
                <c:pt idx="1822">
                  <c:v>30.366666666666671</c:v>
                </c:pt>
                <c:pt idx="1823">
                  <c:v>30.38333333333296</c:v>
                </c:pt>
                <c:pt idx="1824">
                  <c:v>30.4</c:v>
                </c:pt>
                <c:pt idx="1825">
                  <c:v>30.416666666666671</c:v>
                </c:pt>
                <c:pt idx="1826">
                  <c:v>30.433333333332961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30.483333333332951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30.533333333333179</c:v>
                </c:pt>
                <c:pt idx="1833">
                  <c:v>30.55</c:v>
                </c:pt>
                <c:pt idx="1834">
                  <c:v>30.56666666666667</c:v>
                </c:pt>
                <c:pt idx="1835">
                  <c:v>30.583333333332959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30.633333333333319</c:v>
                </c:pt>
                <c:pt idx="1839">
                  <c:v>30.65</c:v>
                </c:pt>
                <c:pt idx="1840">
                  <c:v>30.666666666666671</c:v>
                </c:pt>
                <c:pt idx="1841">
                  <c:v>30.683333333332961</c:v>
                </c:pt>
                <c:pt idx="1842">
                  <c:v>30.7</c:v>
                </c:pt>
                <c:pt idx="1843">
                  <c:v>30.716666666666661</c:v>
                </c:pt>
                <c:pt idx="1844">
                  <c:v>30.733333333332979</c:v>
                </c:pt>
                <c:pt idx="1845">
                  <c:v>30.75</c:v>
                </c:pt>
                <c:pt idx="1846">
                  <c:v>30.766666666666669</c:v>
                </c:pt>
                <c:pt idx="1847">
                  <c:v>30.783333333332958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30.833333333333279</c:v>
                </c:pt>
                <c:pt idx="1851">
                  <c:v>30.85</c:v>
                </c:pt>
                <c:pt idx="1852">
                  <c:v>30.866666666666671</c:v>
                </c:pt>
                <c:pt idx="1853">
                  <c:v>30.88333333333296</c:v>
                </c:pt>
                <c:pt idx="1854">
                  <c:v>30.9</c:v>
                </c:pt>
                <c:pt idx="1855">
                  <c:v>30.916666666666671</c:v>
                </c:pt>
                <c:pt idx="1856">
                  <c:v>30.933333333332961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30.983333333332951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31.033333333333179</c:v>
                </c:pt>
                <c:pt idx="1863">
                  <c:v>31.05</c:v>
                </c:pt>
                <c:pt idx="1864">
                  <c:v>31.06666666666667</c:v>
                </c:pt>
                <c:pt idx="1865">
                  <c:v>31.083333333332959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31.133333333333319</c:v>
                </c:pt>
                <c:pt idx="1869">
                  <c:v>31.15</c:v>
                </c:pt>
                <c:pt idx="1870">
                  <c:v>31.166666666666671</c:v>
                </c:pt>
                <c:pt idx="1871">
                  <c:v>31.183333333332961</c:v>
                </c:pt>
                <c:pt idx="1872">
                  <c:v>31.2</c:v>
                </c:pt>
                <c:pt idx="1873">
                  <c:v>31.216666666666661</c:v>
                </c:pt>
                <c:pt idx="1874">
                  <c:v>31.233333333332979</c:v>
                </c:pt>
                <c:pt idx="1875">
                  <c:v>31.25</c:v>
                </c:pt>
                <c:pt idx="1876">
                  <c:v>31.266666666666669</c:v>
                </c:pt>
                <c:pt idx="1877">
                  <c:v>31.283333333332958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31.333333333333279</c:v>
                </c:pt>
                <c:pt idx="1881">
                  <c:v>31.35</c:v>
                </c:pt>
                <c:pt idx="1882">
                  <c:v>31.366666666666671</c:v>
                </c:pt>
                <c:pt idx="1883">
                  <c:v>31.38333333333296</c:v>
                </c:pt>
                <c:pt idx="1884">
                  <c:v>31.4</c:v>
                </c:pt>
                <c:pt idx="1885">
                  <c:v>31.416666666666671</c:v>
                </c:pt>
                <c:pt idx="1886">
                  <c:v>31.433333333332961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31.483333333332951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31.533333333333179</c:v>
                </c:pt>
                <c:pt idx="1893">
                  <c:v>31.55</c:v>
                </c:pt>
                <c:pt idx="1894">
                  <c:v>31.56666666666667</c:v>
                </c:pt>
                <c:pt idx="1895">
                  <c:v>31.583333333332959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31.633333333333319</c:v>
                </c:pt>
                <c:pt idx="1899">
                  <c:v>31.65</c:v>
                </c:pt>
                <c:pt idx="1900">
                  <c:v>31.666666666666671</c:v>
                </c:pt>
                <c:pt idx="1901">
                  <c:v>31.683333333332961</c:v>
                </c:pt>
                <c:pt idx="1902">
                  <c:v>31.7</c:v>
                </c:pt>
                <c:pt idx="1903">
                  <c:v>31.716666666666661</c:v>
                </c:pt>
                <c:pt idx="1904">
                  <c:v>31.733333333332979</c:v>
                </c:pt>
                <c:pt idx="1905">
                  <c:v>31.75</c:v>
                </c:pt>
                <c:pt idx="1906">
                  <c:v>31.766666666666669</c:v>
                </c:pt>
                <c:pt idx="1907">
                  <c:v>31.783333333332958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31.833333333333279</c:v>
                </c:pt>
                <c:pt idx="1911">
                  <c:v>31.85</c:v>
                </c:pt>
                <c:pt idx="1912">
                  <c:v>31.866666666666671</c:v>
                </c:pt>
                <c:pt idx="1913">
                  <c:v>31.88333333333296</c:v>
                </c:pt>
                <c:pt idx="1914">
                  <c:v>31.9</c:v>
                </c:pt>
                <c:pt idx="1915">
                  <c:v>31.916666666666671</c:v>
                </c:pt>
                <c:pt idx="1916">
                  <c:v>31.933333333332961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31.983333333332951</c:v>
                </c:pt>
                <c:pt idx="1920">
                  <c:v>32</c:v>
                </c:pt>
                <c:pt idx="1921">
                  <c:v>32.016666666665976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32.066666666666109</c:v>
                </c:pt>
                <c:pt idx="1925">
                  <c:v>32.083333333333343</c:v>
                </c:pt>
                <c:pt idx="1926">
                  <c:v>32.1</c:v>
                </c:pt>
                <c:pt idx="1927">
                  <c:v>32.116666666666028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32.166666666666188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32.216666666666043</c:v>
                </c:pt>
                <c:pt idx="1934">
                  <c:v>32.233333333333327</c:v>
                </c:pt>
                <c:pt idx="1935">
                  <c:v>32.25</c:v>
                </c:pt>
                <c:pt idx="1936">
                  <c:v>32.266666666666268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32.316666666665938</c:v>
                </c:pt>
                <c:pt idx="1940">
                  <c:v>32.333333333333343</c:v>
                </c:pt>
                <c:pt idx="1941">
                  <c:v>32.35</c:v>
                </c:pt>
                <c:pt idx="1942">
                  <c:v>32.366666666666028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32.416666666665947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32.466666666666043</c:v>
                </c:pt>
                <c:pt idx="1949">
                  <c:v>32.483333333333327</c:v>
                </c:pt>
                <c:pt idx="1950">
                  <c:v>32.5</c:v>
                </c:pt>
                <c:pt idx="1951">
                  <c:v>32.516666666665976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32.566666666666109</c:v>
                </c:pt>
                <c:pt idx="1955">
                  <c:v>32.583333333333343</c:v>
                </c:pt>
                <c:pt idx="1956">
                  <c:v>32.6</c:v>
                </c:pt>
                <c:pt idx="1957">
                  <c:v>32.616666666666028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32.666666666666167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32.716666666666043</c:v>
                </c:pt>
                <c:pt idx="1964">
                  <c:v>32.733333333333327</c:v>
                </c:pt>
                <c:pt idx="1965">
                  <c:v>32.75</c:v>
                </c:pt>
                <c:pt idx="1966">
                  <c:v>32.766666666666268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32.816666666665938</c:v>
                </c:pt>
                <c:pt idx="1970">
                  <c:v>32.833333333333343</c:v>
                </c:pt>
                <c:pt idx="1971">
                  <c:v>32.85</c:v>
                </c:pt>
                <c:pt idx="1972">
                  <c:v>32.866666666666028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32.916666666665947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32.966666666666043</c:v>
                </c:pt>
                <c:pt idx="1979">
                  <c:v>32.983333333333327</c:v>
                </c:pt>
                <c:pt idx="1980">
                  <c:v>33</c:v>
                </c:pt>
                <c:pt idx="1981">
                  <c:v>33.016666666665976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33.066666666666109</c:v>
                </c:pt>
                <c:pt idx="1985">
                  <c:v>33.083333333333343</c:v>
                </c:pt>
                <c:pt idx="1986">
                  <c:v>33.1</c:v>
                </c:pt>
                <c:pt idx="1987">
                  <c:v>33.116666666666028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33.166666666666188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33.216666666666043</c:v>
                </c:pt>
                <c:pt idx="1994">
                  <c:v>33.233333333333327</c:v>
                </c:pt>
                <c:pt idx="1995">
                  <c:v>33.25</c:v>
                </c:pt>
                <c:pt idx="1996">
                  <c:v>33.266666666666268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33.316666666665938</c:v>
                </c:pt>
                <c:pt idx="2000">
                  <c:v>33.333333333333343</c:v>
                </c:pt>
                <c:pt idx="2001">
                  <c:v>33.35</c:v>
                </c:pt>
                <c:pt idx="2002">
                  <c:v>33.366666666666028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33.416666666665947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33.466666666666043</c:v>
                </c:pt>
                <c:pt idx="2009">
                  <c:v>33.483333333333327</c:v>
                </c:pt>
                <c:pt idx="2010">
                  <c:v>33.5</c:v>
                </c:pt>
                <c:pt idx="2011">
                  <c:v>33.516666666665976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33.566666666666109</c:v>
                </c:pt>
                <c:pt idx="2015">
                  <c:v>33.583333333333343</c:v>
                </c:pt>
                <c:pt idx="2016">
                  <c:v>33.6</c:v>
                </c:pt>
                <c:pt idx="2017">
                  <c:v>33.616666666666028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33.666666666666167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33.716666666666043</c:v>
                </c:pt>
                <c:pt idx="2024">
                  <c:v>33.733333333333327</c:v>
                </c:pt>
                <c:pt idx="2025">
                  <c:v>33.75</c:v>
                </c:pt>
                <c:pt idx="2026">
                  <c:v>33.766666666666268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33.816666666665938</c:v>
                </c:pt>
                <c:pt idx="2030">
                  <c:v>33.833333333333343</c:v>
                </c:pt>
                <c:pt idx="2031">
                  <c:v>33.85</c:v>
                </c:pt>
                <c:pt idx="2032">
                  <c:v>33.866666666666028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33.916666666665947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33.966666666666043</c:v>
                </c:pt>
                <c:pt idx="2039">
                  <c:v>33.983333333333327</c:v>
                </c:pt>
                <c:pt idx="2040">
                  <c:v>34</c:v>
                </c:pt>
                <c:pt idx="2041">
                  <c:v>34.016666666665976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34.066666666666109</c:v>
                </c:pt>
                <c:pt idx="2045">
                  <c:v>34.083333333333343</c:v>
                </c:pt>
                <c:pt idx="2046">
                  <c:v>34.1</c:v>
                </c:pt>
                <c:pt idx="2047">
                  <c:v>34.116666666666028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34.166666666666188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34.216666666666043</c:v>
                </c:pt>
                <c:pt idx="2054">
                  <c:v>34.233333333333327</c:v>
                </c:pt>
                <c:pt idx="2055">
                  <c:v>34.25</c:v>
                </c:pt>
                <c:pt idx="2056">
                  <c:v>34.266666666666268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34.316666666665938</c:v>
                </c:pt>
                <c:pt idx="2060">
                  <c:v>34.333333333333343</c:v>
                </c:pt>
                <c:pt idx="2061">
                  <c:v>34.35</c:v>
                </c:pt>
                <c:pt idx="2062">
                  <c:v>34.366666666666028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34.416666666665947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34.466666666666043</c:v>
                </c:pt>
                <c:pt idx="2069">
                  <c:v>34.483333333333327</c:v>
                </c:pt>
                <c:pt idx="2070">
                  <c:v>34.5</c:v>
                </c:pt>
                <c:pt idx="2071">
                  <c:v>34.516666666665976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34.566666666666109</c:v>
                </c:pt>
                <c:pt idx="2075">
                  <c:v>34.583333333333343</c:v>
                </c:pt>
                <c:pt idx="2076">
                  <c:v>34.6</c:v>
                </c:pt>
                <c:pt idx="2077">
                  <c:v>34.616666666666028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34.666666666666167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34.716666666666043</c:v>
                </c:pt>
                <c:pt idx="2084">
                  <c:v>34.733333333333327</c:v>
                </c:pt>
                <c:pt idx="2085">
                  <c:v>34.75</c:v>
                </c:pt>
                <c:pt idx="2086">
                  <c:v>34.766666666666268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34.816666666665938</c:v>
                </c:pt>
                <c:pt idx="2090">
                  <c:v>34.833333333333343</c:v>
                </c:pt>
                <c:pt idx="2091">
                  <c:v>34.85</c:v>
                </c:pt>
                <c:pt idx="2092">
                  <c:v>34.866666666666028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34.916666666665947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34.966666666666043</c:v>
                </c:pt>
                <c:pt idx="2099">
                  <c:v>34.983333333333327</c:v>
                </c:pt>
                <c:pt idx="2100">
                  <c:v>35</c:v>
                </c:pt>
                <c:pt idx="2101">
                  <c:v>35.016666666665976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35.066666666666109</c:v>
                </c:pt>
                <c:pt idx="2105">
                  <c:v>35.083333333333343</c:v>
                </c:pt>
                <c:pt idx="2106">
                  <c:v>35.1</c:v>
                </c:pt>
                <c:pt idx="2107">
                  <c:v>35.116666666666028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35.166666666666188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35.216666666666043</c:v>
                </c:pt>
                <c:pt idx="2114">
                  <c:v>35.233333333333327</c:v>
                </c:pt>
                <c:pt idx="2115">
                  <c:v>35.25</c:v>
                </c:pt>
                <c:pt idx="2116">
                  <c:v>35.266666666666268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35.316666666665938</c:v>
                </c:pt>
                <c:pt idx="2120">
                  <c:v>35.333333333333343</c:v>
                </c:pt>
                <c:pt idx="2121">
                  <c:v>35.35</c:v>
                </c:pt>
                <c:pt idx="2122">
                  <c:v>35.366666666666028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35.416666666665947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35.466666666666043</c:v>
                </c:pt>
                <c:pt idx="2129">
                  <c:v>35.483333333333327</c:v>
                </c:pt>
                <c:pt idx="2130">
                  <c:v>35.5</c:v>
                </c:pt>
                <c:pt idx="2131">
                  <c:v>35.516666666665976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35.566666666666109</c:v>
                </c:pt>
                <c:pt idx="2135">
                  <c:v>35.583333333333343</c:v>
                </c:pt>
                <c:pt idx="2136">
                  <c:v>35.6</c:v>
                </c:pt>
                <c:pt idx="2137">
                  <c:v>35.616666666666028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35.666666666666167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35.716666666666043</c:v>
                </c:pt>
                <c:pt idx="2144">
                  <c:v>35.733333333333327</c:v>
                </c:pt>
                <c:pt idx="2145">
                  <c:v>35.75</c:v>
                </c:pt>
                <c:pt idx="2146">
                  <c:v>35.766666666666268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35.816666666665938</c:v>
                </c:pt>
                <c:pt idx="2150">
                  <c:v>35.833333333333343</c:v>
                </c:pt>
                <c:pt idx="2151">
                  <c:v>35.85</c:v>
                </c:pt>
                <c:pt idx="2152">
                  <c:v>35.866666666666028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35.916666666665947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35.966666666666043</c:v>
                </c:pt>
                <c:pt idx="2159">
                  <c:v>35.983333333333327</c:v>
                </c:pt>
                <c:pt idx="2160">
                  <c:v>36</c:v>
                </c:pt>
                <c:pt idx="2161">
                  <c:v>36.016666666665976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36.066666666666109</c:v>
                </c:pt>
                <c:pt idx="2165">
                  <c:v>36.083333333333343</c:v>
                </c:pt>
                <c:pt idx="2166">
                  <c:v>36.1</c:v>
                </c:pt>
                <c:pt idx="2167">
                  <c:v>36.116666666666028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36.166666666666188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36.216666666666043</c:v>
                </c:pt>
                <c:pt idx="2174">
                  <c:v>36.233333333333327</c:v>
                </c:pt>
                <c:pt idx="2175">
                  <c:v>36.25</c:v>
                </c:pt>
                <c:pt idx="2176">
                  <c:v>36.266666666666268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36.316666666665938</c:v>
                </c:pt>
                <c:pt idx="2180">
                  <c:v>36.333333333333343</c:v>
                </c:pt>
                <c:pt idx="2181">
                  <c:v>36.35</c:v>
                </c:pt>
                <c:pt idx="2182">
                  <c:v>36.366666666666028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36.416666666665947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36.466666666666043</c:v>
                </c:pt>
                <c:pt idx="2189">
                  <c:v>36.483333333333327</c:v>
                </c:pt>
                <c:pt idx="2190">
                  <c:v>36.5</c:v>
                </c:pt>
                <c:pt idx="2191">
                  <c:v>36.516666666665976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36.566666666666109</c:v>
                </c:pt>
                <c:pt idx="2195">
                  <c:v>36.583333333333343</c:v>
                </c:pt>
                <c:pt idx="2196">
                  <c:v>36.6</c:v>
                </c:pt>
                <c:pt idx="2197">
                  <c:v>36.616666666666028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36.666666666666167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36.716666666666043</c:v>
                </c:pt>
                <c:pt idx="2204">
                  <c:v>36.733333333333327</c:v>
                </c:pt>
                <c:pt idx="2205">
                  <c:v>36.75</c:v>
                </c:pt>
                <c:pt idx="2206">
                  <c:v>36.766666666666268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36.816666666665938</c:v>
                </c:pt>
                <c:pt idx="2210">
                  <c:v>36.833333333333343</c:v>
                </c:pt>
                <c:pt idx="2211">
                  <c:v>36.85</c:v>
                </c:pt>
                <c:pt idx="2212">
                  <c:v>36.866666666666028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36.916666666665947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36.966666666666043</c:v>
                </c:pt>
                <c:pt idx="2219">
                  <c:v>36.983333333333327</c:v>
                </c:pt>
                <c:pt idx="2220">
                  <c:v>37</c:v>
                </c:pt>
                <c:pt idx="2221">
                  <c:v>37.016666666665976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37.066666666666109</c:v>
                </c:pt>
                <c:pt idx="2225">
                  <c:v>37.083333333333343</c:v>
                </c:pt>
                <c:pt idx="2226">
                  <c:v>37.1</c:v>
                </c:pt>
                <c:pt idx="2227">
                  <c:v>37.116666666666028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37.166666666666188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37.216666666666043</c:v>
                </c:pt>
                <c:pt idx="2234">
                  <c:v>37.233333333333327</c:v>
                </c:pt>
                <c:pt idx="2235">
                  <c:v>37.25</c:v>
                </c:pt>
                <c:pt idx="2236">
                  <c:v>37.266666666666268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37.316666666665938</c:v>
                </c:pt>
                <c:pt idx="2240">
                  <c:v>37.333333333333343</c:v>
                </c:pt>
                <c:pt idx="2241">
                  <c:v>37.35</c:v>
                </c:pt>
                <c:pt idx="2242">
                  <c:v>37.366666666666028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37.416666666665947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37.466666666666043</c:v>
                </c:pt>
                <c:pt idx="2249">
                  <c:v>37.483333333333327</c:v>
                </c:pt>
                <c:pt idx="2250">
                  <c:v>37.5</c:v>
                </c:pt>
                <c:pt idx="2251">
                  <c:v>37.516666666665976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37.566666666666109</c:v>
                </c:pt>
                <c:pt idx="2255">
                  <c:v>37.583333333333343</c:v>
                </c:pt>
                <c:pt idx="2256">
                  <c:v>37.6</c:v>
                </c:pt>
                <c:pt idx="2257">
                  <c:v>37.616666666666028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37.666666666666167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37.716666666666043</c:v>
                </c:pt>
                <c:pt idx="2264">
                  <c:v>37.733333333333327</c:v>
                </c:pt>
                <c:pt idx="2265">
                  <c:v>37.75</c:v>
                </c:pt>
                <c:pt idx="2266">
                  <c:v>37.766666666666268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37.816666666665938</c:v>
                </c:pt>
                <c:pt idx="2270">
                  <c:v>37.833333333333343</c:v>
                </c:pt>
                <c:pt idx="2271">
                  <c:v>37.85</c:v>
                </c:pt>
                <c:pt idx="2272">
                  <c:v>37.866666666666028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37.916666666665947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37.966666666666043</c:v>
                </c:pt>
                <c:pt idx="2279">
                  <c:v>37.983333333333327</c:v>
                </c:pt>
                <c:pt idx="2280">
                  <c:v>38</c:v>
                </c:pt>
                <c:pt idx="2281">
                  <c:v>38.016666666665976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38.066666666666109</c:v>
                </c:pt>
                <c:pt idx="2285">
                  <c:v>38.083333333333343</c:v>
                </c:pt>
                <c:pt idx="2286">
                  <c:v>38.1</c:v>
                </c:pt>
                <c:pt idx="2287">
                  <c:v>38.116666666666028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38.166666666666188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38.216666666666043</c:v>
                </c:pt>
                <c:pt idx="2294">
                  <c:v>38.233333333333327</c:v>
                </c:pt>
                <c:pt idx="2295">
                  <c:v>38.25</c:v>
                </c:pt>
                <c:pt idx="2296">
                  <c:v>38.266666666666268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38.316666666665938</c:v>
                </c:pt>
                <c:pt idx="2300">
                  <c:v>38.333333333333343</c:v>
                </c:pt>
                <c:pt idx="2301">
                  <c:v>38.35</c:v>
                </c:pt>
                <c:pt idx="2302">
                  <c:v>38.366666666666028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38.416666666665947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38.466666666666043</c:v>
                </c:pt>
                <c:pt idx="2309">
                  <c:v>38.483333333333327</c:v>
                </c:pt>
                <c:pt idx="2310">
                  <c:v>38.5</c:v>
                </c:pt>
                <c:pt idx="2311">
                  <c:v>38.516666666665976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38.566666666666109</c:v>
                </c:pt>
                <c:pt idx="2315">
                  <c:v>38.583333333333343</c:v>
                </c:pt>
                <c:pt idx="2316">
                  <c:v>38.6</c:v>
                </c:pt>
                <c:pt idx="2317">
                  <c:v>38.616666666666028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38.666666666666167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38.716666666666043</c:v>
                </c:pt>
                <c:pt idx="2324">
                  <c:v>38.733333333333327</c:v>
                </c:pt>
                <c:pt idx="2325">
                  <c:v>38.75</c:v>
                </c:pt>
                <c:pt idx="2326">
                  <c:v>38.766666666666268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38.816666666665938</c:v>
                </c:pt>
                <c:pt idx="2330">
                  <c:v>38.833333333333343</c:v>
                </c:pt>
                <c:pt idx="2331">
                  <c:v>38.85</c:v>
                </c:pt>
                <c:pt idx="2332">
                  <c:v>38.866666666666028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38.916666666665947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38.966666666666043</c:v>
                </c:pt>
                <c:pt idx="2339">
                  <c:v>38.983333333333327</c:v>
                </c:pt>
                <c:pt idx="2340">
                  <c:v>39</c:v>
                </c:pt>
                <c:pt idx="2341">
                  <c:v>39.016666666665976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39.066666666666109</c:v>
                </c:pt>
                <c:pt idx="2345">
                  <c:v>39.083333333333343</c:v>
                </c:pt>
                <c:pt idx="2346">
                  <c:v>39.1</c:v>
                </c:pt>
                <c:pt idx="2347">
                  <c:v>39.116666666666028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39.166666666666188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39.216666666666043</c:v>
                </c:pt>
                <c:pt idx="2354">
                  <c:v>39.233333333333327</c:v>
                </c:pt>
                <c:pt idx="2355">
                  <c:v>39.25</c:v>
                </c:pt>
                <c:pt idx="2356">
                  <c:v>39.266666666666268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39.316666666665938</c:v>
                </c:pt>
                <c:pt idx="2360">
                  <c:v>39.333333333333343</c:v>
                </c:pt>
                <c:pt idx="2361">
                  <c:v>39.35</c:v>
                </c:pt>
                <c:pt idx="2362">
                  <c:v>39.366666666666028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39.416666666665947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39.466666666666043</c:v>
                </c:pt>
                <c:pt idx="2369">
                  <c:v>39.483333333333327</c:v>
                </c:pt>
                <c:pt idx="2370">
                  <c:v>39.5</c:v>
                </c:pt>
                <c:pt idx="2371">
                  <c:v>39.516666666665976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39.566666666666109</c:v>
                </c:pt>
                <c:pt idx="2375">
                  <c:v>39.583333333333343</c:v>
                </c:pt>
                <c:pt idx="2376">
                  <c:v>39.6</c:v>
                </c:pt>
                <c:pt idx="2377">
                  <c:v>39.616666666666028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39.666666666666167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39.716666666666043</c:v>
                </c:pt>
                <c:pt idx="2384">
                  <c:v>39.733333333333327</c:v>
                </c:pt>
                <c:pt idx="2385">
                  <c:v>39.75</c:v>
                </c:pt>
                <c:pt idx="2386">
                  <c:v>39.766666666666268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39.816666666665938</c:v>
                </c:pt>
                <c:pt idx="2390">
                  <c:v>39.833333333333343</c:v>
                </c:pt>
                <c:pt idx="2391">
                  <c:v>39.85</c:v>
                </c:pt>
                <c:pt idx="2392">
                  <c:v>39.866666666666028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39.916666666665947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39.966666666666043</c:v>
                </c:pt>
                <c:pt idx="2399">
                  <c:v>39.983333333333327</c:v>
                </c:pt>
                <c:pt idx="2400">
                  <c:v>40</c:v>
                </c:pt>
                <c:pt idx="2401">
                  <c:v>40.016666666665976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40.066666666666109</c:v>
                </c:pt>
                <c:pt idx="2405">
                  <c:v>40.083333333333343</c:v>
                </c:pt>
                <c:pt idx="2406">
                  <c:v>40.1</c:v>
                </c:pt>
                <c:pt idx="2407">
                  <c:v>40.116666666666028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40.166666666666188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40.216666666666043</c:v>
                </c:pt>
                <c:pt idx="2414">
                  <c:v>40.233333333333327</c:v>
                </c:pt>
                <c:pt idx="2415">
                  <c:v>40.25</c:v>
                </c:pt>
                <c:pt idx="2416">
                  <c:v>40.266666666666268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40.316666666665938</c:v>
                </c:pt>
                <c:pt idx="2420">
                  <c:v>40.333333333333343</c:v>
                </c:pt>
                <c:pt idx="2421">
                  <c:v>40.35</c:v>
                </c:pt>
                <c:pt idx="2422">
                  <c:v>40.366666666666028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40.416666666665947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40.466666666666043</c:v>
                </c:pt>
                <c:pt idx="2429">
                  <c:v>40.483333333333327</c:v>
                </c:pt>
                <c:pt idx="2430">
                  <c:v>40.5</c:v>
                </c:pt>
                <c:pt idx="2431">
                  <c:v>40.516666666665976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40.566666666666109</c:v>
                </c:pt>
                <c:pt idx="2435">
                  <c:v>40.583333333333343</c:v>
                </c:pt>
                <c:pt idx="2436">
                  <c:v>40.6</c:v>
                </c:pt>
                <c:pt idx="2437">
                  <c:v>40.616666666666028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40.666666666666167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40.716666666666043</c:v>
                </c:pt>
                <c:pt idx="2444">
                  <c:v>40.733333333333327</c:v>
                </c:pt>
                <c:pt idx="2445">
                  <c:v>40.75</c:v>
                </c:pt>
                <c:pt idx="2446">
                  <c:v>40.766666666666268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40.816666666665938</c:v>
                </c:pt>
                <c:pt idx="2450">
                  <c:v>40.833333333333343</c:v>
                </c:pt>
                <c:pt idx="2451">
                  <c:v>40.85</c:v>
                </c:pt>
                <c:pt idx="2452">
                  <c:v>40.866666666666028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40.916666666665947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40.966666666666043</c:v>
                </c:pt>
                <c:pt idx="2459">
                  <c:v>40.983333333333327</c:v>
                </c:pt>
                <c:pt idx="2460">
                  <c:v>41</c:v>
                </c:pt>
                <c:pt idx="2461">
                  <c:v>41.016666666665976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41.066666666666109</c:v>
                </c:pt>
                <c:pt idx="2465">
                  <c:v>41.083333333333343</c:v>
                </c:pt>
                <c:pt idx="2466">
                  <c:v>41.1</c:v>
                </c:pt>
                <c:pt idx="2467">
                  <c:v>41.116666666666028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41.166666666666188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41.216666666666043</c:v>
                </c:pt>
                <c:pt idx="2474">
                  <c:v>41.233333333333327</c:v>
                </c:pt>
                <c:pt idx="2475">
                  <c:v>41.25</c:v>
                </c:pt>
                <c:pt idx="2476">
                  <c:v>41.266666666666268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41.316666666665938</c:v>
                </c:pt>
                <c:pt idx="2480">
                  <c:v>41.333333333333343</c:v>
                </c:pt>
                <c:pt idx="2481">
                  <c:v>41.35</c:v>
                </c:pt>
                <c:pt idx="2482">
                  <c:v>41.366666666666028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41.416666666665947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41.466666666666043</c:v>
                </c:pt>
                <c:pt idx="2489">
                  <c:v>41.483333333333327</c:v>
                </c:pt>
                <c:pt idx="2490">
                  <c:v>41.5</c:v>
                </c:pt>
                <c:pt idx="2491">
                  <c:v>41.516666666665976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41.566666666666109</c:v>
                </c:pt>
                <c:pt idx="2495">
                  <c:v>41.583333333333343</c:v>
                </c:pt>
                <c:pt idx="2496">
                  <c:v>41.6</c:v>
                </c:pt>
                <c:pt idx="2497">
                  <c:v>41.616666666666028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41.666666666666167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41.716666666666043</c:v>
                </c:pt>
                <c:pt idx="2504">
                  <c:v>41.733333333333327</c:v>
                </c:pt>
                <c:pt idx="2505">
                  <c:v>41.75</c:v>
                </c:pt>
                <c:pt idx="2506">
                  <c:v>41.766666666666268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41.816666666665938</c:v>
                </c:pt>
                <c:pt idx="2510">
                  <c:v>41.833333333333343</c:v>
                </c:pt>
                <c:pt idx="2511">
                  <c:v>41.85</c:v>
                </c:pt>
                <c:pt idx="2512">
                  <c:v>41.866666666666028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41.916666666665947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41.966666666666043</c:v>
                </c:pt>
                <c:pt idx="2519">
                  <c:v>41.983333333333327</c:v>
                </c:pt>
                <c:pt idx="2520">
                  <c:v>42</c:v>
                </c:pt>
                <c:pt idx="2521">
                  <c:v>42.016666666665976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42.066666666666109</c:v>
                </c:pt>
                <c:pt idx="2525">
                  <c:v>42.083333333333343</c:v>
                </c:pt>
                <c:pt idx="2526">
                  <c:v>42.1</c:v>
                </c:pt>
                <c:pt idx="2527">
                  <c:v>42.116666666666028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42.166666666666188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42.216666666666043</c:v>
                </c:pt>
                <c:pt idx="2534">
                  <c:v>42.233333333333327</c:v>
                </c:pt>
                <c:pt idx="2535">
                  <c:v>42.25</c:v>
                </c:pt>
                <c:pt idx="2536">
                  <c:v>42.266666666666268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42.316666666665938</c:v>
                </c:pt>
                <c:pt idx="2540">
                  <c:v>42.333333333333343</c:v>
                </c:pt>
                <c:pt idx="2541">
                  <c:v>42.35</c:v>
                </c:pt>
                <c:pt idx="2542">
                  <c:v>42.366666666666028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42.416666666665947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42.466666666666043</c:v>
                </c:pt>
                <c:pt idx="2549">
                  <c:v>42.483333333333327</c:v>
                </c:pt>
                <c:pt idx="2550">
                  <c:v>42.5</c:v>
                </c:pt>
                <c:pt idx="2551">
                  <c:v>42.516666666665976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42.566666666666109</c:v>
                </c:pt>
                <c:pt idx="2555">
                  <c:v>42.583333333333343</c:v>
                </c:pt>
                <c:pt idx="2556">
                  <c:v>42.6</c:v>
                </c:pt>
                <c:pt idx="2557">
                  <c:v>42.616666666666028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42.666666666666167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42.716666666666043</c:v>
                </c:pt>
                <c:pt idx="2564">
                  <c:v>42.733333333333327</c:v>
                </c:pt>
                <c:pt idx="2565">
                  <c:v>42.75</c:v>
                </c:pt>
                <c:pt idx="2566">
                  <c:v>42.766666666666268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42.816666666665938</c:v>
                </c:pt>
                <c:pt idx="2570">
                  <c:v>42.833333333333343</c:v>
                </c:pt>
                <c:pt idx="2571">
                  <c:v>42.85</c:v>
                </c:pt>
                <c:pt idx="2572">
                  <c:v>42.866666666666028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42.916666666665947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42.966666666666043</c:v>
                </c:pt>
                <c:pt idx="2579">
                  <c:v>42.983333333333327</c:v>
                </c:pt>
                <c:pt idx="2580">
                  <c:v>43</c:v>
                </c:pt>
                <c:pt idx="2581">
                  <c:v>43.016666666665976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43.066666666666109</c:v>
                </c:pt>
                <c:pt idx="2585">
                  <c:v>43.083333333333343</c:v>
                </c:pt>
                <c:pt idx="2586">
                  <c:v>43.1</c:v>
                </c:pt>
                <c:pt idx="2587">
                  <c:v>43.116666666666028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43.166666666666188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43.216666666666043</c:v>
                </c:pt>
                <c:pt idx="2594">
                  <c:v>43.233333333333327</c:v>
                </c:pt>
                <c:pt idx="2595">
                  <c:v>43.25</c:v>
                </c:pt>
                <c:pt idx="2596">
                  <c:v>43.266666666666268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43.316666666665938</c:v>
                </c:pt>
                <c:pt idx="2600">
                  <c:v>43.333333333333343</c:v>
                </c:pt>
                <c:pt idx="2601">
                  <c:v>43.35</c:v>
                </c:pt>
                <c:pt idx="2602">
                  <c:v>43.366666666666028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43.416666666665947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43.466666666666043</c:v>
                </c:pt>
                <c:pt idx="2609">
                  <c:v>43.483333333333327</c:v>
                </c:pt>
                <c:pt idx="2610">
                  <c:v>43.5</c:v>
                </c:pt>
                <c:pt idx="2611">
                  <c:v>43.516666666665976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43.566666666666109</c:v>
                </c:pt>
                <c:pt idx="2615">
                  <c:v>43.583333333333343</c:v>
                </c:pt>
                <c:pt idx="2616">
                  <c:v>43.6</c:v>
                </c:pt>
                <c:pt idx="2617">
                  <c:v>43.616666666666028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43.666666666666167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43.716666666666043</c:v>
                </c:pt>
                <c:pt idx="2624">
                  <c:v>43.733333333333327</c:v>
                </c:pt>
                <c:pt idx="2625">
                  <c:v>43.75</c:v>
                </c:pt>
                <c:pt idx="2626">
                  <c:v>43.766666666666268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43.816666666665938</c:v>
                </c:pt>
                <c:pt idx="2630">
                  <c:v>43.833333333333343</c:v>
                </c:pt>
                <c:pt idx="2631">
                  <c:v>43.85</c:v>
                </c:pt>
                <c:pt idx="2632">
                  <c:v>43.866666666666028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43.916666666665947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43.966666666666043</c:v>
                </c:pt>
                <c:pt idx="2639">
                  <c:v>43.983333333333327</c:v>
                </c:pt>
                <c:pt idx="2640">
                  <c:v>44</c:v>
                </c:pt>
                <c:pt idx="2641">
                  <c:v>44.016666666665976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44.066666666666109</c:v>
                </c:pt>
                <c:pt idx="2645">
                  <c:v>44.083333333333343</c:v>
                </c:pt>
                <c:pt idx="2646">
                  <c:v>44.1</c:v>
                </c:pt>
                <c:pt idx="2647">
                  <c:v>44.116666666666028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44.166666666666188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44.216666666666043</c:v>
                </c:pt>
                <c:pt idx="2654">
                  <c:v>44.233333333333327</c:v>
                </c:pt>
                <c:pt idx="2655">
                  <c:v>44.25</c:v>
                </c:pt>
                <c:pt idx="2656">
                  <c:v>44.266666666666268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44.316666666665938</c:v>
                </c:pt>
                <c:pt idx="2660">
                  <c:v>44.333333333333343</c:v>
                </c:pt>
                <c:pt idx="2661">
                  <c:v>44.35</c:v>
                </c:pt>
                <c:pt idx="2662">
                  <c:v>44.366666666666028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44.416666666665947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44.466666666666043</c:v>
                </c:pt>
                <c:pt idx="2669">
                  <c:v>44.483333333333327</c:v>
                </c:pt>
                <c:pt idx="2670">
                  <c:v>44.5</c:v>
                </c:pt>
                <c:pt idx="2671">
                  <c:v>44.516666666665976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44.566666666666109</c:v>
                </c:pt>
                <c:pt idx="2675">
                  <c:v>44.583333333333343</c:v>
                </c:pt>
                <c:pt idx="2676">
                  <c:v>44.6</c:v>
                </c:pt>
                <c:pt idx="2677">
                  <c:v>44.616666666666028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44.666666666666167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44.716666666666043</c:v>
                </c:pt>
                <c:pt idx="2684">
                  <c:v>44.733333333333327</c:v>
                </c:pt>
                <c:pt idx="2685">
                  <c:v>44.75</c:v>
                </c:pt>
                <c:pt idx="2686">
                  <c:v>44.766666666666268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44.816666666665938</c:v>
                </c:pt>
                <c:pt idx="2690">
                  <c:v>44.833333333333343</c:v>
                </c:pt>
                <c:pt idx="2691">
                  <c:v>44.85</c:v>
                </c:pt>
                <c:pt idx="2692">
                  <c:v>44.866666666666028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44.916666666665947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44.966666666666043</c:v>
                </c:pt>
                <c:pt idx="2699">
                  <c:v>44.983333333333327</c:v>
                </c:pt>
                <c:pt idx="2700">
                  <c:v>45</c:v>
                </c:pt>
                <c:pt idx="2701">
                  <c:v>45.016666666665976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45.066666666666109</c:v>
                </c:pt>
                <c:pt idx="2705">
                  <c:v>45.083333333333343</c:v>
                </c:pt>
                <c:pt idx="2706">
                  <c:v>45.1</c:v>
                </c:pt>
                <c:pt idx="2707">
                  <c:v>45.116666666666028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45.166666666666188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45.216666666666043</c:v>
                </c:pt>
                <c:pt idx="2714">
                  <c:v>45.233333333333327</c:v>
                </c:pt>
                <c:pt idx="2715">
                  <c:v>45.25</c:v>
                </c:pt>
                <c:pt idx="2716">
                  <c:v>45.266666666666268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45.316666666665938</c:v>
                </c:pt>
                <c:pt idx="2720">
                  <c:v>45.333333333333343</c:v>
                </c:pt>
                <c:pt idx="2721">
                  <c:v>45.35</c:v>
                </c:pt>
                <c:pt idx="2722">
                  <c:v>45.366666666666028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45.416666666665947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45.466666666666043</c:v>
                </c:pt>
                <c:pt idx="2729">
                  <c:v>45.483333333333327</c:v>
                </c:pt>
                <c:pt idx="2730">
                  <c:v>45.5</c:v>
                </c:pt>
                <c:pt idx="2731">
                  <c:v>45.516666666665976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45.566666666666109</c:v>
                </c:pt>
                <c:pt idx="2735">
                  <c:v>45.583333333333343</c:v>
                </c:pt>
                <c:pt idx="2736">
                  <c:v>45.6</c:v>
                </c:pt>
                <c:pt idx="2737">
                  <c:v>45.616666666666028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45.666666666666167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45.716666666666043</c:v>
                </c:pt>
                <c:pt idx="2744">
                  <c:v>45.733333333333327</c:v>
                </c:pt>
                <c:pt idx="2745">
                  <c:v>45.75</c:v>
                </c:pt>
                <c:pt idx="2746">
                  <c:v>45.766666666666268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45.816666666665938</c:v>
                </c:pt>
                <c:pt idx="2750">
                  <c:v>45.833333333333343</c:v>
                </c:pt>
                <c:pt idx="2751">
                  <c:v>45.85</c:v>
                </c:pt>
                <c:pt idx="2752">
                  <c:v>45.866666666666028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45.916666666665947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45.966666666666043</c:v>
                </c:pt>
                <c:pt idx="2759">
                  <c:v>45.983333333333327</c:v>
                </c:pt>
                <c:pt idx="2760">
                  <c:v>46</c:v>
                </c:pt>
                <c:pt idx="2761">
                  <c:v>46.016666666665976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46.066666666666109</c:v>
                </c:pt>
                <c:pt idx="2765">
                  <c:v>46.083333333333343</c:v>
                </c:pt>
                <c:pt idx="2766">
                  <c:v>46.1</c:v>
                </c:pt>
                <c:pt idx="2767">
                  <c:v>46.116666666666028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46.166666666666188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46.216666666666043</c:v>
                </c:pt>
                <c:pt idx="2774">
                  <c:v>46.233333333333327</c:v>
                </c:pt>
                <c:pt idx="2775">
                  <c:v>46.25</c:v>
                </c:pt>
                <c:pt idx="2776">
                  <c:v>46.266666666666268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46.316666666665938</c:v>
                </c:pt>
                <c:pt idx="2780">
                  <c:v>46.333333333333343</c:v>
                </c:pt>
                <c:pt idx="2781">
                  <c:v>46.35</c:v>
                </c:pt>
                <c:pt idx="2782">
                  <c:v>46.366666666666028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46.416666666665947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46.466666666666043</c:v>
                </c:pt>
                <c:pt idx="2789">
                  <c:v>46.483333333333327</c:v>
                </c:pt>
                <c:pt idx="2790">
                  <c:v>46.5</c:v>
                </c:pt>
                <c:pt idx="2791">
                  <c:v>46.516666666665976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46.566666666666109</c:v>
                </c:pt>
                <c:pt idx="2795">
                  <c:v>46.583333333333343</c:v>
                </c:pt>
                <c:pt idx="2796">
                  <c:v>46.6</c:v>
                </c:pt>
                <c:pt idx="2797">
                  <c:v>46.616666666666028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46.666666666666167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46.716666666666043</c:v>
                </c:pt>
                <c:pt idx="2804">
                  <c:v>46.733333333333327</c:v>
                </c:pt>
                <c:pt idx="2805">
                  <c:v>46.75</c:v>
                </c:pt>
                <c:pt idx="2806">
                  <c:v>46.766666666666268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46.816666666665938</c:v>
                </c:pt>
                <c:pt idx="2810">
                  <c:v>46.833333333333343</c:v>
                </c:pt>
                <c:pt idx="2811">
                  <c:v>46.85</c:v>
                </c:pt>
                <c:pt idx="2812">
                  <c:v>46.866666666666028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46.916666666665947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46.966666666666043</c:v>
                </c:pt>
                <c:pt idx="2819">
                  <c:v>46.983333333333327</c:v>
                </c:pt>
                <c:pt idx="2820">
                  <c:v>47</c:v>
                </c:pt>
                <c:pt idx="2821">
                  <c:v>47.016666666665976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47.066666666666109</c:v>
                </c:pt>
                <c:pt idx="2825">
                  <c:v>47.083333333333343</c:v>
                </c:pt>
                <c:pt idx="2826">
                  <c:v>47.1</c:v>
                </c:pt>
                <c:pt idx="2827">
                  <c:v>47.116666666666028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47.166666666666188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47.216666666666043</c:v>
                </c:pt>
                <c:pt idx="2834">
                  <c:v>47.233333333333327</c:v>
                </c:pt>
                <c:pt idx="2835">
                  <c:v>47.25</c:v>
                </c:pt>
                <c:pt idx="2836">
                  <c:v>47.266666666666268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47.316666666665938</c:v>
                </c:pt>
                <c:pt idx="2840">
                  <c:v>47.333333333333343</c:v>
                </c:pt>
                <c:pt idx="2841">
                  <c:v>47.35</c:v>
                </c:pt>
                <c:pt idx="2842">
                  <c:v>47.366666666666028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47.416666666665947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47.466666666666043</c:v>
                </c:pt>
                <c:pt idx="2849">
                  <c:v>47.483333333333327</c:v>
                </c:pt>
                <c:pt idx="2850">
                  <c:v>47.5</c:v>
                </c:pt>
                <c:pt idx="2851">
                  <c:v>47.516666666665976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47.566666666666109</c:v>
                </c:pt>
                <c:pt idx="2855">
                  <c:v>47.583333333333343</c:v>
                </c:pt>
                <c:pt idx="2856">
                  <c:v>47.6</c:v>
                </c:pt>
                <c:pt idx="2857">
                  <c:v>47.616666666666028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47.666666666666167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47.716666666666043</c:v>
                </c:pt>
                <c:pt idx="2864">
                  <c:v>47.733333333333327</c:v>
                </c:pt>
                <c:pt idx="2865">
                  <c:v>47.75</c:v>
                </c:pt>
                <c:pt idx="2866">
                  <c:v>47.766666666666268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47.816666666665938</c:v>
                </c:pt>
                <c:pt idx="2870">
                  <c:v>47.833333333333343</c:v>
                </c:pt>
                <c:pt idx="2871">
                  <c:v>47.85</c:v>
                </c:pt>
                <c:pt idx="2872">
                  <c:v>47.866666666666028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47.916666666665947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47.966666666666043</c:v>
                </c:pt>
                <c:pt idx="2879">
                  <c:v>47.983333333333327</c:v>
                </c:pt>
                <c:pt idx="2880">
                  <c:v>48</c:v>
                </c:pt>
                <c:pt idx="2881">
                  <c:v>48.016666666665976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48.066666666666109</c:v>
                </c:pt>
                <c:pt idx="2885">
                  <c:v>48.083333333333343</c:v>
                </c:pt>
                <c:pt idx="2886">
                  <c:v>48.1</c:v>
                </c:pt>
                <c:pt idx="2887">
                  <c:v>48.116666666666028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48.166666666666188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48.216666666666043</c:v>
                </c:pt>
                <c:pt idx="2894">
                  <c:v>48.233333333333327</c:v>
                </c:pt>
                <c:pt idx="2895">
                  <c:v>48.25</c:v>
                </c:pt>
                <c:pt idx="2896">
                  <c:v>48.266666666666268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48.316666666665938</c:v>
                </c:pt>
                <c:pt idx="2900">
                  <c:v>48.333333333333343</c:v>
                </c:pt>
                <c:pt idx="2901">
                  <c:v>48.35</c:v>
                </c:pt>
                <c:pt idx="2902">
                  <c:v>48.366666666666028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48.416666666665947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48.466666666666043</c:v>
                </c:pt>
                <c:pt idx="2909">
                  <c:v>48.483333333333327</c:v>
                </c:pt>
                <c:pt idx="2910">
                  <c:v>48.5</c:v>
                </c:pt>
                <c:pt idx="2911">
                  <c:v>48.516666666665976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48.566666666666109</c:v>
                </c:pt>
                <c:pt idx="2915">
                  <c:v>48.583333333333343</c:v>
                </c:pt>
                <c:pt idx="2916">
                  <c:v>48.6</c:v>
                </c:pt>
                <c:pt idx="2917">
                  <c:v>48.616666666666028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48.666666666666167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48.716666666666043</c:v>
                </c:pt>
                <c:pt idx="2924">
                  <c:v>48.733333333333327</c:v>
                </c:pt>
                <c:pt idx="2925">
                  <c:v>48.75</c:v>
                </c:pt>
                <c:pt idx="2926">
                  <c:v>48.766666666666268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48.816666666665938</c:v>
                </c:pt>
                <c:pt idx="2930">
                  <c:v>48.833333333333343</c:v>
                </c:pt>
                <c:pt idx="2931">
                  <c:v>48.85</c:v>
                </c:pt>
                <c:pt idx="2932">
                  <c:v>48.866666666666028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48.916666666665947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48.966666666666043</c:v>
                </c:pt>
                <c:pt idx="2939">
                  <c:v>48.983333333333327</c:v>
                </c:pt>
                <c:pt idx="2940">
                  <c:v>49</c:v>
                </c:pt>
                <c:pt idx="2941">
                  <c:v>49.016666666665976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49.066666666666109</c:v>
                </c:pt>
                <c:pt idx="2945">
                  <c:v>49.083333333333343</c:v>
                </c:pt>
                <c:pt idx="2946">
                  <c:v>49.1</c:v>
                </c:pt>
                <c:pt idx="2947">
                  <c:v>49.116666666666028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49.166666666666188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49.216666666666043</c:v>
                </c:pt>
                <c:pt idx="2954">
                  <c:v>49.233333333333327</c:v>
                </c:pt>
                <c:pt idx="2955">
                  <c:v>49.25</c:v>
                </c:pt>
                <c:pt idx="2956">
                  <c:v>49.266666666666268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49.316666666665938</c:v>
                </c:pt>
                <c:pt idx="2960">
                  <c:v>49.333333333333343</c:v>
                </c:pt>
                <c:pt idx="2961">
                  <c:v>49.35</c:v>
                </c:pt>
                <c:pt idx="2962">
                  <c:v>49.366666666666028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49.416666666665947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49.466666666666043</c:v>
                </c:pt>
                <c:pt idx="2969">
                  <c:v>49.483333333333327</c:v>
                </c:pt>
                <c:pt idx="2970">
                  <c:v>49.5</c:v>
                </c:pt>
                <c:pt idx="2971">
                  <c:v>49.516666666665976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49.566666666666109</c:v>
                </c:pt>
                <c:pt idx="2975">
                  <c:v>49.583333333333343</c:v>
                </c:pt>
                <c:pt idx="2976">
                  <c:v>49.6</c:v>
                </c:pt>
                <c:pt idx="2977">
                  <c:v>49.616666666666028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49.666666666666167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49.716666666666043</c:v>
                </c:pt>
                <c:pt idx="2984">
                  <c:v>49.733333333333327</c:v>
                </c:pt>
                <c:pt idx="2985">
                  <c:v>49.75</c:v>
                </c:pt>
                <c:pt idx="2986">
                  <c:v>49.766666666666268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49.816666666665938</c:v>
                </c:pt>
                <c:pt idx="2990">
                  <c:v>49.833333333333343</c:v>
                </c:pt>
                <c:pt idx="2991">
                  <c:v>49.85</c:v>
                </c:pt>
                <c:pt idx="2992">
                  <c:v>49.866666666666028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49.916666666665947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49.966666666666043</c:v>
                </c:pt>
                <c:pt idx="2999">
                  <c:v>49.983333333333327</c:v>
                </c:pt>
                <c:pt idx="3000">
                  <c:v>50</c:v>
                </c:pt>
                <c:pt idx="3001">
                  <c:v>50.016666666665976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50.066666666666109</c:v>
                </c:pt>
                <c:pt idx="3005">
                  <c:v>50.083333333333343</c:v>
                </c:pt>
                <c:pt idx="3006">
                  <c:v>50.1</c:v>
                </c:pt>
                <c:pt idx="3007">
                  <c:v>50.116666666666028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50.166666666666188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50.216666666666043</c:v>
                </c:pt>
                <c:pt idx="3014">
                  <c:v>50.233333333333327</c:v>
                </c:pt>
                <c:pt idx="3015">
                  <c:v>50.25</c:v>
                </c:pt>
                <c:pt idx="3016">
                  <c:v>50.266666666666268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50.316666666665938</c:v>
                </c:pt>
                <c:pt idx="3020">
                  <c:v>50.333333333333343</c:v>
                </c:pt>
                <c:pt idx="3021">
                  <c:v>50.35</c:v>
                </c:pt>
                <c:pt idx="3022">
                  <c:v>50.366666666666028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50.416666666665947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50.466666666666043</c:v>
                </c:pt>
                <c:pt idx="3029">
                  <c:v>50.483333333333327</c:v>
                </c:pt>
                <c:pt idx="3030">
                  <c:v>50.5</c:v>
                </c:pt>
                <c:pt idx="3031">
                  <c:v>50.516666666665976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50.566666666666109</c:v>
                </c:pt>
                <c:pt idx="3035">
                  <c:v>50.583333333333343</c:v>
                </c:pt>
                <c:pt idx="3036">
                  <c:v>50.6</c:v>
                </c:pt>
                <c:pt idx="3037">
                  <c:v>50.616666666666028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50.666666666666167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50.716666666666043</c:v>
                </c:pt>
                <c:pt idx="3044">
                  <c:v>50.733333333333327</c:v>
                </c:pt>
                <c:pt idx="3045">
                  <c:v>50.75</c:v>
                </c:pt>
                <c:pt idx="3046">
                  <c:v>50.766666666666268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50.816666666665938</c:v>
                </c:pt>
                <c:pt idx="3050">
                  <c:v>50.833333333333343</c:v>
                </c:pt>
                <c:pt idx="3051">
                  <c:v>50.85</c:v>
                </c:pt>
                <c:pt idx="3052">
                  <c:v>50.866666666666028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50.916666666665947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50.966666666666043</c:v>
                </c:pt>
                <c:pt idx="3059">
                  <c:v>50.983333333333327</c:v>
                </c:pt>
                <c:pt idx="3060">
                  <c:v>51</c:v>
                </c:pt>
                <c:pt idx="3061">
                  <c:v>51.016666666665976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51.066666666666109</c:v>
                </c:pt>
                <c:pt idx="3065">
                  <c:v>51.083333333333343</c:v>
                </c:pt>
                <c:pt idx="3066">
                  <c:v>51.1</c:v>
                </c:pt>
                <c:pt idx="3067">
                  <c:v>51.116666666666028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51.166666666666188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51.216666666666043</c:v>
                </c:pt>
                <c:pt idx="3074">
                  <c:v>51.233333333333327</c:v>
                </c:pt>
                <c:pt idx="3075">
                  <c:v>51.25</c:v>
                </c:pt>
                <c:pt idx="3076">
                  <c:v>51.266666666666268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51.316666666665938</c:v>
                </c:pt>
                <c:pt idx="3080">
                  <c:v>51.333333333333343</c:v>
                </c:pt>
                <c:pt idx="3081">
                  <c:v>51.35</c:v>
                </c:pt>
                <c:pt idx="3082">
                  <c:v>51.366666666666028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51.416666666665947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51.466666666666043</c:v>
                </c:pt>
                <c:pt idx="3089">
                  <c:v>51.483333333333327</c:v>
                </c:pt>
                <c:pt idx="3090">
                  <c:v>51.5</c:v>
                </c:pt>
                <c:pt idx="3091">
                  <c:v>51.516666666665976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51.566666666666109</c:v>
                </c:pt>
                <c:pt idx="3095">
                  <c:v>51.583333333333343</c:v>
                </c:pt>
                <c:pt idx="3096">
                  <c:v>51.6</c:v>
                </c:pt>
                <c:pt idx="3097">
                  <c:v>51.616666666666028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51.666666666666167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51.716666666666043</c:v>
                </c:pt>
                <c:pt idx="3104">
                  <c:v>51.733333333333327</c:v>
                </c:pt>
                <c:pt idx="3105">
                  <c:v>51.75</c:v>
                </c:pt>
                <c:pt idx="3106">
                  <c:v>51.766666666666268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51.816666666665938</c:v>
                </c:pt>
                <c:pt idx="3110">
                  <c:v>51.833333333333343</c:v>
                </c:pt>
                <c:pt idx="3111">
                  <c:v>51.85</c:v>
                </c:pt>
                <c:pt idx="3112">
                  <c:v>51.866666666666028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51.916666666665947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51.966666666666043</c:v>
                </c:pt>
                <c:pt idx="3119">
                  <c:v>51.983333333333327</c:v>
                </c:pt>
                <c:pt idx="3120">
                  <c:v>52</c:v>
                </c:pt>
                <c:pt idx="3121">
                  <c:v>52.016666666665976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52.066666666666109</c:v>
                </c:pt>
                <c:pt idx="3125">
                  <c:v>52.083333333333343</c:v>
                </c:pt>
                <c:pt idx="3126">
                  <c:v>52.1</c:v>
                </c:pt>
                <c:pt idx="3127">
                  <c:v>52.116666666666028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52.166666666666188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52.216666666666043</c:v>
                </c:pt>
                <c:pt idx="3134">
                  <c:v>52.233333333333327</c:v>
                </c:pt>
                <c:pt idx="3135">
                  <c:v>52.25</c:v>
                </c:pt>
                <c:pt idx="3136">
                  <c:v>52.266666666666268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52.316666666665938</c:v>
                </c:pt>
                <c:pt idx="3140">
                  <c:v>52.333333333333343</c:v>
                </c:pt>
                <c:pt idx="3141">
                  <c:v>52.35</c:v>
                </c:pt>
                <c:pt idx="3142">
                  <c:v>52.366666666666028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52.416666666665947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52.466666666666043</c:v>
                </c:pt>
                <c:pt idx="3149">
                  <c:v>52.483333333333327</c:v>
                </c:pt>
                <c:pt idx="3150">
                  <c:v>52.5</c:v>
                </c:pt>
                <c:pt idx="3151">
                  <c:v>52.516666666665976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52.566666666666109</c:v>
                </c:pt>
                <c:pt idx="3155">
                  <c:v>52.583333333333343</c:v>
                </c:pt>
                <c:pt idx="3156">
                  <c:v>52.6</c:v>
                </c:pt>
                <c:pt idx="3157">
                  <c:v>52.616666666666028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52.666666666666167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52.716666666666043</c:v>
                </c:pt>
                <c:pt idx="3164">
                  <c:v>52.733333333333327</c:v>
                </c:pt>
                <c:pt idx="3165">
                  <c:v>52.75</c:v>
                </c:pt>
                <c:pt idx="3166">
                  <c:v>52.766666666666268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52.816666666665938</c:v>
                </c:pt>
                <c:pt idx="3170">
                  <c:v>52.833333333333343</c:v>
                </c:pt>
                <c:pt idx="3171">
                  <c:v>52.85</c:v>
                </c:pt>
                <c:pt idx="3172">
                  <c:v>52.866666666666028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52.916666666665947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52.966666666666043</c:v>
                </c:pt>
                <c:pt idx="3179">
                  <c:v>52.983333333333327</c:v>
                </c:pt>
                <c:pt idx="3180">
                  <c:v>53</c:v>
                </c:pt>
                <c:pt idx="3181">
                  <c:v>53.016666666665976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53.066666666666109</c:v>
                </c:pt>
                <c:pt idx="3185">
                  <c:v>53.083333333333343</c:v>
                </c:pt>
                <c:pt idx="3186">
                  <c:v>53.1</c:v>
                </c:pt>
                <c:pt idx="3187">
                  <c:v>53.116666666666028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53.166666666666188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53.216666666666043</c:v>
                </c:pt>
                <c:pt idx="3194">
                  <c:v>53.233333333333327</c:v>
                </c:pt>
                <c:pt idx="3195">
                  <c:v>53.25</c:v>
                </c:pt>
                <c:pt idx="3196">
                  <c:v>53.266666666666268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53.316666666665938</c:v>
                </c:pt>
                <c:pt idx="3200">
                  <c:v>53.333333333333343</c:v>
                </c:pt>
                <c:pt idx="3201">
                  <c:v>53.35</c:v>
                </c:pt>
                <c:pt idx="3202">
                  <c:v>53.366666666666028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53.416666666665947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53.466666666666043</c:v>
                </c:pt>
                <c:pt idx="3209">
                  <c:v>53.483333333333327</c:v>
                </c:pt>
                <c:pt idx="3210">
                  <c:v>53.5</c:v>
                </c:pt>
                <c:pt idx="3211">
                  <c:v>53.516666666665976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53.566666666666109</c:v>
                </c:pt>
                <c:pt idx="3215">
                  <c:v>53.583333333333343</c:v>
                </c:pt>
                <c:pt idx="3216">
                  <c:v>53.6</c:v>
                </c:pt>
                <c:pt idx="3217">
                  <c:v>53.616666666666028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53.666666666666167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53.716666666666043</c:v>
                </c:pt>
                <c:pt idx="3224">
                  <c:v>53.733333333333327</c:v>
                </c:pt>
                <c:pt idx="3225">
                  <c:v>53.75</c:v>
                </c:pt>
                <c:pt idx="3226">
                  <c:v>53.766666666666268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53.816666666665938</c:v>
                </c:pt>
                <c:pt idx="3230">
                  <c:v>53.833333333333343</c:v>
                </c:pt>
                <c:pt idx="3231">
                  <c:v>53.85</c:v>
                </c:pt>
                <c:pt idx="3232">
                  <c:v>53.866666666666028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53.916666666665947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53.966666666666043</c:v>
                </c:pt>
                <c:pt idx="3239">
                  <c:v>53.983333333333327</c:v>
                </c:pt>
                <c:pt idx="3240">
                  <c:v>54</c:v>
                </c:pt>
                <c:pt idx="3241">
                  <c:v>54.016666666665976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54.066666666666109</c:v>
                </c:pt>
                <c:pt idx="3245">
                  <c:v>54.083333333333343</c:v>
                </c:pt>
                <c:pt idx="3246">
                  <c:v>54.1</c:v>
                </c:pt>
                <c:pt idx="3247">
                  <c:v>54.116666666666028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54.166666666666188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54.216666666666043</c:v>
                </c:pt>
                <c:pt idx="3254">
                  <c:v>54.233333333333327</c:v>
                </c:pt>
                <c:pt idx="3255">
                  <c:v>54.25</c:v>
                </c:pt>
                <c:pt idx="3256">
                  <c:v>54.266666666666268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54.316666666665938</c:v>
                </c:pt>
                <c:pt idx="3260">
                  <c:v>54.333333333333343</c:v>
                </c:pt>
                <c:pt idx="3261">
                  <c:v>54.35</c:v>
                </c:pt>
                <c:pt idx="3262">
                  <c:v>54.366666666666028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54.416666666665947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54.466666666666043</c:v>
                </c:pt>
                <c:pt idx="3269">
                  <c:v>54.483333333333327</c:v>
                </c:pt>
                <c:pt idx="3270">
                  <c:v>54.5</c:v>
                </c:pt>
                <c:pt idx="3271">
                  <c:v>54.516666666665976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54.566666666666109</c:v>
                </c:pt>
                <c:pt idx="3275">
                  <c:v>54.583333333333343</c:v>
                </c:pt>
                <c:pt idx="3276">
                  <c:v>54.6</c:v>
                </c:pt>
                <c:pt idx="3277">
                  <c:v>54.616666666666028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54.666666666666167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54.716666666666043</c:v>
                </c:pt>
                <c:pt idx="3284">
                  <c:v>54.733333333333327</c:v>
                </c:pt>
                <c:pt idx="3285">
                  <c:v>54.75</c:v>
                </c:pt>
                <c:pt idx="3286">
                  <c:v>54.766666666666268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54.816666666665938</c:v>
                </c:pt>
                <c:pt idx="3290">
                  <c:v>54.833333333333343</c:v>
                </c:pt>
                <c:pt idx="3291">
                  <c:v>54.85</c:v>
                </c:pt>
                <c:pt idx="3292">
                  <c:v>54.866666666666028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54.916666666665947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54.966666666666043</c:v>
                </c:pt>
                <c:pt idx="3299">
                  <c:v>54.983333333333327</c:v>
                </c:pt>
                <c:pt idx="3300">
                  <c:v>55</c:v>
                </c:pt>
                <c:pt idx="3301">
                  <c:v>55.016666666665976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55.066666666666109</c:v>
                </c:pt>
                <c:pt idx="3305">
                  <c:v>55.083333333333343</c:v>
                </c:pt>
                <c:pt idx="3306">
                  <c:v>55.1</c:v>
                </c:pt>
                <c:pt idx="3307">
                  <c:v>55.116666666666028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55.166666666666188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55.216666666666043</c:v>
                </c:pt>
                <c:pt idx="3314">
                  <c:v>55.233333333333327</c:v>
                </c:pt>
                <c:pt idx="3315">
                  <c:v>55.25</c:v>
                </c:pt>
                <c:pt idx="3316">
                  <c:v>55.266666666666268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55.316666666665938</c:v>
                </c:pt>
                <c:pt idx="3320">
                  <c:v>55.333333333333343</c:v>
                </c:pt>
                <c:pt idx="3321">
                  <c:v>55.35</c:v>
                </c:pt>
                <c:pt idx="3322">
                  <c:v>55.366666666666028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55.416666666665947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55.466666666666043</c:v>
                </c:pt>
                <c:pt idx="3329">
                  <c:v>55.483333333333327</c:v>
                </c:pt>
                <c:pt idx="3330">
                  <c:v>55.5</c:v>
                </c:pt>
                <c:pt idx="3331">
                  <c:v>55.516666666665976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55.566666666666109</c:v>
                </c:pt>
                <c:pt idx="3335">
                  <c:v>55.583333333333343</c:v>
                </c:pt>
                <c:pt idx="3336">
                  <c:v>55.6</c:v>
                </c:pt>
                <c:pt idx="3337">
                  <c:v>55.616666666666028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55.666666666666167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55.716666666666043</c:v>
                </c:pt>
                <c:pt idx="3344">
                  <c:v>55.733333333333327</c:v>
                </c:pt>
                <c:pt idx="3345">
                  <c:v>55.75</c:v>
                </c:pt>
                <c:pt idx="3346">
                  <c:v>55.766666666666268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55.816666666665938</c:v>
                </c:pt>
                <c:pt idx="3350">
                  <c:v>55.833333333333343</c:v>
                </c:pt>
                <c:pt idx="3351">
                  <c:v>55.85</c:v>
                </c:pt>
                <c:pt idx="3352">
                  <c:v>55.866666666666028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55.916666666665947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55.966666666666043</c:v>
                </c:pt>
                <c:pt idx="3359">
                  <c:v>55.983333333333327</c:v>
                </c:pt>
                <c:pt idx="3360">
                  <c:v>56</c:v>
                </c:pt>
                <c:pt idx="3361">
                  <c:v>56.016666666665976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56.066666666666109</c:v>
                </c:pt>
                <c:pt idx="3365">
                  <c:v>56.083333333333343</c:v>
                </c:pt>
                <c:pt idx="3366">
                  <c:v>56.1</c:v>
                </c:pt>
                <c:pt idx="3367">
                  <c:v>56.116666666666028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56.166666666666188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56.216666666666043</c:v>
                </c:pt>
                <c:pt idx="3374">
                  <c:v>56.233333333333327</c:v>
                </c:pt>
                <c:pt idx="3375">
                  <c:v>56.25</c:v>
                </c:pt>
                <c:pt idx="3376">
                  <c:v>56.266666666666268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56.316666666665938</c:v>
                </c:pt>
                <c:pt idx="3380">
                  <c:v>56.333333333333343</c:v>
                </c:pt>
                <c:pt idx="3381">
                  <c:v>56.35</c:v>
                </c:pt>
                <c:pt idx="3382">
                  <c:v>56.366666666666028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56.416666666665947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56.466666666666043</c:v>
                </c:pt>
                <c:pt idx="3389">
                  <c:v>56.483333333333327</c:v>
                </c:pt>
                <c:pt idx="3390">
                  <c:v>56.5</c:v>
                </c:pt>
                <c:pt idx="3391">
                  <c:v>56.516666666665976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56.566666666666109</c:v>
                </c:pt>
                <c:pt idx="3395">
                  <c:v>56.583333333333343</c:v>
                </c:pt>
                <c:pt idx="3396">
                  <c:v>56.6</c:v>
                </c:pt>
                <c:pt idx="3397">
                  <c:v>56.616666666666028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56.666666666666167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56.716666666666043</c:v>
                </c:pt>
                <c:pt idx="3404">
                  <c:v>56.733333333333327</c:v>
                </c:pt>
                <c:pt idx="3405">
                  <c:v>56.75</c:v>
                </c:pt>
                <c:pt idx="3406">
                  <c:v>56.766666666666268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56.816666666665938</c:v>
                </c:pt>
                <c:pt idx="3410">
                  <c:v>56.833333333333343</c:v>
                </c:pt>
                <c:pt idx="3411">
                  <c:v>56.85</c:v>
                </c:pt>
                <c:pt idx="3412">
                  <c:v>56.866666666666028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56.916666666665947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56.966666666666043</c:v>
                </c:pt>
                <c:pt idx="3419">
                  <c:v>56.983333333333327</c:v>
                </c:pt>
                <c:pt idx="3420">
                  <c:v>57</c:v>
                </c:pt>
                <c:pt idx="3421">
                  <c:v>57.016666666665976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57.066666666666109</c:v>
                </c:pt>
                <c:pt idx="3425">
                  <c:v>57.083333333333343</c:v>
                </c:pt>
                <c:pt idx="3426">
                  <c:v>57.1</c:v>
                </c:pt>
                <c:pt idx="3427">
                  <c:v>57.116666666666028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57.166666666666188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57.216666666666043</c:v>
                </c:pt>
                <c:pt idx="3434">
                  <c:v>57.233333333333327</c:v>
                </c:pt>
                <c:pt idx="3435">
                  <c:v>57.25</c:v>
                </c:pt>
                <c:pt idx="3436">
                  <c:v>57.266666666666268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57.316666666665938</c:v>
                </c:pt>
                <c:pt idx="3440">
                  <c:v>57.333333333333343</c:v>
                </c:pt>
                <c:pt idx="3441">
                  <c:v>57.35</c:v>
                </c:pt>
                <c:pt idx="3442">
                  <c:v>57.366666666666028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57.416666666665947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57.466666666666043</c:v>
                </c:pt>
                <c:pt idx="3449">
                  <c:v>57.483333333333327</c:v>
                </c:pt>
                <c:pt idx="3450">
                  <c:v>57.5</c:v>
                </c:pt>
                <c:pt idx="3451">
                  <c:v>57.516666666665976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57.566666666666109</c:v>
                </c:pt>
                <c:pt idx="3455">
                  <c:v>57.583333333333343</c:v>
                </c:pt>
                <c:pt idx="3456">
                  <c:v>57.6</c:v>
                </c:pt>
                <c:pt idx="3457">
                  <c:v>57.616666666666028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57.666666666666167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57.716666666666043</c:v>
                </c:pt>
                <c:pt idx="3464">
                  <c:v>57.733333333333327</c:v>
                </c:pt>
                <c:pt idx="3465">
                  <c:v>57.75</c:v>
                </c:pt>
                <c:pt idx="3466">
                  <c:v>57.766666666666268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57.816666666665938</c:v>
                </c:pt>
                <c:pt idx="3470">
                  <c:v>57.833333333333343</c:v>
                </c:pt>
                <c:pt idx="3471">
                  <c:v>57.85</c:v>
                </c:pt>
                <c:pt idx="3472">
                  <c:v>57.866666666666028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57.916666666665947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57.966666666666043</c:v>
                </c:pt>
                <c:pt idx="3479">
                  <c:v>57.983333333333327</c:v>
                </c:pt>
                <c:pt idx="3480">
                  <c:v>58</c:v>
                </c:pt>
                <c:pt idx="3481">
                  <c:v>58.016666666665976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58.066666666666109</c:v>
                </c:pt>
                <c:pt idx="3485">
                  <c:v>58.083333333333343</c:v>
                </c:pt>
                <c:pt idx="3486">
                  <c:v>58.1</c:v>
                </c:pt>
                <c:pt idx="3487">
                  <c:v>58.116666666666028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58.166666666666188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58.216666666666043</c:v>
                </c:pt>
                <c:pt idx="3494">
                  <c:v>58.233333333333327</c:v>
                </c:pt>
                <c:pt idx="3495">
                  <c:v>58.25</c:v>
                </c:pt>
                <c:pt idx="3496">
                  <c:v>58.266666666666268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58.316666666665938</c:v>
                </c:pt>
                <c:pt idx="3500">
                  <c:v>58.333333333333343</c:v>
                </c:pt>
                <c:pt idx="3501">
                  <c:v>58.35</c:v>
                </c:pt>
                <c:pt idx="3502">
                  <c:v>58.366666666666028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58.416666666665947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58.466666666666043</c:v>
                </c:pt>
                <c:pt idx="3509">
                  <c:v>58.483333333333327</c:v>
                </c:pt>
                <c:pt idx="3510">
                  <c:v>58.5</c:v>
                </c:pt>
                <c:pt idx="3511">
                  <c:v>58.516666666665976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58.566666666666109</c:v>
                </c:pt>
                <c:pt idx="3515">
                  <c:v>58.583333333333343</c:v>
                </c:pt>
                <c:pt idx="3516">
                  <c:v>58.6</c:v>
                </c:pt>
                <c:pt idx="3517">
                  <c:v>58.616666666666028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58.666666666666167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58.716666666666043</c:v>
                </c:pt>
                <c:pt idx="3524">
                  <c:v>58.733333333333327</c:v>
                </c:pt>
                <c:pt idx="3525">
                  <c:v>58.75</c:v>
                </c:pt>
                <c:pt idx="3526">
                  <c:v>58.766666666666268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58.816666666665938</c:v>
                </c:pt>
                <c:pt idx="3530">
                  <c:v>58.833333333333343</c:v>
                </c:pt>
                <c:pt idx="3531">
                  <c:v>58.85</c:v>
                </c:pt>
                <c:pt idx="3532">
                  <c:v>58.866666666666028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58.916666666665947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58.966666666666043</c:v>
                </c:pt>
                <c:pt idx="3539">
                  <c:v>58.983333333333327</c:v>
                </c:pt>
                <c:pt idx="3540">
                  <c:v>59</c:v>
                </c:pt>
                <c:pt idx="3541">
                  <c:v>59.016666666665976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59.066666666666109</c:v>
                </c:pt>
                <c:pt idx="3545">
                  <c:v>59.083333333333343</c:v>
                </c:pt>
                <c:pt idx="3546">
                  <c:v>59.1</c:v>
                </c:pt>
                <c:pt idx="3547">
                  <c:v>59.116666666666028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59.166666666666188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59.216666666666043</c:v>
                </c:pt>
                <c:pt idx="3554">
                  <c:v>59.233333333333327</c:v>
                </c:pt>
                <c:pt idx="3555">
                  <c:v>59.25</c:v>
                </c:pt>
                <c:pt idx="3556">
                  <c:v>59.266666666666268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59.316666666665938</c:v>
                </c:pt>
                <c:pt idx="3560">
                  <c:v>59.333333333333343</c:v>
                </c:pt>
                <c:pt idx="3561">
                  <c:v>59.35</c:v>
                </c:pt>
                <c:pt idx="3562">
                  <c:v>59.366666666666028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59.416666666665947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59.466666666666043</c:v>
                </c:pt>
                <c:pt idx="3569">
                  <c:v>59.483333333333327</c:v>
                </c:pt>
                <c:pt idx="3570">
                  <c:v>59.5</c:v>
                </c:pt>
                <c:pt idx="3571">
                  <c:v>59.516666666665976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59.566666666666109</c:v>
                </c:pt>
                <c:pt idx="3575">
                  <c:v>59.583333333333343</c:v>
                </c:pt>
                <c:pt idx="3576">
                  <c:v>59.6</c:v>
                </c:pt>
                <c:pt idx="3577">
                  <c:v>59.616666666666028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59.666666666666167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59.716666666666043</c:v>
                </c:pt>
                <c:pt idx="3584">
                  <c:v>59.733333333333327</c:v>
                </c:pt>
                <c:pt idx="3585">
                  <c:v>59.75</c:v>
                </c:pt>
                <c:pt idx="3586">
                  <c:v>59.766666666666268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59.816666666665938</c:v>
                </c:pt>
                <c:pt idx="3590">
                  <c:v>59.833333333333343</c:v>
                </c:pt>
                <c:pt idx="3591">
                  <c:v>59.85</c:v>
                </c:pt>
                <c:pt idx="3592">
                  <c:v>59.866666666666028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59.916666666665947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59.966666666666043</c:v>
                </c:pt>
                <c:pt idx="3599">
                  <c:v>59.983333333333327</c:v>
                </c:pt>
                <c:pt idx="3600">
                  <c:v>60</c:v>
                </c:pt>
                <c:pt idx="3601">
                  <c:v>60.016666666665976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60.066666666666109</c:v>
                </c:pt>
                <c:pt idx="3605">
                  <c:v>60.083333333333343</c:v>
                </c:pt>
                <c:pt idx="3606">
                  <c:v>60.1</c:v>
                </c:pt>
                <c:pt idx="3607">
                  <c:v>60.116666666666028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60.166666666666188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60.216666666666043</c:v>
                </c:pt>
                <c:pt idx="3614">
                  <c:v>60.233333333333327</c:v>
                </c:pt>
                <c:pt idx="3615">
                  <c:v>60.25</c:v>
                </c:pt>
                <c:pt idx="3616">
                  <c:v>60.266666666666268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60.316666666665938</c:v>
                </c:pt>
                <c:pt idx="3620">
                  <c:v>60.333333333333343</c:v>
                </c:pt>
                <c:pt idx="3621">
                  <c:v>60.35</c:v>
                </c:pt>
                <c:pt idx="3622">
                  <c:v>60.366666666666028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60.416666666665947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60.466666666666043</c:v>
                </c:pt>
                <c:pt idx="3629">
                  <c:v>60.483333333333327</c:v>
                </c:pt>
                <c:pt idx="3630">
                  <c:v>60.5</c:v>
                </c:pt>
                <c:pt idx="3631">
                  <c:v>60.516666666665976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60.566666666666109</c:v>
                </c:pt>
                <c:pt idx="3635">
                  <c:v>60.583333333333343</c:v>
                </c:pt>
                <c:pt idx="3636">
                  <c:v>60.6</c:v>
                </c:pt>
                <c:pt idx="3637">
                  <c:v>60.616666666666028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60.666666666666167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60.716666666666043</c:v>
                </c:pt>
                <c:pt idx="3644">
                  <c:v>60.733333333333327</c:v>
                </c:pt>
                <c:pt idx="3645">
                  <c:v>60.75</c:v>
                </c:pt>
                <c:pt idx="3646">
                  <c:v>60.766666666666268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60.816666666665938</c:v>
                </c:pt>
                <c:pt idx="3650">
                  <c:v>60.833333333333343</c:v>
                </c:pt>
                <c:pt idx="3651">
                  <c:v>60.85</c:v>
                </c:pt>
                <c:pt idx="3652">
                  <c:v>60.866666666666028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60.916666666665947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60.966666666666043</c:v>
                </c:pt>
                <c:pt idx="3659">
                  <c:v>60.983333333333327</c:v>
                </c:pt>
                <c:pt idx="3660">
                  <c:v>61</c:v>
                </c:pt>
                <c:pt idx="3661">
                  <c:v>61.016666666665976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61.066666666666109</c:v>
                </c:pt>
                <c:pt idx="3665">
                  <c:v>61.083333333333343</c:v>
                </c:pt>
                <c:pt idx="3666">
                  <c:v>61.1</c:v>
                </c:pt>
                <c:pt idx="3667">
                  <c:v>61.116666666666028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61.166666666666188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61.216666666666043</c:v>
                </c:pt>
                <c:pt idx="3674">
                  <c:v>61.233333333333327</c:v>
                </c:pt>
                <c:pt idx="3675">
                  <c:v>61.25</c:v>
                </c:pt>
                <c:pt idx="3676">
                  <c:v>61.266666666666268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61.316666666665938</c:v>
                </c:pt>
                <c:pt idx="3680">
                  <c:v>61.333333333333343</c:v>
                </c:pt>
                <c:pt idx="3681">
                  <c:v>61.35</c:v>
                </c:pt>
                <c:pt idx="3682">
                  <c:v>61.366666666666028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61.416666666665947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61.466666666666043</c:v>
                </c:pt>
                <c:pt idx="3689">
                  <c:v>61.483333333333327</c:v>
                </c:pt>
                <c:pt idx="3690">
                  <c:v>61.5</c:v>
                </c:pt>
                <c:pt idx="3691">
                  <c:v>61.516666666665976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61.566666666666109</c:v>
                </c:pt>
                <c:pt idx="3695">
                  <c:v>61.583333333333343</c:v>
                </c:pt>
                <c:pt idx="3696">
                  <c:v>61.6</c:v>
                </c:pt>
                <c:pt idx="3697">
                  <c:v>61.616666666666028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61.666666666666167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61.716666666666043</c:v>
                </c:pt>
                <c:pt idx="3704">
                  <c:v>61.733333333333327</c:v>
                </c:pt>
                <c:pt idx="3705">
                  <c:v>61.75</c:v>
                </c:pt>
                <c:pt idx="3706">
                  <c:v>61.766666666666268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61.816666666665938</c:v>
                </c:pt>
                <c:pt idx="3710">
                  <c:v>61.833333333333343</c:v>
                </c:pt>
                <c:pt idx="3711">
                  <c:v>61.85</c:v>
                </c:pt>
                <c:pt idx="3712">
                  <c:v>61.866666666666028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61.916666666665947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61.966666666666043</c:v>
                </c:pt>
                <c:pt idx="3719">
                  <c:v>61.983333333333327</c:v>
                </c:pt>
                <c:pt idx="3720">
                  <c:v>62</c:v>
                </c:pt>
                <c:pt idx="3721">
                  <c:v>62.016666666665976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62.066666666666109</c:v>
                </c:pt>
                <c:pt idx="3725">
                  <c:v>62.083333333333343</c:v>
                </c:pt>
                <c:pt idx="3726">
                  <c:v>62.1</c:v>
                </c:pt>
                <c:pt idx="3727">
                  <c:v>62.116666666666028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62.166666666666188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62.216666666666043</c:v>
                </c:pt>
                <c:pt idx="3734">
                  <c:v>62.233333333333327</c:v>
                </c:pt>
                <c:pt idx="3735">
                  <c:v>62.25</c:v>
                </c:pt>
                <c:pt idx="3736">
                  <c:v>62.266666666666268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62.316666666665938</c:v>
                </c:pt>
                <c:pt idx="3740">
                  <c:v>62.333333333333343</c:v>
                </c:pt>
                <c:pt idx="3741">
                  <c:v>62.35</c:v>
                </c:pt>
                <c:pt idx="3742">
                  <c:v>62.366666666666028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62.416666666665947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62.466666666666043</c:v>
                </c:pt>
                <c:pt idx="3749">
                  <c:v>62.483333333333327</c:v>
                </c:pt>
                <c:pt idx="3750">
                  <c:v>62.5</c:v>
                </c:pt>
                <c:pt idx="3751">
                  <c:v>62.516666666665976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62.566666666666109</c:v>
                </c:pt>
                <c:pt idx="3755">
                  <c:v>62.583333333333343</c:v>
                </c:pt>
                <c:pt idx="3756">
                  <c:v>62.6</c:v>
                </c:pt>
                <c:pt idx="3757">
                  <c:v>62.616666666666028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62.666666666666167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62.716666666666043</c:v>
                </c:pt>
                <c:pt idx="3764">
                  <c:v>62.733333333333327</c:v>
                </c:pt>
                <c:pt idx="3765">
                  <c:v>62.75</c:v>
                </c:pt>
                <c:pt idx="3766">
                  <c:v>62.766666666666268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62.816666666665938</c:v>
                </c:pt>
                <c:pt idx="3770">
                  <c:v>62.833333333333343</c:v>
                </c:pt>
                <c:pt idx="3771">
                  <c:v>62.85</c:v>
                </c:pt>
                <c:pt idx="3772">
                  <c:v>62.866666666666028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62.916666666665947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62.966666666666043</c:v>
                </c:pt>
                <c:pt idx="3779">
                  <c:v>62.983333333333327</c:v>
                </c:pt>
                <c:pt idx="3780">
                  <c:v>63</c:v>
                </c:pt>
                <c:pt idx="3781">
                  <c:v>63.016666666665976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63.066666666666109</c:v>
                </c:pt>
                <c:pt idx="3785">
                  <c:v>63.083333333333343</c:v>
                </c:pt>
                <c:pt idx="3786">
                  <c:v>63.1</c:v>
                </c:pt>
                <c:pt idx="3787">
                  <c:v>63.116666666666028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63.166666666666188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63.216666666666043</c:v>
                </c:pt>
                <c:pt idx="3794">
                  <c:v>63.233333333333327</c:v>
                </c:pt>
                <c:pt idx="3795">
                  <c:v>63.25</c:v>
                </c:pt>
                <c:pt idx="3796">
                  <c:v>63.266666666666268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63.316666666665938</c:v>
                </c:pt>
                <c:pt idx="3800">
                  <c:v>63.333333333333343</c:v>
                </c:pt>
                <c:pt idx="3801">
                  <c:v>63.35</c:v>
                </c:pt>
                <c:pt idx="3802">
                  <c:v>63.366666666666028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63.416666666665947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63.466666666666043</c:v>
                </c:pt>
                <c:pt idx="3809">
                  <c:v>63.483333333333327</c:v>
                </c:pt>
                <c:pt idx="3810">
                  <c:v>63.5</c:v>
                </c:pt>
                <c:pt idx="3811">
                  <c:v>63.516666666665976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63.566666666666109</c:v>
                </c:pt>
                <c:pt idx="3815">
                  <c:v>63.583333333333343</c:v>
                </c:pt>
                <c:pt idx="3816">
                  <c:v>63.6</c:v>
                </c:pt>
                <c:pt idx="3817">
                  <c:v>63.616666666666028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63.666666666666167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63.716666666666043</c:v>
                </c:pt>
                <c:pt idx="3824">
                  <c:v>63.733333333333327</c:v>
                </c:pt>
                <c:pt idx="3825">
                  <c:v>63.75</c:v>
                </c:pt>
                <c:pt idx="3826">
                  <c:v>63.766666666666268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63.816666666665938</c:v>
                </c:pt>
                <c:pt idx="3830">
                  <c:v>63.833333333333343</c:v>
                </c:pt>
                <c:pt idx="3831">
                  <c:v>63.85</c:v>
                </c:pt>
                <c:pt idx="3832">
                  <c:v>63.866666666666028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63.916666666665947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63.966666666666043</c:v>
                </c:pt>
                <c:pt idx="3839">
                  <c:v>63.983333333333327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64.033333333333147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64.083333333332845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64.133333333332814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64.183333333332712</c:v>
                </c:pt>
                <c:pt idx="3852">
                  <c:v>64.2</c:v>
                </c:pt>
                <c:pt idx="3853">
                  <c:v>64.216666666666654</c:v>
                </c:pt>
                <c:pt idx="3854">
                  <c:v>64.233333333333249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64.283333333333147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64.333333333332845</c:v>
                </c:pt>
                <c:pt idx="3861">
                  <c:v>64.349999999999994</c:v>
                </c:pt>
                <c:pt idx="3862">
                  <c:v>64.366666666666646</c:v>
                </c:pt>
                <c:pt idx="3863">
                  <c:v>64.383333333332814</c:v>
                </c:pt>
                <c:pt idx="3864">
                  <c:v>64.400000000000006</c:v>
                </c:pt>
                <c:pt idx="3865">
                  <c:v>64.4166666666667</c:v>
                </c:pt>
                <c:pt idx="3866">
                  <c:v>64.433333333333309</c:v>
                </c:pt>
                <c:pt idx="3867">
                  <c:v>64.45</c:v>
                </c:pt>
                <c:pt idx="3868">
                  <c:v>64.466666666666654</c:v>
                </c:pt>
                <c:pt idx="3869">
                  <c:v>64.483333333333249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64.533333333333147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64.583333333332845</c:v>
                </c:pt>
                <c:pt idx="3876">
                  <c:v>64.599999999999994</c:v>
                </c:pt>
                <c:pt idx="3877">
                  <c:v>64.616666666666646</c:v>
                </c:pt>
                <c:pt idx="3878">
                  <c:v>64.633333333332814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64.683333333332712</c:v>
                </c:pt>
                <c:pt idx="3882">
                  <c:v>64.7</c:v>
                </c:pt>
                <c:pt idx="3883">
                  <c:v>64.716666666666654</c:v>
                </c:pt>
                <c:pt idx="3884">
                  <c:v>64.733333333333249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64.783333333333147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64.833333333332845</c:v>
                </c:pt>
                <c:pt idx="3891">
                  <c:v>64.849999999999994</c:v>
                </c:pt>
                <c:pt idx="3892">
                  <c:v>64.866666666666646</c:v>
                </c:pt>
                <c:pt idx="3893">
                  <c:v>64.883333333332814</c:v>
                </c:pt>
                <c:pt idx="3894">
                  <c:v>64.900000000000006</c:v>
                </c:pt>
                <c:pt idx="3895">
                  <c:v>64.9166666666667</c:v>
                </c:pt>
                <c:pt idx="3896">
                  <c:v>64.933333333333309</c:v>
                </c:pt>
                <c:pt idx="3897">
                  <c:v>64.95</c:v>
                </c:pt>
                <c:pt idx="3898">
                  <c:v>64.966666666666654</c:v>
                </c:pt>
                <c:pt idx="3899">
                  <c:v>64.983333333333249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65.033333333333147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65.083333333332845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65.133333333332814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65.183333333332712</c:v>
                </c:pt>
                <c:pt idx="3912">
                  <c:v>65.2</c:v>
                </c:pt>
                <c:pt idx="3913">
                  <c:v>65.216666666666654</c:v>
                </c:pt>
                <c:pt idx="3914">
                  <c:v>65.233333333333249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65.283333333333147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65.333333333332845</c:v>
                </c:pt>
                <c:pt idx="3921">
                  <c:v>65.349999999999994</c:v>
                </c:pt>
                <c:pt idx="3922">
                  <c:v>65.366666666666646</c:v>
                </c:pt>
                <c:pt idx="3923">
                  <c:v>65.383333333332814</c:v>
                </c:pt>
                <c:pt idx="3924">
                  <c:v>65.400000000000006</c:v>
                </c:pt>
                <c:pt idx="3925">
                  <c:v>65.4166666666667</c:v>
                </c:pt>
                <c:pt idx="3926">
                  <c:v>65.433333333333309</c:v>
                </c:pt>
                <c:pt idx="3927">
                  <c:v>65.45</c:v>
                </c:pt>
                <c:pt idx="3928">
                  <c:v>65.466666666666654</c:v>
                </c:pt>
                <c:pt idx="3929">
                  <c:v>65.483333333333249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65.533333333333147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65.583333333332845</c:v>
                </c:pt>
                <c:pt idx="3936">
                  <c:v>65.599999999999994</c:v>
                </c:pt>
                <c:pt idx="3937">
                  <c:v>65.616666666666646</c:v>
                </c:pt>
                <c:pt idx="3938">
                  <c:v>65.633333333332814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65.683333333332712</c:v>
                </c:pt>
                <c:pt idx="3942">
                  <c:v>65.7</c:v>
                </c:pt>
                <c:pt idx="3943">
                  <c:v>65.716666666666654</c:v>
                </c:pt>
                <c:pt idx="3944">
                  <c:v>65.733333333333249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65.783333333333147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65.833333333332845</c:v>
                </c:pt>
                <c:pt idx="3951">
                  <c:v>65.849999999999994</c:v>
                </c:pt>
                <c:pt idx="3952">
                  <c:v>65.866666666666646</c:v>
                </c:pt>
                <c:pt idx="3953">
                  <c:v>65.883333333332814</c:v>
                </c:pt>
                <c:pt idx="3954">
                  <c:v>65.900000000000006</c:v>
                </c:pt>
                <c:pt idx="3955">
                  <c:v>65.9166666666667</c:v>
                </c:pt>
                <c:pt idx="3956">
                  <c:v>65.933333333333309</c:v>
                </c:pt>
                <c:pt idx="3957">
                  <c:v>65.95</c:v>
                </c:pt>
                <c:pt idx="3958">
                  <c:v>65.966666666666654</c:v>
                </c:pt>
                <c:pt idx="3959">
                  <c:v>65.983333333333249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66.033333333333147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66.083333333332845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66.133333333332814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66.183333333332712</c:v>
                </c:pt>
                <c:pt idx="3972">
                  <c:v>66.2</c:v>
                </c:pt>
                <c:pt idx="3973">
                  <c:v>66.216666666666654</c:v>
                </c:pt>
                <c:pt idx="3974">
                  <c:v>66.233333333333249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66.283333333333147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66.333333333332845</c:v>
                </c:pt>
                <c:pt idx="3981">
                  <c:v>66.349999999999994</c:v>
                </c:pt>
                <c:pt idx="3982">
                  <c:v>66.366666666666646</c:v>
                </c:pt>
                <c:pt idx="3983">
                  <c:v>66.383333333332814</c:v>
                </c:pt>
                <c:pt idx="3984">
                  <c:v>66.400000000000006</c:v>
                </c:pt>
                <c:pt idx="3985">
                  <c:v>66.4166666666667</c:v>
                </c:pt>
                <c:pt idx="3986">
                  <c:v>66.433333333333309</c:v>
                </c:pt>
                <c:pt idx="3987">
                  <c:v>66.45</c:v>
                </c:pt>
                <c:pt idx="3988">
                  <c:v>66.466666666666654</c:v>
                </c:pt>
                <c:pt idx="3989">
                  <c:v>66.483333333333249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66.533333333333147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66.583333333332845</c:v>
                </c:pt>
                <c:pt idx="3996">
                  <c:v>66.599999999999994</c:v>
                </c:pt>
                <c:pt idx="3997">
                  <c:v>66.616666666666646</c:v>
                </c:pt>
                <c:pt idx="3998">
                  <c:v>66.633333333332814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66.683333333332712</c:v>
                </c:pt>
                <c:pt idx="4002">
                  <c:v>66.7</c:v>
                </c:pt>
                <c:pt idx="4003">
                  <c:v>66.716666666666654</c:v>
                </c:pt>
                <c:pt idx="4004">
                  <c:v>66.733333333333249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66.783333333333147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66.833333333332845</c:v>
                </c:pt>
                <c:pt idx="4011">
                  <c:v>66.849999999999994</c:v>
                </c:pt>
                <c:pt idx="4012">
                  <c:v>66.866666666666646</c:v>
                </c:pt>
                <c:pt idx="4013">
                  <c:v>66.883333333332814</c:v>
                </c:pt>
                <c:pt idx="4014">
                  <c:v>66.900000000000006</c:v>
                </c:pt>
                <c:pt idx="4015">
                  <c:v>66.9166666666667</c:v>
                </c:pt>
                <c:pt idx="4016">
                  <c:v>66.933333333333309</c:v>
                </c:pt>
                <c:pt idx="4017">
                  <c:v>66.95</c:v>
                </c:pt>
                <c:pt idx="4018">
                  <c:v>66.966666666666654</c:v>
                </c:pt>
                <c:pt idx="4019">
                  <c:v>66.983333333333249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67.033333333333147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67.083333333332845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67.133333333332814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67.183333333332712</c:v>
                </c:pt>
                <c:pt idx="4032">
                  <c:v>67.2</c:v>
                </c:pt>
                <c:pt idx="4033">
                  <c:v>67.216666666666654</c:v>
                </c:pt>
                <c:pt idx="4034">
                  <c:v>67.233333333333249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67.283333333333147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67.333333333332845</c:v>
                </c:pt>
                <c:pt idx="4041">
                  <c:v>67.349999999999994</c:v>
                </c:pt>
                <c:pt idx="4042">
                  <c:v>67.366666666666646</c:v>
                </c:pt>
                <c:pt idx="4043">
                  <c:v>67.383333333332814</c:v>
                </c:pt>
                <c:pt idx="4044">
                  <c:v>67.400000000000006</c:v>
                </c:pt>
                <c:pt idx="4045">
                  <c:v>67.4166666666667</c:v>
                </c:pt>
                <c:pt idx="4046">
                  <c:v>67.433333333333309</c:v>
                </c:pt>
                <c:pt idx="4047">
                  <c:v>67.45</c:v>
                </c:pt>
                <c:pt idx="4048">
                  <c:v>67.466666666666654</c:v>
                </c:pt>
                <c:pt idx="4049">
                  <c:v>67.483333333333249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67.533333333333147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67.583333333332845</c:v>
                </c:pt>
                <c:pt idx="4056">
                  <c:v>67.599999999999994</c:v>
                </c:pt>
                <c:pt idx="4057">
                  <c:v>67.616666666666646</c:v>
                </c:pt>
                <c:pt idx="4058">
                  <c:v>67.633333333332814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67.683333333332712</c:v>
                </c:pt>
                <c:pt idx="4062">
                  <c:v>67.7</c:v>
                </c:pt>
                <c:pt idx="4063">
                  <c:v>67.716666666666654</c:v>
                </c:pt>
                <c:pt idx="4064">
                  <c:v>67.733333333333249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67.783333333333147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67.833333333332845</c:v>
                </c:pt>
                <c:pt idx="4071">
                  <c:v>67.849999999999994</c:v>
                </c:pt>
                <c:pt idx="4072">
                  <c:v>67.866666666666646</c:v>
                </c:pt>
                <c:pt idx="4073">
                  <c:v>67.883333333332814</c:v>
                </c:pt>
                <c:pt idx="4074">
                  <c:v>67.900000000000006</c:v>
                </c:pt>
                <c:pt idx="4075">
                  <c:v>67.9166666666667</c:v>
                </c:pt>
                <c:pt idx="4076">
                  <c:v>67.933333333333309</c:v>
                </c:pt>
                <c:pt idx="4077">
                  <c:v>67.95</c:v>
                </c:pt>
                <c:pt idx="4078">
                  <c:v>67.966666666666654</c:v>
                </c:pt>
                <c:pt idx="4079">
                  <c:v>67.983333333333249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68.033333333333147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68.083333333332845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68.133333333332814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68.183333333332712</c:v>
                </c:pt>
                <c:pt idx="4092">
                  <c:v>68.2</c:v>
                </c:pt>
                <c:pt idx="4093">
                  <c:v>68.216666666666654</c:v>
                </c:pt>
                <c:pt idx="4094">
                  <c:v>68.233333333333249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68.283333333333147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68.333333333332845</c:v>
                </c:pt>
                <c:pt idx="4101">
                  <c:v>68.349999999999994</c:v>
                </c:pt>
                <c:pt idx="4102">
                  <c:v>68.366666666666646</c:v>
                </c:pt>
                <c:pt idx="4103">
                  <c:v>68.383333333332814</c:v>
                </c:pt>
                <c:pt idx="4104">
                  <c:v>68.400000000000006</c:v>
                </c:pt>
                <c:pt idx="4105">
                  <c:v>68.4166666666667</c:v>
                </c:pt>
                <c:pt idx="4106">
                  <c:v>68.433333333333309</c:v>
                </c:pt>
                <c:pt idx="4107">
                  <c:v>68.45</c:v>
                </c:pt>
                <c:pt idx="4108">
                  <c:v>68.466666666666654</c:v>
                </c:pt>
                <c:pt idx="4109">
                  <c:v>68.483333333333249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68.533333333333147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68.583333333332845</c:v>
                </c:pt>
                <c:pt idx="4116">
                  <c:v>68.599999999999994</c:v>
                </c:pt>
                <c:pt idx="4117">
                  <c:v>68.616666666666646</c:v>
                </c:pt>
                <c:pt idx="4118">
                  <c:v>68.633333333332814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68.683333333332712</c:v>
                </c:pt>
                <c:pt idx="4122">
                  <c:v>68.7</c:v>
                </c:pt>
                <c:pt idx="4123">
                  <c:v>68.716666666666654</c:v>
                </c:pt>
                <c:pt idx="4124">
                  <c:v>68.733333333333249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68.783333333333147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68.833333333332845</c:v>
                </c:pt>
                <c:pt idx="4131">
                  <c:v>68.849999999999994</c:v>
                </c:pt>
                <c:pt idx="4132">
                  <c:v>68.866666666666646</c:v>
                </c:pt>
                <c:pt idx="4133">
                  <c:v>68.883333333332814</c:v>
                </c:pt>
                <c:pt idx="4134">
                  <c:v>68.900000000000006</c:v>
                </c:pt>
                <c:pt idx="4135">
                  <c:v>68.9166666666667</c:v>
                </c:pt>
                <c:pt idx="4136">
                  <c:v>68.933333333333309</c:v>
                </c:pt>
                <c:pt idx="4137">
                  <c:v>68.95</c:v>
                </c:pt>
                <c:pt idx="4138">
                  <c:v>68.966666666666654</c:v>
                </c:pt>
                <c:pt idx="4139">
                  <c:v>68.983333333333249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69.033333333333147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69.083333333332845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69.133333333332814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69.183333333332712</c:v>
                </c:pt>
                <c:pt idx="4152">
                  <c:v>69.2</c:v>
                </c:pt>
                <c:pt idx="4153">
                  <c:v>69.216666666666654</c:v>
                </c:pt>
                <c:pt idx="4154">
                  <c:v>69.233333333333249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69.283333333333147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69.333333333332845</c:v>
                </c:pt>
                <c:pt idx="4161">
                  <c:v>69.349999999999994</c:v>
                </c:pt>
                <c:pt idx="4162">
                  <c:v>69.366666666666646</c:v>
                </c:pt>
                <c:pt idx="4163">
                  <c:v>69.383333333332814</c:v>
                </c:pt>
                <c:pt idx="4164">
                  <c:v>69.400000000000006</c:v>
                </c:pt>
                <c:pt idx="4165">
                  <c:v>69.4166666666667</c:v>
                </c:pt>
                <c:pt idx="4166">
                  <c:v>69.433333333333309</c:v>
                </c:pt>
                <c:pt idx="4167">
                  <c:v>69.45</c:v>
                </c:pt>
                <c:pt idx="4168">
                  <c:v>69.466666666666654</c:v>
                </c:pt>
                <c:pt idx="4169">
                  <c:v>69.483333333333249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69.533333333333147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69.583333333332845</c:v>
                </c:pt>
                <c:pt idx="4176">
                  <c:v>69.599999999999994</c:v>
                </c:pt>
                <c:pt idx="4177">
                  <c:v>69.616666666666646</c:v>
                </c:pt>
                <c:pt idx="4178">
                  <c:v>69.633333333332814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69.683333333332712</c:v>
                </c:pt>
                <c:pt idx="4182">
                  <c:v>69.7</c:v>
                </c:pt>
                <c:pt idx="4183">
                  <c:v>69.716666666666654</c:v>
                </c:pt>
                <c:pt idx="4184">
                  <c:v>69.733333333333249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69.783333333333147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69.833333333332845</c:v>
                </c:pt>
                <c:pt idx="4191">
                  <c:v>69.849999999999994</c:v>
                </c:pt>
                <c:pt idx="4192">
                  <c:v>69.866666666666646</c:v>
                </c:pt>
                <c:pt idx="4193">
                  <c:v>69.883333333332814</c:v>
                </c:pt>
                <c:pt idx="4194">
                  <c:v>69.900000000000006</c:v>
                </c:pt>
                <c:pt idx="4195">
                  <c:v>69.9166666666667</c:v>
                </c:pt>
                <c:pt idx="4196">
                  <c:v>69.933333333333309</c:v>
                </c:pt>
                <c:pt idx="4197">
                  <c:v>69.95</c:v>
                </c:pt>
                <c:pt idx="4198">
                  <c:v>69.966666666666654</c:v>
                </c:pt>
                <c:pt idx="4199">
                  <c:v>69.983333333333249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70.033333333333147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70.083333333332845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70.133333333332814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70.183333333332712</c:v>
                </c:pt>
                <c:pt idx="4212">
                  <c:v>70.2</c:v>
                </c:pt>
                <c:pt idx="4213">
                  <c:v>70.216666666666654</c:v>
                </c:pt>
                <c:pt idx="4214">
                  <c:v>70.233333333333249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70.283333333333147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70.333333333332845</c:v>
                </c:pt>
                <c:pt idx="4221">
                  <c:v>70.349999999999994</c:v>
                </c:pt>
                <c:pt idx="4222">
                  <c:v>70.366666666666646</c:v>
                </c:pt>
                <c:pt idx="4223">
                  <c:v>70.383333333332814</c:v>
                </c:pt>
                <c:pt idx="4224">
                  <c:v>70.400000000000006</c:v>
                </c:pt>
                <c:pt idx="4225">
                  <c:v>70.4166666666667</c:v>
                </c:pt>
                <c:pt idx="4226">
                  <c:v>70.433333333333309</c:v>
                </c:pt>
                <c:pt idx="4227">
                  <c:v>70.45</c:v>
                </c:pt>
                <c:pt idx="4228">
                  <c:v>70.466666666666654</c:v>
                </c:pt>
                <c:pt idx="4229">
                  <c:v>70.483333333333249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70.533333333333147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70.583333333332845</c:v>
                </c:pt>
                <c:pt idx="4236">
                  <c:v>70.599999999999994</c:v>
                </c:pt>
                <c:pt idx="4237">
                  <c:v>70.616666666666646</c:v>
                </c:pt>
                <c:pt idx="4238">
                  <c:v>70.633333333332814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70.683333333332712</c:v>
                </c:pt>
                <c:pt idx="4242">
                  <c:v>70.7</c:v>
                </c:pt>
                <c:pt idx="4243">
                  <c:v>70.716666666666654</c:v>
                </c:pt>
                <c:pt idx="4244">
                  <c:v>70.733333333333249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70.783333333333147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70.833333333332845</c:v>
                </c:pt>
                <c:pt idx="4251">
                  <c:v>70.849999999999994</c:v>
                </c:pt>
                <c:pt idx="4252">
                  <c:v>70.866666666666646</c:v>
                </c:pt>
                <c:pt idx="4253">
                  <c:v>70.883333333332814</c:v>
                </c:pt>
                <c:pt idx="4254">
                  <c:v>70.900000000000006</c:v>
                </c:pt>
                <c:pt idx="4255">
                  <c:v>70.9166666666667</c:v>
                </c:pt>
                <c:pt idx="4256">
                  <c:v>70.933333333333309</c:v>
                </c:pt>
                <c:pt idx="4257">
                  <c:v>70.95</c:v>
                </c:pt>
                <c:pt idx="4258">
                  <c:v>70.966666666666654</c:v>
                </c:pt>
                <c:pt idx="4259">
                  <c:v>70.983333333333249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71.033333333333147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71.083333333332845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71.133333333332814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71.183333333332712</c:v>
                </c:pt>
                <c:pt idx="4272">
                  <c:v>71.2</c:v>
                </c:pt>
                <c:pt idx="4273">
                  <c:v>71.216666666666654</c:v>
                </c:pt>
                <c:pt idx="4274">
                  <c:v>71.233333333333249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71.283333333333147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71.333333333332845</c:v>
                </c:pt>
                <c:pt idx="4281">
                  <c:v>71.349999999999994</c:v>
                </c:pt>
                <c:pt idx="4282">
                  <c:v>71.366666666666646</c:v>
                </c:pt>
                <c:pt idx="4283">
                  <c:v>71.383333333332814</c:v>
                </c:pt>
                <c:pt idx="4284">
                  <c:v>71.400000000000006</c:v>
                </c:pt>
                <c:pt idx="4285">
                  <c:v>71.4166666666667</c:v>
                </c:pt>
                <c:pt idx="4286">
                  <c:v>71.433333333333309</c:v>
                </c:pt>
                <c:pt idx="4287">
                  <c:v>71.45</c:v>
                </c:pt>
                <c:pt idx="4288">
                  <c:v>71.466666666666654</c:v>
                </c:pt>
                <c:pt idx="4289">
                  <c:v>71.483333333333249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71.533333333333147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71.583333333332845</c:v>
                </c:pt>
                <c:pt idx="4296">
                  <c:v>71.599999999999994</c:v>
                </c:pt>
                <c:pt idx="4297">
                  <c:v>71.616666666666646</c:v>
                </c:pt>
                <c:pt idx="4298">
                  <c:v>71.633333333332814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71.683333333332712</c:v>
                </c:pt>
                <c:pt idx="4302">
                  <c:v>71.7</c:v>
                </c:pt>
                <c:pt idx="4303">
                  <c:v>71.716666666666654</c:v>
                </c:pt>
                <c:pt idx="4304">
                  <c:v>71.733333333333249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71.783333333333147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71.833333333332845</c:v>
                </c:pt>
                <c:pt idx="4311">
                  <c:v>71.849999999999994</c:v>
                </c:pt>
                <c:pt idx="4312">
                  <c:v>71.866666666666646</c:v>
                </c:pt>
                <c:pt idx="4313">
                  <c:v>71.883333333332814</c:v>
                </c:pt>
                <c:pt idx="4314">
                  <c:v>71.900000000000006</c:v>
                </c:pt>
                <c:pt idx="4315">
                  <c:v>71.9166666666667</c:v>
                </c:pt>
                <c:pt idx="4316">
                  <c:v>71.933333333333309</c:v>
                </c:pt>
                <c:pt idx="4317">
                  <c:v>71.95</c:v>
                </c:pt>
                <c:pt idx="4318">
                  <c:v>71.966666666666654</c:v>
                </c:pt>
                <c:pt idx="4319">
                  <c:v>71.983333333333249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72.033333333333147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72.083333333332845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72.133333333332814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72.183333333332712</c:v>
                </c:pt>
                <c:pt idx="4332">
                  <c:v>72.2</c:v>
                </c:pt>
                <c:pt idx="4333">
                  <c:v>72.216666666666654</c:v>
                </c:pt>
                <c:pt idx="4334">
                  <c:v>72.233333333333249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72.283333333333147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72.333333333332845</c:v>
                </c:pt>
                <c:pt idx="4341">
                  <c:v>72.349999999999994</c:v>
                </c:pt>
                <c:pt idx="4342">
                  <c:v>72.366666666666646</c:v>
                </c:pt>
                <c:pt idx="4343">
                  <c:v>72.383333333332814</c:v>
                </c:pt>
                <c:pt idx="4344">
                  <c:v>72.400000000000006</c:v>
                </c:pt>
                <c:pt idx="4345">
                  <c:v>72.4166666666667</c:v>
                </c:pt>
                <c:pt idx="4346">
                  <c:v>72.433333333333309</c:v>
                </c:pt>
                <c:pt idx="4347">
                  <c:v>72.45</c:v>
                </c:pt>
                <c:pt idx="4348">
                  <c:v>72.466666666666654</c:v>
                </c:pt>
                <c:pt idx="4349">
                  <c:v>72.483333333333249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72.533333333333147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72.583333333332845</c:v>
                </c:pt>
                <c:pt idx="4356">
                  <c:v>72.599999999999994</c:v>
                </c:pt>
                <c:pt idx="4357">
                  <c:v>72.616666666666646</c:v>
                </c:pt>
                <c:pt idx="4358">
                  <c:v>72.633333333332814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72.683333333332712</c:v>
                </c:pt>
                <c:pt idx="4362">
                  <c:v>72.7</c:v>
                </c:pt>
                <c:pt idx="4363">
                  <c:v>72.716666666666654</c:v>
                </c:pt>
                <c:pt idx="4364">
                  <c:v>72.733333333333249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72.783333333333147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72.833333333332845</c:v>
                </c:pt>
                <c:pt idx="4371">
                  <c:v>72.849999999999994</c:v>
                </c:pt>
                <c:pt idx="4372">
                  <c:v>72.866666666666646</c:v>
                </c:pt>
                <c:pt idx="4373">
                  <c:v>72.883333333332814</c:v>
                </c:pt>
                <c:pt idx="4374">
                  <c:v>72.900000000000006</c:v>
                </c:pt>
                <c:pt idx="4375">
                  <c:v>72.9166666666667</c:v>
                </c:pt>
                <c:pt idx="4376">
                  <c:v>72.933333333333309</c:v>
                </c:pt>
                <c:pt idx="4377">
                  <c:v>72.95</c:v>
                </c:pt>
                <c:pt idx="4378">
                  <c:v>72.966666666666654</c:v>
                </c:pt>
                <c:pt idx="4379">
                  <c:v>72.983333333333249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73.033333333333147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73.083333333332845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73.133333333332814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73.183333333332712</c:v>
                </c:pt>
                <c:pt idx="4392">
                  <c:v>73.2</c:v>
                </c:pt>
                <c:pt idx="4393">
                  <c:v>73.216666666666654</c:v>
                </c:pt>
                <c:pt idx="4394">
                  <c:v>73.233333333333249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73.283333333333147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73.333333333332845</c:v>
                </c:pt>
                <c:pt idx="4401">
                  <c:v>73.349999999999994</c:v>
                </c:pt>
                <c:pt idx="4402">
                  <c:v>73.366666666666646</c:v>
                </c:pt>
                <c:pt idx="4403">
                  <c:v>73.383333333332814</c:v>
                </c:pt>
                <c:pt idx="4404">
                  <c:v>73.400000000000006</c:v>
                </c:pt>
                <c:pt idx="4405">
                  <c:v>73.4166666666667</c:v>
                </c:pt>
                <c:pt idx="4406">
                  <c:v>73.433333333333309</c:v>
                </c:pt>
                <c:pt idx="4407">
                  <c:v>73.45</c:v>
                </c:pt>
                <c:pt idx="4408">
                  <c:v>73.466666666666654</c:v>
                </c:pt>
                <c:pt idx="4409">
                  <c:v>73.483333333333249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73.533333333333147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73.583333333332845</c:v>
                </c:pt>
                <c:pt idx="4416">
                  <c:v>73.599999999999994</c:v>
                </c:pt>
                <c:pt idx="4417">
                  <c:v>73.616666666666646</c:v>
                </c:pt>
                <c:pt idx="4418">
                  <c:v>73.633333333332814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73.683333333332712</c:v>
                </c:pt>
                <c:pt idx="4422">
                  <c:v>73.7</c:v>
                </c:pt>
                <c:pt idx="4423">
                  <c:v>73.716666666666654</c:v>
                </c:pt>
                <c:pt idx="4424">
                  <c:v>73.733333333333249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73.783333333333147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73.833333333332845</c:v>
                </c:pt>
                <c:pt idx="4431">
                  <c:v>73.849999999999994</c:v>
                </c:pt>
                <c:pt idx="4432">
                  <c:v>73.866666666666646</c:v>
                </c:pt>
                <c:pt idx="4433">
                  <c:v>73.883333333332814</c:v>
                </c:pt>
                <c:pt idx="4434">
                  <c:v>73.900000000000006</c:v>
                </c:pt>
                <c:pt idx="4435">
                  <c:v>73.9166666666667</c:v>
                </c:pt>
                <c:pt idx="4436">
                  <c:v>73.933333333333309</c:v>
                </c:pt>
                <c:pt idx="4437">
                  <c:v>73.95</c:v>
                </c:pt>
                <c:pt idx="4438">
                  <c:v>73.966666666666654</c:v>
                </c:pt>
                <c:pt idx="4439">
                  <c:v>73.983333333333249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74.033333333333147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74.083333333332845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74.133333333332814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74.183333333332712</c:v>
                </c:pt>
                <c:pt idx="4452">
                  <c:v>74.2</c:v>
                </c:pt>
                <c:pt idx="4453">
                  <c:v>74.216666666666654</c:v>
                </c:pt>
                <c:pt idx="4454">
                  <c:v>74.233333333333249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74.283333333333147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74.333333333332845</c:v>
                </c:pt>
                <c:pt idx="4461">
                  <c:v>74.349999999999994</c:v>
                </c:pt>
                <c:pt idx="4462">
                  <c:v>74.366666666666646</c:v>
                </c:pt>
                <c:pt idx="4463">
                  <c:v>74.383333333332814</c:v>
                </c:pt>
                <c:pt idx="4464">
                  <c:v>74.400000000000006</c:v>
                </c:pt>
                <c:pt idx="4465">
                  <c:v>74.4166666666667</c:v>
                </c:pt>
                <c:pt idx="4466">
                  <c:v>74.433333333333309</c:v>
                </c:pt>
                <c:pt idx="4467">
                  <c:v>74.45</c:v>
                </c:pt>
                <c:pt idx="4468">
                  <c:v>74.466666666666654</c:v>
                </c:pt>
                <c:pt idx="4469">
                  <c:v>74.483333333333249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74.533333333333147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74.583333333332845</c:v>
                </c:pt>
                <c:pt idx="4476">
                  <c:v>74.599999999999994</c:v>
                </c:pt>
                <c:pt idx="4477">
                  <c:v>74.616666666666646</c:v>
                </c:pt>
                <c:pt idx="4478">
                  <c:v>74.633333333332814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74.683333333332712</c:v>
                </c:pt>
                <c:pt idx="4482">
                  <c:v>74.7</c:v>
                </c:pt>
                <c:pt idx="4483">
                  <c:v>74.716666666666654</c:v>
                </c:pt>
                <c:pt idx="4484">
                  <c:v>74.733333333333249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74.783333333333147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74.833333333332845</c:v>
                </c:pt>
                <c:pt idx="4491">
                  <c:v>74.849999999999994</c:v>
                </c:pt>
                <c:pt idx="4492">
                  <c:v>74.866666666666646</c:v>
                </c:pt>
                <c:pt idx="4493">
                  <c:v>74.883333333332814</c:v>
                </c:pt>
                <c:pt idx="4494">
                  <c:v>74.900000000000006</c:v>
                </c:pt>
                <c:pt idx="4495">
                  <c:v>74.9166666666667</c:v>
                </c:pt>
                <c:pt idx="4496">
                  <c:v>74.933333333333309</c:v>
                </c:pt>
                <c:pt idx="4497">
                  <c:v>74.95</c:v>
                </c:pt>
                <c:pt idx="4498">
                  <c:v>74.966666666666654</c:v>
                </c:pt>
                <c:pt idx="4499">
                  <c:v>74.983333333333249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75.033333333333147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75.083333333332845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75.133333333332814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75.183333333332712</c:v>
                </c:pt>
                <c:pt idx="4512">
                  <c:v>75.2</c:v>
                </c:pt>
                <c:pt idx="4513">
                  <c:v>75.216666666666654</c:v>
                </c:pt>
                <c:pt idx="4514">
                  <c:v>75.233333333333249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75.283333333333147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75.333333333332845</c:v>
                </c:pt>
                <c:pt idx="4521">
                  <c:v>75.349999999999994</c:v>
                </c:pt>
                <c:pt idx="4522">
                  <c:v>75.366666666666646</c:v>
                </c:pt>
                <c:pt idx="4523">
                  <c:v>75.383333333332814</c:v>
                </c:pt>
                <c:pt idx="4524">
                  <c:v>75.400000000000006</c:v>
                </c:pt>
                <c:pt idx="4525">
                  <c:v>75.4166666666667</c:v>
                </c:pt>
                <c:pt idx="4526">
                  <c:v>75.433333333333309</c:v>
                </c:pt>
                <c:pt idx="4527">
                  <c:v>75.45</c:v>
                </c:pt>
                <c:pt idx="4528">
                  <c:v>75.466666666666654</c:v>
                </c:pt>
                <c:pt idx="4529">
                  <c:v>75.483333333333249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75.533333333333147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75.583333333332845</c:v>
                </c:pt>
                <c:pt idx="4536">
                  <c:v>75.599999999999994</c:v>
                </c:pt>
                <c:pt idx="4537">
                  <c:v>75.616666666666646</c:v>
                </c:pt>
                <c:pt idx="4538">
                  <c:v>75.633333333332814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75.683333333332712</c:v>
                </c:pt>
                <c:pt idx="4542">
                  <c:v>75.7</c:v>
                </c:pt>
                <c:pt idx="4543">
                  <c:v>75.716666666666654</c:v>
                </c:pt>
                <c:pt idx="4544">
                  <c:v>75.733333333333249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75.783333333333147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75.833333333332845</c:v>
                </c:pt>
                <c:pt idx="4551">
                  <c:v>75.849999999999994</c:v>
                </c:pt>
                <c:pt idx="4552">
                  <c:v>75.866666666666646</c:v>
                </c:pt>
                <c:pt idx="4553">
                  <c:v>75.883333333332814</c:v>
                </c:pt>
                <c:pt idx="4554">
                  <c:v>75.900000000000006</c:v>
                </c:pt>
                <c:pt idx="4555">
                  <c:v>75.9166666666667</c:v>
                </c:pt>
                <c:pt idx="4556">
                  <c:v>75.933333333333309</c:v>
                </c:pt>
                <c:pt idx="4557">
                  <c:v>75.95</c:v>
                </c:pt>
                <c:pt idx="4558">
                  <c:v>75.966666666666654</c:v>
                </c:pt>
                <c:pt idx="4559">
                  <c:v>75.983333333333249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76.033333333333147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76.083333333332845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76.133333333332814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76.183333333332712</c:v>
                </c:pt>
                <c:pt idx="4572">
                  <c:v>76.2</c:v>
                </c:pt>
                <c:pt idx="4573">
                  <c:v>76.216666666666654</c:v>
                </c:pt>
                <c:pt idx="4574">
                  <c:v>76.233333333333249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76.283333333333147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76.333333333332845</c:v>
                </c:pt>
                <c:pt idx="4581">
                  <c:v>76.349999999999994</c:v>
                </c:pt>
                <c:pt idx="4582">
                  <c:v>76.366666666666646</c:v>
                </c:pt>
                <c:pt idx="4583">
                  <c:v>76.383333333332814</c:v>
                </c:pt>
                <c:pt idx="4584">
                  <c:v>76.400000000000006</c:v>
                </c:pt>
                <c:pt idx="4585">
                  <c:v>76.4166666666667</c:v>
                </c:pt>
                <c:pt idx="4586">
                  <c:v>76.433333333333309</c:v>
                </c:pt>
                <c:pt idx="4587">
                  <c:v>76.45</c:v>
                </c:pt>
                <c:pt idx="4588">
                  <c:v>76.466666666666654</c:v>
                </c:pt>
                <c:pt idx="4589">
                  <c:v>76.483333333333249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76.533333333333147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76.583333333332845</c:v>
                </c:pt>
                <c:pt idx="4596">
                  <c:v>76.599999999999994</c:v>
                </c:pt>
                <c:pt idx="4597">
                  <c:v>76.616666666666646</c:v>
                </c:pt>
                <c:pt idx="4598">
                  <c:v>76.633333333332814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76.683333333332712</c:v>
                </c:pt>
                <c:pt idx="4602">
                  <c:v>76.7</c:v>
                </c:pt>
                <c:pt idx="4603">
                  <c:v>76.716666666666654</c:v>
                </c:pt>
                <c:pt idx="4604">
                  <c:v>76.733333333333249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76.783333333333147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76.833333333332845</c:v>
                </c:pt>
                <c:pt idx="4611">
                  <c:v>76.849999999999994</c:v>
                </c:pt>
                <c:pt idx="4612">
                  <c:v>76.866666666666646</c:v>
                </c:pt>
                <c:pt idx="4613">
                  <c:v>76.883333333332814</c:v>
                </c:pt>
                <c:pt idx="4614">
                  <c:v>76.900000000000006</c:v>
                </c:pt>
                <c:pt idx="4615">
                  <c:v>76.9166666666667</c:v>
                </c:pt>
                <c:pt idx="4616">
                  <c:v>76.933333333333309</c:v>
                </c:pt>
                <c:pt idx="4617">
                  <c:v>76.95</c:v>
                </c:pt>
                <c:pt idx="4618">
                  <c:v>76.966666666666654</c:v>
                </c:pt>
                <c:pt idx="4619">
                  <c:v>76.983333333333249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77.033333333333147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77.083333333332845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77.133333333332814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77.183333333332712</c:v>
                </c:pt>
                <c:pt idx="4632">
                  <c:v>77.2</c:v>
                </c:pt>
                <c:pt idx="4633">
                  <c:v>77.216666666666654</c:v>
                </c:pt>
                <c:pt idx="4634">
                  <c:v>77.233333333333249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77.283333333333147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77.333333333332845</c:v>
                </c:pt>
                <c:pt idx="4641">
                  <c:v>77.349999999999994</c:v>
                </c:pt>
                <c:pt idx="4642">
                  <c:v>77.366666666666646</c:v>
                </c:pt>
                <c:pt idx="4643">
                  <c:v>77.383333333332814</c:v>
                </c:pt>
                <c:pt idx="4644">
                  <c:v>77.400000000000006</c:v>
                </c:pt>
                <c:pt idx="4645">
                  <c:v>77.4166666666667</c:v>
                </c:pt>
                <c:pt idx="4646">
                  <c:v>77.433333333333309</c:v>
                </c:pt>
                <c:pt idx="4647">
                  <c:v>77.45</c:v>
                </c:pt>
                <c:pt idx="4648">
                  <c:v>77.466666666666654</c:v>
                </c:pt>
                <c:pt idx="4649">
                  <c:v>77.483333333333249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77.533333333333147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77.583333333332845</c:v>
                </c:pt>
                <c:pt idx="4656">
                  <c:v>77.599999999999994</c:v>
                </c:pt>
                <c:pt idx="4657">
                  <c:v>77.616666666666646</c:v>
                </c:pt>
                <c:pt idx="4658">
                  <c:v>77.633333333332814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77.683333333332712</c:v>
                </c:pt>
                <c:pt idx="4662">
                  <c:v>77.7</c:v>
                </c:pt>
                <c:pt idx="4663">
                  <c:v>77.716666666666654</c:v>
                </c:pt>
                <c:pt idx="4664">
                  <c:v>77.733333333333249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77.783333333333147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77.833333333332845</c:v>
                </c:pt>
                <c:pt idx="4671">
                  <c:v>77.849999999999994</c:v>
                </c:pt>
                <c:pt idx="4672">
                  <c:v>77.866666666666646</c:v>
                </c:pt>
                <c:pt idx="4673">
                  <c:v>77.883333333332814</c:v>
                </c:pt>
                <c:pt idx="4674">
                  <c:v>77.900000000000006</c:v>
                </c:pt>
                <c:pt idx="4675">
                  <c:v>77.9166666666667</c:v>
                </c:pt>
                <c:pt idx="4676">
                  <c:v>77.933333333333309</c:v>
                </c:pt>
                <c:pt idx="4677">
                  <c:v>77.95</c:v>
                </c:pt>
                <c:pt idx="4678">
                  <c:v>77.966666666666654</c:v>
                </c:pt>
                <c:pt idx="4679">
                  <c:v>77.983333333333249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78.033333333333147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78.083333333332845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78.133333333332814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78.183333333332712</c:v>
                </c:pt>
                <c:pt idx="4692">
                  <c:v>78.2</c:v>
                </c:pt>
                <c:pt idx="4693">
                  <c:v>78.216666666666654</c:v>
                </c:pt>
                <c:pt idx="4694">
                  <c:v>78.233333333333249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78.283333333333147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78.333333333332845</c:v>
                </c:pt>
                <c:pt idx="4701">
                  <c:v>78.349999999999994</c:v>
                </c:pt>
                <c:pt idx="4702">
                  <c:v>78.366666666666646</c:v>
                </c:pt>
                <c:pt idx="4703">
                  <c:v>78.383333333332814</c:v>
                </c:pt>
                <c:pt idx="4704">
                  <c:v>78.400000000000006</c:v>
                </c:pt>
                <c:pt idx="4705">
                  <c:v>78.4166666666667</c:v>
                </c:pt>
                <c:pt idx="4706">
                  <c:v>78.433333333333309</c:v>
                </c:pt>
                <c:pt idx="4707">
                  <c:v>78.45</c:v>
                </c:pt>
                <c:pt idx="4708">
                  <c:v>78.466666666666654</c:v>
                </c:pt>
                <c:pt idx="4709">
                  <c:v>78.483333333333249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78.533333333333147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78.583333333332845</c:v>
                </c:pt>
                <c:pt idx="4716">
                  <c:v>78.599999999999994</c:v>
                </c:pt>
                <c:pt idx="4717">
                  <c:v>78.616666666666646</c:v>
                </c:pt>
                <c:pt idx="4718">
                  <c:v>78.633333333332814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78.683333333332712</c:v>
                </c:pt>
                <c:pt idx="4722">
                  <c:v>78.7</c:v>
                </c:pt>
                <c:pt idx="4723">
                  <c:v>78.716666666666654</c:v>
                </c:pt>
                <c:pt idx="4724">
                  <c:v>78.733333333333249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78.783333333333147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78.833333333332845</c:v>
                </c:pt>
                <c:pt idx="4731">
                  <c:v>78.849999999999994</c:v>
                </c:pt>
                <c:pt idx="4732">
                  <c:v>78.866666666666646</c:v>
                </c:pt>
                <c:pt idx="4733">
                  <c:v>78.883333333332814</c:v>
                </c:pt>
                <c:pt idx="4734">
                  <c:v>78.900000000000006</c:v>
                </c:pt>
                <c:pt idx="4735">
                  <c:v>78.9166666666667</c:v>
                </c:pt>
                <c:pt idx="4736">
                  <c:v>78.933333333333309</c:v>
                </c:pt>
                <c:pt idx="4737">
                  <c:v>78.95</c:v>
                </c:pt>
                <c:pt idx="4738">
                  <c:v>78.966666666666654</c:v>
                </c:pt>
                <c:pt idx="4739">
                  <c:v>78.983333333333249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79.033333333333147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79.083333333332845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79.133333333332814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79.183333333332712</c:v>
                </c:pt>
                <c:pt idx="4752">
                  <c:v>79.2</c:v>
                </c:pt>
                <c:pt idx="4753">
                  <c:v>79.216666666666654</c:v>
                </c:pt>
                <c:pt idx="4754">
                  <c:v>79.233333333333249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79.283333333333147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79.333333333332845</c:v>
                </c:pt>
                <c:pt idx="4761">
                  <c:v>79.349999999999994</c:v>
                </c:pt>
                <c:pt idx="4762">
                  <c:v>79.366666666666646</c:v>
                </c:pt>
                <c:pt idx="4763">
                  <c:v>79.383333333332814</c:v>
                </c:pt>
                <c:pt idx="4764">
                  <c:v>79.400000000000006</c:v>
                </c:pt>
                <c:pt idx="4765">
                  <c:v>79.4166666666667</c:v>
                </c:pt>
                <c:pt idx="4766">
                  <c:v>79.433333333333309</c:v>
                </c:pt>
                <c:pt idx="4767">
                  <c:v>79.45</c:v>
                </c:pt>
                <c:pt idx="4768">
                  <c:v>79.466666666666654</c:v>
                </c:pt>
                <c:pt idx="4769">
                  <c:v>79.483333333333249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79.533333333333147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79.583333333332845</c:v>
                </c:pt>
                <c:pt idx="4776">
                  <c:v>79.599999999999994</c:v>
                </c:pt>
                <c:pt idx="4777">
                  <c:v>79.616666666666646</c:v>
                </c:pt>
                <c:pt idx="4778">
                  <c:v>79.633333333332814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79.683333333332712</c:v>
                </c:pt>
                <c:pt idx="4782">
                  <c:v>79.7</c:v>
                </c:pt>
                <c:pt idx="4783">
                  <c:v>79.716666666666654</c:v>
                </c:pt>
                <c:pt idx="4784">
                  <c:v>79.733333333333249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79.783333333333147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79.833333333332845</c:v>
                </c:pt>
                <c:pt idx="4791">
                  <c:v>79.849999999999994</c:v>
                </c:pt>
                <c:pt idx="4792">
                  <c:v>79.866666666666646</c:v>
                </c:pt>
                <c:pt idx="4793">
                  <c:v>79.883333333332814</c:v>
                </c:pt>
                <c:pt idx="4794">
                  <c:v>79.900000000000006</c:v>
                </c:pt>
                <c:pt idx="4795">
                  <c:v>79.9166666666667</c:v>
                </c:pt>
                <c:pt idx="4796">
                  <c:v>79.933333333333309</c:v>
                </c:pt>
                <c:pt idx="4797">
                  <c:v>79.95</c:v>
                </c:pt>
                <c:pt idx="4798">
                  <c:v>79.966666666666654</c:v>
                </c:pt>
                <c:pt idx="4799">
                  <c:v>79.983333333333249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80.033333333333147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80.083333333332845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80.133333333332814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80.183333333332712</c:v>
                </c:pt>
                <c:pt idx="4812">
                  <c:v>80.2</c:v>
                </c:pt>
                <c:pt idx="4813">
                  <c:v>80.216666666666654</c:v>
                </c:pt>
                <c:pt idx="4814">
                  <c:v>80.233333333333249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80.283333333333147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80.333333333332845</c:v>
                </c:pt>
                <c:pt idx="4821">
                  <c:v>80.349999999999994</c:v>
                </c:pt>
                <c:pt idx="4822">
                  <c:v>80.366666666666646</c:v>
                </c:pt>
                <c:pt idx="4823">
                  <c:v>80.383333333332814</c:v>
                </c:pt>
                <c:pt idx="4824">
                  <c:v>80.400000000000006</c:v>
                </c:pt>
                <c:pt idx="4825">
                  <c:v>80.4166666666667</c:v>
                </c:pt>
                <c:pt idx="4826">
                  <c:v>80.433333333333309</c:v>
                </c:pt>
                <c:pt idx="4827">
                  <c:v>80.45</c:v>
                </c:pt>
                <c:pt idx="4828">
                  <c:v>80.466666666666654</c:v>
                </c:pt>
                <c:pt idx="4829">
                  <c:v>80.483333333333249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80.533333333333147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80.583333333332845</c:v>
                </c:pt>
                <c:pt idx="4836">
                  <c:v>80.599999999999994</c:v>
                </c:pt>
                <c:pt idx="4837">
                  <c:v>80.616666666666646</c:v>
                </c:pt>
                <c:pt idx="4838">
                  <c:v>80.633333333332814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80.683333333332712</c:v>
                </c:pt>
                <c:pt idx="4842">
                  <c:v>80.7</c:v>
                </c:pt>
                <c:pt idx="4843">
                  <c:v>80.716666666666654</c:v>
                </c:pt>
                <c:pt idx="4844">
                  <c:v>80.733333333333249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80.783333333333147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80.833333333332845</c:v>
                </c:pt>
                <c:pt idx="4851">
                  <c:v>80.849999999999994</c:v>
                </c:pt>
                <c:pt idx="4852">
                  <c:v>80.866666666666646</c:v>
                </c:pt>
                <c:pt idx="4853">
                  <c:v>80.883333333332814</c:v>
                </c:pt>
                <c:pt idx="4854">
                  <c:v>80.900000000000006</c:v>
                </c:pt>
                <c:pt idx="4855">
                  <c:v>80.9166666666667</c:v>
                </c:pt>
                <c:pt idx="4856">
                  <c:v>80.933333333333309</c:v>
                </c:pt>
                <c:pt idx="4857">
                  <c:v>80.95</c:v>
                </c:pt>
                <c:pt idx="4858">
                  <c:v>80.966666666666654</c:v>
                </c:pt>
                <c:pt idx="4859">
                  <c:v>80.983333333333249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81.033333333333147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81.083333333332845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81.133333333332814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81.183333333332712</c:v>
                </c:pt>
                <c:pt idx="4872">
                  <c:v>81.2</c:v>
                </c:pt>
                <c:pt idx="4873">
                  <c:v>81.216666666666654</c:v>
                </c:pt>
                <c:pt idx="4874">
                  <c:v>81.233333333333249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81.283333333333147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81.333333333332845</c:v>
                </c:pt>
                <c:pt idx="4881">
                  <c:v>81.349999999999994</c:v>
                </c:pt>
                <c:pt idx="4882">
                  <c:v>81.366666666666646</c:v>
                </c:pt>
                <c:pt idx="4883">
                  <c:v>81.383333333332814</c:v>
                </c:pt>
                <c:pt idx="4884">
                  <c:v>81.400000000000006</c:v>
                </c:pt>
                <c:pt idx="4885">
                  <c:v>81.4166666666667</c:v>
                </c:pt>
                <c:pt idx="4886">
                  <c:v>81.433333333333309</c:v>
                </c:pt>
                <c:pt idx="4887">
                  <c:v>81.45</c:v>
                </c:pt>
                <c:pt idx="4888">
                  <c:v>81.466666666666654</c:v>
                </c:pt>
                <c:pt idx="4889">
                  <c:v>81.483333333333249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81.533333333333147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81.583333333332845</c:v>
                </c:pt>
                <c:pt idx="4896">
                  <c:v>81.599999999999994</c:v>
                </c:pt>
                <c:pt idx="4897">
                  <c:v>81.616666666666646</c:v>
                </c:pt>
                <c:pt idx="4898">
                  <c:v>81.633333333332814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81.683333333332712</c:v>
                </c:pt>
                <c:pt idx="4902">
                  <c:v>81.7</c:v>
                </c:pt>
                <c:pt idx="4903">
                  <c:v>81.716666666666654</c:v>
                </c:pt>
                <c:pt idx="4904">
                  <c:v>81.733333333333249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81.783333333333147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81.833333333332845</c:v>
                </c:pt>
                <c:pt idx="4911">
                  <c:v>81.849999999999994</c:v>
                </c:pt>
                <c:pt idx="4912">
                  <c:v>81.866666666666646</c:v>
                </c:pt>
                <c:pt idx="4913">
                  <c:v>81.883333333332814</c:v>
                </c:pt>
                <c:pt idx="4914">
                  <c:v>81.900000000000006</c:v>
                </c:pt>
                <c:pt idx="4915">
                  <c:v>81.9166666666667</c:v>
                </c:pt>
                <c:pt idx="4916">
                  <c:v>81.933333333333309</c:v>
                </c:pt>
                <c:pt idx="4917">
                  <c:v>81.95</c:v>
                </c:pt>
                <c:pt idx="4918">
                  <c:v>81.966666666666654</c:v>
                </c:pt>
                <c:pt idx="4919">
                  <c:v>81.983333333333249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82.033333333333147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82.083333333332845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82.133333333332814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82.183333333332712</c:v>
                </c:pt>
                <c:pt idx="4932">
                  <c:v>82.2</c:v>
                </c:pt>
                <c:pt idx="4933">
                  <c:v>82.216666666666654</c:v>
                </c:pt>
                <c:pt idx="4934">
                  <c:v>82.233333333333249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82.283333333333147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82.333333333332845</c:v>
                </c:pt>
                <c:pt idx="4941">
                  <c:v>82.35</c:v>
                </c:pt>
                <c:pt idx="4942">
                  <c:v>82.366666666666646</c:v>
                </c:pt>
                <c:pt idx="4943">
                  <c:v>82.383333333332814</c:v>
                </c:pt>
                <c:pt idx="4944">
                  <c:v>82.4</c:v>
                </c:pt>
                <c:pt idx="4945">
                  <c:v>82.4166666666667</c:v>
                </c:pt>
                <c:pt idx="4946">
                  <c:v>82.433333333333309</c:v>
                </c:pt>
                <c:pt idx="4947">
                  <c:v>82.45</c:v>
                </c:pt>
                <c:pt idx="4948">
                  <c:v>82.466666666666654</c:v>
                </c:pt>
                <c:pt idx="4949">
                  <c:v>82.483333333333249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82.533333333333147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82.583333333332845</c:v>
                </c:pt>
                <c:pt idx="4956">
                  <c:v>82.6</c:v>
                </c:pt>
                <c:pt idx="4957">
                  <c:v>82.616666666666646</c:v>
                </c:pt>
                <c:pt idx="4958">
                  <c:v>82.633333333332814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82.683333333332712</c:v>
                </c:pt>
                <c:pt idx="4962">
                  <c:v>82.7</c:v>
                </c:pt>
                <c:pt idx="4963">
                  <c:v>82.716666666666654</c:v>
                </c:pt>
                <c:pt idx="4964">
                  <c:v>82.733333333333249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82.783333333333147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82.833333333332845</c:v>
                </c:pt>
                <c:pt idx="4971">
                  <c:v>82.85</c:v>
                </c:pt>
                <c:pt idx="4972">
                  <c:v>82.866666666666646</c:v>
                </c:pt>
                <c:pt idx="4973">
                  <c:v>82.883333333332814</c:v>
                </c:pt>
                <c:pt idx="4974">
                  <c:v>82.9</c:v>
                </c:pt>
                <c:pt idx="4975">
                  <c:v>82.9166666666667</c:v>
                </c:pt>
                <c:pt idx="4976">
                  <c:v>82.933333333333309</c:v>
                </c:pt>
                <c:pt idx="4977">
                  <c:v>82.95</c:v>
                </c:pt>
                <c:pt idx="4978">
                  <c:v>82.966666666666654</c:v>
                </c:pt>
                <c:pt idx="4979">
                  <c:v>82.983333333333249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83.033333333333147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83.083333333332845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83.133333333332814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83.183333333332712</c:v>
                </c:pt>
                <c:pt idx="4992">
                  <c:v>83.2</c:v>
                </c:pt>
                <c:pt idx="4993">
                  <c:v>83.216666666666654</c:v>
                </c:pt>
                <c:pt idx="4994">
                  <c:v>83.233333333333249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83.283333333333147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83.333333333332845</c:v>
                </c:pt>
                <c:pt idx="5001">
                  <c:v>83.35</c:v>
                </c:pt>
                <c:pt idx="5002">
                  <c:v>83.366666666666646</c:v>
                </c:pt>
                <c:pt idx="5003">
                  <c:v>83.383333333332814</c:v>
                </c:pt>
                <c:pt idx="5004">
                  <c:v>83.4</c:v>
                </c:pt>
                <c:pt idx="5005">
                  <c:v>83.4166666666667</c:v>
                </c:pt>
                <c:pt idx="5006">
                  <c:v>83.433333333333309</c:v>
                </c:pt>
                <c:pt idx="5007">
                  <c:v>83.45</c:v>
                </c:pt>
                <c:pt idx="5008">
                  <c:v>83.466666666666654</c:v>
                </c:pt>
                <c:pt idx="5009">
                  <c:v>83.483333333333249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83.533333333333147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83.583333333332845</c:v>
                </c:pt>
                <c:pt idx="5016">
                  <c:v>83.6</c:v>
                </c:pt>
                <c:pt idx="5017">
                  <c:v>83.616666666666646</c:v>
                </c:pt>
                <c:pt idx="5018">
                  <c:v>83.633333333332814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83.683333333332712</c:v>
                </c:pt>
                <c:pt idx="5022">
                  <c:v>83.7</c:v>
                </c:pt>
                <c:pt idx="5023">
                  <c:v>83.716666666666654</c:v>
                </c:pt>
                <c:pt idx="5024">
                  <c:v>83.733333333333249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83.783333333333147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83.833333333332845</c:v>
                </c:pt>
                <c:pt idx="5031">
                  <c:v>83.85</c:v>
                </c:pt>
                <c:pt idx="5032">
                  <c:v>83.866666666666646</c:v>
                </c:pt>
                <c:pt idx="5033">
                  <c:v>83.883333333332814</c:v>
                </c:pt>
                <c:pt idx="5034">
                  <c:v>83.9</c:v>
                </c:pt>
                <c:pt idx="5035">
                  <c:v>83.9166666666667</c:v>
                </c:pt>
                <c:pt idx="5036">
                  <c:v>83.933333333333309</c:v>
                </c:pt>
                <c:pt idx="5037">
                  <c:v>83.95</c:v>
                </c:pt>
                <c:pt idx="5038">
                  <c:v>83.966666666666654</c:v>
                </c:pt>
                <c:pt idx="5039">
                  <c:v>83.983333333333249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84.033333333333147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84.083333333332845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84.133333333332814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84.183333333332712</c:v>
                </c:pt>
                <c:pt idx="5052">
                  <c:v>84.2</c:v>
                </c:pt>
                <c:pt idx="5053">
                  <c:v>84.216666666666654</c:v>
                </c:pt>
                <c:pt idx="5054">
                  <c:v>84.233333333333249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84.283333333333147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84.333333333332845</c:v>
                </c:pt>
                <c:pt idx="5061">
                  <c:v>84.35</c:v>
                </c:pt>
                <c:pt idx="5062">
                  <c:v>84.366666666666646</c:v>
                </c:pt>
                <c:pt idx="5063">
                  <c:v>84.383333333332814</c:v>
                </c:pt>
                <c:pt idx="5064">
                  <c:v>84.4</c:v>
                </c:pt>
                <c:pt idx="5065">
                  <c:v>84.4166666666667</c:v>
                </c:pt>
                <c:pt idx="5066">
                  <c:v>84.433333333333309</c:v>
                </c:pt>
                <c:pt idx="5067">
                  <c:v>84.45</c:v>
                </c:pt>
                <c:pt idx="5068">
                  <c:v>84.466666666666654</c:v>
                </c:pt>
                <c:pt idx="5069">
                  <c:v>84.483333333333249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84.533333333333147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84.583333333332845</c:v>
                </c:pt>
                <c:pt idx="5076">
                  <c:v>84.6</c:v>
                </c:pt>
                <c:pt idx="5077">
                  <c:v>84.616666666666646</c:v>
                </c:pt>
                <c:pt idx="5078">
                  <c:v>84.633333333332814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84.683333333332712</c:v>
                </c:pt>
                <c:pt idx="5082">
                  <c:v>84.7</c:v>
                </c:pt>
                <c:pt idx="5083">
                  <c:v>84.716666666666654</c:v>
                </c:pt>
                <c:pt idx="5084">
                  <c:v>84.733333333333249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84.783333333333147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84.833333333332845</c:v>
                </c:pt>
                <c:pt idx="5091">
                  <c:v>84.85</c:v>
                </c:pt>
                <c:pt idx="5092">
                  <c:v>84.866666666666646</c:v>
                </c:pt>
                <c:pt idx="5093">
                  <c:v>84.883333333332814</c:v>
                </c:pt>
                <c:pt idx="5094">
                  <c:v>84.9</c:v>
                </c:pt>
                <c:pt idx="5095">
                  <c:v>84.9166666666667</c:v>
                </c:pt>
                <c:pt idx="5096">
                  <c:v>84.933333333333309</c:v>
                </c:pt>
                <c:pt idx="5097">
                  <c:v>84.95</c:v>
                </c:pt>
                <c:pt idx="5098">
                  <c:v>84.966666666666654</c:v>
                </c:pt>
                <c:pt idx="5099">
                  <c:v>84.983333333333249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85.033333333333147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85.083333333332845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85.133333333332814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85.183333333332712</c:v>
                </c:pt>
                <c:pt idx="5112">
                  <c:v>85.2</c:v>
                </c:pt>
                <c:pt idx="5113">
                  <c:v>85.216666666666654</c:v>
                </c:pt>
                <c:pt idx="5114">
                  <c:v>85.233333333333249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85.283333333333147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85.333333333332845</c:v>
                </c:pt>
                <c:pt idx="5121">
                  <c:v>85.35</c:v>
                </c:pt>
                <c:pt idx="5122">
                  <c:v>85.366666666666646</c:v>
                </c:pt>
                <c:pt idx="5123">
                  <c:v>85.383333333332814</c:v>
                </c:pt>
                <c:pt idx="5124">
                  <c:v>85.4</c:v>
                </c:pt>
                <c:pt idx="5125">
                  <c:v>85.4166666666667</c:v>
                </c:pt>
                <c:pt idx="5126">
                  <c:v>85.433333333333309</c:v>
                </c:pt>
                <c:pt idx="5127">
                  <c:v>85.45</c:v>
                </c:pt>
                <c:pt idx="5128">
                  <c:v>85.466666666666654</c:v>
                </c:pt>
                <c:pt idx="5129">
                  <c:v>85.483333333333249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85.533333333333147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85.583333333332845</c:v>
                </c:pt>
                <c:pt idx="5136">
                  <c:v>85.6</c:v>
                </c:pt>
                <c:pt idx="5137">
                  <c:v>85.616666666666646</c:v>
                </c:pt>
                <c:pt idx="5138">
                  <c:v>85.633333333332814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85.683333333332712</c:v>
                </c:pt>
                <c:pt idx="5142">
                  <c:v>85.7</c:v>
                </c:pt>
                <c:pt idx="5143">
                  <c:v>85.716666666666654</c:v>
                </c:pt>
                <c:pt idx="5144">
                  <c:v>85.733333333333249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85.783333333333147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85.833333333332845</c:v>
                </c:pt>
                <c:pt idx="5151">
                  <c:v>85.85</c:v>
                </c:pt>
                <c:pt idx="5152">
                  <c:v>85.866666666666646</c:v>
                </c:pt>
                <c:pt idx="5153">
                  <c:v>85.883333333332814</c:v>
                </c:pt>
                <c:pt idx="5154">
                  <c:v>85.9</c:v>
                </c:pt>
                <c:pt idx="5155">
                  <c:v>85.9166666666667</c:v>
                </c:pt>
                <c:pt idx="5156">
                  <c:v>85.933333333333309</c:v>
                </c:pt>
                <c:pt idx="5157">
                  <c:v>85.95</c:v>
                </c:pt>
                <c:pt idx="5158">
                  <c:v>85.966666666666654</c:v>
                </c:pt>
                <c:pt idx="5159">
                  <c:v>85.983333333333249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86.033333333333147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86.083333333332845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86.133333333332814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86.183333333332712</c:v>
                </c:pt>
                <c:pt idx="5172">
                  <c:v>86.2</c:v>
                </c:pt>
                <c:pt idx="5173">
                  <c:v>86.216666666666654</c:v>
                </c:pt>
                <c:pt idx="5174">
                  <c:v>86.233333333333249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86.283333333333147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86.333333333332845</c:v>
                </c:pt>
                <c:pt idx="5181">
                  <c:v>86.35</c:v>
                </c:pt>
                <c:pt idx="5182">
                  <c:v>86.366666666666646</c:v>
                </c:pt>
                <c:pt idx="5183">
                  <c:v>86.383333333332814</c:v>
                </c:pt>
                <c:pt idx="5184">
                  <c:v>86.4</c:v>
                </c:pt>
                <c:pt idx="5185">
                  <c:v>86.4166666666667</c:v>
                </c:pt>
                <c:pt idx="5186">
                  <c:v>86.433333333333309</c:v>
                </c:pt>
                <c:pt idx="5187">
                  <c:v>86.45</c:v>
                </c:pt>
                <c:pt idx="5188">
                  <c:v>86.466666666666654</c:v>
                </c:pt>
                <c:pt idx="5189">
                  <c:v>86.483333333333249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86.533333333333147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86.583333333332845</c:v>
                </c:pt>
                <c:pt idx="5196">
                  <c:v>86.6</c:v>
                </c:pt>
                <c:pt idx="5197">
                  <c:v>86.616666666666646</c:v>
                </c:pt>
                <c:pt idx="5198">
                  <c:v>86.633333333332814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86.683333333332712</c:v>
                </c:pt>
                <c:pt idx="5202">
                  <c:v>86.7</c:v>
                </c:pt>
                <c:pt idx="5203">
                  <c:v>86.716666666666654</c:v>
                </c:pt>
                <c:pt idx="5204">
                  <c:v>86.733333333333249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86.783333333333147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86.833333333332845</c:v>
                </c:pt>
                <c:pt idx="5211">
                  <c:v>86.85</c:v>
                </c:pt>
                <c:pt idx="5212">
                  <c:v>86.866666666666646</c:v>
                </c:pt>
                <c:pt idx="5213">
                  <c:v>86.883333333332814</c:v>
                </c:pt>
                <c:pt idx="5214">
                  <c:v>86.9</c:v>
                </c:pt>
                <c:pt idx="5215">
                  <c:v>86.9166666666667</c:v>
                </c:pt>
                <c:pt idx="5216">
                  <c:v>86.933333333333309</c:v>
                </c:pt>
                <c:pt idx="5217">
                  <c:v>86.95</c:v>
                </c:pt>
                <c:pt idx="5218">
                  <c:v>86.966666666666654</c:v>
                </c:pt>
                <c:pt idx="5219">
                  <c:v>86.983333333333249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87.033333333333147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87.083333333332845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87.133333333332814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87.183333333332712</c:v>
                </c:pt>
                <c:pt idx="5232">
                  <c:v>87.2</c:v>
                </c:pt>
                <c:pt idx="5233">
                  <c:v>87.216666666666654</c:v>
                </c:pt>
                <c:pt idx="5234">
                  <c:v>87.233333333333249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87.283333333333147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87.333333333332845</c:v>
                </c:pt>
                <c:pt idx="5241">
                  <c:v>87.35</c:v>
                </c:pt>
                <c:pt idx="5242">
                  <c:v>87.366666666666646</c:v>
                </c:pt>
                <c:pt idx="5243">
                  <c:v>87.383333333332814</c:v>
                </c:pt>
                <c:pt idx="5244">
                  <c:v>87.4</c:v>
                </c:pt>
                <c:pt idx="5245">
                  <c:v>87.4166666666667</c:v>
                </c:pt>
                <c:pt idx="5246">
                  <c:v>87.433333333333309</c:v>
                </c:pt>
                <c:pt idx="5247">
                  <c:v>87.45</c:v>
                </c:pt>
                <c:pt idx="5248">
                  <c:v>87.466666666666654</c:v>
                </c:pt>
                <c:pt idx="5249">
                  <c:v>87.483333333333249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87.533333333333147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87.583333333332845</c:v>
                </c:pt>
                <c:pt idx="5256">
                  <c:v>87.6</c:v>
                </c:pt>
                <c:pt idx="5257">
                  <c:v>87.616666666666646</c:v>
                </c:pt>
                <c:pt idx="5258">
                  <c:v>87.633333333332814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87.683333333332712</c:v>
                </c:pt>
                <c:pt idx="5262">
                  <c:v>87.7</c:v>
                </c:pt>
                <c:pt idx="5263">
                  <c:v>87.716666666666654</c:v>
                </c:pt>
                <c:pt idx="5264">
                  <c:v>87.733333333333249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87.783333333333147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87.833333333332845</c:v>
                </c:pt>
                <c:pt idx="5271">
                  <c:v>87.85</c:v>
                </c:pt>
                <c:pt idx="5272">
                  <c:v>87.866666666666646</c:v>
                </c:pt>
                <c:pt idx="5273">
                  <c:v>87.883333333332814</c:v>
                </c:pt>
                <c:pt idx="5274">
                  <c:v>87.9</c:v>
                </c:pt>
                <c:pt idx="5275">
                  <c:v>87.9166666666667</c:v>
                </c:pt>
                <c:pt idx="5276">
                  <c:v>87.933333333333309</c:v>
                </c:pt>
                <c:pt idx="5277">
                  <c:v>87.95</c:v>
                </c:pt>
                <c:pt idx="5278">
                  <c:v>87.966666666666654</c:v>
                </c:pt>
                <c:pt idx="5279">
                  <c:v>87.983333333333249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88.033333333333147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88.083333333332845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88.133333333332814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88.183333333332712</c:v>
                </c:pt>
                <c:pt idx="5292">
                  <c:v>88.2</c:v>
                </c:pt>
                <c:pt idx="5293">
                  <c:v>88.216666666666654</c:v>
                </c:pt>
                <c:pt idx="5294">
                  <c:v>88.233333333333249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88.283333333333147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88.333333333332845</c:v>
                </c:pt>
                <c:pt idx="5301">
                  <c:v>88.35</c:v>
                </c:pt>
                <c:pt idx="5302">
                  <c:v>88.366666666666646</c:v>
                </c:pt>
                <c:pt idx="5303">
                  <c:v>88.383333333332814</c:v>
                </c:pt>
                <c:pt idx="5304">
                  <c:v>88.4</c:v>
                </c:pt>
                <c:pt idx="5305">
                  <c:v>88.4166666666667</c:v>
                </c:pt>
                <c:pt idx="5306">
                  <c:v>88.433333333333309</c:v>
                </c:pt>
                <c:pt idx="5307">
                  <c:v>88.45</c:v>
                </c:pt>
                <c:pt idx="5308">
                  <c:v>88.466666666666654</c:v>
                </c:pt>
                <c:pt idx="5309">
                  <c:v>88.483333333333249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88.533333333333147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88.583333333332845</c:v>
                </c:pt>
                <c:pt idx="5316">
                  <c:v>88.6</c:v>
                </c:pt>
                <c:pt idx="5317">
                  <c:v>88.616666666666646</c:v>
                </c:pt>
                <c:pt idx="5318">
                  <c:v>88.633333333332814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88.683333333332712</c:v>
                </c:pt>
                <c:pt idx="5322">
                  <c:v>88.7</c:v>
                </c:pt>
                <c:pt idx="5323">
                  <c:v>88.716666666666654</c:v>
                </c:pt>
                <c:pt idx="5324">
                  <c:v>88.733333333333249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88.783333333333147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88.833333333332845</c:v>
                </c:pt>
                <c:pt idx="5331">
                  <c:v>88.85</c:v>
                </c:pt>
                <c:pt idx="5332">
                  <c:v>88.866666666666646</c:v>
                </c:pt>
                <c:pt idx="5333">
                  <c:v>88.883333333332814</c:v>
                </c:pt>
                <c:pt idx="5334">
                  <c:v>88.9</c:v>
                </c:pt>
                <c:pt idx="5335">
                  <c:v>88.9166666666667</c:v>
                </c:pt>
                <c:pt idx="5336">
                  <c:v>88.933333333333309</c:v>
                </c:pt>
                <c:pt idx="5337">
                  <c:v>88.95</c:v>
                </c:pt>
                <c:pt idx="5338">
                  <c:v>88.966666666666654</c:v>
                </c:pt>
                <c:pt idx="5339">
                  <c:v>88.983333333333249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89.033333333333147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89.083333333332845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89.133333333332814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89.183333333332712</c:v>
                </c:pt>
                <c:pt idx="5352">
                  <c:v>89.2</c:v>
                </c:pt>
                <c:pt idx="5353">
                  <c:v>89.216666666666654</c:v>
                </c:pt>
                <c:pt idx="5354">
                  <c:v>89.233333333333249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89.283333333333147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89.333333333332845</c:v>
                </c:pt>
                <c:pt idx="5361">
                  <c:v>89.35</c:v>
                </c:pt>
                <c:pt idx="5362">
                  <c:v>89.366666666666646</c:v>
                </c:pt>
                <c:pt idx="5363">
                  <c:v>89.383333333332814</c:v>
                </c:pt>
                <c:pt idx="5364">
                  <c:v>89.4</c:v>
                </c:pt>
                <c:pt idx="5365">
                  <c:v>89.4166666666667</c:v>
                </c:pt>
                <c:pt idx="5366">
                  <c:v>89.433333333333309</c:v>
                </c:pt>
                <c:pt idx="5367">
                  <c:v>89.45</c:v>
                </c:pt>
                <c:pt idx="5368">
                  <c:v>89.466666666666654</c:v>
                </c:pt>
                <c:pt idx="5369">
                  <c:v>89.483333333333249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89.533333333333147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89.583333333332845</c:v>
                </c:pt>
                <c:pt idx="5376">
                  <c:v>89.6</c:v>
                </c:pt>
                <c:pt idx="5377">
                  <c:v>89.616666666666646</c:v>
                </c:pt>
                <c:pt idx="5378">
                  <c:v>89.633333333332814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89.683333333332712</c:v>
                </c:pt>
                <c:pt idx="5382">
                  <c:v>89.7</c:v>
                </c:pt>
                <c:pt idx="5383">
                  <c:v>89.716666666666654</c:v>
                </c:pt>
                <c:pt idx="5384">
                  <c:v>89.733333333333249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89.783333333333147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89.833333333332845</c:v>
                </c:pt>
                <c:pt idx="5391">
                  <c:v>89.85</c:v>
                </c:pt>
                <c:pt idx="5392">
                  <c:v>89.866666666666646</c:v>
                </c:pt>
                <c:pt idx="5393">
                  <c:v>89.883333333332814</c:v>
                </c:pt>
                <c:pt idx="5394">
                  <c:v>89.9</c:v>
                </c:pt>
                <c:pt idx="5395">
                  <c:v>89.9166666666667</c:v>
                </c:pt>
                <c:pt idx="5396">
                  <c:v>89.933333333333309</c:v>
                </c:pt>
                <c:pt idx="5397">
                  <c:v>89.95</c:v>
                </c:pt>
                <c:pt idx="5398">
                  <c:v>89.966666666666654</c:v>
                </c:pt>
                <c:pt idx="5399">
                  <c:v>89.983333333333249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90.033333333333147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90.083333333332845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90.133333333332814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90.183333333332712</c:v>
                </c:pt>
                <c:pt idx="5412">
                  <c:v>90.2</c:v>
                </c:pt>
                <c:pt idx="5413">
                  <c:v>90.216666666666654</c:v>
                </c:pt>
                <c:pt idx="5414">
                  <c:v>90.233333333333249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90.283333333333147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90.333333333332845</c:v>
                </c:pt>
                <c:pt idx="5421">
                  <c:v>90.35</c:v>
                </c:pt>
                <c:pt idx="5422">
                  <c:v>90.366666666666646</c:v>
                </c:pt>
                <c:pt idx="5423">
                  <c:v>90.383333333332814</c:v>
                </c:pt>
                <c:pt idx="5424">
                  <c:v>90.4</c:v>
                </c:pt>
                <c:pt idx="5425">
                  <c:v>90.4166666666667</c:v>
                </c:pt>
                <c:pt idx="5426">
                  <c:v>90.433333333333309</c:v>
                </c:pt>
                <c:pt idx="5427">
                  <c:v>90.45</c:v>
                </c:pt>
                <c:pt idx="5428">
                  <c:v>90.466666666666654</c:v>
                </c:pt>
                <c:pt idx="5429">
                  <c:v>90.483333333333249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90.533333333333147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90.583333333332845</c:v>
                </c:pt>
                <c:pt idx="5436">
                  <c:v>90.6</c:v>
                </c:pt>
                <c:pt idx="5437">
                  <c:v>90.616666666666646</c:v>
                </c:pt>
                <c:pt idx="5438">
                  <c:v>90.633333333332814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90.683333333332712</c:v>
                </c:pt>
                <c:pt idx="5442">
                  <c:v>90.7</c:v>
                </c:pt>
                <c:pt idx="5443">
                  <c:v>90.716666666666654</c:v>
                </c:pt>
                <c:pt idx="5444">
                  <c:v>90.733333333333249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90.783333333333147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90.833333333332845</c:v>
                </c:pt>
                <c:pt idx="5451">
                  <c:v>90.85</c:v>
                </c:pt>
                <c:pt idx="5452">
                  <c:v>90.866666666666646</c:v>
                </c:pt>
                <c:pt idx="5453">
                  <c:v>90.883333333332814</c:v>
                </c:pt>
                <c:pt idx="5454">
                  <c:v>90.9</c:v>
                </c:pt>
                <c:pt idx="5455">
                  <c:v>90.9166666666667</c:v>
                </c:pt>
                <c:pt idx="5456">
                  <c:v>90.933333333333309</c:v>
                </c:pt>
                <c:pt idx="5457">
                  <c:v>90.95</c:v>
                </c:pt>
                <c:pt idx="5458">
                  <c:v>90.966666666666654</c:v>
                </c:pt>
                <c:pt idx="5459">
                  <c:v>90.983333333333249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91.033333333333147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91.083333333332845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91.133333333332814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91.183333333332712</c:v>
                </c:pt>
                <c:pt idx="5472">
                  <c:v>91.2</c:v>
                </c:pt>
                <c:pt idx="5473">
                  <c:v>91.216666666666654</c:v>
                </c:pt>
                <c:pt idx="5474">
                  <c:v>91.233333333333249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91.283333333333147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91.333333333332845</c:v>
                </c:pt>
                <c:pt idx="5481">
                  <c:v>91.35</c:v>
                </c:pt>
                <c:pt idx="5482">
                  <c:v>91.366666666666646</c:v>
                </c:pt>
                <c:pt idx="5483">
                  <c:v>91.383333333332814</c:v>
                </c:pt>
                <c:pt idx="5484">
                  <c:v>91.4</c:v>
                </c:pt>
                <c:pt idx="5485">
                  <c:v>91.4166666666667</c:v>
                </c:pt>
                <c:pt idx="5486">
                  <c:v>91.433333333333309</c:v>
                </c:pt>
                <c:pt idx="5487">
                  <c:v>91.45</c:v>
                </c:pt>
                <c:pt idx="5488">
                  <c:v>91.466666666666654</c:v>
                </c:pt>
                <c:pt idx="5489">
                  <c:v>91.483333333333249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91.533333333333147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91.583333333332845</c:v>
                </c:pt>
                <c:pt idx="5496">
                  <c:v>91.6</c:v>
                </c:pt>
                <c:pt idx="5497">
                  <c:v>91.616666666666646</c:v>
                </c:pt>
                <c:pt idx="5498">
                  <c:v>91.633333333332814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91.683333333332712</c:v>
                </c:pt>
                <c:pt idx="5502">
                  <c:v>91.7</c:v>
                </c:pt>
                <c:pt idx="5503">
                  <c:v>91.716666666666654</c:v>
                </c:pt>
                <c:pt idx="5504">
                  <c:v>91.733333333333249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91.783333333333147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91.833333333332845</c:v>
                </c:pt>
                <c:pt idx="5511">
                  <c:v>91.85</c:v>
                </c:pt>
                <c:pt idx="5512">
                  <c:v>91.866666666666646</c:v>
                </c:pt>
                <c:pt idx="5513">
                  <c:v>91.883333333332814</c:v>
                </c:pt>
                <c:pt idx="5514">
                  <c:v>91.9</c:v>
                </c:pt>
                <c:pt idx="5515">
                  <c:v>91.9166666666667</c:v>
                </c:pt>
                <c:pt idx="5516">
                  <c:v>91.933333333333309</c:v>
                </c:pt>
                <c:pt idx="5517">
                  <c:v>91.95</c:v>
                </c:pt>
                <c:pt idx="5518">
                  <c:v>91.966666666666654</c:v>
                </c:pt>
                <c:pt idx="5519">
                  <c:v>91.983333333333249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92.033333333333147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92.083333333332845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92.133333333332814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92.183333333332712</c:v>
                </c:pt>
                <c:pt idx="5532">
                  <c:v>92.2</c:v>
                </c:pt>
                <c:pt idx="5533">
                  <c:v>92.216666666666654</c:v>
                </c:pt>
                <c:pt idx="5534">
                  <c:v>92.233333333333249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92.283333333333147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92.333333333332845</c:v>
                </c:pt>
                <c:pt idx="5541">
                  <c:v>92.35</c:v>
                </c:pt>
                <c:pt idx="5542">
                  <c:v>92.366666666666646</c:v>
                </c:pt>
                <c:pt idx="5543">
                  <c:v>92.383333333332814</c:v>
                </c:pt>
                <c:pt idx="5544">
                  <c:v>92.4</c:v>
                </c:pt>
                <c:pt idx="5545">
                  <c:v>92.4166666666667</c:v>
                </c:pt>
                <c:pt idx="5546">
                  <c:v>92.433333333333309</c:v>
                </c:pt>
                <c:pt idx="5547">
                  <c:v>92.45</c:v>
                </c:pt>
                <c:pt idx="5548">
                  <c:v>92.466666666666654</c:v>
                </c:pt>
                <c:pt idx="5549">
                  <c:v>92.483333333333249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92.533333333333147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92.583333333332845</c:v>
                </c:pt>
                <c:pt idx="5556">
                  <c:v>92.6</c:v>
                </c:pt>
                <c:pt idx="5557">
                  <c:v>92.616666666666646</c:v>
                </c:pt>
                <c:pt idx="5558">
                  <c:v>92.633333333332814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92.683333333332712</c:v>
                </c:pt>
                <c:pt idx="5562">
                  <c:v>92.7</c:v>
                </c:pt>
                <c:pt idx="5563">
                  <c:v>92.716666666666654</c:v>
                </c:pt>
                <c:pt idx="5564">
                  <c:v>92.733333333333249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92.783333333333147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92.833333333332845</c:v>
                </c:pt>
                <c:pt idx="5571">
                  <c:v>92.85</c:v>
                </c:pt>
                <c:pt idx="5572">
                  <c:v>92.866666666666646</c:v>
                </c:pt>
                <c:pt idx="5573">
                  <c:v>92.883333333332814</c:v>
                </c:pt>
                <c:pt idx="5574">
                  <c:v>92.9</c:v>
                </c:pt>
                <c:pt idx="5575">
                  <c:v>92.9166666666667</c:v>
                </c:pt>
                <c:pt idx="5576">
                  <c:v>92.933333333333309</c:v>
                </c:pt>
                <c:pt idx="5577">
                  <c:v>92.95</c:v>
                </c:pt>
                <c:pt idx="5578">
                  <c:v>92.966666666666654</c:v>
                </c:pt>
                <c:pt idx="5579">
                  <c:v>92.983333333333249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93.033333333333147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93.083333333332845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93.133333333332814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93.183333333332712</c:v>
                </c:pt>
                <c:pt idx="5592">
                  <c:v>93.2</c:v>
                </c:pt>
                <c:pt idx="5593">
                  <c:v>93.216666666666654</c:v>
                </c:pt>
                <c:pt idx="5594">
                  <c:v>93.233333333333249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93.283333333333147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93.333333333332845</c:v>
                </c:pt>
                <c:pt idx="5601">
                  <c:v>93.35</c:v>
                </c:pt>
                <c:pt idx="5602">
                  <c:v>93.366666666666646</c:v>
                </c:pt>
                <c:pt idx="5603">
                  <c:v>93.383333333332814</c:v>
                </c:pt>
                <c:pt idx="5604">
                  <c:v>93.4</c:v>
                </c:pt>
                <c:pt idx="5605">
                  <c:v>93.4166666666667</c:v>
                </c:pt>
                <c:pt idx="5606">
                  <c:v>93.433333333333309</c:v>
                </c:pt>
                <c:pt idx="5607">
                  <c:v>93.45</c:v>
                </c:pt>
                <c:pt idx="5608">
                  <c:v>93.466666666666654</c:v>
                </c:pt>
                <c:pt idx="5609">
                  <c:v>93.483333333333249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93.533333333333147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93.583333333332845</c:v>
                </c:pt>
                <c:pt idx="5616">
                  <c:v>93.6</c:v>
                </c:pt>
                <c:pt idx="5617">
                  <c:v>93.616666666666646</c:v>
                </c:pt>
                <c:pt idx="5618">
                  <c:v>93.633333333332814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93.683333333332712</c:v>
                </c:pt>
                <c:pt idx="5622">
                  <c:v>93.7</c:v>
                </c:pt>
                <c:pt idx="5623">
                  <c:v>93.716666666666654</c:v>
                </c:pt>
                <c:pt idx="5624">
                  <c:v>93.733333333333249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93.783333333333147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93.833333333332845</c:v>
                </c:pt>
                <c:pt idx="5631">
                  <c:v>93.85</c:v>
                </c:pt>
                <c:pt idx="5632">
                  <c:v>93.866666666666646</c:v>
                </c:pt>
                <c:pt idx="5633">
                  <c:v>93.883333333332814</c:v>
                </c:pt>
                <c:pt idx="5634">
                  <c:v>93.9</c:v>
                </c:pt>
                <c:pt idx="5635">
                  <c:v>93.9166666666667</c:v>
                </c:pt>
                <c:pt idx="5636">
                  <c:v>93.933333333333309</c:v>
                </c:pt>
                <c:pt idx="5637">
                  <c:v>93.95</c:v>
                </c:pt>
                <c:pt idx="5638">
                  <c:v>93.966666666666654</c:v>
                </c:pt>
                <c:pt idx="5639">
                  <c:v>93.983333333333249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94.033333333333147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94.083333333332845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94.133333333332814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94.183333333332712</c:v>
                </c:pt>
                <c:pt idx="5652">
                  <c:v>94.2</c:v>
                </c:pt>
                <c:pt idx="5653">
                  <c:v>94.216666666666654</c:v>
                </c:pt>
                <c:pt idx="5654">
                  <c:v>94.233333333333249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94.283333333333147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94.333333333332845</c:v>
                </c:pt>
                <c:pt idx="5661">
                  <c:v>94.35</c:v>
                </c:pt>
                <c:pt idx="5662">
                  <c:v>94.366666666666646</c:v>
                </c:pt>
                <c:pt idx="5663">
                  <c:v>94.383333333332814</c:v>
                </c:pt>
                <c:pt idx="5664">
                  <c:v>94.4</c:v>
                </c:pt>
                <c:pt idx="5665">
                  <c:v>94.4166666666667</c:v>
                </c:pt>
                <c:pt idx="5666">
                  <c:v>94.433333333333309</c:v>
                </c:pt>
                <c:pt idx="5667">
                  <c:v>94.45</c:v>
                </c:pt>
                <c:pt idx="5668">
                  <c:v>94.466666666666654</c:v>
                </c:pt>
                <c:pt idx="5669">
                  <c:v>94.483333333333249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94.533333333333147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94.583333333332845</c:v>
                </c:pt>
                <c:pt idx="5676">
                  <c:v>94.6</c:v>
                </c:pt>
                <c:pt idx="5677">
                  <c:v>94.616666666666646</c:v>
                </c:pt>
                <c:pt idx="5678">
                  <c:v>94.633333333332814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94.683333333332712</c:v>
                </c:pt>
                <c:pt idx="5682">
                  <c:v>94.7</c:v>
                </c:pt>
                <c:pt idx="5683">
                  <c:v>94.716666666666654</c:v>
                </c:pt>
                <c:pt idx="5684">
                  <c:v>94.733333333333249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94.783333333333147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94.833333333332845</c:v>
                </c:pt>
                <c:pt idx="5691">
                  <c:v>94.85</c:v>
                </c:pt>
                <c:pt idx="5692">
                  <c:v>94.866666666666646</c:v>
                </c:pt>
                <c:pt idx="5693">
                  <c:v>94.883333333332814</c:v>
                </c:pt>
                <c:pt idx="5694">
                  <c:v>94.9</c:v>
                </c:pt>
                <c:pt idx="5695">
                  <c:v>94.9166666666667</c:v>
                </c:pt>
                <c:pt idx="5696">
                  <c:v>94.933333333333309</c:v>
                </c:pt>
                <c:pt idx="5697">
                  <c:v>94.95</c:v>
                </c:pt>
                <c:pt idx="5698">
                  <c:v>94.966666666666654</c:v>
                </c:pt>
                <c:pt idx="5699">
                  <c:v>94.983333333333249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95.033333333333147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95.083333333332845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95.133333333332814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95.183333333332712</c:v>
                </c:pt>
                <c:pt idx="5712">
                  <c:v>95.2</c:v>
                </c:pt>
                <c:pt idx="5713">
                  <c:v>95.216666666666654</c:v>
                </c:pt>
                <c:pt idx="5714">
                  <c:v>95.233333333333249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95.283333333333147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95.333333333332845</c:v>
                </c:pt>
                <c:pt idx="5721">
                  <c:v>95.35</c:v>
                </c:pt>
                <c:pt idx="5722">
                  <c:v>95.366666666666646</c:v>
                </c:pt>
                <c:pt idx="5723">
                  <c:v>95.383333333332814</c:v>
                </c:pt>
                <c:pt idx="5724">
                  <c:v>95.4</c:v>
                </c:pt>
                <c:pt idx="5725">
                  <c:v>95.4166666666667</c:v>
                </c:pt>
                <c:pt idx="5726">
                  <c:v>95.433333333333309</c:v>
                </c:pt>
                <c:pt idx="5727">
                  <c:v>95.45</c:v>
                </c:pt>
                <c:pt idx="5728">
                  <c:v>95.466666666666654</c:v>
                </c:pt>
                <c:pt idx="5729">
                  <c:v>95.483333333333249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95.533333333333147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95.583333333332845</c:v>
                </c:pt>
                <c:pt idx="5736">
                  <c:v>95.6</c:v>
                </c:pt>
                <c:pt idx="5737">
                  <c:v>95.616666666666646</c:v>
                </c:pt>
                <c:pt idx="5738">
                  <c:v>95.633333333332814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95.683333333332712</c:v>
                </c:pt>
                <c:pt idx="5742">
                  <c:v>95.7</c:v>
                </c:pt>
                <c:pt idx="5743">
                  <c:v>95.716666666666654</c:v>
                </c:pt>
                <c:pt idx="5744">
                  <c:v>95.733333333333249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95.783333333333147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95.833333333332845</c:v>
                </c:pt>
                <c:pt idx="5751">
                  <c:v>95.85</c:v>
                </c:pt>
                <c:pt idx="5752">
                  <c:v>95.866666666666646</c:v>
                </c:pt>
                <c:pt idx="5753">
                  <c:v>95.883333333332814</c:v>
                </c:pt>
                <c:pt idx="5754">
                  <c:v>95.9</c:v>
                </c:pt>
                <c:pt idx="5755">
                  <c:v>95.9166666666667</c:v>
                </c:pt>
                <c:pt idx="5756">
                  <c:v>95.933333333333309</c:v>
                </c:pt>
                <c:pt idx="5757">
                  <c:v>95.95</c:v>
                </c:pt>
                <c:pt idx="5758">
                  <c:v>95.966666666666654</c:v>
                </c:pt>
                <c:pt idx="5759">
                  <c:v>95.983333333333249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96.033333333333147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96.083333333332845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96.133333333332814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96.183333333332712</c:v>
                </c:pt>
                <c:pt idx="5772">
                  <c:v>96.2</c:v>
                </c:pt>
                <c:pt idx="5773">
                  <c:v>96.216666666666654</c:v>
                </c:pt>
                <c:pt idx="5774">
                  <c:v>96.233333333333249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96.283333333333147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96.333333333332845</c:v>
                </c:pt>
                <c:pt idx="5781">
                  <c:v>96.35</c:v>
                </c:pt>
                <c:pt idx="5782">
                  <c:v>96.366666666666646</c:v>
                </c:pt>
                <c:pt idx="5783">
                  <c:v>96.383333333332814</c:v>
                </c:pt>
                <c:pt idx="5784">
                  <c:v>96.4</c:v>
                </c:pt>
                <c:pt idx="5785">
                  <c:v>96.4166666666667</c:v>
                </c:pt>
                <c:pt idx="5786">
                  <c:v>96.433333333333309</c:v>
                </c:pt>
                <c:pt idx="5787">
                  <c:v>96.45</c:v>
                </c:pt>
                <c:pt idx="5788">
                  <c:v>96.466666666666654</c:v>
                </c:pt>
                <c:pt idx="5789">
                  <c:v>96.483333333333249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96.533333333333147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96.583333333332845</c:v>
                </c:pt>
                <c:pt idx="5796">
                  <c:v>96.6</c:v>
                </c:pt>
                <c:pt idx="5797">
                  <c:v>96.616666666666646</c:v>
                </c:pt>
                <c:pt idx="5798">
                  <c:v>96.633333333332814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96.683333333332712</c:v>
                </c:pt>
                <c:pt idx="5802">
                  <c:v>96.7</c:v>
                </c:pt>
                <c:pt idx="5803">
                  <c:v>96.716666666666654</c:v>
                </c:pt>
                <c:pt idx="5804">
                  <c:v>96.733333333333249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96.783333333333147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96.833333333332845</c:v>
                </c:pt>
                <c:pt idx="5811">
                  <c:v>96.85</c:v>
                </c:pt>
                <c:pt idx="5812">
                  <c:v>96.866666666666646</c:v>
                </c:pt>
                <c:pt idx="5813">
                  <c:v>96.883333333332814</c:v>
                </c:pt>
                <c:pt idx="5814">
                  <c:v>96.9</c:v>
                </c:pt>
                <c:pt idx="5815">
                  <c:v>96.9166666666667</c:v>
                </c:pt>
                <c:pt idx="5816">
                  <c:v>96.933333333333309</c:v>
                </c:pt>
                <c:pt idx="5817">
                  <c:v>96.95</c:v>
                </c:pt>
                <c:pt idx="5818">
                  <c:v>96.966666666666654</c:v>
                </c:pt>
                <c:pt idx="5819">
                  <c:v>96.983333333333249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97.033333333333147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97.083333333332845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97.133333333332814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97.183333333332712</c:v>
                </c:pt>
                <c:pt idx="5832">
                  <c:v>97.2</c:v>
                </c:pt>
                <c:pt idx="5833">
                  <c:v>97.216666666666654</c:v>
                </c:pt>
                <c:pt idx="5834">
                  <c:v>97.233333333333249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97.283333333333147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97.333333333332845</c:v>
                </c:pt>
                <c:pt idx="5841">
                  <c:v>97.35</c:v>
                </c:pt>
                <c:pt idx="5842">
                  <c:v>97.366666666666646</c:v>
                </c:pt>
                <c:pt idx="5843">
                  <c:v>97.383333333332814</c:v>
                </c:pt>
                <c:pt idx="5844">
                  <c:v>97.4</c:v>
                </c:pt>
                <c:pt idx="5845">
                  <c:v>97.4166666666667</c:v>
                </c:pt>
                <c:pt idx="5846">
                  <c:v>97.433333333333309</c:v>
                </c:pt>
                <c:pt idx="5847">
                  <c:v>97.45</c:v>
                </c:pt>
                <c:pt idx="5848">
                  <c:v>97.466666666666654</c:v>
                </c:pt>
                <c:pt idx="5849">
                  <c:v>97.483333333333249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97.533333333333147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97.583333333332845</c:v>
                </c:pt>
                <c:pt idx="5856">
                  <c:v>97.6</c:v>
                </c:pt>
                <c:pt idx="5857">
                  <c:v>97.616666666666646</c:v>
                </c:pt>
                <c:pt idx="5858">
                  <c:v>97.633333333332814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97.683333333332712</c:v>
                </c:pt>
                <c:pt idx="5862">
                  <c:v>97.7</c:v>
                </c:pt>
                <c:pt idx="5863">
                  <c:v>97.716666666666654</c:v>
                </c:pt>
                <c:pt idx="5864">
                  <c:v>97.733333333333249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97.783333333333147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97.833333333332845</c:v>
                </c:pt>
                <c:pt idx="5871">
                  <c:v>97.85</c:v>
                </c:pt>
                <c:pt idx="5872">
                  <c:v>97.866666666666646</c:v>
                </c:pt>
                <c:pt idx="5873">
                  <c:v>97.883333333332814</c:v>
                </c:pt>
                <c:pt idx="5874">
                  <c:v>97.9</c:v>
                </c:pt>
                <c:pt idx="5875">
                  <c:v>97.9166666666667</c:v>
                </c:pt>
                <c:pt idx="5876">
                  <c:v>97.933333333333309</c:v>
                </c:pt>
                <c:pt idx="5877">
                  <c:v>97.95</c:v>
                </c:pt>
                <c:pt idx="5878">
                  <c:v>97.966666666666654</c:v>
                </c:pt>
                <c:pt idx="5879">
                  <c:v>97.983333333333249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98.033333333333147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98.083333333332845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98.133333333332814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98.183333333332712</c:v>
                </c:pt>
                <c:pt idx="5892">
                  <c:v>98.2</c:v>
                </c:pt>
                <c:pt idx="5893">
                  <c:v>98.216666666666654</c:v>
                </c:pt>
                <c:pt idx="5894">
                  <c:v>98.233333333333249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98.283333333333147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98.333333333332845</c:v>
                </c:pt>
                <c:pt idx="5901">
                  <c:v>98.35</c:v>
                </c:pt>
                <c:pt idx="5902">
                  <c:v>98.366666666666646</c:v>
                </c:pt>
                <c:pt idx="5903">
                  <c:v>98.383333333332814</c:v>
                </c:pt>
                <c:pt idx="5904">
                  <c:v>98.4</c:v>
                </c:pt>
                <c:pt idx="5905">
                  <c:v>98.4166666666667</c:v>
                </c:pt>
                <c:pt idx="5906">
                  <c:v>98.433333333333309</c:v>
                </c:pt>
                <c:pt idx="5907">
                  <c:v>98.45</c:v>
                </c:pt>
                <c:pt idx="5908">
                  <c:v>98.466666666666654</c:v>
                </c:pt>
                <c:pt idx="5909">
                  <c:v>98.483333333333249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98.533333333333147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98.583333333332845</c:v>
                </c:pt>
                <c:pt idx="5916">
                  <c:v>98.6</c:v>
                </c:pt>
                <c:pt idx="5917">
                  <c:v>98.616666666666646</c:v>
                </c:pt>
                <c:pt idx="5918">
                  <c:v>98.633333333332814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98.683333333332712</c:v>
                </c:pt>
                <c:pt idx="5922">
                  <c:v>98.7</c:v>
                </c:pt>
                <c:pt idx="5923">
                  <c:v>98.716666666666654</c:v>
                </c:pt>
                <c:pt idx="5924">
                  <c:v>98.733333333333249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98.783333333333147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98.833333333332845</c:v>
                </c:pt>
                <c:pt idx="5931">
                  <c:v>98.85</c:v>
                </c:pt>
                <c:pt idx="5932">
                  <c:v>98.866666666666646</c:v>
                </c:pt>
                <c:pt idx="5933">
                  <c:v>98.883333333332814</c:v>
                </c:pt>
                <c:pt idx="5934">
                  <c:v>98.9</c:v>
                </c:pt>
                <c:pt idx="5935">
                  <c:v>98.9166666666667</c:v>
                </c:pt>
                <c:pt idx="5936">
                  <c:v>98.933333333333309</c:v>
                </c:pt>
                <c:pt idx="5937">
                  <c:v>98.95</c:v>
                </c:pt>
                <c:pt idx="5938">
                  <c:v>98.966666666666654</c:v>
                </c:pt>
                <c:pt idx="5939">
                  <c:v>98.983333333333249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99.033333333333147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99.083333333332845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99.133333333332814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99.183333333332712</c:v>
                </c:pt>
                <c:pt idx="5952">
                  <c:v>99.2</c:v>
                </c:pt>
                <c:pt idx="5953">
                  <c:v>99.216666666666654</c:v>
                </c:pt>
                <c:pt idx="5954">
                  <c:v>99.233333333333249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99.283333333333147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99.333333333332845</c:v>
                </c:pt>
                <c:pt idx="5961">
                  <c:v>99.35</c:v>
                </c:pt>
                <c:pt idx="5962">
                  <c:v>99.366666666666646</c:v>
                </c:pt>
                <c:pt idx="5963">
                  <c:v>99.383333333332814</c:v>
                </c:pt>
                <c:pt idx="5964">
                  <c:v>99.4</c:v>
                </c:pt>
                <c:pt idx="5965">
                  <c:v>99.4166666666667</c:v>
                </c:pt>
                <c:pt idx="5966">
                  <c:v>99.433333333333309</c:v>
                </c:pt>
                <c:pt idx="5967">
                  <c:v>99.45</c:v>
                </c:pt>
                <c:pt idx="5968">
                  <c:v>99.466666666666654</c:v>
                </c:pt>
                <c:pt idx="5969">
                  <c:v>99.483333333333249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99.533333333333147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99.583333333332845</c:v>
                </c:pt>
                <c:pt idx="5976">
                  <c:v>99.6</c:v>
                </c:pt>
                <c:pt idx="5977">
                  <c:v>99.616666666666646</c:v>
                </c:pt>
                <c:pt idx="5978">
                  <c:v>99.633333333332814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99.683333333332712</c:v>
                </c:pt>
                <c:pt idx="5982">
                  <c:v>99.7</c:v>
                </c:pt>
                <c:pt idx="5983">
                  <c:v>99.716666666666654</c:v>
                </c:pt>
                <c:pt idx="5984">
                  <c:v>99.733333333333249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99.783333333333147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99.833333333332845</c:v>
                </c:pt>
                <c:pt idx="5991">
                  <c:v>99.85</c:v>
                </c:pt>
                <c:pt idx="5992">
                  <c:v>99.866666666666646</c:v>
                </c:pt>
                <c:pt idx="5993">
                  <c:v>99.883333333332814</c:v>
                </c:pt>
                <c:pt idx="5994">
                  <c:v>99.9</c:v>
                </c:pt>
                <c:pt idx="5995">
                  <c:v>99.9166666666667</c:v>
                </c:pt>
                <c:pt idx="5996">
                  <c:v>99.933333333333309</c:v>
                </c:pt>
                <c:pt idx="5997">
                  <c:v>99.95</c:v>
                </c:pt>
                <c:pt idx="5998">
                  <c:v>99.966666666666654</c:v>
                </c:pt>
                <c:pt idx="5999">
                  <c:v>99.983333333333249</c:v>
                </c:pt>
                <c:pt idx="6000">
                  <c:v>100</c:v>
                </c:pt>
                <c:pt idx="6001">
                  <c:v>100.01666666666669</c:v>
                </c:pt>
                <c:pt idx="6002">
                  <c:v>100.0333333333333</c:v>
                </c:pt>
                <c:pt idx="6003">
                  <c:v>100.05</c:v>
                </c:pt>
                <c:pt idx="6004">
                  <c:v>100.06666666666671</c:v>
                </c:pt>
                <c:pt idx="6005">
                  <c:v>100.0833333333333</c:v>
                </c:pt>
                <c:pt idx="6006">
                  <c:v>100.1</c:v>
                </c:pt>
                <c:pt idx="6007">
                  <c:v>100.1166666666667</c:v>
                </c:pt>
                <c:pt idx="6008">
                  <c:v>100.1333333333333</c:v>
                </c:pt>
                <c:pt idx="6009">
                  <c:v>100.15</c:v>
                </c:pt>
                <c:pt idx="6010">
                  <c:v>100.1666666666667</c:v>
                </c:pt>
                <c:pt idx="6011">
                  <c:v>100.18333333333329</c:v>
                </c:pt>
                <c:pt idx="6012">
                  <c:v>100.2</c:v>
                </c:pt>
                <c:pt idx="6013">
                  <c:v>100.2166666666667</c:v>
                </c:pt>
                <c:pt idx="6014">
                  <c:v>100.23333333333331</c:v>
                </c:pt>
                <c:pt idx="6015">
                  <c:v>100.25</c:v>
                </c:pt>
                <c:pt idx="6016">
                  <c:v>100.26666666666669</c:v>
                </c:pt>
                <c:pt idx="6017">
                  <c:v>100.2833333333333</c:v>
                </c:pt>
                <c:pt idx="6018">
                  <c:v>100.3</c:v>
                </c:pt>
                <c:pt idx="6019">
                  <c:v>100.31666666666671</c:v>
                </c:pt>
                <c:pt idx="6020">
                  <c:v>100.3333333333333</c:v>
                </c:pt>
                <c:pt idx="6021">
                  <c:v>100.35</c:v>
                </c:pt>
                <c:pt idx="6022">
                  <c:v>100.3666666666667</c:v>
                </c:pt>
                <c:pt idx="6023">
                  <c:v>100.3833333333333</c:v>
                </c:pt>
                <c:pt idx="6024">
                  <c:v>100.4</c:v>
                </c:pt>
                <c:pt idx="6025">
                  <c:v>100.4166666666667</c:v>
                </c:pt>
                <c:pt idx="6026">
                  <c:v>100.43333333333329</c:v>
                </c:pt>
                <c:pt idx="6027">
                  <c:v>100.45</c:v>
                </c:pt>
                <c:pt idx="6028">
                  <c:v>100.4666666666667</c:v>
                </c:pt>
                <c:pt idx="6029">
                  <c:v>100.48333333333331</c:v>
                </c:pt>
                <c:pt idx="6030">
                  <c:v>100.5</c:v>
                </c:pt>
                <c:pt idx="6031">
                  <c:v>100.51666666666669</c:v>
                </c:pt>
                <c:pt idx="6032">
                  <c:v>100.5333333333333</c:v>
                </c:pt>
                <c:pt idx="6033">
                  <c:v>100.55</c:v>
                </c:pt>
                <c:pt idx="6034">
                  <c:v>100.56666666666671</c:v>
                </c:pt>
                <c:pt idx="6035">
                  <c:v>100.5833333333333</c:v>
                </c:pt>
                <c:pt idx="6036">
                  <c:v>100.6</c:v>
                </c:pt>
                <c:pt idx="6037">
                  <c:v>100.6166666666667</c:v>
                </c:pt>
                <c:pt idx="6038">
                  <c:v>100.6333333333333</c:v>
                </c:pt>
                <c:pt idx="6039">
                  <c:v>100.65</c:v>
                </c:pt>
                <c:pt idx="6040">
                  <c:v>100.6666666666667</c:v>
                </c:pt>
                <c:pt idx="6041">
                  <c:v>100.68333333333329</c:v>
                </c:pt>
                <c:pt idx="6042">
                  <c:v>100.7</c:v>
                </c:pt>
                <c:pt idx="6043">
                  <c:v>100.7166666666667</c:v>
                </c:pt>
                <c:pt idx="6044">
                  <c:v>100.73333333333331</c:v>
                </c:pt>
                <c:pt idx="6045">
                  <c:v>100.75</c:v>
                </c:pt>
                <c:pt idx="6046">
                  <c:v>100.76666666666669</c:v>
                </c:pt>
                <c:pt idx="6047">
                  <c:v>100.7833333333333</c:v>
                </c:pt>
                <c:pt idx="6048">
                  <c:v>100.8</c:v>
                </c:pt>
                <c:pt idx="6049">
                  <c:v>100.81666666666671</c:v>
                </c:pt>
                <c:pt idx="6050">
                  <c:v>100.8333333333333</c:v>
                </c:pt>
                <c:pt idx="6051">
                  <c:v>100.85</c:v>
                </c:pt>
                <c:pt idx="6052">
                  <c:v>100.8666666666667</c:v>
                </c:pt>
                <c:pt idx="6053">
                  <c:v>100.8833333333333</c:v>
                </c:pt>
                <c:pt idx="6054">
                  <c:v>100.9</c:v>
                </c:pt>
                <c:pt idx="6055">
                  <c:v>100.9166666666667</c:v>
                </c:pt>
                <c:pt idx="6056">
                  <c:v>100.93333333333329</c:v>
                </c:pt>
                <c:pt idx="6057">
                  <c:v>100.95</c:v>
                </c:pt>
                <c:pt idx="6058">
                  <c:v>100.9666666666667</c:v>
                </c:pt>
                <c:pt idx="6059">
                  <c:v>100.98333333333331</c:v>
                </c:pt>
                <c:pt idx="6060">
                  <c:v>101</c:v>
                </c:pt>
                <c:pt idx="6061">
                  <c:v>101.01666666666669</c:v>
                </c:pt>
                <c:pt idx="6062">
                  <c:v>101.0333333333333</c:v>
                </c:pt>
                <c:pt idx="6063">
                  <c:v>101.05</c:v>
                </c:pt>
                <c:pt idx="6064">
                  <c:v>101.06666666666671</c:v>
                </c:pt>
                <c:pt idx="6065">
                  <c:v>101.0833333333333</c:v>
                </c:pt>
                <c:pt idx="6066">
                  <c:v>101.1</c:v>
                </c:pt>
                <c:pt idx="6067">
                  <c:v>101.1166666666667</c:v>
                </c:pt>
                <c:pt idx="6068">
                  <c:v>101.1333333333333</c:v>
                </c:pt>
                <c:pt idx="6069">
                  <c:v>101.15</c:v>
                </c:pt>
                <c:pt idx="6070">
                  <c:v>101.1666666666667</c:v>
                </c:pt>
                <c:pt idx="6071">
                  <c:v>101.18333333333329</c:v>
                </c:pt>
                <c:pt idx="6072">
                  <c:v>101.2</c:v>
                </c:pt>
                <c:pt idx="6073">
                  <c:v>101.2166666666667</c:v>
                </c:pt>
                <c:pt idx="6074">
                  <c:v>101.23333333333331</c:v>
                </c:pt>
                <c:pt idx="6075">
                  <c:v>101.25</c:v>
                </c:pt>
                <c:pt idx="6076">
                  <c:v>101.26666666666669</c:v>
                </c:pt>
                <c:pt idx="6077">
                  <c:v>101.2833333333333</c:v>
                </c:pt>
                <c:pt idx="6078">
                  <c:v>101.3</c:v>
                </c:pt>
                <c:pt idx="6079">
                  <c:v>101.31666666666671</c:v>
                </c:pt>
                <c:pt idx="6080">
                  <c:v>101.3333333333333</c:v>
                </c:pt>
                <c:pt idx="6081">
                  <c:v>101.35</c:v>
                </c:pt>
                <c:pt idx="6082">
                  <c:v>101.3666666666667</c:v>
                </c:pt>
                <c:pt idx="6083">
                  <c:v>101.3833333333333</c:v>
                </c:pt>
                <c:pt idx="6084">
                  <c:v>101.4</c:v>
                </c:pt>
                <c:pt idx="6085">
                  <c:v>101.4166666666667</c:v>
                </c:pt>
                <c:pt idx="6086">
                  <c:v>101.43333333333329</c:v>
                </c:pt>
                <c:pt idx="6087">
                  <c:v>101.45</c:v>
                </c:pt>
                <c:pt idx="6088">
                  <c:v>101.4666666666667</c:v>
                </c:pt>
                <c:pt idx="6089">
                  <c:v>101.48333333333331</c:v>
                </c:pt>
                <c:pt idx="6090">
                  <c:v>101.5</c:v>
                </c:pt>
                <c:pt idx="6091">
                  <c:v>101.51666666666669</c:v>
                </c:pt>
                <c:pt idx="6092">
                  <c:v>101.5333333333333</c:v>
                </c:pt>
                <c:pt idx="6093">
                  <c:v>101.55</c:v>
                </c:pt>
                <c:pt idx="6094">
                  <c:v>101.56666666666671</c:v>
                </c:pt>
                <c:pt idx="6095">
                  <c:v>101.5833333333333</c:v>
                </c:pt>
                <c:pt idx="6096">
                  <c:v>101.6</c:v>
                </c:pt>
                <c:pt idx="6097">
                  <c:v>101.6166666666667</c:v>
                </c:pt>
                <c:pt idx="6098">
                  <c:v>101.6333333333333</c:v>
                </c:pt>
                <c:pt idx="6099">
                  <c:v>101.65</c:v>
                </c:pt>
                <c:pt idx="6100">
                  <c:v>101.6666666666667</c:v>
                </c:pt>
                <c:pt idx="6101">
                  <c:v>101.68333333333329</c:v>
                </c:pt>
                <c:pt idx="6102">
                  <c:v>101.7</c:v>
                </c:pt>
                <c:pt idx="6103">
                  <c:v>101.7166666666667</c:v>
                </c:pt>
                <c:pt idx="6104">
                  <c:v>101.73333333333331</c:v>
                </c:pt>
                <c:pt idx="6105">
                  <c:v>101.75</c:v>
                </c:pt>
                <c:pt idx="6106">
                  <c:v>101.76666666666669</c:v>
                </c:pt>
                <c:pt idx="6107">
                  <c:v>101.7833333333333</c:v>
                </c:pt>
                <c:pt idx="6108">
                  <c:v>101.8</c:v>
                </c:pt>
                <c:pt idx="6109">
                  <c:v>101.81666666666671</c:v>
                </c:pt>
                <c:pt idx="6110">
                  <c:v>101.8333333333333</c:v>
                </c:pt>
                <c:pt idx="6111">
                  <c:v>101.85</c:v>
                </c:pt>
                <c:pt idx="6112">
                  <c:v>101.8666666666667</c:v>
                </c:pt>
                <c:pt idx="6113">
                  <c:v>101.8833333333333</c:v>
                </c:pt>
                <c:pt idx="6114">
                  <c:v>101.9</c:v>
                </c:pt>
                <c:pt idx="6115">
                  <c:v>101.9166666666667</c:v>
                </c:pt>
                <c:pt idx="6116">
                  <c:v>101.93333333333329</c:v>
                </c:pt>
                <c:pt idx="6117">
                  <c:v>101.95</c:v>
                </c:pt>
                <c:pt idx="6118">
                  <c:v>101.9666666666667</c:v>
                </c:pt>
                <c:pt idx="6119">
                  <c:v>101.98333333333331</c:v>
                </c:pt>
                <c:pt idx="6120">
                  <c:v>102</c:v>
                </c:pt>
                <c:pt idx="6121">
                  <c:v>102.01666666666669</c:v>
                </c:pt>
                <c:pt idx="6122">
                  <c:v>102.0333333333333</c:v>
                </c:pt>
                <c:pt idx="6123">
                  <c:v>102.05</c:v>
                </c:pt>
                <c:pt idx="6124">
                  <c:v>102.06666666666671</c:v>
                </c:pt>
                <c:pt idx="6125">
                  <c:v>102.0833333333333</c:v>
                </c:pt>
                <c:pt idx="6126">
                  <c:v>102.1</c:v>
                </c:pt>
                <c:pt idx="6127">
                  <c:v>102.1166666666667</c:v>
                </c:pt>
                <c:pt idx="6128">
                  <c:v>102.1333333333333</c:v>
                </c:pt>
                <c:pt idx="6129">
                  <c:v>102.15</c:v>
                </c:pt>
                <c:pt idx="6130">
                  <c:v>102.1666666666667</c:v>
                </c:pt>
                <c:pt idx="6131">
                  <c:v>102.18333333333329</c:v>
                </c:pt>
                <c:pt idx="6132">
                  <c:v>102.2</c:v>
                </c:pt>
                <c:pt idx="6133">
                  <c:v>102.2166666666667</c:v>
                </c:pt>
                <c:pt idx="6134">
                  <c:v>102.23333333333331</c:v>
                </c:pt>
                <c:pt idx="6135">
                  <c:v>102.25</c:v>
                </c:pt>
                <c:pt idx="6136">
                  <c:v>102.26666666666669</c:v>
                </c:pt>
                <c:pt idx="6137">
                  <c:v>102.2833333333333</c:v>
                </c:pt>
                <c:pt idx="6138">
                  <c:v>102.3</c:v>
                </c:pt>
                <c:pt idx="6139">
                  <c:v>102.31666666666671</c:v>
                </c:pt>
                <c:pt idx="6140">
                  <c:v>102.3333333333333</c:v>
                </c:pt>
                <c:pt idx="6141">
                  <c:v>102.35</c:v>
                </c:pt>
                <c:pt idx="6142">
                  <c:v>102.3666666666667</c:v>
                </c:pt>
                <c:pt idx="6143">
                  <c:v>102.3833333333333</c:v>
                </c:pt>
                <c:pt idx="6144">
                  <c:v>102.4</c:v>
                </c:pt>
                <c:pt idx="6145">
                  <c:v>102.4166666666667</c:v>
                </c:pt>
                <c:pt idx="6146">
                  <c:v>102.43333333333329</c:v>
                </c:pt>
                <c:pt idx="6147">
                  <c:v>102.45</c:v>
                </c:pt>
                <c:pt idx="6148">
                  <c:v>102.4666666666667</c:v>
                </c:pt>
                <c:pt idx="6149">
                  <c:v>102.48333333333331</c:v>
                </c:pt>
                <c:pt idx="6150">
                  <c:v>102.5</c:v>
                </c:pt>
                <c:pt idx="6151">
                  <c:v>102.51666666666669</c:v>
                </c:pt>
                <c:pt idx="6152">
                  <c:v>102.5333333333333</c:v>
                </c:pt>
                <c:pt idx="6153">
                  <c:v>102.55</c:v>
                </c:pt>
                <c:pt idx="6154">
                  <c:v>102.56666666666671</c:v>
                </c:pt>
                <c:pt idx="6155">
                  <c:v>102.5833333333333</c:v>
                </c:pt>
                <c:pt idx="6156">
                  <c:v>102.6</c:v>
                </c:pt>
                <c:pt idx="6157">
                  <c:v>102.6166666666667</c:v>
                </c:pt>
                <c:pt idx="6158">
                  <c:v>102.6333333333333</c:v>
                </c:pt>
                <c:pt idx="6159">
                  <c:v>102.65</c:v>
                </c:pt>
                <c:pt idx="6160">
                  <c:v>102.6666666666667</c:v>
                </c:pt>
                <c:pt idx="6161">
                  <c:v>102.68333333333329</c:v>
                </c:pt>
                <c:pt idx="6162">
                  <c:v>102.7</c:v>
                </c:pt>
                <c:pt idx="6163">
                  <c:v>102.7166666666667</c:v>
                </c:pt>
                <c:pt idx="6164">
                  <c:v>102.73333333333331</c:v>
                </c:pt>
                <c:pt idx="6165">
                  <c:v>102.75</c:v>
                </c:pt>
                <c:pt idx="6166">
                  <c:v>102.76666666666669</c:v>
                </c:pt>
                <c:pt idx="6167">
                  <c:v>102.7833333333333</c:v>
                </c:pt>
                <c:pt idx="6168">
                  <c:v>102.8</c:v>
                </c:pt>
                <c:pt idx="6169">
                  <c:v>102.81666666666671</c:v>
                </c:pt>
                <c:pt idx="6170">
                  <c:v>102.8333333333333</c:v>
                </c:pt>
                <c:pt idx="6171">
                  <c:v>102.85</c:v>
                </c:pt>
                <c:pt idx="6172">
                  <c:v>102.8666666666667</c:v>
                </c:pt>
                <c:pt idx="6173">
                  <c:v>102.8833333333333</c:v>
                </c:pt>
                <c:pt idx="6174">
                  <c:v>102.9</c:v>
                </c:pt>
                <c:pt idx="6175">
                  <c:v>102.9166666666667</c:v>
                </c:pt>
                <c:pt idx="6176">
                  <c:v>102.93333333333329</c:v>
                </c:pt>
                <c:pt idx="6177">
                  <c:v>102.95</c:v>
                </c:pt>
                <c:pt idx="6178">
                  <c:v>102.9666666666667</c:v>
                </c:pt>
                <c:pt idx="6179">
                  <c:v>102.98333333333331</c:v>
                </c:pt>
                <c:pt idx="6180">
                  <c:v>103</c:v>
                </c:pt>
                <c:pt idx="6181">
                  <c:v>103.01666666666669</c:v>
                </c:pt>
                <c:pt idx="6182">
                  <c:v>103.0333333333333</c:v>
                </c:pt>
                <c:pt idx="6183">
                  <c:v>103.05</c:v>
                </c:pt>
                <c:pt idx="6184">
                  <c:v>103.06666666666671</c:v>
                </c:pt>
                <c:pt idx="6185">
                  <c:v>103.0833333333333</c:v>
                </c:pt>
                <c:pt idx="6186">
                  <c:v>103.1</c:v>
                </c:pt>
                <c:pt idx="6187">
                  <c:v>103.1166666666667</c:v>
                </c:pt>
                <c:pt idx="6188">
                  <c:v>103.1333333333333</c:v>
                </c:pt>
                <c:pt idx="6189">
                  <c:v>103.15</c:v>
                </c:pt>
                <c:pt idx="6190">
                  <c:v>103.1666666666667</c:v>
                </c:pt>
                <c:pt idx="6191">
                  <c:v>103.18333333333329</c:v>
                </c:pt>
                <c:pt idx="6192">
                  <c:v>103.2</c:v>
                </c:pt>
                <c:pt idx="6193">
                  <c:v>103.2166666666667</c:v>
                </c:pt>
                <c:pt idx="6194">
                  <c:v>103.23333333333331</c:v>
                </c:pt>
                <c:pt idx="6195">
                  <c:v>103.25</c:v>
                </c:pt>
                <c:pt idx="6196">
                  <c:v>103.26666666666669</c:v>
                </c:pt>
                <c:pt idx="6197">
                  <c:v>103.2833333333333</c:v>
                </c:pt>
                <c:pt idx="6198">
                  <c:v>103.3</c:v>
                </c:pt>
                <c:pt idx="6199">
                  <c:v>103.31666666666671</c:v>
                </c:pt>
                <c:pt idx="6200">
                  <c:v>103.3333333333333</c:v>
                </c:pt>
                <c:pt idx="6201">
                  <c:v>103.35</c:v>
                </c:pt>
                <c:pt idx="6202">
                  <c:v>103.3666666666667</c:v>
                </c:pt>
                <c:pt idx="6203">
                  <c:v>103.3833333333333</c:v>
                </c:pt>
                <c:pt idx="6204">
                  <c:v>103.4</c:v>
                </c:pt>
                <c:pt idx="6205">
                  <c:v>103.4166666666667</c:v>
                </c:pt>
                <c:pt idx="6206">
                  <c:v>103.43333333333329</c:v>
                </c:pt>
                <c:pt idx="6207">
                  <c:v>103.45</c:v>
                </c:pt>
                <c:pt idx="6208">
                  <c:v>103.4666666666667</c:v>
                </c:pt>
                <c:pt idx="6209">
                  <c:v>103.48333333333331</c:v>
                </c:pt>
                <c:pt idx="6210">
                  <c:v>103.5</c:v>
                </c:pt>
                <c:pt idx="6211">
                  <c:v>103.51666666666669</c:v>
                </c:pt>
                <c:pt idx="6212">
                  <c:v>103.5333333333333</c:v>
                </c:pt>
                <c:pt idx="6213">
                  <c:v>103.55</c:v>
                </c:pt>
                <c:pt idx="6214">
                  <c:v>103.56666666666671</c:v>
                </c:pt>
                <c:pt idx="6215">
                  <c:v>103.5833333333333</c:v>
                </c:pt>
                <c:pt idx="6216">
                  <c:v>103.6</c:v>
                </c:pt>
                <c:pt idx="6217">
                  <c:v>103.6166666666667</c:v>
                </c:pt>
                <c:pt idx="6218">
                  <c:v>103.6333333333333</c:v>
                </c:pt>
                <c:pt idx="6219">
                  <c:v>103.65</c:v>
                </c:pt>
                <c:pt idx="6220">
                  <c:v>103.6666666666667</c:v>
                </c:pt>
                <c:pt idx="6221">
                  <c:v>103.68333333333329</c:v>
                </c:pt>
                <c:pt idx="6222">
                  <c:v>103.7</c:v>
                </c:pt>
                <c:pt idx="6223">
                  <c:v>103.7166666666667</c:v>
                </c:pt>
                <c:pt idx="6224">
                  <c:v>103.73333333333331</c:v>
                </c:pt>
                <c:pt idx="6225">
                  <c:v>103.75</c:v>
                </c:pt>
                <c:pt idx="6226">
                  <c:v>103.76666666666669</c:v>
                </c:pt>
                <c:pt idx="6227">
                  <c:v>103.7833333333333</c:v>
                </c:pt>
                <c:pt idx="6228">
                  <c:v>103.8</c:v>
                </c:pt>
                <c:pt idx="6229">
                  <c:v>103.81666666666671</c:v>
                </c:pt>
                <c:pt idx="6230">
                  <c:v>103.8333333333333</c:v>
                </c:pt>
                <c:pt idx="6231">
                  <c:v>103.85</c:v>
                </c:pt>
                <c:pt idx="6232">
                  <c:v>103.8666666666667</c:v>
                </c:pt>
                <c:pt idx="6233">
                  <c:v>103.8833333333333</c:v>
                </c:pt>
                <c:pt idx="6234">
                  <c:v>103.9</c:v>
                </c:pt>
                <c:pt idx="6235">
                  <c:v>103.9166666666667</c:v>
                </c:pt>
                <c:pt idx="6236">
                  <c:v>103.93333333333329</c:v>
                </c:pt>
                <c:pt idx="6237">
                  <c:v>103.95</c:v>
                </c:pt>
                <c:pt idx="6238">
                  <c:v>103.9666666666667</c:v>
                </c:pt>
                <c:pt idx="6239">
                  <c:v>103.98333333333331</c:v>
                </c:pt>
                <c:pt idx="6240">
                  <c:v>104</c:v>
                </c:pt>
                <c:pt idx="6241">
                  <c:v>104.01666666666669</c:v>
                </c:pt>
                <c:pt idx="6242">
                  <c:v>104.0333333333333</c:v>
                </c:pt>
                <c:pt idx="6243">
                  <c:v>104.05</c:v>
                </c:pt>
                <c:pt idx="6244">
                  <c:v>104.06666666666671</c:v>
                </c:pt>
                <c:pt idx="6245">
                  <c:v>104.0833333333333</c:v>
                </c:pt>
                <c:pt idx="6246">
                  <c:v>104.1</c:v>
                </c:pt>
                <c:pt idx="6247">
                  <c:v>104.1166666666667</c:v>
                </c:pt>
                <c:pt idx="6248">
                  <c:v>104.1333333333333</c:v>
                </c:pt>
                <c:pt idx="6249">
                  <c:v>104.15</c:v>
                </c:pt>
                <c:pt idx="6250">
                  <c:v>104.1666666666667</c:v>
                </c:pt>
                <c:pt idx="6251">
                  <c:v>104.18333333333329</c:v>
                </c:pt>
                <c:pt idx="6252">
                  <c:v>104.2</c:v>
                </c:pt>
                <c:pt idx="6253">
                  <c:v>104.2166666666667</c:v>
                </c:pt>
                <c:pt idx="6254">
                  <c:v>104.23333333333331</c:v>
                </c:pt>
                <c:pt idx="6255">
                  <c:v>104.25</c:v>
                </c:pt>
                <c:pt idx="6256">
                  <c:v>104.26666666666669</c:v>
                </c:pt>
                <c:pt idx="6257">
                  <c:v>104.2833333333333</c:v>
                </c:pt>
                <c:pt idx="6258">
                  <c:v>104.3</c:v>
                </c:pt>
                <c:pt idx="6259">
                  <c:v>104.31666666666671</c:v>
                </c:pt>
                <c:pt idx="6260">
                  <c:v>104.3333333333333</c:v>
                </c:pt>
                <c:pt idx="6261">
                  <c:v>104.35</c:v>
                </c:pt>
                <c:pt idx="6262">
                  <c:v>104.3666666666667</c:v>
                </c:pt>
                <c:pt idx="6263">
                  <c:v>104.3833333333333</c:v>
                </c:pt>
                <c:pt idx="6264">
                  <c:v>104.4</c:v>
                </c:pt>
                <c:pt idx="6265">
                  <c:v>104.4166666666667</c:v>
                </c:pt>
                <c:pt idx="6266">
                  <c:v>104.43333333333329</c:v>
                </c:pt>
                <c:pt idx="6267">
                  <c:v>104.45</c:v>
                </c:pt>
                <c:pt idx="6268">
                  <c:v>104.4666666666667</c:v>
                </c:pt>
                <c:pt idx="6269">
                  <c:v>104.48333333333331</c:v>
                </c:pt>
                <c:pt idx="6270">
                  <c:v>104.5</c:v>
                </c:pt>
                <c:pt idx="6271">
                  <c:v>104.51666666666669</c:v>
                </c:pt>
                <c:pt idx="6272">
                  <c:v>104.5333333333333</c:v>
                </c:pt>
                <c:pt idx="6273">
                  <c:v>104.55</c:v>
                </c:pt>
                <c:pt idx="6274">
                  <c:v>104.56666666666671</c:v>
                </c:pt>
                <c:pt idx="6275">
                  <c:v>104.5833333333333</c:v>
                </c:pt>
                <c:pt idx="6276">
                  <c:v>104.6</c:v>
                </c:pt>
                <c:pt idx="6277">
                  <c:v>104.6166666666667</c:v>
                </c:pt>
                <c:pt idx="6278">
                  <c:v>104.6333333333333</c:v>
                </c:pt>
                <c:pt idx="6279">
                  <c:v>104.65</c:v>
                </c:pt>
                <c:pt idx="6280">
                  <c:v>104.6666666666667</c:v>
                </c:pt>
                <c:pt idx="6281">
                  <c:v>104.68333333333329</c:v>
                </c:pt>
                <c:pt idx="6282">
                  <c:v>104.7</c:v>
                </c:pt>
                <c:pt idx="6283">
                  <c:v>104.7166666666667</c:v>
                </c:pt>
                <c:pt idx="6284">
                  <c:v>104.73333333333331</c:v>
                </c:pt>
                <c:pt idx="6285">
                  <c:v>104.75</c:v>
                </c:pt>
                <c:pt idx="6286">
                  <c:v>104.76666666666669</c:v>
                </c:pt>
                <c:pt idx="6287">
                  <c:v>104.7833333333333</c:v>
                </c:pt>
                <c:pt idx="6288">
                  <c:v>104.8</c:v>
                </c:pt>
                <c:pt idx="6289">
                  <c:v>104.81666666666671</c:v>
                </c:pt>
                <c:pt idx="6290">
                  <c:v>104.8333333333333</c:v>
                </c:pt>
                <c:pt idx="6291">
                  <c:v>104.85</c:v>
                </c:pt>
                <c:pt idx="6292">
                  <c:v>104.8666666666667</c:v>
                </c:pt>
                <c:pt idx="6293">
                  <c:v>104.8833333333333</c:v>
                </c:pt>
                <c:pt idx="6294">
                  <c:v>104.9</c:v>
                </c:pt>
                <c:pt idx="6295">
                  <c:v>104.9166666666667</c:v>
                </c:pt>
                <c:pt idx="6296">
                  <c:v>104.93333333333329</c:v>
                </c:pt>
                <c:pt idx="6297">
                  <c:v>104.95</c:v>
                </c:pt>
                <c:pt idx="6298">
                  <c:v>104.9666666666667</c:v>
                </c:pt>
                <c:pt idx="6299">
                  <c:v>104.98333333333331</c:v>
                </c:pt>
                <c:pt idx="6300">
                  <c:v>105</c:v>
                </c:pt>
                <c:pt idx="6301">
                  <c:v>105.01666666666669</c:v>
                </c:pt>
                <c:pt idx="6302">
                  <c:v>105.0333333333333</c:v>
                </c:pt>
                <c:pt idx="6303">
                  <c:v>105.05</c:v>
                </c:pt>
                <c:pt idx="6304">
                  <c:v>105.06666666666671</c:v>
                </c:pt>
                <c:pt idx="6305">
                  <c:v>105.0833333333333</c:v>
                </c:pt>
                <c:pt idx="6306">
                  <c:v>105.1</c:v>
                </c:pt>
                <c:pt idx="6307">
                  <c:v>105.1166666666667</c:v>
                </c:pt>
                <c:pt idx="6308">
                  <c:v>105.1333333333333</c:v>
                </c:pt>
                <c:pt idx="6309">
                  <c:v>105.15</c:v>
                </c:pt>
                <c:pt idx="6310">
                  <c:v>105.1666666666667</c:v>
                </c:pt>
                <c:pt idx="6311">
                  <c:v>105.18333333333329</c:v>
                </c:pt>
                <c:pt idx="6312">
                  <c:v>105.2</c:v>
                </c:pt>
                <c:pt idx="6313">
                  <c:v>105.2166666666667</c:v>
                </c:pt>
                <c:pt idx="6314">
                  <c:v>105.23333333333331</c:v>
                </c:pt>
                <c:pt idx="6315">
                  <c:v>105.25</c:v>
                </c:pt>
                <c:pt idx="6316">
                  <c:v>105.26666666666669</c:v>
                </c:pt>
                <c:pt idx="6317">
                  <c:v>105.2833333333333</c:v>
                </c:pt>
                <c:pt idx="6318">
                  <c:v>105.3</c:v>
                </c:pt>
                <c:pt idx="6319">
                  <c:v>105.31666666666671</c:v>
                </c:pt>
                <c:pt idx="6320">
                  <c:v>105.3333333333333</c:v>
                </c:pt>
                <c:pt idx="6321">
                  <c:v>105.35</c:v>
                </c:pt>
                <c:pt idx="6322">
                  <c:v>105.3666666666667</c:v>
                </c:pt>
                <c:pt idx="6323">
                  <c:v>105.3833333333333</c:v>
                </c:pt>
                <c:pt idx="6324">
                  <c:v>105.4</c:v>
                </c:pt>
                <c:pt idx="6325">
                  <c:v>105.4166666666667</c:v>
                </c:pt>
                <c:pt idx="6326">
                  <c:v>105.43333333333329</c:v>
                </c:pt>
                <c:pt idx="6327">
                  <c:v>105.45</c:v>
                </c:pt>
                <c:pt idx="6328">
                  <c:v>105.4666666666667</c:v>
                </c:pt>
                <c:pt idx="6329">
                  <c:v>105.48333333333331</c:v>
                </c:pt>
                <c:pt idx="6330">
                  <c:v>105.5</c:v>
                </c:pt>
                <c:pt idx="6331">
                  <c:v>105.51666666666669</c:v>
                </c:pt>
                <c:pt idx="6332">
                  <c:v>105.5333333333333</c:v>
                </c:pt>
                <c:pt idx="6333">
                  <c:v>105.55</c:v>
                </c:pt>
                <c:pt idx="6334">
                  <c:v>105.56666666666671</c:v>
                </c:pt>
                <c:pt idx="6335">
                  <c:v>105.5833333333333</c:v>
                </c:pt>
                <c:pt idx="6336">
                  <c:v>105.6</c:v>
                </c:pt>
                <c:pt idx="6337">
                  <c:v>105.6166666666667</c:v>
                </c:pt>
                <c:pt idx="6338">
                  <c:v>105.6333333333333</c:v>
                </c:pt>
                <c:pt idx="6339">
                  <c:v>105.65</c:v>
                </c:pt>
                <c:pt idx="6340">
                  <c:v>105.6666666666667</c:v>
                </c:pt>
                <c:pt idx="6341">
                  <c:v>105.68333333333329</c:v>
                </c:pt>
                <c:pt idx="6342">
                  <c:v>105.7</c:v>
                </c:pt>
                <c:pt idx="6343">
                  <c:v>105.7166666666667</c:v>
                </c:pt>
                <c:pt idx="6344">
                  <c:v>105.73333333333331</c:v>
                </c:pt>
                <c:pt idx="6345">
                  <c:v>105.75</c:v>
                </c:pt>
                <c:pt idx="6346">
                  <c:v>105.76666666666669</c:v>
                </c:pt>
                <c:pt idx="6347">
                  <c:v>105.7833333333333</c:v>
                </c:pt>
                <c:pt idx="6348">
                  <c:v>105.8</c:v>
                </c:pt>
                <c:pt idx="6349">
                  <c:v>105.81666666666671</c:v>
                </c:pt>
                <c:pt idx="6350">
                  <c:v>105.8333333333333</c:v>
                </c:pt>
                <c:pt idx="6351">
                  <c:v>105.85</c:v>
                </c:pt>
                <c:pt idx="6352">
                  <c:v>105.8666666666667</c:v>
                </c:pt>
                <c:pt idx="6353">
                  <c:v>105.8833333333333</c:v>
                </c:pt>
                <c:pt idx="6354">
                  <c:v>105.9</c:v>
                </c:pt>
                <c:pt idx="6355">
                  <c:v>105.9166666666667</c:v>
                </c:pt>
                <c:pt idx="6356">
                  <c:v>105.93333333333329</c:v>
                </c:pt>
                <c:pt idx="6357">
                  <c:v>105.95</c:v>
                </c:pt>
                <c:pt idx="6358">
                  <c:v>105.9666666666667</c:v>
                </c:pt>
                <c:pt idx="6359">
                  <c:v>105.98333333333331</c:v>
                </c:pt>
                <c:pt idx="6360">
                  <c:v>106</c:v>
                </c:pt>
                <c:pt idx="6361">
                  <c:v>106.01666666666669</c:v>
                </c:pt>
                <c:pt idx="6362">
                  <c:v>106.0333333333333</c:v>
                </c:pt>
                <c:pt idx="6363">
                  <c:v>106.05</c:v>
                </c:pt>
                <c:pt idx="6364">
                  <c:v>106.06666666666671</c:v>
                </c:pt>
                <c:pt idx="6365">
                  <c:v>106.0833333333333</c:v>
                </c:pt>
                <c:pt idx="6366">
                  <c:v>106.1</c:v>
                </c:pt>
                <c:pt idx="6367">
                  <c:v>106.1166666666667</c:v>
                </c:pt>
                <c:pt idx="6368">
                  <c:v>106.1333333333333</c:v>
                </c:pt>
                <c:pt idx="6369">
                  <c:v>106.15</c:v>
                </c:pt>
                <c:pt idx="6370">
                  <c:v>106.1666666666667</c:v>
                </c:pt>
                <c:pt idx="6371">
                  <c:v>106.18333333333329</c:v>
                </c:pt>
                <c:pt idx="6372">
                  <c:v>106.2</c:v>
                </c:pt>
                <c:pt idx="6373">
                  <c:v>106.2166666666667</c:v>
                </c:pt>
                <c:pt idx="6374">
                  <c:v>106.23333333333331</c:v>
                </c:pt>
                <c:pt idx="6375">
                  <c:v>106.25</c:v>
                </c:pt>
                <c:pt idx="6376">
                  <c:v>106.26666666666669</c:v>
                </c:pt>
                <c:pt idx="6377">
                  <c:v>106.2833333333333</c:v>
                </c:pt>
                <c:pt idx="6378">
                  <c:v>106.3</c:v>
                </c:pt>
                <c:pt idx="6379">
                  <c:v>106.31666666666671</c:v>
                </c:pt>
                <c:pt idx="6380">
                  <c:v>106.3333333333333</c:v>
                </c:pt>
                <c:pt idx="6381">
                  <c:v>106.35</c:v>
                </c:pt>
                <c:pt idx="6382">
                  <c:v>106.3666666666667</c:v>
                </c:pt>
                <c:pt idx="6383">
                  <c:v>106.3833333333333</c:v>
                </c:pt>
                <c:pt idx="6384">
                  <c:v>106.4</c:v>
                </c:pt>
                <c:pt idx="6385">
                  <c:v>106.4166666666667</c:v>
                </c:pt>
                <c:pt idx="6386">
                  <c:v>106.43333333333329</c:v>
                </c:pt>
                <c:pt idx="6387">
                  <c:v>106.45</c:v>
                </c:pt>
                <c:pt idx="6388">
                  <c:v>106.4666666666667</c:v>
                </c:pt>
                <c:pt idx="6389">
                  <c:v>106.48333333333331</c:v>
                </c:pt>
                <c:pt idx="6390">
                  <c:v>106.5</c:v>
                </c:pt>
                <c:pt idx="6391">
                  <c:v>106.51666666666669</c:v>
                </c:pt>
                <c:pt idx="6392">
                  <c:v>106.5333333333333</c:v>
                </c:pt>
                <c:pt idx="6393">
                  <c:v>106.55</c:v>
                </c:pt>
                <c:pt idx="6394">
                  <c:v>106.56666666666671</c:v>
                </c:pt>
                <c:pt idx="6395">
                  <c:v>106.5833333333333</c:v>
                </c:pt>
                <c:pt idx="6396">
                  <c:v>106.6</c:v>
                </c:pt>
                <c:pt idx="6397">
                  <c:v>106.6166666666667</c:v>
                </c:pt>
                <c:pt idx="6398">
                  <c:v>106.6333333333333</c:v>
                </c:pt>
                <c:pt idx="6399">
                  <c:v>106.65</c:v>
                </c:pt>
                <c:pt idx="6400">
                  <c:v>106.6666666666667</c:v>
                </c:pt>
                <c:pt idx="6401">
                  <c:v>106.68333333333329</c:v>
                </c:pt>
                <c:pt idx="6402">
                  <c:v>106.7</c:v>
                </c:pt>
                <c:pt idx="6403">
                  <c:v>106.7166666666667</c:v>
                </c:pt>
                <c:pt idx="6404">
                  <c:v>106.73333333333331</c:v>
                </c:pt>
                <c:pt idx="6405">
                  <c:v>106.75</c:v>
                </c:pt>
                <c:pt idx="6406">
                  <c:v>106.76666666666669</c:v>
                </c:pt>
                <c:pt idx="6407">
                  <c:v>106.7833333333333</c:v>
                </c:pt>
                <c:pt idx="6408">
                  <c:v>106.8</c:v>
                </c:pt>
                <c:pt idx="6409">
                  <c:v>106.81666666666671</c:v>
                </c:pt>
                <c:pt idx="6410">
                  <c:v>106.8333333333333</c:v>
                </c:pt>
                <c:pt idx="6411">
                  <c:v>106.85</c:v>
                </c:pt>
                <c:pt idx="6412">
                  <c:v>106.8666666666667</c:v>
                </c:pt>
                <c:pt idx="6413">
                  <c:v>106.8833333333333</c:v>
                </c:pt>
                <c:pt idx="6414">
                  <c:v>106.9</c:v>
                </c:pt>
                <c:pt idx="6415">
                  <c:v>106.9166666666667</c:v>
                </c:pt>
                <c:pt idx="6416">
                  <c:v>106.93333333333329</c:v>
                </c:pt>
                <c:pt idx="6417">
                  <c:v>106.95</c:v>
                </c:pt>
                <c:pt idx="6418">
                  <c:v>106.9666666666667</c:v>
                </c:pt>
                <c:pt idx="6419">
                  <c:v>106.98333333333331</c:v>
                </c:pt>
                <c:pt idx="6420">
                  <c:v>107</c:v>
                </c:pt>
                <c:pt idx="6421">
                  <c:v>107.01666666666669</c:v>
                </c:pt>
                <c:pt idx="6422">
                  <c:v>107.0333333333333</c:v>
                </c:pt>
                <c:pt idx="6423">
                  <c:v>107.05</c:v>
                </c:pt>
                <c:pt idx="6424">
                  <c:v>107.06666666666671</c:v>
                </c:pt>
                <c:pt idx="6425">
                  <c:v>107.0833333333333</c:v>
                </c:pt>
                <c:pt idx="6426">
                  <c:v>107.1</c:v>
                </c:pt>
                <c:pt idx="6427">
                  <c:v>107.1166666666667</c:v>
                </c:pt>
                <c:pt idx="6428">
                  <c:v>107.1333333333333</c:v>
                </c:pt>
                <c:pt idx="6429">
                  <c:v>107.15</c:v>
                </c:pt>
                <c:pt idx="6430">
                  <c:v>107.1666666666667</c:v>
                </c:pt>
                <c:pt idx="6431">
                  <c:v>107.18333333333329</c:v>
                </c:pt>
                <c:pt idx="6432">
                  <c:v>107.2</c:v>
                </c:pt>
                <c:pt idx="6433">
                  <c:v>107.2166666666667</c:v>
                </c:pt>
                <c:pt idx="6434">
                  <c:v>107.23333333333331</c:v>
                </c:pt>
                <c:pt idx="6435">
                  <c:v>107.25</c:v>
                </c:pt>
                <c:pt idx="6436">
                  <c:v>107.26666666666669</c:v>
                </c:pt>
                <c:pt idx="6437">
                  <c:v>107.2833333333333</c:v>
                </c:pt>
                <c:pt idx="6438">
                  <c:v>107.3</c:v>
                </c:pt>
                <c:pt idx="6439">
                  <c:v>107.31666666666671</c:v>
                </c:pt>
                <c:pt idx="6440">
                  <c:v>107.3333333333333</c:v>
                </c:pt>
                <c:pt idx="6441">
                  <c:v>107.35</c:v>
                </c:pt>
                <c:pt idx="6442">
                  <c:v>107.3666666666667</c:v>
                </c:pt>
                <c:pt idx="6443">
                  <c:v>107.3833333333333</c:v>
                </c:pt>
                <c:pt idx="6444">
                  <c:v>107.4</c:v>
                </c:pt>
                <c:pt idx="6445">
                  <c:v>107.4166666666667</c:v>
                </c:pt>
                <c:pt idx="6446">
                  <c:v>107.43333333333329</c:v>
                </c:pt>
                <c:pt idx="6447">
                  <c:v>107.45</c:v>
                </c:pt>
                <c:pt idx="6448">
                  <c:v>107.4666666666667</c:v>
                </c:pt>
                <c:pt idx="6449">
                  <c:v>107.48333333333331</c:v>
                </c:pt>
                <c:pt idx="6450">
                  <c:v>107.5</c:v>
                </c:pt>
                <c:pt idx="6451">
                  <c:v>107.51666666666669</c:v>
                </c:pt>
                <c:pt idx="6452">
                  <c:v>107.5333333333333</c:v>
                </c:pt>
                <c:pt idx="6453">
                  <c:v>107.55</c:v>
                </c:pt>
                <c:pt idx="6454">
                  <c:v>107.56666666666671</c:v>
                </c:pt>
                <c:pt idx="6455">
                  <c:v>107.5833333333333</c:v>
                </c:pt>
                <c:pt idx="6456">
                  <c:v>107.6</c:v>
                </c:pt>
                <c:pt idx="6457">
                  <c:v>107.6166666666667</c:v>
                </c:pt>
                <c:pt idx="6458">
                  <c:v>107.6333333333333</c:v>
                </c:pt>
                <c:pt idx="6459">
                  <c:v>107.65</c:v>
                </c:pt>
                <c:pt idx="6460">
                  <c:v>107.6666666666667</c:v>
                </c:pt>
                <c:pt idx="6461">
                  <c:v>107.68333333333329</c:v>
                </c:pt>
                <c:pt idx="6462">
                  <c:v>107.7</c:v>
                </c:pt>
                <c:pt idx="6463">
                  <c:v>107.7166666666667</c:v>
                </c:pt>
                <c:pt idx="6464">
                  <c:v>107.73333333333331</c:v>
                </c:pt>
                <c:pt idx="6465">
                  <c:v>107.75</c:v>
                </c:pt>
                <c:pt idx="6466">
                  <c:v>107.76666666666669</c:v>
                </c:pt>
                <c:pt idx="6467">
                  <c:v>107.7833333333333</c:v>
                </c:pt>
                <c:pt idx="6468">
                  <c:v>107.8</c:v>
                </c:pt>
                <c:pt idx="6469">
                  <c:v>107.81666666666671</c:v>
                </c:pt>
                <c:pt idx="6470">
                  <c:v>107.8333333333333</c:v>
                </c:pt>
                <c:pt idx="6471">
                  <c:v>107.85</c:v>
                </c:pt>
                <c:pt idx="6472">
                  <c:v>107.8666666666667</c:v>
                </c:pt>
                <c:pt idx="6473">
                  <c:v>107.8833333333333</c:v>
                </c:pt>
                <c:pt idx="6474">
                  <c:v>107.9</c:v>
                </c:pt>
                <c:pt idx="6475">
                  <c:v>107.9166666666667</c:v>
                </c:pt>
                <c:pt idx="6476">
                  <c:v>107.93333333333329</c:v>
                </c:pt>
                <c:pt idx="6477">
                  <c:v>107.95</c:v>
                </c:pt>
                <c:pt idx="6478">
                  <c:v>107.9666666666667</c:v>
                </c:pt>
                <c:pt idx="6479">
                  <c:v>107.98333333333331</c:v>
                </c:pt>
                <c:pt idx="6480">
                  <c:v>108</c:v>
                </c:pt>
                <c:pt idx="6481">
                  <c:v>108.01666666666669</c:v>
                </c:pt>
                <c:pt idx="6482">
                  <c:v>108.0333333333333</c:v>
                </c:pt>
                <c:pt idx="6483">
                  <c:v>108.05</c:v>
                </c:pt>
                <c:pt idx="6484">
                  <c:v>108.06666666666671</c:v>
                </c:pt>
                <c:pt idx="6485">
                  <c:v>108.0833333333333</c:v>
                </c:pt>
                <c:pt idx="6486">
                  <c:v>108.1</c:v>
                </c:pt>
                <c:pt idx="6487">
                  <c:v>108.1166666666667</c:v>
                </c:pt>
                <c:pt idx="6488">
                  <c:v>108.1333333333333</c:v>
                </c:pt>
                <c:pt idx="6489">
                  <c:v>108.15</c:v>
                </c:pt>
                <c:pt idx="6490">
                  <c:v>108.1666666666667</c:v>
                </c:pt>
                <c:pt idx="6491">
                  <c:v>108.18333333333329</c:v>
                </c:pt>
                <c:pt idx="6492">
                  <c:v>108.2</c:v>
                </c:pt>
                <c:pt idx="6493">
                  <c:v>108.2166666666667</c:v>
                </c:pt>
                <c:pt idx="6494">
                  <c:v>108.23333333333331</c:v>
                </c:pt>
                <c:pt idx="6495">
                  <c:v>108.25</c:v>
                </c:pt>
                <c:pt idx="6496">
                  <c:v>108.26666666666669</c:v>
                </c:pt>
                <c:pt idx="6497">
                  <c:v>108.2833333333333</c:v>
                </c:pt>
                <c:pt idx="6498">
                  <c:v>108.3</c:v>
                </c:pt>
                <c:pt idx="6499">
                  <c:v>108.31666666666671</c:v>
                </c:pt>
                <c:pt idx="6500">
                  <c:v>108.3333333333333</c:v>
                </c:pt>
                <c:pt idx="6501">
                  <c:v>108.35</c:v>
                </c:pt>
                <c:pt idx="6502">
                  <c:v>108.3666666666667</c:v>
                </c:pt>
                <c:pt idx="6503">
                  <c:v>108.3833333333333</c:v>
                </c:pt>
                <c:pt idx="6504">
                  <c:v>108.4</c:v>
                </c:pt>
                <c:pt idx="6505">
                  <c:v>108.4166666666667</c:v>
                </c:pt>
                <c:pt idx="6506">
                  <c:v>108.43333333333329</c:v>
                </c:pt>
                <c:pt idx="6507">
                  <c:v>108.45</c:v>
                </c:pt>
                <c:pt idx="6508">
                  <c:v>108.4666666666667</c:v>
                </c:pt>
                <c:pt idx="6509">
                  <c:v>108.48333333333331</c:v>
                </c:pt>
                <c:pt idx="6510">
                  <c:v>108.5</c:v>
                </c:pt>
                <c:pt idx="6511">
                  <c:v>108.51666666666669</c:v>
                </c:pt>
                <c:pt idx="6512">
                  <c:v>108.5333333333333</c:v>
                </c:pt>
                <c:pt idx="6513">
                  <c:v>108.55</c:v>
                </c:pt>
                <c:pt idx="6514">
                  <c:v>108.56666666666671</c:v>
                </c:pt>
                <c:pt idx="6515">
                  <c:v>108.5833333333333</c:v>
                </c:pt>
                <c:pt idx="6516">
                  <c:v>108.6</c:v>
                </c:pt>
                <c:pt idx="6517">
                  <c:v>108.6166666666667</c:v>
                </c:pt>
                <c:pt idx="6518">
                  <c:v>108.6333333333333</c:v>
                </c:pt>
                <c:pt idx="6519">
                  <c:v>108.65</c:v>
                </c:pt>
                <c:pt idx="6520">
                  <c:v>108.6666666666667</c:v>
                </c:pt>
                <c:pt idx="6521">
                  <c:v>108.68333333333329</c:v>
                </c:pt>
                <c:pt idx="6522">
                  <c:v>108.7</c:v>
                </c:pt>
                <c:pt idx="6523">
                  <c:v>108.7166666666667</c:v>
                </c:pt>
                <c:pt idx="6524">
                  <c:v>108.73333333333331</c:v>
                </c:pt>
                <c:pt idx="6525">
                  <c:v>108.75</c:v>
                </c:pt>
                <c:pt idx="6526">
                  <c:v>108.76666666666669</c:v>
                </c:pt>
                <c:pt idx="6527">
                  <c:v>108.7833333333333</c:v>
                </c:pt>
                <c:pt idx="6528">
                  <c:v>108.8</c:v>
                </c:pt>
                <c:pt idx="6529">
                  <c:v>108.81666666666671</c:v>
                </c:pt>
                <c:pt idx="6530">
                  <c:v>108.8333333333333</c:v>
                </c:pt>
                <c:pt idx="6531">
                  <c:v>108.85</c:v>
                </c:pt>
                <c:pt idx="6532">
                  <c:v>108.8666666666667</c:v>
                </c:pt>
                <c:pt idx="6533">
                  <c:v>108.8833333333333</c:v>
                </c:pt>
                <c:pt idx="6534">
                  <c:v>108.9</c:v>
                </c:pt>
                <c:pt idx="6535">
                  <c:v>108.9166666666667</c:v>
                </c:pt>
                <c:pt idx="6536">
                  <c:v>108.93333333333329</c:v>
                </c:pt>
                <c:pt idx="6537">
                  <c:v>108.95</c:v>
                </c:pt>
                <c:pt idx="6538">
                  <c:v>108.9666666666667</c:v>
                </c:pt>
                <c:pt idx="6539">
                  <c:v>108.98333333333331</c:v>
                </c:pt>
                <c:pt idx="6540">
                  <c:v>109</c:v>
                </c:pt>
                <c:pt idx="6541">
                  <c:v>109.01666666666669</c:v>
                </c:pt>
                <c:pt idx="6542">
                  <c:v>109.0333333333333</c:v>
                </c:pt>
                <c:pt idx="6543">
                  <c:v>109.05</c:v>
                </c:pt>
                <c:pt idx="6544">
                  <c:v>109.06666666666671</c:v>
                </c:pt>
                <c:pt idx="6545">
                  <c:v>109.0833333333333</c:v>
                </c:pt>
                <c:pt idx="6546">
                  <c:v>109.1</c:v>
                </c:pt>
                <c:pt idx="6547">
                  <c:v>109.1166666666667</c:v>
                </c:pt>
                <c:pt idx="6548">
                  <c:v>109.1333333333333</c:v>
                </c:pt>
                <c:pt idx="6549">
                  <c:v>109.15</c:v>
                </c:pt>
                <c:pt idx="6550">
                  <c:v>109.1666666666667</c:v>
                </c:pt>
                <c:pt idx="6551">
                  <c:v>109.18333333333329</c:v>
                </c:pt>
                <c:pt idx="6552">
                  <c:v>109.2</c:v>
                </c:pt>
                <c:pt idx="6553">
                  <c:v>109.2166666666667</c:v>
                </c:pt>
                <c:pt idx="6554">
                  <c:v>109.23333333333331</c:v>
                </c:pt>
                <c:pt idx="6555">
                  <c:v>109.25</c:v>
                </c:pt>
                <c:pt idx="6556">
                  <c:v>109.26666666666669</c:v>
                </c:pt>
                <c:pt idx="6557">
                  <c:v>109.2833333333333</c:v>
                </c:pt>
                <c:pt idx="6558">
                  <c:v>109.3</c:v>
                </c:pt>
                <c:pt idx="6559">
                  <c:v>109.31666666666671</c:v>
                </c:pt>
                <c:pt idx="6560">
                  <c:v>109.3333333333333</c:v>
                </c:pt>
                <c:pt idx="6561">
                  <c:v>109.35</c:v>
                </c:pt>
                <c:pt idx="6562">
                  <c:v>109.3666666666667</c:v>
                </c:pt>
                <c:pt idx="6563">
                  <c:v>109.3833333333333</c:v>
                </c:pt>
                <c:pt idx="6564">
                  <c:v>109.4</c:v>
                </c:pt>
                <c:pt idx="6565">
                  <c:v>109.4166666666667</c:v>
                </c:pt>
                <c:pt idx="6566">
                  <c:v>109.43333333333329</c:v>
                </c:pt>
                <c:pt idx="6567">
                  <c:v>109.45</c:v>
                </c:pt>
                <c:pt idx="6568">
                  <c:v>109.4666666666667</c:v>
                </c:pt>
                <c:pt idx="6569">
                  <c:v>109.48333333333331</c:v>
                </c:pt>
                <c:pt idx="6570">
                  <c:v>109.5</c:v>
                </c:pt>
                <c:pt idx="6571">
                  <c:v>109.51666666666669</c:v>
                </c:pt>
                <c:pt idx="6572">
                  <c:v>109.5333333333333</c:v>
                </c:pt>
                <c:pt idx="6573">
                  <c:v>109.55</c:v>
                </c:pt>
                <c:pt idx="6574">
                  <c:v>109.56666666666671</c:v>
                </c:pt>
                <c:pt idx="6575">
                  <c:v>109.5833333333333</c:v>
                </c:pt>
                <c:pt idx="6576">
                  <c:v>109.6</c:v>
                </c:pt>
                <c:pt idx="6577">
                  <c:v>109.6166666666667</c:v>
                </c:pt>
                <c:pt idx="6578">
                  <c:v>109.6333333333333</c:v>
                </c:pt>
                <c:pt idx="6579">
                  <c:v>109.65</c:v>
                </c:pt>
                <c:pt idx="6580">
                  <c:v>109.6666666666667</c:v>
                </c:pt>
                <c:pt idx="6581">
                  <c:v>109.68333333333329</c:v>
                </c:pt>
                <c:pt idx="6582">
                  <c:v>109.7</c:v>
                </c:pt>
                <c:pt idx="6583">
                  <c:v>109.7166666666667</c:v>
                </c:pt>
                <c:pt idx="6584">
                  <c:v>109.73333333333331</c:v>
                </c:pt>
                <c:pt idx="6585">
                  <c:v>109.75</c:v>
                </c:pt>
                <c:pt idx="6586">
                  <c:v>109.76666666666669</c:v>
                </c:pt>
                <c:pt idx="6587">
                  <c:v>109.7833333333333</c:v>
                </c:pt>
                <c:pt idx="6588">
                  <c:v>109.8</c:v>
                </c:pt>
                <c:pt idx="6589">
                  <c:v>109.81666666666671</c:v>
                </c:pt>
                <c:pt idx="6590">
                  <c:v>109.8333333333333</c:v>
                </c:pt>
                <c:pt idx="6591">
                  <c:v>109.85</c:v>
                </c:pt>
                <c:pt idx="6592">
                  <c:v>109.8666666666667</c:v>
                </c:pt>
                <c:pt idx="6593">
                  <c:v>109.8833333333333</c:v>
                </c:pt>
                <c:pt idx="6594">
                  <c:v>109.9</c:v>
                </c:pt>
                <c:pt idx="6595">
                  <c:v>109.9166666666667</c:v>
                </c:pt>
                <c:pt idx="6596">
                  <c:v>109.93333333333329</c:v>
                </c:pt>
                <c:pt idx="6597">
                  <c:v>109.95</c:v>
                </c:pt>
                <c:pt idx="6598">
                  <c:v>109.9666666666667</c:v>
                </c:pt>
                <c:pt idx="6599">
                  <c:v>109.98333333333331</c:v>
                </c:pt>
                <c:pt idx="6600">
                  <c:v>110</c:v>
                </c:pt>
                <c:pt idx="6601">
                  <c:v>110.01666666666669</c:v>
                </c:pt>
                <c:pt idx="6602">
                  <c:v>110.0333333333333</c:v>
                </c:pt>
                <c:pt idx="6603">
                  <c:v>110.05</c:v>
                </c:pt>
                <c:pt idx="6604">
                  <c:v>110.06666666666671</c:v>
                </c:pt>
                <c:pt idx="6605">
                  <c:v>110.0833333333333</c:v>
                </c:pt>
                <c:pt idx="6606">
                  <c:v>110.1</c:v>
                </c:pt>
                <c:pt idx="6607">
                  <c:v>110.1166666666667</c:v>
                </c:pt>
                <c:pt idx="6608">
                  <c:v>110.1333333333333</c:v>
                </c:pt>
                <c:pt idx="6609">
                  <c:v>110.15</c:v>
                </c:pt>
                <c:pt idx="6610">
                  <c:v>110.1666666666667</c:v>
                </c:pt>
                <c:pt idx="6611">
                  <c:v>110.18333333333329</c:v>
                </c:pt>
                <c:pt idx="6612">
                  <c:v>110.2</c:v>
                </c:pt>
                <c:pt idx="6613">
                  <c:v>110.2166666666667</c:v>
                </c:pt>
                <c:pt idx="6614">
                  <c:v>110.23333333333331</c:v>
                </c:pt>
                <c:pt idx="6615">
                  <c:v>110.25</c:v>
                </c:pt>
                <c:pt idx="6616">
                  <c:v>110.26666666666669</c:v>
                </c:pt>
                <c:pt idx="6617">
                  <c:v>110.2833333333333</c:v>
                </c:pt>
                <c:pt idx="6618">
                  <c:v>110.3</c:v>
                </c:pt>
                <c:pt idx="6619">
                  <c:v>110.31666666666671</c:v>
                </c:pt>
                <c:pt idx="6620">
                  <c:v>110.3333333333333</c:v>
                </c:pt>
                <c:pt idx="6621">
                  <c:v>110.35</c:v>
                </c:pt>
                <c:pt idx="6622">
                  <c:v>110.3666666666667</c:v>
                </c:pt>
                <c:pt idx="6623">
                  <c:v>110.3833333333333</c:v>
                </c:pt>
                <c:pt idx="6624">
                  <c:v>110.4</c:v>
                </c:pt>
                <c:pt idx="6625">
                  <c:v>110.4166666666667</c:v>
                </c:pt>
                <c:pt idx="6626">
                  <c:v>110.43333333333329</c:v>
                </c:pt>
                <c:pt idx="6627">
                  <c:v>110.45</c:v>
                </c:pt>
                <c:pt idx="6628">
                  <c:v>110.4666666666667</c:v>
                </c:pt>
                <c:pt idx="6629">
                  <c:v>110.48333333333331</c:v>
                </c:pt>
                <c:pt idx="6630">
                  <c:v>110.5</c:v>
                </c:pt>
                <c:pt idx="6631">
                  <c:v>110.51666666666669</c:v>
                </c:pt>
                <c:pt idx="6632">
                  <c:v>110.5333333333333</c:v>
                </c:pt>
                <c:pt idx="6633">
                  <c:v>110.55</c:v>
                </c:pt>
                <c:pt idx="6634">
                  <c:v>110.56666666666671</c:v>
                </c:pt>
                <c:pt idx="6635">
                  <c:v>110.5833333333333</c:v>
                </c:pt>
                <c:pt idx="6636">
                  <c:v>110.6</c:v>
                </c:pt>
                <c:pt idx="6637">
                  <c:v>110.6166666666667</c:v>
                </c:pt>
                <c:pt idx="6638">
                  <c:v>110.6333333333333</c:v>
                </c:pt>
                <c:pt idx="6639">
                  <c:v>110.65</c:v>
                </c:pt>
                <c:pt idx="6640">
                  <c:v>110.6666666666667</c:v>
                </c:pt>
                <c:pt idx="6641">
                  <c:v>110.68333333333329</c:v>
                </c:pt>
                <c:pt idx="6642">
                  <c:v>110.7</c:v>
                </c:pt>
                <c:pt idx="6643">
                  <c:v>110.7166666666667</c:v>
                </c:pt>
                <c:pt idx="6644">
                  <c:v>110.73333333333331</c:v>
                </c:pt>
                <c:pt idx="6645">
                  <c:v>110.75</c:v>
                </c:pt>
                <c:pt idx="6646">
                  <c:v>110.76666666666669</c:v>
                </c:pt>
                <c:pt idx="6647">
                  <c:v>110.7833333333333</c:v>
                </c:pt>
                <c:pt idx="6648">
                  <c:v>110.8</c:v>
                </c:pt>
                <c:pt idx="6649">
                  <c:v>110.81666666666671</c:v>
                </c:pt>
                <c:pt idx="6650">
                  <c:v>110.8333333333333</c:v>
                </c:pt>
                <c:pt idx="6651">
                  <c:v>110.85</c:v>
                </c:pt>
                <c:pt idx="6652">
                  <c:v>110.8666666666667</c:v>
                </c:pt>
                <c:pt idx="6653">
                  <c:v>110.8833333333333</c:v>
                </c:pt>
                <c:pt idx="6654">
                  <c:v>110.9</c:v>
                </c:pt>
                <c:pt idx="6655">
                  <c:v>110.9166666666667</c:v>
                </c:pt>
                <c:pt idx="6656">
                  <c:v>110.93333333333329</c:v>
                </c:pt>
                <c:pt idx="6657">
                  <c:v>110.95</c:v>
                </c:pt>
                <c:pt idx="6658">
                  <c:v>110.9666666666667</c:v>
                </c:pt>
                <c:pt idx="6659">
                  <c:v>110.98333333333331</c:v>
                </c:pt>
                <c:pt idx="6660">
                  <c:v>111</c:v>
                </c:pt>
                <c:pt idx="6661">
                  <c:v>111.01666666666669</c:v>
                </c:pt>
                <c:pt idx="6662">
                  <c:v>111.0333333333333</c:v>
                </c:pt>
                <c:pt idx="6663">
                  <c:v>111.05</c:v>
                </c:pt>
                <c:pt idx="6664">
                  <c:v>111.06666666666671</c:v>
                </c:pt>
                <c:pt idx="6665">
                  <c:v>111.0833333333333</c:v>
                </c:pt>
                <c:pt idx="6666">
                  <c:v>111.1</c:v>
                </c:pt>
                <c:pt idx="6667">
                  <c:v>111.1166666666667</c:v>
                </c:pt>
                <c:pt idx="6668">
                  <c:v>111.1333333333333</c:v>
                </c:pt>
                <c:pt idx="6669">
                  <c:v>111.15</c:v>
                </c:pt>
                <c:pt idx="6670">
                  <c:v>111.1666666666667</c:v>
                </c:pt>
                <c:pt idx="6671">
                  <c:v>111.18333333333329</c:v>
                </c:pt>
                <c:pt idx="6672">
                  <c:v>111.2</c:v>
                </c:pt>
                <c:pt idx="6673">
                  <c:v>111.2166666666667</c:v>
                </c:pt>
                <c:pt idx="6674">
                  <c:v>111.23333333333331</c:v>
                </c:pt>
                <c:pt idx="6675">
                  <c:v>111.25</c:v>
                </c:pt>
                <c:pt idx="6676">
                  <c:v>111.26666666666669</c:v>
                </c:pt>
                <c:pt idx="6677">
                  <c:v>111.2833333333333</c:v>
                </c:pt>
                <c:pt idx="6678">
                  <c:v>111.3</c:v>
                </c:pt>
                <c:pt idx="6679">
                  <c:v>111.31666666666671</c:v>
                </c:pt>
                <c:pt idx="6680">
                  <c:v>111.3333333333333</c:v>
                </c:pt>
                <c:pt idx="6681">
                  <c:v>111.35</c:v>
                </c:pt>
                <c:pt idx="6682">
                  <c:v>111.3666666666667</c:v>
                </c:pt>
                <c:pt idx="6683">
                  <c:v>111.3833333333333</c:v>
                </c:pt>
                <c:pt idx="6684">
                  <c:v>111.4</c:v>
                </c:pt>
                <c:pt idx="6685">
                  <c:v>111.4166666666667</c:v>
                </c:pt>
                <c:pt idx="6686">
                  <c:v>111.43333333333329</c:v>
                </c:pt>
                <c:pt idx="6687">
                  <c:v>111.45</c:v>
                </c:pt>
                <c:pt idx="6688">
                  <c:v>111.4666666666667</c:v>
                </c:pt>
                <c:pt idx="6689">
                  <c:v>111.48333333333331</c:v>
                </c:pt>
                <c:pt idx="6690">
                  <c:v>111.5</c:v>
                </c:pt>
                <c:pt idx="6691">
                  <c:v>111.51666666666669</c:v>
                </c:pt>
                <c:pt idx="6692">
                  <c:v>111.5333333333333</c:v>
                </c:pt>
                <c:pt idx="6693">
                  <c:v>111.55</c:v>
                </c:pt>
                <c:pt idx="6694">
                  <c:v>111.56666666666671</c:v>
                </c:pt>
                <c:pt idx="6695">
                  <c:v>111.5833333333333</c:v>
                </c:pt>
                <c:pt idx="6696">
                  <c:v>111.6</c:v>
                </c:pt>
                <c:pt idx="6697">
                  <c:v>111.6166666666667</c:v>
                </c:pt>
                <c:pt idx="6698">
                  <c:v>111.6333333333333</c:v>
                </c:pt>
                <c:pt idx="6699">
                  <c:v>111.65</c:v>
                </c:pt>
                <c:pt idx="6700">
                  <c:v>111.6666666666667</c:v>
                </c:pt>
                <c:pt idx="6701">
                  <c:v>111.68333333333329</c:v>
                </c:pt>
                <c:pt idx="6702">
                  <c:v>111.7</c:v>
                </c:pt>
                <c:pt idx="6703">
                  <c:v>111.7166666666667</c:v>
                </c:pt>
                <c:pt idx="6704">
                  <c:v>111.73333333333331</c:v>
                </c:pt>
                <c:pt idx="6705">
                  <c:v>111.75</c:v>
                </c:pt>
                <c:pt idx="6706">
                  <c:v>111.76666666666669</c:v>
                </c:pt>
                <c:pt idx="6707">
                  <c:v>111.7833333333333</c:v>
                </c:pt>
                <c:pt idx="6708">
                  <c:v>111.8</c:v>
                </c:pt>
                <c:pt idx="6709">
                  <c:v>111.81666666666671</c:v>
                </c:pt>
                <c:pt idx="6710">
                  <c:v>111.8333333333333</c:v>
                </c:pt>
                <c:pt idx="6711">
                  <c:v>111.85</c:v>
                </c:pt>
                <c:pt idx="6712">
                  <c:v>111.9166666666667</c:v>
                </c:pt>
                <c:pt idx="6713">
                  <c:v>111.93333333333329</c:v>
                </c:pt>
                <c:pt idx="6714">
                  <c:v>111.95</c:v>
                </c:pt>
                <c:pt idx="6715">
                  <c:v>111.9666666666667</c:v>
                </c:pt>
                <c:pt idx="6716">
                  <c:v>111.98333333333331</c:v>
                </c:pt>
                <c:pt idx="6717">
                  <c:v>112</c:v>
                </c:pt>
                <c:pt idx="6718">
                  <c:v>112.01666666666669</c:v>
                </c:pt>
                <c:pt idx="6719">
                  <c:v>112.0333333333333</c:v>
                </c:pt>
                <c:pt idx="6720">
                  <c:v>112.05</c:v>
                </c:pt>
                <c:pt idx="6721">
                  <c:v>112.06666666666671</c:v>
                </c:pt>
                <c:pt idx="6722">
                  <c:v>112.0833333333333</c:v>
                </c:pt>
                <c:pt idx="6723">
                  <c:v>112.1</c:v>
                </c:pt>
                <c:pt idx="6724">
                  <c:v>112.1166666666667</c:v>
                </c:pt>
                <c:pt idx="6725">
                  <c:v>112.1333333333333</c:v>
                </c:pt>
                <c:pt idx="6726">
                  <c:v>112.15</c:v>
                </c:pt>
                <c:pt idx="6727">
                  <c:v>112.1666666666667</c:v>
                </c:pt>
                <c:pt idx="6728">
                  <c:v>112.18333333333329</c:v>
                </c:pt>
                <c:pt idx="6729">
                  <c:v>112.2</c:v>
                </c:pt>
                <c:pt idx="6730">
                  <c:v>112.2166666666667</c:v>
                </c:pt>
                <c:pt idx="6731">
                  <c:v>112.23333333333331</c:v>
                </c:pt>
                <c:pt idx="6732">
                  <c:v>112.25</c:v>
                </c:pt>
                <c:pt idx="6733">
                  <c:v>112.26666666666669</c:v>
                </c:pt>
                <c:pt idx="6734">
                  <c:v>112.2833333333333</c:v>
                </c:pt>
                <c:pt idx="6735">
                  <c:v>112.3</c:v>
                </c:pt>
                <c:pt idx="6736">
                  <c:v>112.31666666666671</c:v>
                </c:pt>
                <c:pt idx="6737">
                  <c:v>112.3333333333333</c:v>
                </c:pt>
                <c:pt idx="6738">
                  <c:v>112.35</c:v>
                </c:pt>
                <c:pt idx="6739">
                  <c:v>112.3666666666667</c:v>
                </c:pt>
                <c:pt idx="6740">
                  <c:v>112.3833333333333</c:v>
                </c:pt>
                <c:pt idx="6741">
                  <c:v>112.4</c:v>
                </c:pt>
                <c:pt idx="6742">
                  <c:v>112.4166666666667</c:v>
                </c:pt>
                <c:pt idx="6743">
                  <c:v>112.43333333333329</c:v>
                </c:pt>
                <c:pt idx="6744">
                  <c:v>112.45</c:v>
                </c:pt>
                <c:pt idx="6745">
                  <c:v>112.4666666666667</c:v>
                </c:pt>
                <c:pt idx="6746">
                  <c:v>112.48333333333331</c:v>
                </c:pt>
                <c:pt idx="6747">
                  <c:v>112.5</c:v>
                </c:pt>
                <c:pt idx="6748">
                  <c:v>112.51666666666669</c:v>
                </c:pt>
                <c:pt idx="6749">
                  <c:v>112.5333333333333</c:v>
                </c:pt>
                <c:pt idx="6750">
                  <c:v>112.55</c:v>
                </c:pt>
                <c:pt idx="6751">
                  <c:v>112.56666666666671</c:v>
                </c:pt>
                <c:pt idx="6752">
                  <c:v>112.5833333333333</c:v>
                </c:pt>
                <c:pt idx="6753">
                  <c:v>112.6</c:v>
                </c:pt>
                <c:pt idx="6754">
                  <c:v>112.6166666666667</c:v>
                </c:pt>
                <c:pt idx="6755">
                  <c:v>112.6333333333333</c:v>
                </c:pt>
                <c:pt idx="6756">
                  <c:v>112.65</c:v>
                </c:pt>
                <c:pt idx="6757">
                  <c:v>112.6666666666667</c:v>
                </c:pt>
                <c:pt idx="6758">
                  <c:v>112.68333333333329</c:v>
                </c:pt>
                <c:pt idx="6759">
                  <c:v>112.7</c:v>
                </c:pt>
                <c:pt idx="6760">
                  <c:v>112.7166666666667</c:v>
                </c:pt>
                <c:pt idx="6761">
                  <c:v>112.73333333333331</c:v>
                </c:pt>
                <c:pt idx="6762">
                  <c:v>112.75</c:v>
                </c:pt>
                <c:pt idx="6763">
                  <c:v>112.76666666666669</c:v>
                </c:pt>
                <c:pt idx="6764">
                  <c:v>112.7833333333333</c:v>
                </c:pt>
                <c:pt idx="6765">
                  <c:v>112.8</c:v>
                </c:pt>
                <c:pt idx="6766">
                  <c:v>112.81666666666671</c:v>
                </c:pt>
                <c:pt idx="6767">
                  <c:v>112.8333333333333</c:v>
                </c:pt>
                <c:pt idx="6768">
                  <c:v>112.85</c:v>
                </c:pt>
                <c:pt idx="6769">
                  <c:v>112.8666666666667</c:v>
                </c:pt>
                <c:pt idx="6770">
                  <c:v>112.8833333333333</c:v>
                </c:pt>
                <c:pt idx="6771">
                  <c:v>112.9</c:v>
                </c:pt>
                <c:pt idx="6772">
                  <c:v>112.9166666666667</c:v>
                </c:pt>
                <c:pt idx="6773">
                  <c:v>112.93333333333329</c:v>
                </c:pt>
                <c:pt idx="6774">
                  <c:v>112.95</c:v>
                </c:pt>
                <c:pt idx="6775">
                  <c:v>112.9666666666667</c:v>
                </c:pt>
                <c:pt idx="6776">
                  <c:v>112.98333333333331</c:v>
                </c:pt>
                <c:pt idx="6777">
                  <c:v>113</c:v>
                </c:pt>
                <c:pt idx="6778">
                  <c:v>113.01666666666669</c:v>
                </c:pt>
                <c:pt idx="6779">
                  <c:v>113.0333333333333</c:v>
                </c:pt>
                <c:pt idx="6780">
                  <c:v>113.05</c:v>
                </c:pt>
                <c:pt idx="6781">
                  <c:v>113.06666666666671</c:v>
                </c:pt>
                <c:pt idx="6782">
                  <c:v>113.0833333333333</c:v>
                </c:pt>
                <c:pt idx="6783">
                  <c:v>113.1</c:v>
                </c:pt>
                <c:pt idx="6784">
                  <c:v>113.1166666666667</c:v>
                </c:pt>
                <c:pt idx="6785">
                  <c:v>113.1333333333333</c:v>
                </c:pt>
                <c:pt idx="6786">
                  <c:v>113.15</c:v>
                </c:pt>
                <c:pt idx="6787">
                  <c:v>113.1666666666667</c:v>
                </c:pt>
                <c:pt idx="6788">
                  <c:v>113.18333333333329</c:v>
                </c:pt>
                <c:pt idx="6789">
                  <c:v>113.2</c:v>
                </c:pt>
                <c:pt idx="6790">
                  <c:v>113.2166666666667</c:v>
                </c:pt>
                <c:pt idx="6791">
                  <c:v>113.23333333333331</c:v>
                </c:pt>
                <c:pt idx="6792">
                  <c:v>113.25</c:v>
                </c:pt>
                <c:pt idx="6793">
                  <c:v>113.26666666666669</c:v>
                </c:pt>
                <c:pt idx="6794">
                  <c:v>113.2833333333333</c:v>
                </c:pt>
                <c:pt idx="6795">
                  <c:v>113.3</c:v>
                </c:pt>
                <c:pt idx="6796">
                  <c:v>113.31666666666671</c:v>
                </c:pt>
                <c:pt idx="6797">
                  <c:v>113.3333333333333</c:v>
                </c:pt>
                <c:pt idx="6798">
                  <c:v>113.35</c:v>
                </c:pt>
                <c:pt idx="6799">
                  <c:v>113.3666666666667</c:v>
                </c:pt>
                <c:pt idx="6800">
                  <c:v>113.3833333333333</c:v>
                </c:pt>
                <c:pt idx="6801">
                  <c:v>113.4</c:v>
                </c:pt>
                <c:pt idx="6802">
                  <c:v>113.4166666666667</c:v>
                </c:pt>
                <c:pt idx="6803">
                  <c:v>113.43333333333329</c:v>
                </c:pt>
                <c:pt idx="6804">
                  <c:v>113.45</c:v>
                </c:pt>
                <c:pt idx="6805">
                  <c:v>113.4666666666667</c:v>
                </c:pt>
                <c:pt idx="6806">
                  <c:v>113.48333333333331</c:v>
                </c:pt>
                <c:pt idx="6807">
                  <c:v>113.5</c:v>
                </c:pt>
                <c:pt idx="6808">
                  <c:v>113.51666666666669</c:v>
                </c:pt>
                <c:pt idx="6809">
                  <c:v>113.5333333333333</c:v>
                </c:pt>
                <c:pt idx="6810">
                  <c:v>113.55</c:v>
                </c:pt>
                <c:pt idx="6811">
                  <c:v>113.56666666666671</c:v>
                </c:pt>
                <c:pt idx="6812">
                  <c:v>113.6166666666667</c:v>
                </c:pt>
                <c:pt idx="6813">
                  <c:v>113.6333333333333</c:v>
                </c:pt>
                <c:pt idx="6814">
                  <c:v>113.65</c:v>
                </c:pt>
                <c:pt idx="6815">
                  <c:v>113.6666666666667</c:v>
                </c:pt>
                <c:pt idx="6816">
                  <c:v>113.68333333333329</c:v>
                </c:pt>
                <c:pt idx="6817">
                  <c:v>113.7</c:v>
                </c:pt>
                <c:pt idx="6818">
                  <c:v>113.7166666666667</c:v>
                </c:pt>
                <c:pt idx="6819">
                  <c:v>113.73333333333331</c:v>
                </c:pt>
                <c:pt idx="6820">
                  <c:v>113.75</c:v>
                </c:pt>
                <c:pt idx="6821">
                  <c:v>113.76666666666669</c:v>
                </c:pt>
                <c:pt idx="6822">
                  <c:v>113.7833333333333</c:v>
                </c:pt>
                <c:pt idx="6823">
                  <c:v>113.8</c:v>
                </c:pt>
                <c:pt idx="6824">
                  <c:v>113.81666666666671</c:v>
                </c:pt>
                <c:pt idx="6825">
                  <c:v>113.8333333333333</c:v>
                </c:pt>
                <c:pt idx="6826">
                  <c:v>113.85</c:v>
                </c:pt>
                <c:pt idx="6827">
                  <c:v>113.8666666666667</c:v>
                </c:pt>
                <c:pt idx="6828">
                  <c:v>113.8833333333333</c:v>
                </c:pt>
                <c:pt idx="6829">
                  <c:v>113.9166666666667</c:v>
                </c:pt>
                <c:pt idx="6830">
                  <c:v>113.93333333333329</c:v>
                </c:pt>
                <c:pt idx="6831">
                  <c:v>113.95</c:v>
                </c:pt>
                <c:pt idx="6832">
                  <c:v>113.9666666666667</c:v>
                </c:pt>
                <c:pt idx="6833">
                  <c:v>113.98333333333331</c:v>
                </c:pt>
                <c:pt idx="6834">
                  <c:v>114</c:v>
                </c:pt>
                <c:pt idx="6835">
                  <c:v>114.01666666666669</c:v>
                </c:pt>
                <c:pt idx="6836">
                  <c:v>114.0333333333333</c:v>
                </c:pt>
                <c:pt idx="6837">
                  <c:v>114.05</c:v>
                </c:pt>
                <c:pt idx="6838">
                  <c:v>114.06666666666671</c:v>
                </c:pt>
                <c:pt idx="6839">
                  <c:v>114.0833333333333</c:v>
                </c:pt>
                <c:pt idx="6840">
                  <c:v>114.1</c:v>
                </c:pt>
                <c:pt idx="6841">
                  <c:v>114.1166666666667</c:v>
                </c:pt>
                <c:pt idx="6842">
                  <c:v>114.1333333333333</c:v>
                </c:pt>
                <c:pt idx="6843">
                  <c:v>114.15</c:v>
                </c:pt>
                <c:pt idx="6844">
                  <c:v>114.1666666666667</c:v>
                </c:pt>
                <c:pt idx="6845">
                  <c:v>114.18333333333329</c:v>
                </c:pt>
                <c:pt idx="6846">
                  <c:v>114.2</c:v>
                </c:pt>
                <c:pt idx="6847">
                  <c:v>114.2166666666667</c:v>
                </c:pt>
                <c:pt idx="6848">
                  <c:v>114.23333333333331</c:v>
                </c:pt>
                <c:pt idx="6849">
                  <c:v>114.25</c:v>
                </c:pt>
                <c:pt idx="6850">
                  <c:v>114.26666666666669</c:v>
                </c:pt>
                <c:pt idx="6851">
                  <c:v>114.2833333333333</c:v>
                </c:pt>
                <c:pt idx="6852">
                  <c:v>114.3</c:v>
                </c:pt>
                <c:pt idx="6853">
                  <c:v>114.31666666666671</c:v>
                </c:pt>
                <c:pt idx="6854">
                  <c:v>114.3333333333333</c:v>
                </c:pt>
                <c:pt idx="6855">
                  <c:v>114.35</c:v>
                </c:pt>
                <c:pt idx="6856">
                  <c:v>114.3666666666667</c:v>
                </c:pt>
                <c:pt idx="6857">
                  <c:v>114.3833333333333</c:v>
                </c:pt>
                <c:pt idx="6858">
                  <c:v>114.4</c:v>
                </c:pt>
                <c:pt idx="6859">
                  <c:v>114.4166666666667</c:v>
                </c:pt>
                <c:pt idx="6860">
                  <c:v>114.43333333333329</c:v>
                </c:pt>
                <c:pt idx="6861">
                  <c:v>114.45</c:v>
                </c:pt>
                <c:pt idx="6862">
                  <c:v>114.4666666666667</c:v>
                </c:pt>
                <c:pt idx="6863">
                  <c:v>114.48333333333331</c:v>
                </c:pt>
                <c:pt idx="6864">
                  <c:v>114.5</c:v>
                </c:pt>
                <c:pt idx="6865">
                  <c:v>114.51666666666669</c:v>
                </c:pt>
                <c:pt idx="6866">
                  <c:v>114.5333333333333</c:v>
                </c:pt>
                <c:pt idx="6867">
                  <c:v>114.55</c:v>
                </c:pt>
                <c:pt idx="6868">
                  <c:v>114.56666666666671</c:v>
                </c:pt>
                <c:pt idx="6869">
                  <c:v>114.5833333333333</c:v>
                </c:pt>
                <c:pt idx="6870">
                  <c:v>114.6</c:v>
                </c:pt>
                <c:pt idx="6871">
                  <c:v>114.6166666666667</c:v>
                </c:pt>
                <c:pt idx="6872">
                  <c:v>114.6333333333333</c:v>
                </c:pt>
                <c:pt idx="6873">
                  <c:v>114.65</c:v>
                </c:pt>
                <c:pt idx="6874">
                  <c:v>114.6666666666667</c:v>
                </c:pt>
                <c:pt idx="6875">
                  <c:v>114.68333333333329</c:v>
                </c:pt>
                <c:pt idx="6876">
                  <c:v>114.7</c:v>
                </c:pt>
                <c:pt idx="6877">
                  <c:v>114.7166666666667</c:v>
                </c:pt>
                <c:pt idx="6878">
                  <c:v>114.73333333333331</c:v>
                </c:pt>
                <c:pt idx="6879">
                  <c:v>114.75</c:v>
                </c:pt>
                <c:pt idx="6880">
                  <c:v>114.76666666666669</c:v>
                </c:pt>
                <c:pt idx="6881">
                  <c:v>114.7833333333333</c:v>
                </c:pt>
                <c:pt idx="6882">
                  <c:v>114.8</c:v>
                </c:pt>
                <c:pt idx="6883">
                  <c:v>114.81666666666671</c:v>
                </c:pt>
                <c:pt idx="6884">
                  <c:v>114.8333333333333</c:v>
                </c:pt>
                <c:pt idx="6885">
                  <c:v>114.85</c:v>
                </c:pt>
                <c:pt idx="6886">
                  <c:v>114.8666666666667</c:v>
                </c:pt>
                <c:pt idx="6887">
                  <c:v>114.8833333333333</c:v>
                </c:pt>
                <c:pt idx="6888">
                  <c:v>114.9</c:v>
                </c:pt>
                <c:pt idx="6889">
                  <c:v>114.9166666666667</c:v>
                </c:pt>
                <c:pt idx="6890">
                  <c:v>114.93333333333329</c:v>
                </c:pt>
                <c:pt idx="6891">
                  <c:v>114.95</c:v>
                </c:pt>
                <c:pt idx="6892">
                  <c:v>114.9666666666667</c:v>
                </c:pt>
                <c:pt idx="6893">
                  <c:v>114.98333333333331</c:v>
                </c:pt>
                <c:pt idx="6894">
                  <c:v>115</c:v>
                </c:pt>
                <c:pt idx="6895">
                  <c:v>115.01666666666669</c:v>
                </c:pt>
                <c:pt idx="6896">
                  <c:v>115.0333333333333</c:v>
                </c:pt>
                <c:pt idx="6897">
                  <c:v>115.05</c:v>
                </c:pt>
                <c:pt idx="6898">
                  <c:v>115.06666666666671</c:v>
                </c:pt>
                <c:pt idx="6899">
                  <c:v>115.0833333333333</c:v>
                </c:pt>
                <c:pt idx="6900">
                  <c:v>115.1</c:v>
                </c:pt>
                <c:pt idx="6901">
                  <c:v>115.1166666666667</c:v>
                </c:pt>
                <c:pt idx="6902">
                  <c:v>115.1333333333333</c:v>
                </c:pt>
                <c:pt idx="6903">
                  <c:v>115.15</c:v>
                </c:pt>
                <c:pt idx="6904">
                  <c:v>115.1666666666667</c:v>
                </c:pt>
                <c:pt idx="6905">
                  <c:v>115.18333333333329</c:v>
                </c:pt>
                <c:pt idx="6906">
                  <c:v>115.2</c:v>
                </c:pt>
                <c:pt idx="6907">
                  <c:v>115.2166666666667</c:v>
                </c:pt>
                <c:pt idx="6908">
                  <c:v>115.23333333333331</c:v>
                </c:pt>
                <c:pt idx="6909">
                  <c:v>115.25</c:v>
                </c:pt>
                <c:pt idx="6910">
                  <c:v>115.26666666666669</c:v>
                </c:pt>
                <c:pt idx="6911">
                  <c:v>115.2833333333333</c:v>
                </c:pt>
                <c:pt idx="6912">
                  <c:v>115.3</c:v>
                </c:pt>
                <c:pt idx="6913">
                  <c:v>115.31666666666671</c:v>
                </c:pt>
                <c:pt idx="6914">
                  <c:v>115.3333333333333</c:v>
                </c:pt>
                <c:pt idx="6915">
                  <c:v>115.35</c:v>
                </c:pt>
                <c:pt idx="6916">
                  <c:v>115.3666666666667</c:v>
                </c:pt>
                <c:pt idx="6917">
                  <c:v>115.3833333333333</c:v>
                </c:pt>
                <c:pt idx="6918">
                  <c:v>115.4</c:v>
                </c:pt>
                <c:pt idx="6919">
                  <c:v>115.4166666666667</c:v>
                </c:pt>
                <c:pt idx="6920">
                  <c:v>115.43333333333329</c:v>
                </c:pt>
                <c:pt idx="6921">
                  <c:v>115.45</c:v>
                </c:pt>
                <c:pt idx="6922">
                  <c:v>115.4666666666667</c:v>
                </c:pt>
                <c:pt idx="6923">
                  <c:v>115.48333333333331</c:v>
                </c:pt>
                <c:pt idx="6924">
                  <c:v>115.5</c:v>
                </c:pt>
                <c:pt idx="6925">
                  <c:v>115.51666666666669</c:v>
                </c:pt>
                <c:pt idx="6926">
                  <c:v>115.5333333333333</c:v>
                </c:pt>
                <c:pt idx="6927">
                  <c:v>115.55</c:v>
                </c:pt>
                <c:pt idx="6928">
                  <c:v>115.56666666666671</c:v>
                </c:pt>
                <c:pt idx="6929">
                  <c:v>115.5833333333333</c:v>
                </c:pt>
                <c:pt idx="6930">
                  <c:v>115.6</c:v>
                </c:pt>
                <c:pt idx="6931">
                  <c:v>115.6166666666667</c:v>
                </c:pt>
                <c:pt idx="6932">
                  <c:v>115.6333333333333</c:v>
                </c:pt>
                <c:pt idx="6933">
                  <c:v>115.65</c:v>
                </c:pt>
                <c:pt idx="6934">
                  <c:v>115.6666666666667</c:v>
                </c:pt>
                <c:pt idx="6935">
                  <c:v>115.68333333333329</c:v>
                </c:pt>
                <c:pt idx="6936">
                  <c:v>115.7</c:v>
                </c:pt>
                <c:pt idx="6937">
                  <c:v>115.7166666666667</c:v>
                </c:pt>
                <c:pt idx="6938">
                  <c:v>115.73333333333331</c:v>
                </c:pt>
                <c:pt idx="6939">
                  <c:v>115.75</c:v>
                </c:pt>
                <c:pt idx="6940">
                  <c:v>115.76666666666669</c:v>
                </c:pt>
                <c:pt idx="6941">
                  <c:v>115.7833333333333</c:v>
                </c:pt>
                <c:pt idx="6942">
                  <c:v>115.8</c:v>
                </c:pt>
                <c:pt idx="6943">
                  <c:v>115.81666666666671</c:v>
                </c:pt>
                <c:pt idx="6944">
                  <c:v>115.8333333333333</c:v>
                </c:pt>
                <c:pt idx="6945">
                  <c:v>115.85</c:v>
                </c:pt>
                <c:pt idx="6946">
                  <c:v>115.8666666666667</c:v>
                </c:pt>
                <c:pt idx="6947">
                  <c:v>115.8833333333333</c:v>
                </c:pt>
                <c:pt idx="6948">
                  <c:v>115.9</c:v>
                </c:pt>
                <c:pt idx="6949">
                  <c:v>115.9166666666667</c:v>
                </c:pt>
                <c:pt idx="6950">
                  <c:v>115.93333333333329</c:v>
                </c:pt>
                <c:pt idx="6951">
                  <c:v>115.95</c:v>
                </c:pt>
                <c:pt idx="6952">
                  <c:v>115.9666666666667</c:v>
                </c:pt>
                <c:pt idx="6953">
                  <c:v>115.98333333333331</c:v>
                </c:pt>
                <c:pt idx="6954">
                  <c:v>116</c:v>
                </c:pt>
                <c:pt idx="6955">
                  <c:v>116.01666666666669</c:v>
                </c:pt>
                <c:pt idx="6956">
                  <c:v>116.0333333333333</c:v>
                </c:pt>
                <c:pt idx="6957">
                  <c:v>116.05</c:v>
                </c:pt>
                <c:pt idx="6958">
                  <c:v>116.06666666666671</c:v>
                </c:pt>
                <c:pt idx="6959">
                  <c:v>116.0833333333333</c:v>
                </c:pt>
                <c:pt idx="6960">
                  <c:v>116.1</c:v>
                </c:pt>
                <c:pt idx="6961">
                  <c:v>116.1166666666667</c:v>
                </c:pt>
                <c:pt idx="6962">
                  <c:v>116.1333333333333</c:v>
                </c:pt>
                <c:pt idx="6963">
                  <c:v>116.15</c:v>
                </c:pt>
                <c:pt idx="6964">
                  <c:v>116.1666666666667</c:v>
                </c:pt>
                <c:pt idx="6965">
                  <c:v>116.18333333333329</c:v>
                </c:pt>
                <c:pt idx="6966">
                  <c:v>116.2</c:v>
                </c:pt>
                <c:pt idx="6967">
                  <c:v>116.2166666666667</c:v>
                </c:pt>
                <c:pt idx="6968">
                  <c:v>116.23333333333331</c:v>
                </c:pt>
                <c:pt idx="6969">
                  <c:v>116.25</c:v>
                </c:pt>
                <c:pt idx="6970">
                  <c:v>116.26666666666669</c:v>
                </c:pt>
                <c:pt idx="6971">
                  <c:v>116.2833333333333</c:v>
                </c:pt>
                <c:pt idx="6972">
                  <c:v>116.3</c:v>
                </c:pt>
                <c:pt idx="6973">
                  <c:v>116.31666666666671</c:v>
                </c:pt>
                <c:pt idx="6974">
                  <c:v>116.3333333333333</c:v>
                </c:pt>
                <c:pt idx="6975">
                  <c:v>116.35</c:v>
                </c:pt>
                <c:pt idx="6976">
                  <c:v>116.3666666666667</c:v>
                </c:pt>
                <c:pt idx="6977">
                  <c:v>116.3833333333333</c:v>
                </c:pt>
                <c:pt idx="6978">
                  <c:v>116.4</c:v>
                </c:pt>
                <c:pt idx="6979">
                  <c:v>116.4166666666667</c:v>
                </c:pt>
                <c:pt idx="6980">
                  <c:v>116.43333333333329</c:v>
                </c:pt>
                <c:pt idx="6981">
                  <c:v>116.45</c:v>
                </c:pt>
                <c:pt idx="6982">
                  <c:v>116.4666666666667</c:v>
                </c:pt>
                <c:pt idx="6983">
                  <c:v>116.48333333333331</c:v>
                </c:pt>
                <c:pt idx="6984">
                  <c:v>116.5</c:v>
                </c:pt>
                <c:pt idx="6985">
                  <c:v>116.51666666666669</c:v>
                </c:pt>
                <c:pt idx="6986">
                  <c:v>116.5333333333333</c:v>
                </c:pt>
                <c:pt idx="6987">
                  <c:v>116.55</c:v>
                </c:pt>
                <c:pt idx="6988">
                  <c:v>116.56666666666671</c:v>
                </c:pt>
                <c:pt idx="6989">
                  <c:v>116.5833333333333</c:v>
                </c:pt>
                <c:pt idx="6990">
                  <c:v>116.6</c:v>
                </c:pt>
                <c:pt idx="6991">
                  <c:v>116.6166666666667</c:v>
                </c:pt>
                <c:pt idx="6992">
                  <c:v>116.6333333333333</c:v>
                </c:pt>
                <c:pt idx="6993">
                  <c:v>116.65</c:v>
                </c:pt>
                <c:pt idx="6994">
                  <c:v>116.6666666666667</c:v>
                </c:pt>
                <c:pt idx="6995">
                  <c:v>116.68333333333329</c:v>
                </c:pt>
                <c:pt idx="6996">
                  <c:v>116.7</c:v>
                </c:pt>
                <c:pt idx="6997">
                  <c:v>116.7166666666667</c:v>
                </c:pt>
                <c:pt idx="6998">
                  <c:v>116.73333333333331</c:v>
                </c:pt>
                <c:pt idx="6999">
                  <c:v>116.75</c:v>
                </c:pt>
                <c:pt idx="7000">
                  <c:v>116.76666666666669</c:v>
                </c:pt>
                <c:pt idx="7001">
                  <c:v>116.7833333333333</c:v>
                </c:pt>
                <c:pt idx="7002">
                  <c:v>116.8</c:v>
                </c:pt>
                <c:pt idx="7003">
                  <c:v>116.81666666666671</c:v>
                </c:pt>
                <c:pt idx="7004">
                  <c:v>116.8333333333333</c:v>
                </c:pt>
                <c:pt idx="7005">
                  <c:v>116.85</c:v>
                </c:pt>
                <c:pt idx="7006">
                  <c:v>116.8666666666667</c:v>
                </c:pt>
                <c:pt idx="7007">
                  <c:v>116.8833333333333</c:v>
                </c:pt>
                <c:pt idx="7008">
                  <c:v>116.9</c:v>
                </c:pt>
                <c:pt idx="7009">
                  <c:v>116.9166666666667</c:v>
                </c:pt>
                <c:pt idx="7010">
                  <c:v>116.93333333333329</c:v>
                </c:pt>
                <c:pt idx="7011">
                  <c:v>116.95</c:v>
                </c:pt>
                <c:pt idx="7012">
                  <c:v>116.9666666666667</c:v>
                </c:pt>
                <c:pt idx="7013">
                  <c:v>116.98333333333331</c:v>
                </c:pt>
                <c:pt idx="7014">
                  <c:v>117</c:v>
                </c:pt>
                <c:pt idx="7015">
                  <c:v>117.01666666666669</c:v>
                </c:pt>
                <c:pt idx="7016">
                  <c:v>117.0333333333333</c:v>
                </c:pt>
                <c:pt idx="7017">
                  <c:v>117.05</c:v>
                </c:pt>
                <c:pt idx="7018">
                  <c:v>117.06666666666671</c:v>
                </c:pt>
                <c:pt idx="7019">
                  <c:v>117.0833333333333</c:v>
                </c:pt>
                <c:pt idx="7020">
                  <c:v>117.1</c:v>
                </c:pt>
                <c:pt idx="7021">
                  <c:v>117.1166666666667</c:v>
                </c:pt>
                <c:pt idx="7022">
                  <c:v>117.1333333333333</c:v>
                </c:pt>
                <c:pt idx="7023">
                  <c:v>117.15</c:v>
                </c:pt>
                <c:pt idx="7024">
                  <c:v>117.1666666666667</c:v>
                </c:pt>
                <c:pt idx="7025">
                  <c:v>117.18333333333329</c:v>
                </c:pt>
                <c:pt idx="7026">
                  <c:v>117.2</c:v>
                </c:pt>
                <c:pt idx="7027">
                  <c:v>117.2166666666667</c:v>
                </c:pt>
                <c:pt idx="7028">
                  <c:v>117.23333333333331</c:v>
                </c:pt>
                <c:pt idx="7029">
                  <c:v>117.25</c:v>
                </c:pt>
                <c:pt idx="7030">
                  <c:v>117.26666666666669</c:v>
                </c:pt>
                <c:pt idx="7031">
                  <c:v>117.2833333333333</c:v>
                </c:pt>
                <c:pt idx="7032">
                  <c:v>117.3</c:v>
                </c:pt>
                <c:pt idx="7033">
                  <c:v>117.31666666666671</c:v>
                </c:pt>
                <c:pt idx="7034">
                  <c:v>117.3333333333333</c:v>
                </c:pt>
                <c:pt idx="7035">
                  <c:v>117.35</c:v>
                </c:pt>
                <c:pt idx="7036">
                  <c:v>117.3666666666667</c:v>
                </c:pt>
                <c:pt idx="7037">
                  <c:v>117.3833333333333</c:v>
                </c:pt>
                <c:pt idx="7038">
                  <c:v>117.4</c:v>
                </c:pt>
                <c:pt idx="7039">
                  <c:v>117.4166666666667</c:v>
                </c:pt>
                <c:pt idx="7040">
                  <c:v>117.43333333333329</c:v>
                </c:pt>
                <c:pt idx="7041">
                  <c:v>117.45</c:v>
                </c:pt>
                <c:pt idx="7042">
                  <c:v>117.4666666666667</c:v>
                </c:pt>
                <c:pt idx="7043">
                  <c:v>117.48333333333331</c:v>
                </c:pt>
                <c:pt idx="7044">
                  <c:v>117.5</c:v>
                </c:pt>
                <c:pt idx="7045">
                  <c:v>117.51666666666669</c:v>
                </c:pt>
                <c:pt idx="7046">
                  <c:v>117.5333333333333</c:v>
                </c:pt>
                <c:pt idx="7047">
                  <c:v>117.55</c:v>
                </c:pt>
                <c:pt idx="7048">
                  <c:v>117.56666666666671</c:v>
                </c:pt>
                <c:pt idx="7049">
                  <c:v>117.5833333333333</c:v>
                </c:pt>
                <c:pt idx="7050">
                  <c:v>117.6</c:v>
                </c:pt>
                <c:pt idx="7051">
                  <c:v>117.6166666666667</c:v>
                </c:pt>
                <c:pt idx="7052">
                  <c:v>117.6333333333333</c:v>
                </c:pt>
                <c:pt idx="7053">
                  <c:v>117.65</c:v>
                </c:pt>
                <c:pt idx="7054">
                  <c:v>117.6666666666667</c:v>
                </c:pt>
                <c:pt idx="7055">
                  <c:v>117.68333333333329</c:v>
                </c:pt>
                <c:pt idx="7056">
                  <c:v>117.7</c:v>
                </c:pt>
                <c:pt idx="7057">
                  <c:v>117.7166666666667</c:v>
                </c:pt>
                <c:pt idx="7058">
                  <c:v>117.73333333333331</c:v>
                </c:pt>
                <c:pt idx="7059">
                  <c:v>117.75</c:v>
                </c:pt>
                <c:pt idx="7060">
                  <c:v>117.76666666666669</c:v>
                </c:pt>
                <c:pt idx="7061">
                  <c:v>117.7833333333333</c:v>
                </c:pt>
                <c:pt idx="7062">
                  <c:v>117.8</c:v>
                </c:pt>
                <c:pt idx="7063">
                  <c:v>117.81666666666671</c:v>
                </c:pt>
                <c:pt idx="7064">
                  <c:v>117.8333333333333</c:v>
                </c:pt>
                <c:pt idx="7065">
                  <c:v>117.85</c:v>
                </c:pt>
                <c:pt idx="7066">
                  <c:v>117.8666666666667</c:v>
                </c:pt>
                <c:pt idx="7067">
                  <c:v>117.8833333333333</c:v>
                </c:pt>
                <c:pt idx="7068">
                  <c:v>117.9</c:v>
                </c:pt>
                <c:pt idx="7069">
                  <c:v>117.9166666666667</c:v>
                </c:pt>
                <c:pt idx="7070">
                  <c:v>117.93333333333329</c:v>
                </c:pt>
                <c:pt idx="7071">
                  <c:v>117.95</c:v>
                </c:pt>
                <c:pt idx="7072">
                  <c:v>117.9666666666667</c:v>
                </c:pt>
                <c:pt idx="7073">
                  <c:v>117.98333333333331</c:v>
                </c:pt>
                <c:pt idx="7074">
                  <c:v>118</c:v>
                </c:pt>
                <c:pt idx="7075">
                  <c:v>118.01666666666669</c:v>
                </c:pt>
                <c:pt idx="7076">
                  <c:v>118.0333333333333</c:v>
                </c:pt>
                <c:pt idx="7077">
                  <c:v>118.05</c:v>
                </c:pt>
                <c:pt idx="7078">
                  <c:v>118.06666666666671</c:v>
                </c:pt>
                <c:pt idx="7079">
                  <c:v>118.0833333333333</c:v>
                </c:pt>
                <c:pt idx="7080">
                  <c:v>118.1</c:v>
                </c:pt>
                <c:pt idx="7081">
                  <c:v>118.1166666666667</c:v>
                </c:pt>
                <c:pt idx="7082">
                  <c:v>118.1333333333333</c:v>
                </c:pt>
                <c:pt idx="7083">
                  <c:v>118.15</c:v>
                </c:pt>
                <c:pt idx="7084">
                  <c:v>118.1666666666667</c:v>
                </c:pt>
                <c:pt idx="7085">
                  <c:v>118.18333333333329</c:v>
                </c:pt>
                <c:pt idx="7086">
                  <c:v>118.2</c:v>
                </c:pt>
                <c:pt idx="7087">
                  <c:v>118.2166666666667</c:v>
                </c:pt>
                <c:pt idx="7088">
                  <c:v>118.23333333333331</c:v>
                </c:pt>
                <c:pt idx="7089">
                  <c:v>118.25</c:v>
                </c:pt>
                <c:pt idx="7090">
                  <c:v>118.26666666666669</c:v>
                </c:pt>
                <c:pt idx="7091">
                  <c:v>118.2833333333333</c:v>
                </c:pt>
                <c:pt idx="7092">
                  <c:v>118.3</c:v>
                </c:pt>
                <c:pt idx="7093">
                  <c:v>118.31666666666671</c:v>
                </c:pt>
                <c:pt idx="7094">
                  <c:v>118.3333333333333</c:v>
                </c:pt>
                <c:pt idx="7095">
                  <c:v>118.35</c:v>
                </c:pt>
                <c:pt idx="7096">
                  <c:v>118.3666666666667</c:v>
                </c:pt>
                <c:pt idx="7097">
                  <c:v>118.3833333333333</c:v>
                </c:pt>
                <c:pt idx="7098">
                  <c:v>118.4</c:v>
                </c:pt>
                <c:pt idx="7099">
                  <c:v>118.4166666666667</c:v>
                </c:pt>
                <c:pt idx="7100">
                  <c:v>118.43333333333329</c:v>
                </c:pt>
                <c:pt idx="7101">
                  <c:v>118.45</c:v>
                </c:pt>
                <c:pt idx="7102">
                  <c:v>118.4666666666667</c:v>
                </c:pt>
                <c:pt idx="7103">
                  <c:v>118.48333333333331</c:v>
                </c:pt>
                <c:pt idx="7104">
                  <c:v>118.5</c:v>
                </c:pt>
                <c:pt idx="7105">
                  <c:v>118.51666666666669</c:v>
                </c:pt>
                <c:pt idx="7106">
                  <c:v>118.5333333333333</c:v>
                </c:pt>
                <c:pt idx="7107">
                  <c:v>118.55</c:v>
                </c:pt>
                <c:pt idx="7108">
                  <c:v>118.56666666666671</c:v>
                </c:pt>
                <c:pt idx="7109">
                  <c:v>118.5833333333333</c:v>
                </c:pt>
                <c:pt idx="7110">
                  <c:v>118.6</c:v>
                </c:pt>
                <c:pt idx="7111">
                  <c:v>118.6166666666667</c:v>
                </c:pt>
                <c:pt idx="7112">
                  <c:v>118.6333333333333</c:v>
                </c:pt>
                <c:pt idx="7113">
                  <c:v>118.65</c:v>
                </c:pt>
                <c:pt idx="7114">
                  <c:v>118.6666666666667</c:v>
                </c:pt>
                <c:pt idx="7115">
                  <c:v>118.68333333333329</c:v>
                </c:pt>
                <c:pt idx="7116">
                  <c:v>118.7</c:v>
                </c:pt>
                <c:pt idx="7117">
                  <c:v>118.7166666666667</c:v>
                </c:pt>
                <c:pt idx="7118">
                  <c:v>118.73333333333331</c:v>
                </c:pt>
                <c:pt idx="7119">
                  <c:v>118.75</c:v>
                </c:pt>
                <c:pt idx="7120">
                  <c:v>118.76666666666669</c:v>
                </c:pt>
                <c:pt idx="7121">
                  <c:v>118.7833333333333</c:v>
                </c:pt>
                <c:pt idx="7122">
                  <c:v>118.8</c:v>
                </c:pt>
                <c:pt idx="7123">
                  <c:v>118.81666666666671</c:v>
                </c:pt>
                <c:pt idx="7124">
                  <c:v>118.8333333333333</c:v>
                </c:pt>
                <c:pt idx="7125">
                  <c:v>118.85</c:v>
                </c:pt>
                <c:pt idx="7126">
                  <c:v>118.8666666666667</c:v>
                </c:pt>
                <c:pt idx="7127">
                  <c:v>118.8833333333333</c:v>
                </c:pt>
                <c:pt idx="7128">
                  <c:v>118.9</c:v>
                </c:pt>
                <c:pt idx="7129">
                  <c:v>118.9166666666667</c:v>
                </c:pt>
                <c:pt idx="7130">
                  <c:v>118.93333333333329</c:v>
                </c:pt>
                <c:pt idx="7131">
                  <c:v>118.95</c:v>
                </c:pt>
                <c:pt idx="7132">
                  <c:v>118.9666666666667</c:v>
                </c:pt>
                <c:pt idx="7133">
                  <c:v>118.98333333333331</c:v>
                </c:pt>
                <c:pt idx="7134">
                  <c:v>119</c:v>
                </c:pt>
                <c:pt idx="7135">
                  <c:v>119.01666666666669</c:v>
                </c:pt>
                <c:pt idx="7136">
                  <c:v>119.0333333333333</c:v>
                </c:pt>
                <c:pt idx="7137">
                  <c:v>119.05</c:v>
                </c:pt>
                <c:pt idx="7138">
                  <c:v>119.06666666666671</c:v>
                </c:pt>
                <c:pt idx="7139">
                  <c:v>119.0833333333333</c:v>
                </c:pt>
                <c:pt idx="7140">
                  <c:v>119.1</c:v>
                </c:pt>
                <c:pt idx="7141">
                  <c:v>119.1166666666667</c:v>
                </c:pt>
                <c:pt idx="7142">
                  <c:v>119.1333333333333</c:v>
                </c:pt>
                <c:pt idx="7143">
                  <c:v>119.15</c:v>
                </c:pt>
                <c:pt idx="7144">
                  <c:v>119.1666666666667</c:v>
                </c:pt>
                <c:pt idx="7145">
                  <c:v>119.18333333333329</c:v>
                </c:pt>
                <c:pt idx="7146">
                  <c:v>119.2</c:v>
                </c:pt>
                <c:pt idx="7147">
                  <c:v>119.2166666666667</c:v>
                </c:pt>
                <c:pt idx="7148">
                  <c:v>119.23333333333331</c:v>
                </c:pt>
                <c:pt idx="7149">
                  <c:v>119.25</c:v>
                </c:pt>
                <c:pt idx="7150">
                  <c:v>119.26666666666669</c:v>
                </c:pt>
                <c:pt idx="7151">
                  <c:v>119.2833333333333</c:v>
                </c:pt>
                <c:pt idx="7152">
                  <c:v>119.3</c:v>
                </c:pt>
                <c:pt idx="7153">
                  <c:v>119.31666666666671</c:v>
                </c:pt>
                <c:pt idx="7154">
                  <c:v>119.3333333333333</c:v>
                </c:pt>
                <c:pt idx="7155">
                  <c:v>119.35</c:v>
                </c:pt>
                <c:pt idx="7156">
                  <c:v>119.3666666666667</c:v>
                </c:pt>
                <c:pt idx="7157">
                  <c:v>119.3833333333333</c:v>
                </c:pt>
                <c:pt idx="7158">
                  <c:v>119.4</c:v>
                </c:pt>
                <c:pt idx="7159">
                  <c:v>119.4166666666667</c:v>
                </c:pt>
                <c:pt idx="7160">
                  <c:v>119.43333333333329</c:v>
                </c:pt>
                <c:pt idx="7161">
                  <c:v>119.45</c:v>
                </c:pt>
                <c:pt idx="7162">
                  <c:v>119.4666666666667</c:v>
                </c:pt>
                <c:pt idx="7163">
                  <c:v>119.48333333333331</c:v>
                </c:pt>
                <c:pt idx="7164">
                  <c:v>119.5</c:v>
                </c:pt>
                <c:pt idx="7165">
                  <c:v>119.51666666666669</c:v>
                </c:pt>
                <c:pt idx="7166">
                  <c:v>119.5333333333333</c:v>
                </c:pt>
                <c:pt idx="7167">
                  <c:v>119.55</c:v>
                </c:pt>
                <c:pt idx="7168">
                  <c:v>119.56666666666671</c:v>
                </c:pt>
                <c:pt idx="7169">
                  <c:v>119.5833333333333</c:v>
                </c:pt>
                <c:pt idx="7170">
                  <c:v>119.6</c:v>
                </c:pt>
                <c:pt idx="7171">
                  <c:v>119.6166666666667</c:v>
                </c:pt>
                <c:pt idx="7172">
                  <c:v>119.6333333333333</c:v>
                </c:pt>
                <c:pt idx="7173">
                  <c:v>119.65</c:v>
                </c:pt>
                <c:pt idx="7174">
                  <c:v>119.6666666666667</c:v>
                </c:pt>
                <c:pt idx="7175">
                  <c:v>119.68333333333329</c:v>
                </c:pt>
                <c:pt idx="7176">
                  <c:v>119.7</c:v>
                </c:pt>
                <c:pt idx="7177">
                  <c:v>119.7166666666667</c:v>
                </c:pt>
                <c:pt idx="7178">
                  <c:v>119.73333333333331</c:v>
                </c:pt>
                <c:pt idx="7179">
                  <c:v>119.75</c:v>
                </c:pt>
                <c:pt idx="7180">
                  <c:v>119.76666666666669</c:v>
                </c:pt>
                <c:pt idx="7181">
                  <c:v>119.7833333333333</c:v>
                </c:pt>
                <c:pt idx="7182">
                  <c:v>119.8</c:v>
                </c:pt>
                <c:pt idx="7183">
                  <c:v>119.81666666666671</c:v>
                </c:pt>
                <c:pt idx="7184">
                  <c:v>119.8333333333333</c:v>
                </c:pt>
                <c:pt idx="7185">
                  <c:v>119.85</c:v>
                </c:pt>
                <c:pt idx="7186">
                  <c:v>119.8666666666667</c:v>
                </c:pt>
                <c:pt idx="7187">
                  <c:v>119.8833333333333</c:v>
                </c:pt>
                <c:pt idx="7188">
                  <c:v>119.9</c:v>
                </c:pt>
                <c:pt idx="7189">
                  <c:v>119.9166666666667</c:v>
                </c:pt>
                <c:pt idx="7190">
                  <c:v>119.93333333333329</c:v>
                </c:pt>
                <c:pt idx="7191">
                  <c:v>119.95</c:v>
                </c:pt>
                <c:pt idx="7192">
                  <c:v>119.9666666666667</c:v>
                </c:pt>
                <c:pt idx="7193">
                  <c:v>119.98333333333331</c:v>
                </c:pt>
                <c:pt idx="7194">
                  <c:v>120</c:v>
                </c:pt>
                <c:pt idx="7195">
                  <c:v>120.01666666666669</c:v>
                </c:pt>
                <c:pt idx="7196">
                  <c:v>120.0333333333333</c:v>
                </c:pt>
                <c:pt idx="7197">
                  <c:v>120.05</c:v>
                </c:pt>
                <c:pt idx="7198">
                  <c:v>120.06666666666671</c:v>
                </c:pt>
                <c:pt idx="7199">
                  <c:v>120.0833333333333</c:v>
                </c:pt>
                <c:pt idx="7200">
                  <c:v>120.1</c:v>
                </c:pt>
                <c:pt idx="7201">
                  <c:v>120.1166666666667</c:v>
                </c:pt>
                <c:pt idx="7202">
                  <c:v>120.1333333333333</c:v>
                </c:pt>
                <c:pt idx="7203">
                  <c:v>120.15</c:v>
                </c:pt>
                <c:pt idx="7204">
                  <c:v>120.1666666666667</c:v>
                </c:pt>
                <c:pt idx="7205">
                  <c:v>120.18333333333329</c:v>
                </c:pt>
                <c:pt idx="7206">
                  <c:v>120.2</c:v>
                </c:pt>
                <c:pt idx="7207">
                  <c:v>120.2166666666667</c:v>
                </c:pt>
                <c:pt idx="7208">
                  <c:v>120.23333333333331</c:v>
                </c:pt>
                <c:pt idx="7209">
                  <c:v>120.25</c:v>
                </c:pt>
                <c:pt idx="7210">
                  <c:v>120.26666666666669</c:v>
                </c:pt>
                <c:pt idx="7211">
                  <c:v>120.2833333333333</c:v>
                </c:pt>
                <c:pt idx="7212">
                  <c:v>120.3</c:v>
                </c:pt>
                <c:pt idx="7213">
                  <c:v>120.31666666666671</c:v>
                </c:pt>
                <c:pt idx="7214">
                  <c:v>120.3333333333333</c:v>
                </c:pt>
                <c:pt idx="7215">
                  <c:v>120.35</c:v>
                </c:pt>
                <c:pt idx="7216">
                  <c:v>120.3666666666667</c:v>
                </c:pt>
                <c:pt idx="7217">
                  <c:v>120.3833333333333</c:v>
                </c:pt>
                <c:pt idx="7218">
                  <c:v>120.4</c:v>
                </c:pt>
                <c:pt idx="7219">
                  <c:v>120.4166666666667</c:v>
                </c:pt>
                <c:pt idx="7220">
                  <c:v>120.43333333333329</c:v>
                </c:pt>
                <c:pt idx="7221">
                  <c:v>120.45</c:v>
                </c:pt>
                <c:pt idx="7222">
                  <c:v>120.4666666666667</c:v>
                </c:pt>
                <c:pt idx="7223">
                  <c:v>120.48333333333331</c:v>
                </c:pt>
                <c:pt idx="7224">
                  <c:v>120.5</c:v>
                </c:pt>
                <c:pt idx="7225">
                  <c:v>120.51666666666669</c:v>
                </c:pt>
                <c:pt idx="7226">
                  <c:v>120.5333333333333</c:v>
                </c:pt>
                <c:pt idx="7227">
                  <c:v>120.55</c:v>
                </c:pt>
                <c:pt idx="7228">
                  <c:v>120.56666666666671</c:v>
                </c:pt>
                <c:pt idx="7229">
                  <c:v>120.5833333333333</c:v>
                </c:pt>
                <c:pt idx="7230">
                  <c:v>120.6</c:v>
                </c:pt>
                <c:pt idx="7231">
                  <c:v>120.6166666666667</c:v>
                </c:pt>
                <c:pt idx="7232">
                  <c:v>120.6333333333333</c:v>
                </c:pt>
                <c:pt idx="7233">
                  <c:v>120.65</c:v>
                </c:pt>
                <c:pt idx="7234">
                  <c:v>120.6666666666667</c:v>
                </c:pt>
                <c:pt idx="7235">
                  <c:v>120.68333333333329</c:v>
                </c:pt>
                <c:pt idx="7236">
                  <c:v>120.7</c:v>
                </c:pt>
                <c:pt idx="7237">
                  <c:v>120.7166666666667</c:v>
                </c:pt>
                <c:pt idx="7238">
                  <c:v>120.73333333333331</c:v>
                </c:pt>
                <c:pt idx="7239">
                  <c:v>120.75</c:v>
                </c:pt>
                <c:pt idx="7240">
                  <c:v>120.76666666666669</c:v>
                </c:pt>
                <c:pt idx="7241">
                  <c:v>120.7833333333333</c:v>
                </c:pt>
                <c:pt idx="7242">
                  <c:v>120.8</c:v>
                </c:pt>
                <c:pt idx="7243">
                  <c:v>120.81666666666671</c:v>
                </c:pt>
                <c:pt idx="7244">
                  <c:v>120.8333333333333</c:v>
                </c:pt>
                <c:pt idx="7245">
                  <c:v>120.85</c:v>
                </c:pt>
                <c:pt idx="7246">
                  <c:v>120.8666666666667</c:v>
                </c:pt>
                <c:pt idx="7247">
                  <c:v>120.8833333333333</c:v>
                </c:pt>
                <c:pt idx="7248">
                  <c:v>120.9</c:v>
                </c:pt>
                <c:pt idx="7249">
                  <c:v>120.9166666666667</c:v>
                </c:pt>
                <c:pt idx="7250">
                  <c:v>120.93333333333329</c:v>
                </c:pt>
                <c:pt idx="7251">
                  <c:v>120.95</c:v>
                </c:pt>
                <c:pt idx="7252">
                  <c:v>120.9666666666667</c:v>
                </c:pt>
                <c:pt idx="7253">
                  <c:v>120.98333333333331</c:v>
                </c:pt>
                <c:pt idx="7254">
                  <c:v>121</c:v>
                </c:pt>
                <c:pt idx="7255">
                  <c:v>121.01666666666669</c:v>
                </c:pt>
                <c:pt idx="7256">
                  <c:v>121.0333333333333</c:v>
                </c:pt>
                <c:pt idx="7257">
                  <c:v>121.05</c:v>
                </c:pt>
                <c:pt idx="7258">
                  <c:v>121.06666666666671</c:v>
                </c:pt>
                <c:pt idx="7259">
                  <c:v>121.0833333333333</c:v>
                </c:pt>
                <c:pt idx="7260">
                  <c:v>121.1</c:v>
                </c:pt>
                <c:pt idx="7261">
                  <c:v>121.1166666666667</c:v>
                </c:pt>
                <c:pt idx="7262">
                  <c:v>121.1333333333333</c:v>
                </c:pt>
                <c:pt idx="7263">
                  <c:v>121.15</c:v>
                </c:pt>
                <c:pt idx="7264">
                  <c:v>121.1666666666667</c:v>
                </c:pt>
                <c:pt idx="7265">
                  <c:v>121.18333333333329</c:v>
                </c:pt>
                <c:pt idx="7266">
                  <c:v>121.2</c:v>
                </c:pt>
                <c:pt idx="7267">
                  <c:v>121.2166666666667</c:v>
                </c:pt>
                <c:pt idx="7268">
                  <c:v>121.23333333333331</c:v>
                </c:pt>
                <c:pt idx="7269">
                  <c:v>121.25</c:v>
                </c:pt>
                <c:pt idx="7270">
                  <c:v>121.26666666666669</c:v>
                </c:pt>
                <c:pt idx="7271">
                  <c:v>121.2833333333333</c:v>
                </c:pt>
                <c:pt idx="7272">
                  <c:v>121.3</c:v>
                </c:pt>
                <c:pt idx="7273">
                  <c:v>121.31666666666671</c:v>
                </c:pt>
                <c:pt idx="7274">
                  <c:v>121.3333333333333</c:v>
                </c:pt>
                <c:pt idx="7275">
                  <c:v>121.35</c:v>
                </c:pt>
                <c:pt idx="7276">
                  <c:v>121.3666666666667</c:v>
                </c:pt>
                <c:pt idx="7277">
                  <c:v>121.3833333333333</c:v>
                </c:pt>
                <c:pt idx="7278">
                  <c:v>121.4</c:v>
                </c:pt>
                <c:pt idx="7279">
                  <c:v>121.4166666666667</c:v>
                </c:pt>
                <c:pt idx="7280">
                  <c:v>121.43333333333329</c:v>
                </c:pt>
                <c:pt idx="7281">
                  <c:v>121.45</c:v>
                </c:pt>
                <c:pt idx="7282">
                  <c:v>121.4666666666667</c:v>
                </c:pt>
                <c:pt idx="7283">
                  <c:v>121.48333333333331</c:v>
                </c:pt>
                <c:pt idx="7284">
                  <c:v>121.5</c:v>
                </c:pt>
                <c:pt idx="7285">
                  <c:v>121.51666666666669</c:v>
                </c:pt>
                <c:pt idx="7286">
                  <c:v>121.5333333333333</c:v>
                </c:pt>
                <c:pt idx="7287">
                  <c:v>121.55</c:v>
                </c:pt>
                <c:pt idx="7288">
                  <c:v>121.56666666666671</c:v>
                </c:pt>
                <c:pt idx="7289">
                  <c:v>121.5833333333333</c:v>
                </c:pt>
                <c:pt idx="7290">
                  <c:v>121.6</c:v>
                </c:pt>
                <c:pt idx="7291">
                  <c:v>121.6166666666667</c:v>
                </c:pt>
                <c:pt idx="7292">
                  <c:v>121.6333333333333</c:v>
                </c:pt>
                <c:pt idx="7293">
                  <c:v>121.65</c:v>
                </c:pt>
                <c:pt idx="7294">
                  <c:v>121.6666666666667</c:v>
                </c:pt>
                <c:pt idx="7295">
                  <c:v>121.68333333333329</c:v>
                </c:pt>
                <c:pt idx="7296">
                  <c:v>121.7</c:v>
                </c:pt>
                <c:pt idx="7297">
                  <c:v>121.7166666666667</c:v>
                </c:pt>
                <c:pt idx="7298">
                  <c:v>121.73333333333331</c:v>
                </c:pt>
                <c:pt idx="7299">
                  <c:v>121.75</c:v>
                </c:pt>
                <c:pt idx="7300">
                  <c:v>121.76666666666669</c:v>
                </c:pt>
                <c:pt idx="7301">
                  <c:v>121.7833333333333</c:v>
                </c:pt>
                <c:pt idx="7302">
                  <c:v>121.8</c:v>
                </c:pt>
                <c:pt idx="7303">
                  <c:v>121.81666666666671</c:v>
                </c:pt>
                <c:pt idx="7304">
                  <c:v>121.8333333333333</c:v>
                </c:pt>
                <c:pt idx="7305">
                  <c:v>121.85</c:v>
                </c:pt>
                <c:pt idx="7306">
                  <c:v>121.8666666666667</c:v>
                </c:pt>
                <c:pt idx="7307">
                  <c:v>121.8833333333333</c:v>
                </c:pt>
                <c:pt idx="7308">
                  <c:v>121.9</c:v>
                </c:pt>
                <c:pt idx="7309">
                  <c:v>121.9166666666667</c:v>
                </c:pt>
                <c:pt idx="7310">
                  <c:v>121.93333333333329</c:v>
                </c:pt>
                <c:pt idx="7311">
                  <c:v>121.95</c:v>
                </c:pt>
                <c:pt idx="7312">
                  <c:v>121.9666666666667</c:v>
                </c:pt>
                <c:pt idx="7313">
                  <c:v>121.98333333333331</c:v>
                </c:pt>
                <c:pt idx="7314">
                  <c:v>122</c:v>
                </c:pt>
                <c:pt idx="7315">
                  <c:v>122.01666666666669</c:v>
                </c:pt>
                <c:pt idx="7316">
                  <c:v>122.0333333333333</c:v>
                </c:pt>
                <c:pt idx="7317">
                  <c:v>122.05</c:v>
                </c:pt>
                <c:pt idx="7318">
                  <c:v>122.06666666666671</c:v>
                </c:pt>
                <c:pt idx="7319">
                  <c:v>122.0833333333333</c:v>
                </c:pt>
                <c:pt idx="7320">
                  <c:v>122.1</c:v>
                </c:pt>
                <c:pt idx="7321">
                  <c:v>122.1166666666667</c:v>
                </c:pt>
                <c:pt idx="7322">
                  <c:v>122.1333333333333</c:v>
                </c:pt>
                <c:pt idx="7323">
                  <c:v>122.15</c:v>
                </c:pt>
                <c:pt idx="7324">
                  <c:v>122.1666666666667</c:v>
                </c:pt>
                <c:pt idx="7325">
                  <c:v>122.18333333333329</c:v>
                </c:pt>
                <c:pt idx="7326">
                  <c:v>122.2</c:v>
                </c:pt>
                <c:pt idx="7327">
                  <c:v>122.2166666666667</c:v>
                </c:pt>
                <c:pt idx="7328">
                  <c:v>122.23333333333331</c:v>
                </c:pt>
                <c:pt idx="7329">
                  <c:v>122.25</c:v>
                </c:pt>
                <c:pt idx="7330">
                  <c:v>122.26666666666669</c:v>
                </c:pt>
                <c:pt idx="7331">
                  <c:v>122.2833333333333</c:v>
                </c:pt>
                <c:pt idx="7332">
                  <c:v>122.3</c:v>
                </c:pt>
                <c:pt idx="7333">
                  <c:v>122.31666666666671</c:v>
                </c:pt>
                <c:pt idx="7334">
                  <c:v>122.3333333333333</c:v>
                </c:pt>
                <c:pt idx="7335">
                  <c:v>122.35</c:v>
                </c:pt>
                <c:pt idx="7336">
                  <c:v>122.3666666666667</c:v>
                </c:pt>
                <c:pt idx="7337">
                  <c:v>122.3833333333333</c:v>
                </c:pt>
                <c:pt idx="7338">
                  <c:v>122.4</c:v>
                </c:pt>
                <c:pt idx="7339">
                  <c:v>122.4166666666667</c:v>
                </c:pt>
                <c:pt idx="7340">
                  <c:v>122.43333333333329</c:v>
                </c:pt>
                <c:pt idx="7341">
                  <c:v>122.45</c:v>
                </c:pt>
                <c:pt idx="7342">
                  <c:v>122.4666666666667</c:v>
                </c:pt>
                <c:pt idx="7343">
                  <c:v>122.48333333333331</c:v>
                </c:pt>
                <c:pt idx="7344">
                  <c:v>122.5</c:v>
                </c:pt>
                <c:pt idx="7345">
                  <c:v>122.51666666666669</c:v>
                </c:pt>
                <c:pt idx="7346">
                  <c:v>122.5333333333333</c:v>
                </c:pt>
                <c:pt idx="7347">
                  <c:v>122.55</c:v>
                </c:pt>
                <c:pt idx="7348">
                  <c:v>122.56666666666671</c:v>
                </c:pt>
                <c:pt idx="7349">
                  <c:v>122.5833333333333</c:v>
                </c:pt>
                <c:pt idx="7350">
                  <c:v>122.6</c:v>
                </c:pt>
                <c:pt idx="7351">
                  <c:v>122.6166666666667</c:v>
                </c:pt>
                <c:pt idx="7352">
                  <c:v>122.6333333333333</c:v>
                </c:pt>
                <c:pt idx="7353">
                  <c:v>122.65</c:v>
                </c:pt>
                <c:pt idx="7354">
                  <c:v>122.6666666666667</c:v>
                </c:pt>
                <c:pt idx="7355">
                  <c:v>122.68333333333329</c:v>
                </c:pt>
                <c:pt idx="7356">
                  <c:v>122.7</c:v>
                </c:pt>
                <c:pt idx="7357">
                  <c:v>122.7166666666667</c:v>
                </c:pt>
                <c:pt idx="7358">
                  <c:v>122.73333333333331</c:v>
                </c:pt>
                <c:pt idx="7359">
                  <c:v>122.75</c:v>
                </c:pt>
                <c:pt idx="7360">
                  <c:v>122.76666666666669</c:v>
                </c:pt>
                <c:pt idx="7361">
                  <c:v>122.7833333333333</c:v>
                </c:pt>
                <c:pt idx="7362">
                  <c:v>122.8</c:v>
                </c:pt>
                <c:pt idx="7363">
                  <c:v>122.81666666666671</c:v>
                </c:pt>
                <c:pt idx="7364">
                  <c:v>122.8333333333333</c:v>
                </c:pt>
                <c:pt idx="7365">
                  <c:v>122.85</c:v>
                </c:pt>
                <c:pt idx="7366">
                  <c:v>122.8666666666667</c:v>
                </c:pt>
                <c:pt idx="7367">
                  <c:v>122.8833333333333</c:v>
                </c:pt>
                <c:pt idx="7368">
                  <c:v>122.9</c:v>
                </c:pt>
                <c:pt idx="7369">
                  <c:v>122.9166666666667</c:v>
                </c:pt>
                <c:pt idx="7370">
                  <c:v>122.93333333333329</c:v>
                </c:pt>
                <c:pt idx="7371">
                  <c:v>122.95</c:v>
                </c:pt>
                <c:pt idx="7372">
                  <c:v>122.9666666666667</c:v>
                </c:pt>
                <c:pt idx="7373">
                  <c:v>122.98333333333331</c:v>
                </c:pt>
                <c:pt idx="7374">
                  <c:v>123</c:v>
                </c:pt>
                <c:pt idx="7375">
                  <c:v>123.01666666666669</c:v>
                </c:pt>
                <c:pt idx="7376">
                  <c:v>123.0333333333333</c:v>
                </c:pt>
                <c:pt idx="7377">
                  <c:v>123.05</c:v>
                </c:pt>
                <c:pt idx="7378">
                  <c:v>123.06666666666671</c:v>
                </c:pt>
                <c:pt idx="7379">
                  <c:v>123.0833333333333</c:v>
                </c:pt>
                <c:pt idx="7380">
                  <c:v>123.1</c:v>
                </c:pt>
                <c:pt idx="7381">
                  <c:v>123.1166666666667</c:v>
                </c:pt>
                <c:pt idx="7382">
                  <c:v>123.1333333333333</c:v>
                </c:pt>
                <c:pt idx="7383">
                  <c:v>123.15</c:v>
                </c:pt>
                <c:pt idx="7384">
                  <c:v>123.1666666666667</c:v>
                </c:pt>
                <c:pt idx="7385">
                  <c:v>123.18333333333329</c:v>
                </c:pt>
                <c:pt idx="7386">
                  <c:v>123.2</c:v>
                </c:pt>
                <c:pt idx="7387">
                  <c:v>123.2166666666667</c:v>
                </c:pt>
                <c:pt idx="7388">
                  <c:v>123.23333333333331</c:v>
                </c:pt>
                <c:pt idx="7389">
                  <c:v>123.25</c:v>
                </c:pt>
                <c:pt idx="7390">
                  <c:v>123.26666666666669</c:v>
                </c:pt>
                <c:pt idx="7391">
                  <c:v>123.2833333333333</c:v>
                </c:pt>
                <c:pt idx="7392">
                  <c:v>123.3</c:v>
                </c:pt>
                <c:pt idx="7393">
                  <c:v>123.31666666666671</c:v>
                </c:pt>
                <c:pt idx="7394">
                  <c:v>123.3333333333333</c:v>
                </c:pt>
                <c:pt idx="7395">
                  <c:v>123.35</c:v>
                </c:pt>
                <c:pt idx="7396">
                  <c:v>123.3666666666667</c:v>
                </c:pt>
                <c:pt idx="7397">
                  <c:v>123.3833333333333</c:v>
                </c:pt>
                <c:pt idx="7398">
                  <c:v>123.4</c:v>
                </c:pt>
                <c:pt idx="7399">
                  <c:v>123.4166666666667</c:v>
                </c:pt>
                <c:pt idx="7400">
                  <c:v>123.43333333333329</c:v>
                </c:pt>
                <c:pt idx="7401">
                  <c:v>123.45</c:v>
                </c:pt>
                <c:pt idx="7402">
                  <c:v>123.4666666666667</c:v>
                </c:pt>
                <c:pt idx="7403">
                  <c:v>123.48333333333331</c:v>
                </c:pt>
                <c:pt idx="7404">
                  <c:v>123.5</c:v>
                </c:pt>
                <c:pt idx="7405">
                  <c:v>123.51666666666669</c:v>
                </c:pt>
                <c:pt idx="7406">
                  <c:v>123.5333333333333</c:v>
                </c:pt>
                <c:pt idx="7407">
                  <c:v>123.55</c:v>
                </c:pt>
                <c:pt idx="7408">
                  <c:v>123.56666666666671</c:v>
                </c:pt>
                <c:pt idx="7409">
                  <c:v>123.5833333333333</c:v>
                </c:pt>
                <c:pt idx="7410">
                  <c:v>123.6</c:v>
                </c:pt>
                <c:pt idx="7411">
                  <c:v>123.6166666666667</c:v>
                </c:pt>
                <c:pt idx="7412">
                  <c:v>123.6333333333333</c:v>
                </c:pt>
                <c:pt idx="7413">
                  <c:v>123.65</c:v>
                </c:pt>
                <c:pt idx="7414">
                  <c:v>123.6666666666667</c:v>
                </c:pt>
                <c:pt idx="7415">
                  <c:v>123.68333333333329</c:v>
                </c:pt>
                <c:pt idx="7416">
                  <c:v>123.7</c:v>
                </c:pt>
                <c:pt idx="7417">
                  <c:v>123.7166666666667</c:v>
                </c:pt>
                <c:pt idx="7418">
                  <c:v>123.73333333333331</c:v>
                </c:pt>
                <c:pt idx="7419">
                  <c:v>123.75</c:v>
                </c:pt>
                <c:pt idx="7420">
                  <c:v>123.76666666666669</c:v>
                </c:pt>
                <c:pt idx="7421">
                  <c:v>123.7833333333333</c:v>
                </c:pt>
                <c:pt idx="7422">
                  <c:v>123.8</c:v>
                </c:pt>
                <c:pt idx="7423">
                  <c:v>123.81666666666671</c:v>
                </c:pt>
                <c:pt idx="7424">
                  <c:v>123.8333333333333</c:v>
                </c:pt>
                <c:pt idx="7425">
                  <c:v>123.85</c:v>
                </c:pt>
                <c:pt idx="7426">
                  <c:v>123.8666666666667</c:v>
                </c:pt>
                <c:pt idx="7427">
                  <c:v>123.8833333333333</c:v>
                </c:pt>
                <c:pt idx="7428">
                  <c:v>123.9</c:v>
                </c:pt>
                <c:pt idx="7429">
                  <c:v>123.9166666666667</c:v>
                </c:pt>
                <c:pt idx="7430">
                  <c:v>123.93333333333329</c:v>
                </c:pt>
                <c:pt idx="7431">
                  <c:v>123.95</c:v>
                </c:pt>
                <c:pt idx="7432">
                  <c:v>123.9666666666667</c:v>
                </c:pt>
                <c:pt idx="7433">
                  <c:v>123.98333333333331</c:v>
                </c:pt>
                <c:pt idx="7434">
                  <c:v>124</c:v>
                </c:pt>
                <c:pt idx="7435">
                  <c:v>124.01666666666669</c:v>
                </c:pt>
                <c:pt idx="7436">
                  <c:v>124.0333333333333</c:v>
                </c:pt>
                <c:pt idx="7437">
                  <c:v>124.05</c:v>
                </c:pt>
                <c:pt idx="7438">
                  <c:v>124.06666666666671</c:v>
                </c:pt>
                <c:pt idx="7439">
                  <c:v>124.0833333333333</c:v>
                </c:pt>
                <c:pt idx="7440">
                  <c:v>124.1</c:v>
                </c:pt>
                <c:pt idx="7441">
                  <c:v>124.1166666666667</c:v>
                </c:pt>
                <c:pt idx="7442">
                  <c:v>124.1333333333333</c:v>
                </c:pt>
                <c:pt idx="7443">
                  <c:v>124.15</c:v>
                </c:pt>
                <c:pt idx="7444">
                  <c:v>124.1666666666667</c:v>
                </c:pt>
                <c:pt idx="7445">
                  <c:v>124.18333333333329</c:v>
                </c:pt>
                <c:pt idx="7446">
                  <c:v>124.2</c:v>
                </c:pt>
                <c:pt idx="7447">
                  <c:v>124.2166666666667</c:v>
                </c:pt>
                <c:pt idx="7448">
                  <c:v>124.23333333333331</c:v>
                </c:pt>
                <c:pt idx="7449">
                  <c:v>124.25</c:v>
                </c:pt>
                <c:pt idx="7450">
                  <c:v>124.26666666666669</c:v>
                </c:pt>
                <c:pt idx="7451">
                  <c:v>124.2833333333333</c:v>
                </c:pt>
                <c:pt idx="7452">
                  <c:v>124.3</c:v>
                </c:pt>
                <c:pt idx="7453">
                  <c:v>124.31666666666671</c:v>
                </c:pt>
                <c:pt idx="7454">
                  <c:v>124.3333333333333</c:v>
                </c:pt>
                <c:pt idx="7455">
                  <c:v>124.35</c:v>
                </c:pt>
                <c:pt idx="7456">
                  <c:v>124.3666666666667</c:v>
                </c:pt>
                <c:pt idx="7457">
                  <c:v>124.3833333333333</c:v>
                </c:pt>
                <c:pt idx="7458">
                  <c:v>124.4</c:v>
                </c:pt>
                <c:pt idx="7459">
                  <c:v>124.4166666666667</c:v>
                </c:pt>
                <c:pt idx="7460">
                  <c:v>124.43333333333329</c:v>
                </c:pt>
                <c:pt idx="7461">
                  <c:v>124.45</c:v>
                </c:pt>
                <c:pt idx="7462">
                  <c:v>124.4666666666667</c:v>
                </c:pt>
                <c:pt idx="7463">
                  <c:v>124.48333333333331</c:v>
                </c:pt>
                <c:pt idx="7464">
                  <c:v>124.5</c:v>
                </c:pt>
                <c:pt idx="7465">
                  <c:v>124.51666666666669</c:v>
                </c:pt>
                <c:pt idx="7466">
                  <c:v>124.5333333333333</c:v>
                </c:pt>
                <c:pt idx="7467">
                  <c:v>124.55</c:v>
                </c:pt>
                <c:pt idx="7468">
                  <c:v>124.56666666666671</c:v>
                </c:pt>
                <c:pt idx="7469">
                  <c:v>124.5833333333333</c:v>
                </c:pt>
                <c:pt idx="7470">
                  <c:v>124.6</c:v>
                </c:pt>
                <c:pt idx="7471">
                  <c:v>124.6166666666667</c:v>
                </c:pt>
                <c:pt idx="7472">
                  <c:v>124.6333333333333</c:v>
                </c:pt>
                <c:pt idx="7473">
                  <c:v>124.65</c:v>
                </c:pt>
                <c:pt idx="7474">
                  <c:v>124.6666666666667</c:v>
                </c:pt>
                <c:pt idx="7475">
                  <c:v>124.68333333333329</c:v>
                </c:pt>
                <c:pt idx="7476">
                  <c:v>124.7</c:v>
                </c:pt>
                <c:pt idx="7477">
                  <c:v>124.7166666666667</c:v>
                </c:pt>
                <c:pt idx="7478">
                  <c:v>124.73333333333331</c:v>
                </c:pt>
                <c:pt idx="7479">
                  <c:v>124.75</c:v>
                </c:pt>
                <c:pt idx="7480">
                  <c:v>124.76666666666669</c:v>
                </c:pt>
                <c:pt idx="7481">
                  <c:v>124.7833333333333</c:v>
                </c:pt>
                <c:pt idx="7482">
                  <c:v>124.8</c:v>
                </c:pt>
                <c:pt idx="7483">
                  <c:v>124.81666666666671</c:v>
                </c:pt>
                <c:pt idx="7484">
                  <c:v>124.8333333333333</c:v>
                </c:pt>
                <c:pt idx="7485">
                  <c:v>124.85</c:v>
                </c:pt>
                <c:pt idx="7486">
                  <c:v>124.8666666666667</c:v>
                </c:pt>
                <c:pt idx="7487">
                  <c:v>124.8833333333333</c:v>
                </c:pt>
                <c:pt idx="7488">
                  <c:v>124.9</c:v>
                </c:pt>
                <c:pt idx="7489">
                  <c:v>124.9166666666667</c:v>
                </c:pt>
                <c:pt idx="7490">
                  <c:v>124.93333333333329</c:v>
                </c:pt>
                <c:pt idx="7491">
                  <c:v>124.95</c:v>
                </c:pt>
                <c:pt idx="7492">
                  <c:v>124.9666666666667</c:v>
                </c:pt>
                <c:pt idx="7493">
                  <c:v>124.98333333333331</c:v>
                </c:pt>
                <c:pt idx="7494">
                  <c:v>125</c:v>
                </c:pt>
                <c:pt idx="7495">
                  <c:v>125.01666666666669</c:v>
                </c:pt>
                <c:pt idx="7496">
                  <c:v>125.0333333333333</c:v>
                </c:pt>
                <c:pt idx="7497">
                  <c:v>125.05</c:v>
                </c:pt>
                <c:pt idx="7498">
                  <c:v>125.06666666666671</c:v>
                </c:pt>
                <c:pt idx="7499">
                  <c:v>125.0833333333333</c:v>
                </c:pt>
                <c:pt idx="7500">
                  <c:v>125.1</c:v>
                </c:pt>
                <c:pt idx="7501">
                  <c:v>125.1166666666667</c:v>
                </c:pt>
                <c:pt idx="7502">
                  <c:v>125.1333333333333</c:v>
                </c:pt>
                <c:pt idx="7503">
                  <c:v>125.15</c:v>
                </c:pt>
                <c:pt idx="7504">
                  <c:v>125.1666666666667</c:v>
                </c:pt>
                <c:pt idx="7505">
                  <c:v>125.18333333333329</c:v>
                </c:pt>
                <c:pt idx="7506">
                  <c:v>125.2</c:v>
                </c:pt>
                <c:pt idx="7507">
                  <c:v>125.2166666666667</c:v>
                </c:pt>
                <c:pt idx="7508">
                  <c:v>125.23333333333331</c:v>
                </c:pt>
                <c:pt idx="7509">
                  <c:v>125.25</c:v>
                </c:pt>
                <c:pt idx="7510">
                  <c:v>125.26666666666669</c:v>
                </c:pt>
                <c:pt idx="7511">
                  <c:v>125.2833333333333</c:v>
                </c:pt>
                <c:pt idx="7512">
                  <c:v>125.3</c:v>
                </c:pt>
                <c:pt idx="7513">
                  <c:v>125.31666666666671</c:v>
                </c:pt>
                <c:pt idx="7514">
                  <c:v>125.3333333333333</c:v>
                </c:pt>
                <c:pt idx="7515">
                  <c:v>125.35</c:v>
                </c:pt>
                <c:pt idx="7516">
                  <c:v>125.3666666666667</c:v>
                </c:pt>
                <c:pt idx="7517">
                  <c:v>125.3833333333333</c:v>
                </c:pt>
                <c:pt idx="7518">
                  <c:v>125.4</c:v>
                </c:pt>
                <c:pt idx="7519">
                  <c:v>125.4166666666667</c:v>
                </c:pt>
                <c:pt idx="7520">
                  <c:v>125.43333333333329</c:v>
                </c:pt>
                <c:pt idx="7521">
                  <c:v>125.45</c:v>
                </c:pt>
                <c:pt idx="7522">
                  <c:v>125.4666666666667</c:v>
                </c:pt>
                <c:pt idx="7523">
                  <c:v>125.48333333333331</c:v>
                </c:pt>
                <c:pt idx="7524">
                  <c:v>125.5</c:v>
                </c:pt>
                <c:pt idx="7525">
                  <c:v>125.51666666666669</c:v>
                </c:pt>
                <c:pt idx="7526">
                  <c:v>125.5333333333333</c:v>
                </c:pt>
                <c:pt idx="7527">
                  <c:v>125.55</c:v>
                </c:pt>
                <c:pt idx="7528">
                  <c:v>125.56666666666671</c:v>
                </c:pt>
                <c:pt idx="7529">
                  <c:v>125.5833333333333</c:v>
                </c:pt>
                <c:pt idx="7530">
                  <c:v>125.6</c:v>
                </c:pt>
                <c:pt idx="7531">
                  <c:v>125.6166666666667</c:v>
                </c:pt>
                <c:pt idx="7532">
                  <c:v>125.6333333333333</c:v>
                </c:pt>
                <c:pt idx="7533">
                  <c:v>125.65</c:v>
                </c:pt>
                <c:pt idx="7534">
                  <c:v>125.6666666666667</c:v>
                </c:pt>
                <c:pt idx="7535">
                  <c:v>125.68333333333329</c:v>
                </c:pt>
                <c:pt idx="7536">
                  <c:v>125.7</c:v>
                </c:pt>
                <c:pt idx="7537">
                  <c:v>125.7166666666667</c:v>
                </c:pt>
                <c:pt idx="7538">
                  <c:v>125.73333333333331</c:v>
                </c:pt>
                <c:pt idx="7539">
                  <c:v>125.75</c:v>
                </c:pt>
                <c:pt idx="7540">
                  <c:v>125.76666666666669</c:v>
                </c:pt>
                <c:pt idx="7541">
                  <c:v>125.7833333333333</c:v>
                </c:pt>
                <c:pt idx="7542">
                  <c:v>125.8</c:v>
                </c:pt>
                <c:pt idx="7543">
                  <c:v>125.81666666666671</c:v>
                </c:pt>
                <c:pt idx="7544">
                  <c:v>125.8333333333333</c:v>
                </c:pt>
                <c:pt idx="7545">
                  <c:v>125.85</c:v>
                </c:pt>
                <c:pt idx="7546">
                  <c:v>125.8666666666667</c:v>
                </c:pt>
                <c:pt idx="7547">
                  <c:v>125.8833333333333</c:v>
                </c:pt>
                <c:pt idx="7548">
                  <c:v>125.9</c:v>
                </c:pt>
                <c:pt idx="7549">
                  <c:v>125.9166666666667</c:v>
                </c:pt>
                <c:pt idx="7550">
                  <c:v>125.93333333333329</c:v>
                </c:pt>
                <c:pt idx="7551">
                  <c:v>125.95</c:v>
                </c:pt>
                <c:pt idx="7552">
                  <c:v>125.9666666666667</c:v>
                </c:pt>
                <c:pt idx="7553">
                  <c:v>125.98333333333331</c:v>
                </c:pt>
                <c:pt idx="7554">
                  <c:v>126</c:v>
                </c:pt>
                <c:pt idx="7555">
                  <c:v>126.01666666666669</c:v>
                </c:pt>
                <c:pt idx="7556">
                  <c:v>126.0333333333333</c:v>
                </c:pt>
                <c:pt idx="7557">
                  <c:v>126.05</c:v>
                </c:pt>
                <c:pt idx="7558">
                  <c:v>126.06666666666671</c:v>
                </c:pt>
                <c:pt idx="7559">
                  <c:v>126.0833333333333</c:v>
                </c:pt>
                <c:pt idx="7560">
                  <c:v>126.1</c:v>
                </c:pt>
                <c:pt idx="7561">
                  <c:v>126.1166666666667</c:v>
                </c:pt>
                <c:pt idx="7562">
                  <c:v>126.1333333333333</c:v>
                </c:pt>
                <c:pt idx="7563">
                  <c:v>126.15</c:v>
                </c:pt>
                <c:pt idx="7564">
                  <c:v>126.1666666666667</c:v>
                </c:pt>
                <c:pt idx="7565">
                  <c:v>126.18333333333329</c:v>
                </c:pt>
                <c:pt idx="7566">
                  <c:v>126.2</c:v>
                </c:pt>
                <c:pt idx="7567">
                  <c:v>126.2166666666667</c:v>
                </c:pt>
                <c:pt idx="7568">
                  <c:v>126.23333333333331</c:v>
                </c:pt>
                <c:pt idx="7569">
                  <c:v>126.25</c:v>
                </c:pt>
                <c:pt idx="7570">
                  <c:v>126.26666666666669</c:v>
                </c:pt>
                <c:pt idx="7571">
                  <c:v>126.2833333333333</c:v>
                </c:pt>
                <c:pt idx="7572">
                  <c:v>126.3</c:v>
                </c:pt>
                <c:pt idx="7573">
                  <c:v>126.31666666666671</c:v>
                </c:pt>
                <c:pt idx="7574">
                  <c:v>126.3333333333333</c:v>
                </c:pt>
                <c:pt idx="7575">
                  <c:v>126.35</c:v>
                </c:pt>
                <c:pt idx="7576">
                  <c:v>126.3666666666667</c:v>
                </c:pt>
                <c:pt idx="7577">
                  <c:v>126.3833333333333</c:v>
                </c:pt>
                <c:pt idx="7578">
                  <c:v>126.4</c:v>
                </c:pt>
                <c:pt idx="7579">
                  <c:v>126.4166666666667</c:v>
                </c:pt>
                <c:pt idx="7580">
                  <c:v>126.43333333333329</c:v>
                </c:pt>
                <c:pt idx="7581">
                  <c:v>126.45</c:v>
                </c:pt>
                <c:pt idx="7582">
                  <c:v>126.4666666666667</c:v>
                </c:pt>
                <c:pt idx="7583">
                  <c:v>126.48333333333331</c:v>
                </c:pt>
                <c:pt idx="7584">
                  <c:v>126.5</c:v>
                </c:pt>
                <c:pt idx="7585">
                  <c:v>126.51666666666669</c:v>
                </c:pt>
                <c:pt idx="7586">
                  <c:v>126.5333333333333</c:v>
                </c:pt>
                <c:pt idx="7587">
                  <c:v>126.55</c:v>
                </c:pt>
                <c:pt idx="7588">
                  <c:v>126.56666666666671</c:v>
                </c:pt>
                <c:pt idx="7589">
                  <c:v>126.5833333333333</c:v>
                </c:pt>
                <c:pt idx="7590">
                  <c:v>126.6</c:v>
                </c:pt>
                <c:pt idx="7591">
                  <c:v>126.6166666666667</c:v>
                </c:pt>
                <c:pt idx="7592">
                  <c:v>126.6333333333333</c:v>
                </c:pt>
                <c:pt idx="7593">
                  <c:v>126.65</c:v>
                </c:pt>
                <c:pt idx="7594">
                  <c:v>126.6666666666667</c:v>
                </c:pt>
                <c:pt idx="7595">
                  <c:v>126.68333333333329</c:v>
                </c:pt>
                <c:pt idx="7596">
                  <c:v>126.7</c:v>
                </c:pt>
                <c:pt idx="7597">
                  <c:v>126.7166666666667</c:v>
                </c:pt>
                <c:pt idx="7598">
                  <c:v>126.73333333333331</c:v>
                </c:pt>
                <c:pt idx="7599">
                  <c:v>126.75</c:v>
                </c:pt>
                <c:pt idx="7600">
                  <c:v>126.76666666666669</c:v>
                </c:pt>
                <c:pt idx="7601">
                  <c:v>126.7833333333333</c:v>
                </c:pt>
                <c:pt idx="7602">
                  <c:v>126.8</c:v>
                </c:pt>
                <c:pt idx="7603">
                  <c:v>126.81666666666671</c:v>
                </c:pt>
                <c:pt idx="7604">
                  <c:v>126.8333333333333</c:v>
                </c:pt>
                <c:pt idx="7605">
                  <c:v>126.85</c:v>
                </c:pt>
                <c:pt idx="7606">
                  <c:v>126.8666666666667</c:v>
                </c:pt>
                <c:pt idx="7607">
                  <c:v>126.8833333333333</c:v>
                </c:pt>
                <c:pt idx="7608">
                  <c:v>126.9</c:v>
                </c:pt>
                <c:pt idx="7609">
                  <c:v>126.9166666666667</c:v>
                </c:pt>
                <c:pt idx="7610">
                  <c:v>126.93333333333329</c:v>
                </c:pt>
                <c:pt idx="7611">
                  <c:v>126.95</c:v>
                </c:pt>
                <c:pt idx="7612">
                  <c:v>126.9666666666667</c:v>
                </c:pt>
                <c:pt idx="7613">
                  <c:v>126.98333333333331</c:v>
                </c:pt>
                <c:pt idx="7614">
                  <c:v>127</c:v>
                </c:pt>
                <c:pt idx="7615">
                  <c:v>127.01666666666669</c:v>
                </c:pt>
                <c:pt idx="7616">
                  <c:v>127.0333333333333</c:v>
                </c:pt>
                <c:pt idx="7617">
                  <c:v>127.05</c:v>
                </c:pt>
                <c:pt idx="7618">
                  <c:v>127.06666666666671</c:v>
                </c:pt>
                <c:pt idx="7619">
                  <c:v>127.0833333333333</c:v>
                </c:pt>
                <c:pt idx="7620">
                  <c:v>127.1</c:v>
                </c:pt>
                <c:pt idx="7621">
                  <c:v>127.1166666666667</c:v>
                </c:pt>
                <c:pt idx="7622">
                  <c:v>127.1333333333333</c:v>
                </c:pt>
                <c:pt idx="7623">
                  <c:v>127.15</c:v>
                </c:pt>
                <c:pt idx="7624">
                  <c:v>127.1666666666667</c:v>
                </c:pt>
                <c:pt idx="7625">
                  <c:v>127.18333333333329</c:v>
                </c:pt>
                <c:pt idx="7626">
                  <c:v>127.2</c:v>
                </c:pt>
                <c:pt idx="7627">
                  <c:v>127.2166666666667</c:v>
                </c:pt>
                <c:pt idx="7628">
                  <c:v>127.23333333333331</c:v>
                </c:pt>
                <c:pt idx="7629">
                  <c:v>127.25</c:v>
                </c:pt>
                <c:pt idx="7630">
                  <c:v>127.26666666666669</c:v>
                </c:pt>
                <c:pt idx="7631">
                  <c:v>127.2833333333333</c:v>
                </c:pt>
                <c:pt idx="7632">
                  <c:v>127.3</c:v>
                </c:pt>
                <c:pt idx="7633">
                  <c:v>127.31666666666671</c:v>
                </c:pt>
                <c:pt idx="7634">
                  <c:v>127.3333333333333</c:v>
                </c:pt>
                <c:pt idx="7635">
                  <c:v>127.35</c:v>
                </c:pt>
                <c:pt idx="7636">
                  <c:v>127.3666666666667</c:v>
                </c:pt>
                <c:pt idx="7637">
                  <c:v>127.3833333333333</c:v>
                </c:pt>
                <c:pt idx="7638">
                  <c:v>127.4</c:v>
                </c:pt>
                <c:pt idx="7639">
                  <c:v>127.4166666666667</c:v>
                </c:pt>
                <c:pt idx="7640">
                  <c:v>127.43333333333329</c:v>
                </c:pt>
                <c:pt idx="7641">
                  <c:v>127.45</c:v>
                </c:pt>
                <c:pt idx="7642">
                  <c:v>127.4666666666667</c:v>
                </c:pt>
                <c:pt idx="7643">
                  <c:v>127.48333333333331</c:v>
                </c:pt>
                <c:pt idx="7644">
                  <c:v>127.5</c:v>
                </c:pt>
                <c:pt idx="7645">
                  <c:v>127.51666666666669</c:v>
                </c:pt>
                <c:pt idx="7646">
                  <c:v>127.5333333333333</c:v>
                </c:pt>
                <c:pt idx="7647">
                  <c:v>127.55</c:v>
                </c:pt>
                <c:pt idx="7648">
                  <c:v>127.56666666666671</c:v>
                </c:pt>
                <c:pt idx="7649">
                  <c:v>127.5833333333333</c:v>
                </c:pt>
                <c:pt idx="7650">
                  <c:v>127.6</c:v>
                </c:pt>
                <c:pt idx="7651">
                  <c:v>127.6166666666667</c:v>
                </c:pt>
                <c:pt idx="7652">
                  <c:v>127.6333333333333</c:v>
                </c:pt>
                <c:pt idx="7653">
                  <c:v>127.65</c:v>
                </c:pt>
                <c:pt idx="7654">
                  <c:v>127.6666666666667</c:v>
                </c:pt>
                <c:pt idx="7655">
                  <c:v>127.68333333333329</c:v>
                </c:pt>
                <c:pt idx="7656">
                  <c:v>127.7</c:v>
                </c:pt>
                <c:pt idx="7657">
                  <c:v>127.7166666666667</c:v>
                </c:pt>
                <c:pt idx="7658">
                  <c:v>127.73333333333331</c:v>
                </c:pt>
                <c:pt idx="7659">
                  <c:v>127.75</c:v>
                </c:pt>
                <c:pt idx="7660">
                  <c:v>127.76666666666669</c:v>
                </c:pt>
                <c:pt idx="7661">
                  <c:v>127.7833333333333</c:v>
                </c:pt>
                <c:pt idx="7662">
                  <c:v>127.8</c:v>
                </c:pt>
                <c:pt idx="7663">
                  <c:v>127.81666666666671</c:v>
                </c:pt>
                <c:pt idx="7664">
                  <c:v>127.8333333333333</c:v>
                </c:pt>
                <c:pt idx="7665">
                  <c:v>127.85</c:v>
                </c:pt>
                <c:pt idx="7666">
                  <c:v>127.8666666666667</c:v>
                </c:pt>
                <c:pt idx="7667">
                  <c:v>127.8833333333333</c:v>
                </c:pt>
                <c:pt idx="7668">
                  <c:v>127.9</c:v>
                </c:pt>
                <c:pt idx="7669">
                  <c:v>127.9166666666667</c:v>
                </c:pt>
                <c:pt idx="7670">
                  <c:v>127.93333333333329</c:v>
                </c:pt>
                <c:pt idx="7671">
                  <c:v>127.95</c:v>
                </c:pt>
                <c:pt idx="7672">
                  <c:v>127.9666666666667</c:v>
                </c:pt>
                <c:pt idx="7673">
                  <c:v>127.98333333333331</c:v>
                </c:pt>
                <c:pt idx="7674">
                  <c:v>128</c:v>
                </c:pt>
                <c:pt idx="7675">
                  <c:v>128.01666666666671</c:v>
                </c:pt>
                <c:pt idx="7676">
                  <c:v>128.0333333333333</c:v>
                </c:pt>
                <c:pt idx="7677">
                  <c:v>128.05000000000001</c:v>
                </c:pt>
                <c:pt idx="7678">
                  <c:v>128.06666666666669</c:v>
                </c:pt>
                <c:pt idx="7679">
                  <c:v>128.08333333333329</c:v>
                </c:pt>
                <c:pt idx="7680">
                  <c:v>128.1</c:v>
                </c:pt>
                <c:pt idx="7681">
                  <c:v>128.1166666666667</c:v>
                </c:pt>
                <c:pt idx="7682">
                  <c:v>128.1333333333333</c:v>
                </c:pt>
                <c:pt idx="7683">
                  <c:v>128.15</c:v>
                </c:pt>
                <c:pt idx="7684">
                  <c:v>128.16666666666671</c:v>
                </c:pt>
                <c:pt idx="7685">
                  <c:v>128.18333333333331</c:v>
                </c:pt>
                <c:pt idx="7686">
                  <c:v>128.19999999999999</c:v>
                </c:pt>
                <c:pt idx="7687">
                  <c:v>128.2166666666667</c:v>
                </c:pt>
                <c:pt idx="7688">
                  <c:v>128.23333333333329</c:v>
                </c:pt>
                <c:pt idx="7689">
                  <c:v>128.25</c:v>
                </c:pt>
                <c:pt idx="7690">
                  <c:v>128.26666666666671</c:v>
                </c:pt>
                <c:pt idx="7691">
                  <c:v>128.2833333333333</c:v>
                </c:pt>
                <c:pt idx="7692">
                  <c:v>128.30000000000001</c:v>
                </c:pt>
                <c:pt idx="7693">
                  <c:v>128.31666666666669</c:v>
                </c:pt>
                <c:pt idx="7694">
                  <c:v>128.33333333333329</c:v>
                </c:pt>
                <c:pt idx="7695">
                  <c:v>128.35</c:v>
                </c:pt>
                <c:pt idx="7696">
                  <c:v>128.3666666666667</c:v>
                </c:pt>
                <c:pt idx="7697">
                  <c:v>128.3833333333333</c:v>
                </c:pt>
                <c:pt idx="7698">
                  <c:v>128.4</c:v>
                </c:pt>
                <c:pt idx="7699">
                  <c:v>128.41666666666671</c:v>
                </c:pt>
                <c:pt idx="7700">
                  <c:v>128.43333333333331</c:v>
                </c:pt>
                <c:pt idx="7701">
                  <c:v>128.44999999999999</c:v>
                </c:pt>
                <c:pt idx="7702">
                  <c:v>128.4666666666667</c:v>
                </c:pt>
                <c:pt idx="7703">
                  <c:v>128.48333333333329</c:v>
                </c:pt>
                <c:pt idx="7704">
                  <c:v>128.5</c:v>
                </c:pt>
                <c:pt idx="7705">
                  <c:v>128.51666666666671</c:v>
                </c:pt>
                <c:pt idx="7706">
                  <c:v>128.5333333333333</c:v>
                </c:pt>
                <c:pt idx="7707">
                  <c:v>128.55000000000001</c:v>
                </c:pt>
                <c:pt idx="7708">
                  <c:v>128.56666666666669</c:v>
                </c:pt>
                <c:pt idx="7709">
                  <c:v>128.58333333333329</c:v>
                </c:pt>
                <c:pt idx="7710">
                  <c:v>128.6</c:v>
                </c:pt>
                <c:pt idx="7711">
                  <c:v>128.6166666666667</c:v>
                </c:pt>
                <c:pt idx="7712">
                  <c:v>128.6333333333333</c:v>
                </c:pt>
                <c:pt idx="7713">
                  <c:v>128.65</c:v>
                </c:pt>
                <c:pt idx="7714">
                  <c:v>128.66666666666671</c:v>
                </c:pt>
                <c:pt idx="7715">
                  <c:v>128.68333333333331</c:v>
                </c:pt>
                <c:pt idx="7716">
                  <c:v>128.69999999999999</c:v>
                </c:pt>
                <c:pt idx="7717">
                  <c:v>128.7166666666667</c:v>
                </c:pt>
                <c:pt idx="7718">
                  <c:v>128.73333333333329</c:v>
                </c:pt>
                <c:pt idx="7719">
                  <c:v>128.75</c:v>
                </c:pt>
                <c:pt idx="7720">
                  <c:v>128.76666666666671</c:v>
                </c:pt>
                <c:pt idx="7721">
                  <c:v>128.7833333333333</c:v>
                </c:pt>
                <c:pt idx="7722">
                  <c:v>128.80000000000001</c:v>
                </c:pt>
                <c:pt idx="7723">
                  <c:v>128.81666666666669</c:v>
                </c:pt>
                <c:pt idx="7724">
                  <c:v>128.83333333333329</c:v>
                </c:pt>
                <c:pt idx="7725">
                  <c:v>128.85</c:v>
                </c:pt>
                <c:pt idx="7726">
                  <c:v>128.8666666666667</c:v>
                </c:pt>
                <c:pt idx="7727">
                  <c:v>128.8833333333333</c:v>
                </c:pt>
                <c:pt idx="7728">
                  <c:v>128.9</c:v>
                </c:pt>
                <c:pt idx="7729">
                  <c:v>128.91666666666671</c:v>
                </c:pt>
                <c:pt idx="7730">
                  <c:v>128.93333333333331</c:v>
                </c:pt>
                <c:pt idx="7731">
                  <c:v>128.94999999999999</c:v>
                </c:pt>
                <c:pt idx="7732">
                  <c:v>128.9666666666667</c:v>
                </c:pt>
                <c:pt idx="7733">
                  <c:v>128.98333333333329</c:v>
                </c:pt>
                <c:pt idx="7734">
                  <c:v>129</c:v>
                </c:pt>
                <c:pt idx="7735">
                  <c:v>129.01666666666671</c:v>
                </c:pt>
                <c:pt idx="7736">
                  <c:v>129.0333333333333</c:v>
                </c:pt>
                <c:pt idx="7737">
                  <c:v>129.05000000000001</c:v>
                </c:pt>
                <c:pt idx="7738">
                  <c:v>129.06666666666669</c:v>
                </c:pt>
                <c:pt idx="7739">
                  <c:v>129.08333333333329</c:v>
                </c:pt>
                <c:pt idx="7740">
                  <c:v>129.1</c:v>
                </c:pt>
                <c:pt idx="7741">
                  <c:v>129.1166666666667</c:v>
                </c:pt>
                <c:pt idx="7742">
                  <c:v>129.1333333333333</c:v>
                </c:pt>
                <c:pt idx="7743">
                  <c:v>129.15</c:v>
                </c:pt>
                <c:pt idx="7744">
                  <c:v>129.16666666666671</c:v>
                </c:pt>
                <c:pt idx="7745">
                  <c:v>129.18333333333331</c:v>
                </c:pt>
                <c:pt idx="7746">
                  <c:v>129.19999999999999</c:v>
                </c:pt>
                <c:pt idx="7747">
                  <c:v>129.2166666666667</c:v>
                </c:pt>
                <c:pt idx="7748">
                  <c:v>129.23333333333329</c:v>
                </c:pt>
                <c:pt idx="7749">
                  <c:v>129.25</c:v>
                </c:pt>
                <c:pt idx="7750">
                  <c:v>129.26666666666671</c:v>
                </c:pt>
                <c:pt idx="7751">
                  <c:v>129.2833333333333</c:v>
                </c:pt>
                <c:pt idx="7752">
                  <c:v>129.30000000000001</c:v>
                </c:pt>
                <c:pt idx="7753">
                  <c:v>129.31666666666669</c:v>
                </c:pt>
                <c:pt idx="7754">
                  <c:v>129.33333333333329</c:v>
                </c:pt>
                <c:pt idx="7755">
                  <c:v>129.35</c:v>
                </c:pt>
                <c:pt idx="7756">
                  <c:v>129.3666666666667</c:v>
                </c:pt>
                <c:pt idx="7757">
                  <c:v>129.3833333333333</c:v>
                </c:pt>
                <c:pt idx="7758">
                  <c:v>129.4</c:v>
                </c:pt>
                <c:pt idx="7759">
                  <c:v>129.41666666666671</c:v>
                </c:pt>
                <c:pt idx="7760">
                  <c:v>129.43333333333331</c:v>
                </c:pt>
                <c:pt idx="7761">
                  <c:v>129.44999999999999</c:v>
                </c:pt>
                <c:pt idx="7762">
                  <c:v>129.4666666666667</c:v>
                </c:pt>
                <c:pt idx="7763">
                  <c:v>129.48333333333329</c:v>
                </c:pt>
                <c:pt idx="7764">
                  <c:v>129.5</c:v>
                </c:pt>
                <c:pt idx="7765">
                  <c:v>129.51666666666671</c:v>
                </c:pt>
                <c:pt idx="7766">
                  <c:v>129.5333333333333</c:v>
                </c:pt>
                <c:pt idx="7767">
                  <c:v>129.55000000000001</c:v>
                </c:pt>
                <c:pt idx="7768">
                  <c:v>129.56666666666669</c:v>
                </c:pt>
                <c:pt idx="7769">
                  <c:v>129.58333333333329</c:v>
                </c:pt>
                <c:pt idx="7770">
                  <c:v>129.6</c:v>
                </c:pt>
                <c:pt idx="7771">
                  <c:v>129.6166666666667</c:v>
                </c:pt>
                <c:pt idx="7772">
                  <c:v>129.6333333333333</c:v>
                </c:pt>
                <c:pt idx="7773">
                  <c:v>129.65</c:v>
                </c:pt>
                <c:pt idx="7774">
                  <c:v>129.66666666666671</c:v>
                </c:pt>
                <c:pt idx="7775">
                  <c:v>129.68333333333331</c:v>
                </c:pt>
                <c:pt idx="7776">
                  <c:v>129.69999999999999</c:v>
                </c:pt>
                <c:pt idx="7777">
                  <c:v>129.7166666666667</c:v>
                </c:pt>
                <c:pt idx="7778">
                  <c:v>129.73333333333329</c:v>
                </c:pt>
                <c:pt idx="7779">
                  <c:v>129.75</c:v>
                </c:pt>
                <c:pt idx="7780">
                  <c:v>129.76666666666671</c:v>
                </c:pt>
                <c:pt idx="7781">
                  <c:v>129.7833333333333</c:v>
                </c:pt>
                <c:pt idx="7782">
                  <c:v>129.80000000000001</c:v>
                </c:pt>
                <c:pt idx="7783">
                  <c:v>129.81666666666669</c:v>
                </c:pt>
                <c:pt idx="7784">
                  <c:v>129.83333333333329</c:v>
                </c:pt>
                <c:pt idx="7785">
                  <c:v>129.85</c:v>
                </c:pt>
                <c:pt idx="7786">
                  <c:v>129.8666666666667</c:v>
                </c:pt>
                <c:pt idx="7787">
                  <c:v>129.8833333333333</c:v>
                </c:pt>
                <c:pt idx="7788">
                  <c:v>129.9</c:v>
                </c:pt>
                <c:pt idx="7789">
                  <c:v>129.91666666666671</c:v>
                </c:pt>
                <c:pt idx="7790">
                  <c:v>129.93333333333331</c:v>
                </c:pt>
                <c:pt idx="7791">
                  <c:v>129.94999999999999</c:v>
                </c:pt>
                <c:pt idx="7792">
                  <c:v>129.9666666666667</c:v>
                </c:pt>
                <c:pt idx="7793">
                  <c:v>129.98333333333329</c:v>
                </c:pt>
                <c:pt idx="7794">
                  <c:v>130</c:v>
                </c:pt>
                <c:pt idx="7795">
                  <c:v>130.01666666666671</c:v>
                </c:pt>
                <c:pt idx="7796">
                  <c:v>130.0333333333333</c:v>
                </c:pt>
                <c:pt idx="7797">
                  <c:v>130.05000000000001</c:v>
                </c:pt>
                <c:pt idx="7798">
                  <c:v>130.06666666666669</c:v>
                </c:pt>
                <c:pt idx="7799">
                  <c:v>130.08333333333329</c:v>
                </c:pt>
                <c:pt idx="7800">
                  <c:v>130.1</c:v>
                </c:pt>
                <c:pt idx="7801">
                  <c:v>130.1166666666667</c:v>
                </c:pt>
                <c:pt idx="7802">
                  <c:v>130.1333333333333</c:v>
                </c:pt>
                <c:pt idx="7803">
                  <c:v>130.15</c:v>
                </c:pt>
                <c:pt idx="7804">
                  <c:v>130.16666666666671</c:v>
                </c:pt>
                <c:pt idx="7805">
                  <c:v>130.18333333333331</c:v>
                </c:pt>
                <c:pt idx="7806">
                  <c:v>130.19999999999999</c:v>
                </c:pt>
                <c:pt idx="7807">
                  <c:v>130.2166666666667</c:v>
                </c:pt>
                <c:pt idx="7808">
                  <c:v>130.23333333333329</c:v>
                </c:pt>
                <c:pt idx="7809">
                  <c:v>130.25</c:v>
                </c:pt>
                <c:pt idx="7810">
                  <c:v>130.26666666666671</c:v>
                </c:pt>
                <c:pt idx="7811">
                  <c:v>130.2833333333333</c:v>
                </c:pt>
                <c:pt idx="7812">
                  <c:v>130.30000000000001</c:v>
                </c:pt>
                <c:pt idx="7813">
                  <c:v>130.31666666666669</c:v>
                </c:pt>
                <c:pt idx="7814">
                  <c:v>130.33333333333329</c:v>
                </c:pt>
                <c:pt idx="7815">
                  <c:v>130.35</c:v>
                </c:pt>
                <c:pt idx="7816">
                  <c:v>130.3666666666667</c:v>
                </c:pt>
                <c:pt idx="7817">
                  <c:v>130.3833333333333</c:v>
                </c:pt>
                <c:pt idx="7818">
                  <c:v>130.4</c:v>
                </c:pt>
                <c:pt idx="7819">
                  <c:v>130.41666666666671</c:v>
                </c:pt>
                <c:pt idx="7820">
                  <c:v>130.43333333333331</c:v>
                </c:pt>
                <c:pt idx="7821">
                  <c:v>130.44999999999999</c:v>
                </c:pt>
                <c:pt idx="7822">
                  <c:v>130.4666666666667</c:v>
                </c:pt>
                <c:pt idx="7823">
                  <c:v>130.48333333333329</c:v>
                </c:pt>
                <c:pt idx="7824">
                  <c:v>130.5</c:v>
                </c:pt>
                <c:pt idx="7825">
                  <c:v>130.51666666666671</c:v>
                </c:pt>
                <c:pt idx="7826">
                  <c:v>130.5333333333333</c:v>
                </c:pt>
                <c:pt idx="7827">
                  <c:v>130.55000000000001</c:v>
                </c:pt>
                <c:pt idx="7828">
                  <c:v>130.56666666666669</c:v>
                </c:pt>
                <c:pt idx="7829">
                  <c:v>130.58333333333329</c:v>
                </c:pt>
                <c:pt idx="7830">
                  <c:v>130.6</c:v>
                </c:pt>
                <c:pt idx="7831">
                  <c:v>130.6166666666667</c:v>
                </c:pt>
                <c:pt idx="7832">
                  <c:v>130.6333333333333</c:v>
                </c:pt>
                <c:pt idx="7833">
                  <c:v>130.65</c:v>
                </c:pt>
                <c:pt idx="7834">
                  <c:v>130.66666666666671</c:v>
                </c:pt>
                <c:pt idx="7835">
                  <c:v>130.68333333333331</c:v>
                </c:pt>
                <c:pt idx="7836">
                  <c:v>130.69999999999999</c:v>
                </c:pt>
                <c:pt idx="7837">
                  <c:v>130.7166666666667</c:v>
                </c:pt>
                <c:pt idx="7838">
                  <c:v>130.73333333333329</c:v>
                </c:pt>
                <c:pt idx="7839">
                  <c:v>130.75</c:v>
                </c:pt>
                <c:pt idx="7840">
                  <c:v>130.76666666666671</c:v>
                </c:pt>
                <c:pt idx="7841">
                  <c:v>130.7833333333333</c:v>
                </c:pt>
                <c:pt idx="7842">
                  <c:v>130.80000000000001</c:v>
                </c:pt>
                <c:pt idx="7843">
                  <c:v>130.81666666666669</c:v>
                </c:pt>
                <c:pt idx="7844">
                  <c:v>130.83333333333329</c:v>
                </c:pt>
                <c:pt idx="7845">
                  <c:v>130.85</c:v>
                </c:pt>
                <c:pt idx="7846">
                  <c:v>130.8666666666667</c:v>
                </c:pt>
                <c:pt idx="7847">
                  <c:v>130.8833333333333</c:v>
                </c:pt>
                <c:pt idx="7848">
                  <c:v>130.9</c:v>
                </c:pt>
                <c:pt idx="7849">
                  <c:v>130.91666666666671</c:v>
                </c:pt>
                <c:pt idx="7850">
                  <c:v>130.93333333333331</c:v>
                </c:pt>
                <c:pt idx="7851">
                  <c:v>130.94999999999999</c:v>
                </c:pt>
                <c:pt idx="7852">
                  <c:v>130.9666666666667</c:v>
                </c:pt>
                <c:pt idx="7853">
                  <c:v>130.98333333333329</c:v>
                </c:pt>
                <c:pt idx="7854">
                  <c:v>131</c:v>
                </c:pt>
                <c:pt idx="7855">
                  <c:v>131.01666666666671</c:v>
                </c:pt>
                <c:pt idx="7856">
                  <c:v>131.0333333333333</c:v>
                </c:pt>
                <c:pt idx="7857">
                  <c:v>131.05000000000001</c:v>
                </c:pt>
                <c:pt idx="7858">
                  <c:v>131.06666666666669</c:v>
                </c:pt>
                <c:pt idx="7859">
                  <c:v>131.08333333333329</c:v>
                </c:pt>
                <c:pt idx="7860">
                  <c:v>131.1</c:v>
                </c:pt>
                <c:pt idx="7861">
                  <c:v>131.1166666666667</c:v>
                </c:pt>
                <c:pt idx="7862">
                  <c:v>131.1333333333333</c:v>
                </c:pt>
                <c:pt idx="7863">
                  <c:v>131.15</c:v>
                </c:pt>
                <c:pt idx="7864">
                  <c:v>131.16666666666671</c:v>
                </c:pt>
                <c:pt idx="7865">
                  <c:v>131.18333333333331</c:v>
                </c:pt>
                <c:pt idx="7866">
                  <c:v>131.19999999999999</c:v>
                </c:pt>
                <c:pt idx="7867">
                  <c:v>131.2166666666667</c:v>
                </c:pt>
                <c:pt idx="7868">
                  <c:v>131.23333333333329</c:v>
                </c:pt>
                <c:pt idx="7869">
                  <c:v>131.25</c:v>
                </c:pt>
                <c:pt idx="7870">
                  <c:v>131.26666666666671</c:v>
                </c:pt>
                <c:pt idx="7871">
                  <c:v>131.2833333333333</c:v>
                </c:pt>
                <c:pt idx="7872">
                  <c:v>131.30000000000001</c:v>
                </c:pt>
                <c:pt idx="7873">
                  <c:v>131.31666666666669</c:v>
                </c:pt>
                <c:pt idx="7874">
                  <c:v>131.33333333333329</c:v>
                </c:pt>
                <c:pt idx="7875">
                  <c:v>131.35</c:v>
                </c:pt>
                <c:pt idx="7876">
                  <c:v>131.3666666666667</c:v>
                </c:pt>
                <c:pt idx="7877">
                  <c:v>131.3833333333333</c:v>
                </c:pt>
                <c:pt idx="7878">
                  <c:v>131.4</c:v>
                </c:pt>
                <c:pt idx="7879">
                  <c:v>131.41666666666671</c:v>
                </c:pt>
                <c:pt idx="7880">
                  <c:v>131.43333333333331</c:v>
                </c:pt>
                <c:pt idx="7881">
                  <c:v>131.44999999999999</c:v>
                </c:pt>
                <c:pt idx="7882">
                  <c:v>131.4666666666667</c:v>
                </c:pt>
                <c:pt idx="7883">
                  <c:v>131.48333333333329</c:v>
                </c:pt>
                <c:pt idx="7884">
                  <c:v>131.5</c:v>
                </c:pt>
                <c:pt idx="7885">
                  <c:v>131.51666666666671</c:v>
                </c:pt>
                <c:pt idx="7886">
                  <c:v>131.5333333333333</c:v>
                </c:pt>
                <c:pt idx="7887">
                  <c:v>131.55000000000001</c:v>
                </c:pt>
                <c:pt idx="7888">
                  <c:v>131.56666666666669</c:v>
                </c:pt>
                <c:pt idx="7889">
                  <c:v>131.58333333333329</c:v>
                </c:pt>
                <c:pt idx="7890">
                  <c:v>131.6</c:v>
                </c:pt>
                <c:pt idx="7891">
                  <c:v>131.6166666666667</c:v>
                </c:pt>
                <c:pt idx="7892">
                  <c:v>131.6333333333333</c:v>
                </c:pt>
                <c:pt idx="7893">
                  <c:v>131.65</c:v>
                </c:pt>
                <c:pt idx="7894">
                  <c:v>131.66666666666671</c:v>
                </c:pt>
                <c:pt idx="7895">
                  <c:v>131.68333333333331</c:v>
                </c:pt>
                <c:pt idx="7896">
                  <c:v>131.69999999999999</c:v>
                </c:pt>
                <c:pt idx="7897">
                  <c:v>131.7166666666667</c:v>
                </c:pt>
                <c:pt idx="7898">
                  <c:v>131.73333333333329</c:v>
                </c:pt>
                <c:pt idx="7899">
                  <c:v>131.75</c:v>
                </c:pt>
                <c:pt idx="7900">
                  <c:v>131.76666666666671</c:v>
                </c:pt>
                <c:pt idx="7901">
                  <c:v>131.7833333333333</c:v>
                </c:pt>
                <c:pt idx="7902">
                  <c:v>131.80000000000001</c:v>
                </c:pt>
                <c:pt idx="7903">
                  <c:v>131.81666666666669</c:v>
                </c:pt>
                <c:pt idx="7904">
                  <c:v>131.83333333333329</c:v>
                </c:pt>
                <c:pt idx="7905">
                  <c:v>131.85</c:v>
                </c:pt>
                <c:pt idx="7906">
                  <c:v>131.8666666666667</c:v>
                </c:pt>
                <c:pt idx="7907">
                  <c:v>131.8833333333333</c:v>
                </c:pt>
                <c:pt idx="7908">
                  <c:v>131.9</c:v>
                </c:pt>
                <c:pt idx="7909">
                  <c:v>131.91666666666671</c:v>
                </c:pt>
                <c:pt idx="7910">
                  <c:v>131.93333333333331</c:v>
                </c:pt>
                <c:pt idx="7911">
                  <c:v>131.94999999999999</c:v>
                </c:pt>
                <c:pt idx="7912">
                  <c:v>131.9666666666667</c:v>
                </c:pt>
                <c:pt idx="7913">
                  <c:v>131.98333333333329</c:v>
                </c:pt>
                <c:pt idx="7914">
                  <c:v>132</c:v>
                </c:pt>
                <c:pt idx="7915">
                  <c:v>132.01666666666671</c:v>
                </c:pt>
                <c:pt idx="7916">
                  <c:v>132.0333333333333</c:v>
                </c:pt>
                <c:pt idx="7917">
                  <c:v>132.05000000000001</c:v>
                </c:pt>
                <c:pt idx="7918">
                  <c:v>132.06666666666669</c:v>
                </c:pt>
                <c:pt idx="7919">
                  <c:v>132.08333333333329</c:v>
                </c:pt>
                <c:pt idx="7920">
                  <c:v>132.1</c:v>
                </c:pt>
                <c:pt idx="7921">
                  <c:v>132.1166666666667</c:v>
                </c:pt>
                <c:pt idx="7922">
                  <c:v>132.1333333333333</c:v>
                </c:pt>
                <c:pt idx="7923">
                  <c:v>132.15</c:v>
                </c:pt>
                <c:pt idx="7924">
                  <c:v>132.16666666666671</c:v>
                </c:pt>
                <c:pt idx="7925">
                  <c:v>132.18333333333331</c:v>
                </c:pt>
                <c:pt idx="7926">
                  <c:v>132.19999999999999</c:v>
                </c:pt>
                <c:pt idx="7927">
                  <c:v>132.2166666666667</c:v>
                </c:pt>
                <c:pt idx="7928">
                  <c:v>132.23333333333329</c:v>
                </c:pt>
                <c:pt idx="7929">
                  <c:v>132.25</c:v>
                </c:pt>
                <c:pt idx="7930">
                  <c:v>132.26666666666671</c:v>
                </c:pt>
                <c:pt idx="7931">
                  <c:v>132.2833333333333</c:v>
                </c:pt>
                <c:pt idx="7932">
                  <c:v>132.30000000000001</c:v>
                </c:pt>
                <c:pt idx="7933">
                  <c:v>132.31666666666669</c:v>
                </c:pt>
                <c:pt idx="7934">
                  <c:v>132.33333333333329</c:v>
                </c:pt>
                <c:pt idx="7935">
                  <c:v>132.35</c:v>
                </c:pt>
                <c:pt idx="7936">
                  <c:v>132.3666666666667</c:v>
                </c:pt>
                <c:pt idx="7937">
                  <c:v>132.3833333333333</c:v>
                </c:pt>
                <c:pt idx="7938">
                  <c:v>132.4</c:v>
                </c:pt>
                <c:pt idx="7939">
                  <c:v>132.41666666666671</c:v>
                </c:pt>
                <c:pt idx="7940">
                  <c:v>132.43333333333331</c:v>
                </c:pt>
                <c:pt idx="7941">
                  <c:v>132.44999999999999</c:v>
                </c:pt>
                <c:pt idx="7942">
                  <c:v>132.4666666666667</c:v>
                </c:pt>
                <c:pt idx="7943">
                  <c:v>132.48333333333329</c:v>
                </c:pt>
                <c:pt idx="7944">
                  <c:v>132.5</c:v>
                </c:pt>
                <c:pt idx="7945">
                  <c:v>132.51666666666671</c:v>
                </c:pt>
                <c:pt idx="7946">
                  <c:v>132.5333333333333</c:v>
                </c:pt>
                <c:pt idx="7947">
                  <c:v>132.55000000000001</c:v>
                </c:pt>
                <c:pt idx="7948">
                  <c:v>132.56666666666669</c:v>
                </c:pt>
                <c:pt idx="7949">
                  <c:v>132.58333333333329</c:v>
                </c:pt>
                <c:pt idx="7950">
                  <c:v>132.6</c:v>
                </c:pt>
                <c:pt idx="7951">
                  <c:v>132.6166666666667</c:v>
                </c:pt>
                <c:pt idx="7952">
                  <c:v>132.6333333333333</c:v>
                </c:pt>
                <c:pt idx="7953">
                  <c:v>132.65</c:v>
                </c:pt>
                <c:pt idx="7954">
                  <c:v>132.66666666666671</c:v>
                </c:pt>
                <c:pt idx="7955">
                  <c:v>132.68333333333331</c:v>
                </c:pt>
                <c:pt idx="7956">
                  <c:v>132.69999999999999</c:v>
                </c:pt>
                <c:pt idx="7957">
                  <c:v>132.7166666666667</c:v>
                </c:pt>
                <c:pt idx="7958">
                  <c:v>132.73333333333329</c:v>
                </c:pt>
                <c:pt idx="7959">
                  <c:v>132.75</c:v>
                </c:pt>
                <c:pt idx="7960">
                  <c:v>132.76666666666671</c:v>
                </c:pt>
                <c:pt idx="7961">
                  <c:v>132.7833333333333</c:v>
                </c:pt>
                <c:pt idx="7962">
                  <c:v>132.80000000000001</c:v>
                </c:pt>
                <c:pt idx="7963">
                  <c:v>132.81666666666669</c:v>
                </c:pt>
                <c:pt idx="7964">
                  <c:v>132.83333333333329</c:v>
                </c:pt>
                <c:pt idx="7965">
                  <c:v>132.85</c:v>
                </c:pt>
                <c:pt idx="7966">
                  <c:v>132.8666666666667</c:v>
                </c:pt>
                <c:pt idx="7967">
                  <c:v>132.8833333333333</c:v>
                </c:pt>
                <c:pt idx="7968">
                  <c:v>132.9</c:v>
                </c:pt>
                <c:pt idx="7969">
                  <c:v>132.91666666666671</c:v>
                </c:pt>
                <c:pt idx="7970">
                  <c:v>132.93333333333331</c:v>
                </c:pt>
                <c:pt idx="7971">
                  <c:v>132.94999999999999</c:v>
                </c:pt>
                <c:pt idx="7972">
                  <c:v>132.9666666666667</c:v>
                </c:pt>
                <c:pt idx="7973">
                  <c:v>132.98333333333329</c:v>
                </c:pt>
                <c:pt idx="7974">
                  <c:v>133</c:v>
                </c:pt>
                <c:pt idx="7975">
                  <c:v>133.01666666666671</c:v>
                </c:pt>
                <c:pt idx="7976">
                  <c:v>133.0333333333333</c:v>
                </c:pt>
                <c:pt idx="7977">
                  <c:v>133.05000000000001</c:v>
                </c:pt>
                <c:pt idx="7978">
                  <c:v>133.06666666666669</c:v>
                </c:pt>
                <c:pt idx="7979">
                  <c:v>133.08333333333329</c:v>
                </c:pt>
                <c:pt idx="7980">
                  <c:v>133.1</c:v>
                </c:pt>
                <c:pt idx="7981">
                  <c:v>133.1166666666667</c:v>
                </c:pt>
                <c:pt idx="7982">
                  <c:v>133.1333333333333</c:v>
                </c:pt>
                <c:pt idx="7983">
                  <c:v>133.15</c:v>
                </c:pt>
                <c:pt idx="7984">
                  <c:v>133.16666666666671</c:v>
                </c:pt>
                <c:pt idx="7985">
                  <c:v>133.18333333333331</c:v>
                </c:pt>
                <c:pt idx="7986">
                  <c:v>133.19999999999999</c:v>
                </c:pt>
                <c:pt idx="7987">
                  <c:v>133.2166666666667</c:v>
                </c:pt>
                <c:pt idx="7988">
                  <c:v>133.23333333333329</c:v>
                </c:pt>
                <c:pt idx="7989">
                  <c:v>133.25</c:v>
                </c:pt>
                <c:pt idx="7990">
                  <c:v>133.26666666666671</c:v>
                </c:pt>
                <c:pt idx="7991">
                  <c:v>133.2833333333333</c:v>
                </c:pt>
                <c:pt idx="7992">
                  <c:v>133.30000000000001</c:v>
                </c:pt>
                <c:pt idx="7993">
                  <c:v>133.31666666666669</c:v>
                </c:pt>
                <c:pt idx="7994">
                  <c:v>133.33333333333329</c:v>
                </c:pt>
                <c:pt idx="7995">
                  <c:v>133.35</c:v>
                </c:pt>
                <c:pt idx="7996">
                  <c:v>133.3666666666667</c:v>
                </c:pt>
                <c:pt idx="7997">
                  <c:v>133.3833333333333</c:v>
                </c:pt>
                <c:pt idx="7998">
                  <c:v>133.4</c:v>
                </c:pt>
                <c:pt idx="7999">
                  <c:v>133.41666666666671</c:v>
                </c:pt>
                <c:pt idx="8000">
                  <c:v>133.43333333333331</c:v>
                </c:pt>
                <c:pt idx="8001">
                  <c:v>133.44999999999999</c:v>
                </c:pt>
                <c:pt idx="8002">
                  <c:v>133.4666666666667</c:v>
                </c:pt>
                <c:pt idx="8003">
                  <c:v>133.48333333333329</c:v>
                </c:pt>
                <c:pt idx="8004">
                  <c:v>133.5</c:v>
                </c:pt>
                <c:pt idx="8005">
                  <c:v>133.51666666666671</c:v>
                </c:pt>
                <c:pt idx="8006">
                  <c:v>133.5333333333333</c:v>
                </c:pt>
                <c:pt idx="8007">
                  <c:v>133.55000000000001</c:v>
                </c:pt>
                <c:pt idx="8008">
                  <c:v>133.56666666666669</c:v>
                </c:pt>
                <c:pt idx="8009">
                  <c:v>133.58333333333329</c:v>
                </c:pt>
                <c:pt idx="8010">
                  <c:v>133.6</c:v>
                </c:pt>
                <c:pt idx="8011">
                  <c:v>133.6166666666667</c:v>
                </c:pt>
                <c:pt idx="8012">
                  <c:v>133.6333333333333</c:v>
                </c:pt>
                <c:pt idx="8013">
                  <c:v>133.65</c:v>
                </c:pt>
                <c:pt idx="8014">
                  <c:v>133.66666666666671</c:v>
                </c:pt>
                <c:pt idx="8015">
                  <c:v>133.68333333333331</c:v>
                </c:pt>
                <c:pt idx="8016">
                  <c:v>133.69999999999999</c:v>
                </c:pt>
                <c:pt idx="8017">
                  <c:v>133.7166666666667</c:v>
                </c:pt>
                <c:pt idx="8018">
                  <c:v>133.73333333333329</c:v>
                </c:pt>
                <c:pt idx="8019">
                  <c:v>133.75</c:v>
                </c:pt>
                <c:pt idx="8020">
                  <c:v>133.76666666666671</c:v>
                </c:pt>
                <c:pt idx="8021">
                  <c:v>133.7833333333333</c:v>
                </c:pt>
                <c:pt idx="8022">
                  <c:v>133.80000000000001</c:v>
                </c:pt>
                <c:pt idx="8023">
                  <c:v>133.81666666666669</c:v>
                </c:pt>
                <c:pt idx="8024">
                  <c:v>133.83333333333329</c:v>
                </c:pt>
                <c:pt idx="8025">
                  <c:v>133.85</c:v>
                </c:pt>
                <c:pt idx="8026">
                  <c:v>133.8666666666667</c:v>
                </c:pt>
                <c:pt idx="8027">
                  <c:v>133.8833333333333</c:v>
                </c:pt>
                <c:pt idx="8028">
                  <c:v>133.9</c:v>
                </c:pt>
                <c:pt idx="8029">
                  <c:v>133.91666666666671</c:v>
                </c:pt>
                <c:pt idx="8030">
                  <c:v>133.93333333333331</c:v>
                </c:pt>
                <c:pt idx="8031">
                  <c:v>133.94999999999999</c:v>
                </c:pt>
                <c:pt idx="8032">
                  <c:v>133.9666666666667</c:v>
                </c:pt>
                <c:pt idx="8033">
                  <c:v>133.98333333333329</c:v>
                </c:pt>
                <c:pt idx="8034">
                  <c:v>134</c:v>
                </c:pt>
                <c:pt idx="8035">
                  <c:v>134.01666666666671</c:v>
                </c:pt>
                <c:pt idx="8036">
                  <c:v>134.0333333333333</c:v>
                </c:pt>
                <c:pt idx="8037">
                  <c:v>134.05000000000001</c:v>
                </c:pt>
                <c:pt idx="8038">
                  <c:v>134.06666666666669</c:v>
                </c:pt>
                <c:pt idx="8039">
                  <c:v>134.08333333333329</c:v>
                </c:pt>
                <c:pt idx="8040">
                  <c:v>134.1</c:v>
                </c:pt>
                <c:pt idx="8041">
                  <c:v>134.1166666666667</c:v>
                </c:pt>
                <c:pt idx="8042">
                  <c:v>134.1333333333333</c:v>
                </c:pt>
                <c:pt idx="8043">
                  <c:v>134.15</c:v>
                </c:pt>
                <c:pt idx="8044">
                  <c:v>134.16666666666671</c:v>
                </c:pt>
                <c:pt idx="8045">
                  <c:v>134.18333333333331</c:v>
                </c:pt>
                <c:pt idx="8046">
                  <c:v>134.19999999999999</c:v>
                </c:pt>
                <c:pt idx="8047">
                  <c:v>134.2166666666667</c:v>
                </c:pt>
                <c:pt idx="8048">
                  <c:v>134.23333333333329</c:v>
                </c:pt>
                <c:pt idx="8049">
                  <c:v>134.25</c:v>
                </c:pt>
                <c:pt idx="8050">
                  <c:v>134.26666666666671</c:v>
                </c:pt>
                <c:pt idx="8051">
                  <c:v>134.2833333333333</c:v>
                </c:pt>
                <c:pt idx="8052">
                  <c:v>134.30000000000001</c:v>
                </c:pt>
                <c:pt idx="8053">
                  <c:v>134.31666666666669</c:v>
                </c:pt>
                <c:pt idx="8054">
                  <c:v>134.33333333333329</c:v>
                </c:pt>
                <c:pt idx="8055">
                  <c:v>134.35</c:v>
                </c:pt>
                <c:pt idx="8056">
                  <c:v>134.3666666666667</c:v>
                </c:pt>
                <c:pt idx="8057">
                  <c:v>134.3833333333333</c:v>
                </c:pt>
                <c:pt idx="8058">
                  <c:v>134.4</c:v>
                </c:pt>
                <c:pt idx="8059">
                  <c:v>134.41666666666671</c:v>
                </c:pt>
                <c:pt idx="8060">
                  <c:v>134.43333333333331</c:v>
                </c:pt>
                <c:pt idx="8061">
                  <c:v>134.44999999999999</c:v>
                </c:pt>
                <c:pt idx="8062">
                  <c:v>134.4666666666667</c:v>
                </c:pt>
                <c:pt idx="8063">
                  <c:v>134.48333333333329</c:v>
                </c:pt>
                <c:pt idx="8064">
                  <c:v>134.5</c:v>
                </c:pt>
                <c:pt idx="8065">
                  <c:v>134.51666666666671</c:v>
                </c:pt>
                <c:pt idx="8066">
                  <c:v>134.5333333333333</c:v>
                </c:pt>
                <c:pt idx="8067">
                  <c:v>134.55000000000001</c:v>
                </c:pt>
                <c:pt idx="8068">
                  <c:v>134.56666666666669</c:v>
                </c:pt>
                <c:pt idx="8069">
                  <c:v>134.58333333333329</c:v>
                </c:pt>
                <c:pt idx="8070">
                  <c:v>134.6</c:v>
                </c:pt>
                <c:pt idx="8071">
                  <c:v>134.6166666666667</c:v>
                </c:pt>
                <c:pt idx="8072">
                  <c:v>134.6333333333333</c:v>
                </c:pt>
                <c:pt idx="8073">
                  <c:v>134.65</c:v>
                </c:pt>
                <c:pt idx="8074">
                  <c:v>134.66666666666671</c:v>
                </c:pt>
                <c:pt idx="8075">
                  <c:v>134.68333333333331</c:v>
                </c:pt>
                <c:pt idx="8076">
                  <c:v>134.69999999999999</c:v>
                </c:pt>
                <c:pt idx="8077">
                  <c:v>134.7166666666667</c:v>
                </c:pt>
                <c:pt idx="8078">
                  <c:v>134.73333333333329</c:v>
                </c:pt>
                <c:pt idx="8079">
                  <c:v>134.75</c:v>
                </c:pt>
                <c:pt idx="8080">
                  <c:v>134.76666666666671</c:v>
                </c:pt>
                <c:pt idx="8081">
                  <c:v>134.7833333333333</c:v>
                </c:pt>
                <c:pt idx="8082">
                  <c:v>134.80000000000001</c:v>
                </c:pt>
                <c:pt idx="8083">
                  <c:v>134.81666666666669</c:v>
                </c:pt>
                <c:pt idx="8084">
                  <c:v>134.83333333333329</c:v>
                </c:pt>
                <c:pt idx="8085">
                  <c:v>134.85</c:v>
                </c:pt>
                <c:pt idx="8086">
                  <c:v>134.8666666666667</c:v>
                </c:pt>
                <c:pt idx="8087">
                  <c:v>134.8833333333333</c:v>
                </c:pt>
                <c:pt idx="8088">
                  <c:v>134.9</c:v>
                </c:pt>
                <c:pt idx="8089">
                  <c:v>134.91666666666671</c:v>
                </c:pt>
                <c:pt idx="8090">
                  <c:v>134.93333333333331</c:v>
                </c:pt>
                <c:pt idx="8091">
                  <c:v>134.94999999999999</c:v>
                </c:pt>
                <c:pt idx="8092">
                  <c:v>134.9666666666667</c:v>
                </c:pt>
                <c:pt idx="8093">
                  <c:v>134.98333333333329</c:v>
                </c:pt>
                <c:pt idx="8094">
                  <c:v>135</c:v>
                </c:pt>
                <c:pt idx="8095">
                  <c:v>135.01666666666671</c:v>
                </c:pt>
                <c:pt idx="8096">
                  <c:v>135.0333333333333</c:v>
                </c:pt>
                <c:pt idx="8097">
                  <c:v>135.05000000000001</c:v>
                </c:pt>
                <c:pt idx="8098">
                  <c:v>135.06666666666669</c:v>
                </c:pt>
                <c:pt idx="8099">
                  <c:v>135.08333333333329</c:v>
                </c:pt>
                <c:pt idx="8100">
                  <c:v>135.1</c:v>
                </c:pt>
                <c:pt idx="8101">
                  <c:v>135.1166666666667</c:v>
                </c:pt>
                <c:pt idx="8102">
                  <c:v>135.1333333333333</c:v>
                </c:pt>
                <c:pt idx="8103">
                  <c:v>135.15</c:v>
                </c:pt>
                <c:pt idx="8104">
                  <c:v>135.16666666666671</c:v>
                </c:pt>
                <c:pt idx="8105">
                  <c:v>135.18333333333331</c:v>
                </c:pt>
                <c:pt idx="8106">
                  <c:v>135.19999999999999</c:v>
                </c:pt>
                <c:pt idx="8107">
                  <c:v>135.2166666666667</c:v>
                </c:pt>
                <c:pt idx="8108">
                  <c:v>135.23333333333329</c:v>
                </c:pt>
                <c:pt idx="8109">
                  <c:v>135.25</c:v>
                </c:pt>
                <c:pt idx="8110">
                  <c:v>135.26666666666671</c:v>
                </c:pt>
                <c:pt idx="8111">
                  <c:v>135.2833333333333</c:v>
                </c:pt>
                <c:pt idx="8112">
                  <c:v>135.30000000000001</c:v>
                </c:pt>
                <c:pt idx="8113">
                  <c:v>135.31666666666669</c:v>
                </c:pt>
                <c:pt idx="8114">
                  <c:v>135.33333333333329</c:v>
                </c:pt>
                <c:pt idx="8115">
                  <c:v>135.35</c:v>
                </c:pt>
                <c:pt idx="8116">
                  <c:v>135.3666666666667</c:v>
                </c:pt>
                <c:pt idx="8117">
                  <c:v>135.3833333333333</c:v>
                </c:pt>
                <c:pt idx="8118">
                  <c:v>135.4</c:v>
                </c:pt>
                <c:pt idx="8119">
                  <c:v>135.41666666666671</c:v>
                </c:pt>
                <c:pt idx="8120">
                  <c:v>135.43333333333331</c:v>
                </c:pt>
                <c:pt idx="8121">
                  <c:v>135.44999999999999</c:v>
                </c:pt>
                <c:pt idx="8122">
                  <c:v>135.4666666666667</c:v>
                </c:pt>
                <c:pt idx="8123">
                  <c:v>135.48333333333329</c:v>
                </c:pt>
                <c:pt idx="8124">
                  <c:v>135.5</c:v>
                </c:pt>
                <c:pt idx="8125">
                  <c:v>135.51666666666671</c:v>
                </c:pt>
                <c:pt idx="8126">
                  <c:v>135.5333333333333</c:v>
                </c:pt>
                <c:pt idx="8127">
                  <c:v>135.55000000000001</c:v>
                </c:pt>
                <c:pt idx="8128">
                  <c:v>135.56666666666669</c:v>
                </c:pt>
                <c:pt idx="8129">
                  <c:v>135.58333333333329</c:v>
                </c:pt>
                <c:pt idx="8130">
                  <c:v>135.6</c:v>
                </c:pt>
                <c:pt idx="8131">
                  <c:v>135.6166666666667</c:v>
                </c:pt>
                <c:pt idx="8132">
                  <c:v>135.6333333333333</c:v>
                </c:pt>
                <c:pt idx="8133">
                  <c:v>135.65</c:v>
                </c:pt>
                <c:pt idx="8134">
                  <c:v>135.66666666666671</c:v>
                </c:pt>
                <c:pt idx="8135">
                  <c:v>135.68333333333331</c:v>
                </c:pt>
                <c:pt idx="8136">
                  <c:v>135.69999999999999</c:v>
                </c:pt>
                <c:pt idx="8137">
                  <c:v>135.7166666666667</c:v>
                </c:pt>
                <c:pt idx="8138">
                  <c:v>135.73333333333329</c:v>
                </c:pt>
                <c:pt idx="8139">
                  <c:v>135.75</c:v>
                </c:pt>
                <c:pt idx="8140">
                  <c:v>135.76666666666671</c:v>
                </c:pt>
                <c:pt idx="8141">
                  <c:v>135.7833333333333</c:v>
                </c:pt>
                <c:pt idx="8142">
                  <c:v>135.80000000000001</c:v>
                </c:pt>
                <c:pt idx="8143">
                  <c:v>135.81666666666669</c:v>
                </c:pt>
                <c:pt idx="8144">
                  <c:v>135.83333333333329</c:v>
                </c:pt>
                <c:pt idx="8145">
                  <c:v>135.85</c:v>
                </c:pt>
                <c:pt idx="8146">
                  <c:v>135.8666666666667</c:v>
                </c:pt>
                <c:pt idx="8147">
                  <c:v>135.8833333333333</c:v>
                </c:pt>
                <c:pt idx="8148">
                  <c:v>135.9</c:v>
                </c:pt>
                <c:pt idx="8149">
                  <c:v>135.91666666666671</c:v>
                </c:pt>
                <c:pt idx="8150">
                  <c:v>135.93333333333331</c:v>
                </c:pt>
                <c:pt idx="8151">
                  <c:v>135.94999999999999</c:v>
                </c:pt>
                <c:pt idx="8152">
                  <c:v>135.9666666666667</c:v>
                </c:pt>
                <c:pt idx="8153">
                  <c:v>135.98333333333329</c:v>
                </c:pt>
                <c:pt idx="8154">
                  <c:v>136</c:v>
                </c:pt>
                <c:pt idx="8155">
                  <c:v>136.01666666666671</c:v>
                </c:pt>
                <c:pt idx="8156">
                  <c:v>136.0333333333333</c:v>
                </c:pt>
                <c:pt idx="8157">
                  <c:v>136.05000000000001</c:v>
                </c:pt>
                <c:pt idx="8158">
                  <c:v>136.06666666666669</c:v>
                </c:pt>
                <c:pt idx="8159">
                  <c:v>136.08333333333329</c:v>
                </c:pt>
                <c:pt idx="8160">
                  <c:v>136.1</c:v>
                </c:pt>
                <c:pt idx="8161">
                  <c:v>136.1166666666667</c:v>
                </c:pt>
                <c:pt idx="8162">
                  <c:v>136.1333333333333</c:v>
                </c:pt>
                <c:pt idx="8163">
                  <c:v>136.15</c:v>
                </c:pt>
                <c:pt idx="8164">
                  <c:v>136.16666666666671</c:v>
                </c:pt>
                <c:pt idx="8165">
                  <c:v>136.18333333333331</c:v>
                </c:pt>
                <c:pt idx="8166">
                  <c:v>136.19999999999999</c:v>
                </c:pt>
                <c:pt idx="8167">
                  <c:v>136.2166666666667</c:v>
                </c:pt>
                <c:pt idx="8168">
                  <c:v>136.23333333333329</c:v>
                </c:pt>
                <c:pt idx="8169">
                  <c:v>136.25</c:v>
                </c:pt>
                <c:pt idx="8170">
                  <c:v>136.26666666666671</c:v>
                </c:pt>
                <c:pt idx="8171">
                  <c:v>136.2833333333333</c:v>
                </c:pt>
                <c:pt idx="8172">
                  <c:v>136.30000000000001</c:v>
                </c:pt>
                <c:pt idx="8173">
                  <c:v>136.31666666666669</c:v>
                </c:pt>
                <c:pt idx="8174">
                  <c:v>136.33333333333329</c:v>
                </c:pt>
                <c:pt idx="8175">
                  <c:v>136.35</c:v>
                </c:pt>
                <c:pt idx="8176">
                  <c:v>136.3666666666667</c:v>
                </c:pt>
                <c:pt idx="8177">
                  <c:v>136.3833333333333</c:v>
                </c:pt>
                <c:pt idx="8178">
                  <c:v>136.4</c:v>
                </c:pt>
                <c:pt idx="8179">
                  <c:v>136.41666666666671</c:v>
                </c:pt>
                <c:pt idx="8180">
                  <c:v>136.43333333333331</c:v>
                </c:pt>
                <c:pt idx="8181">
                  <c:v>136.44999999999999</c:v>
                </c:pt>
                <c:pt idx="8182">
                  <c:v>136.4666666666667</c:v>
                </c:pt>
                <c:pt idx="8183">
                  <c:v>136.48333333333329</c:v>
                </c:pt>
                <c:pt idx="8184">
                  <c:v>136.5</c:v>
                </c:pt>
                <c:pt idx="8185">
                  <c:v>136.51666666666671</c:v>
                </c:pt>
                <c:pt idx="8186">
                  <c:v>136.5333333333333</c:v>
                </c:pt>
                <c:pt idx="8187">
                  <c:v>136.55000000000001</c:v>
                </c:pt>
                <c:pt idx="8188">
                  <c:v>136.56666666666669</c:v>
                </c:pt>
                <c:pt idx="8189">
                  <c:v>136.58333333333329</c:v>
                </c:pt>
                <c:pt idx="8190">
                  <c:v>136.6</c:v>
                </c:pt>
                <c:pt idx="8191">
                  <c:v>136.6166666666667</c:v>
                </c:pt>
                <c:pt idx="8192">
                  <c:v>136.6333333333333</c:v>
                </c:pt>
                <c:pt idx="8193">
                  <c:v>136.65</c:v>
                </c:pt>
                <c:pt idx="8194">
                  <c:v>136.66666666666671</c:v>
                </c:pt>
                <c:pt idx="8195">
                  <c:v>136.68333333333331</c:v>
                </c:pt>
                <c:pt idx="8196">
                  <c:v>136.69999999999999</c:v>
                </c:pt>
                <c:pt idx="8197">
                  <c:v>136.7166666666667</c:v>
                </c:pt>
                <c:pt idx="8198">
                  <c:v>136.73333333333329</c:v>
                </c:pt>
                <c:pt idx="8199">
                  <c:v>136.75</c:v>
                </c:pt>
                <c:pt idx="8200">
                  <c:v>136.76666666666671</c:v>
                </c:pt>
                <c:pt idx="8201">
                  <c:v>136.7833333333333</c:v>
                </c:pt>
                <c:pt idx="8202">
                  <c:v>136.80000000000001</c:v>
                </c:pt>
                <c:pt idx="8203">
                  <c:v>136.81666666666669</c:v>
                </c:pt>
                <c:pt idx="8204">
                  <c:v>136.83333333333329</c:v>
                </c:pt>
                <c:pt idx="8205">
                  <c:v>136.85</c:v>
                </c:pt>
                <c:pt idx="8206">
                  <c:v>136.8666666666667</c:v>
                </c:pt>
                <c:pt idx="8207">
                  <c:v>136.8833333333333</c:v>
                </c:pt>
                <c:pt idx="8208">
                  <c:v>136.9</c:v>
                </c:pt>
                <c:pt idx="8209">
                  <c:v>136.91666666666671</c:v>
                </c:pt>
                <c:pt idx="8210">
                  <c:v>136.93333333333331</c:v>
                </c:pt>
                <c:pt idx="8211">
                  <c:v>136.94999999999999</c:v>
                </c:pt>
                <c:pt idx="8212">
                  <c:v>136.9666666666667</c:v>
                </c:pt>
                <c:pt idx="8213">
                  <c:v>136.98333333333329</c:v>
                </c:pt>
                <c:pt idx="8214">
                  <c:v>137</c:v>
                </c:pt>
                <c:pt idx="8215">
                  <c:v>137.01666666666671</c:v>
                </c:pt>
                <c:pt idx="8216">
                  <c:v>137.0333333333333</c:v>
                </c:pt>
                <c:pt idx="8217">
                  <c:v>137.05000000000001</c:v>
                </c:pt>
                <c:pt idx="8218">
                  <c:v>137.06666666666669</c:v>
                </c:pt>
                <c:pt idx="8219">
                  <c:v>137.08333333333329</c:v>
                </c:pt>
                <c:pt idx="8220">
                  <c:v>137.1</c:v>
                </c:pt>
                <c:pt idx="8221">
                  <c:v>137.1166666666667</c:v>
                </c:pt>
                <c:pt idx="8222">
                  <c:v>137.1333333333333</c:v>
                </c:pt>
                <c:pt idx="8223">
                  <c:v>137.15</c:v>
                </c:pt>
                <c:pt idx="8224">
                  <c:v>137.16666666666671</c:v>
                </c:pt>
                <c:pt idx="8225">
                  <c:v>137.18333333333331</c:v>
                </c:pt>
                <c:pt idx="8226">
                  <c:v>137.19999999999999</c:v>
                </c:pt>
                <c:pt idx="8227">
                  <c:v>137.2166666666667</c:v>
                </c:pt>
                <c:pt idx="8228">
                  <c:v>137.23333333333329</c:v>
                </c:pt>
                <c:pt idx="8229">
                  <c:v>137.25</c:v>
                </c:pt>
                <c:pt idx="8230">
                  <c:v>137.26666666666671</c:v>
                </c:pt>
                <c:pt idx="8231">
                  <c:v>137.2833333333333</c:v>
                </c:pt>
                <c:pt idx="8232">
                  <c:v>137.30000000000001</c:v>
                </c:pt>
                <c:pt idx="8233">
                  <c:v>137.31666666666669</c:v>
                </c:pt>
                <c:pt idx="8234">
                  <c:v>137.33333333333329</c:v>
                </c:pt>
                <c:pt idx="8235">
                  <c:v>137.35</c:v>
                </c:pt>
                <c:pt idx="8236">
                  <c:v>137.3666666666667</c:v>
                </c:pt>
                <c:pt idx="8237">
                  <c:v>137.3833333333333</c:v>
                </c:pt>
                <c:pt idx="8238">
                  <c:v>137.4</c:v>
                </c:pt>
                <c:pt idx="8239">
                  <c:v>137.41666666666671</c:v>
                </c:pt>
                <c:pt idx="8240">
                  <c:v>137.43333333333331</c:v>
                </c:pt>
                <c:pt idx="8241">
                  <c:v>137.44999999999999</c:v>
                </c:pt>
                <c:pt idx="8242">
                  <c:v>137.4666666666667</c:v>
                </c:pt>
                <c:pt idx="8243">
                  <c:v>137.48333333333329</c:v>
                </c:pt>
                <c:pt idx="8244">
                  <c:v>137.5</c:v>
                </c:pt>
                <c:pt idx="8245">
                  <c:v>137.51666666666671</c:v>
                </c:pt>
                <c:pt idx="8246">
                  <c:v>137.5333333333333</c:v>
                </c:pt>
                <c:pt idx="8247">
                  <c:v>137.55000000000001</c:v>
                </c:pt>
                <c:pt idx="8248">
                  <c:v>137.56666666666669</c:v>
                </c:pt>
                <c:pt idx="8249">
                  <c:v>137.58333333333329</c:v>
                </c:pt>
                <c:pt idx="8250">
                  <c:v>137.6</c:v>
                </c:pt>
                <c:pt idx="8251">
                  <c:v>137.6166666666667</c:v>
                </c:pt>
                <c:pt idx="8252">
                  <c:v>137.6333333333333</c:v>
                </c:pt>
                <c:pt idx="8253">
                  <c:v>137.65</c:v>
                </c:pt>
                <c:pt idx="8254">
                  <c:v>137.66666666666671</c:v>
                </c:pt>
                <c:pt idx="8255">
                  <c:v>137.68333333333331</c:v>
                </c:pt>
                <c:pt idx="8256">
                  <c:v>137.69999999999999</c:v>
                </c:pt>
                <c:pt idx="8257">
                  <c:v>137.7166666666667</c:v>
                </c:pt>
                <c:pt idx="8258">
                  <c:v>137.73333333333329</c:v>
                </c:pt>
                <c:pt idx="8259">
                  <c:v>137.75</c:v>
                </c:pt>
                <c:pt idx="8260">
                  <c:v>137.76666666666671</c:v>
                </c:pt>
                <c:pt idx="8261">
                  <c:v>137.7833333333333</c:v>
                </c:pt>
                <c:pt idx="8262">
                  <c:v>137.80000000000001</c:v>
                </c:pt>
                <c:pt idx="8263">
                  <c:v>137.81666666666669</c:v>
                </c:pt>
                <c:pt idx="8264">
                  <c:v>137.83333333333329</c:v>
                </c:pt>
                <c:pt idx="8265">
                  <c:v>137.85</c:v>
                </c:pt>
                <c:pt idx="8266">
                  <c:v>137.8666666666667</c:v>
                </c:pt>
                <c:pt idx="8267">
                  <c:v>137.8833333333333</c:v>
                </c:pt>
                <c:pt idx="8268">
                  <c:v>137.9</c:v>
                </c:pt>
                <c:pt idx="8269">
                  <c:v>137.91666666666671</c:v>
                </c:pt>
                <c:pt idx="8270">
                  <c:v>137.93333333333331</c:v>
                </c:pt>
                <c:pt idx="8271">
                  <c:v>137.94999999999999</c:v>
                </c:pt>
                <c:pt idx="8272">
                  <c:v>137.9666666666667</c:v>
                </c:pt>
                <c:pt idx="8273">
                  <c:v>137.98333333333329</c:v>
                </c:pt>
                <c:pt idx="8274">
                  <c:v>138</c:v>
                </c:pt>
                <c:pt idx="8275">
                  <c:v>138.01666666666671</c:v>
                </c:pt>
                <c:pt idx="8276">
                  <c:v>138.0333333333333</c:v>
                </c:pt>
                <c:pt idx="8277">
                  <c:v>138.05000000000001</c:v>
                </c:pt>
                <c:pt idx="8278">
                  <c:v>138.06666666666669</c:v>
                </c:pt>
                <c:pt idx="8279">
                  <c:v>138.08333333333329</c:v>
                </c:pt>
                <c:pt idx="8280">
                  <c:v>138.1</c:v>
                </c:pt>
                <c:pt idx="8281">
                  <c:v>138.1166666666667</c:v>
                </c:pt>
                <c:pt idx="8282">
                  <c:v>138.1333333333333</c:v>
                </c:pt>
                <c:pt idx="8283">
                  <c:v>138.15</c:v>
                </c:pt>
                <c:pt idx="8284">
                  <c:v>138.16666666666671</c:v>
                </c:pt>
                <c:pt idx="8285">
                  <c:v>138.18333333333331</c:v>
                </c:pt>
                <c:pt idx="8286">
                  <c:v>138.19999999999999</c:v>
                </c:pt>
                <c:pt idx="8287">
                  <c:v>138.2166666666667</c:v>
                </c:pt>
                <c:pt idx="8288">
                  <c:v>138.23333333333329</c:v>
                </c:pt>
                <c:pt idx="8289">
                  <c:v>138.25</c:v>
                </c:pt>
                <c:pt idx="8290">
                  <c:v>138.26666666666671</c:v>
                </c:pt>
                <c:pt idx="8291">
                  <c:v>138.2833333333333</c:v>
                </c:pt>
                <c:pt idx="8292">
                  <c:v>138.30000000000001</c:v>
                </c:pt>
                <c:pt idx="8293">
                  <c:v>138.31666666666669</c:v>
                </c:pt>
                <c:pt idx="8294">
                  <c:v>138.33333333333329</c:v>
                </c:pt>
                <c:pt idx="8295">
                  <c:v>138.35</c:v>
                </c:pt>
                <c:pt idx="8296">
                  <c:v>138.3666666666667</c:v>
                </c:pt>
                <c:pt idx="8297">
                  <c:v>138.3833333333333</c:v>
                </c:pt>
                <c:pt idx="8298">
                  <c:v>138.4</c:v>
                </c:pt>
                <c:pt idx="8299">
                  <c:v>138.41666666666671</c:v>
                </c:pt>
                <c:pt idx="8300">
                  <c:v>138.43333333333331</c:v>
                </c:pt>
                <c:pt idx="8301">
                  <c:v>138.44999999999999</c:v>
                </c:pt>
                <c:pt idx="8302">
                  <c:v>138.4666666666667</c:v>
                </c:pt>
                <c:pt idx="8303">
                  <c:v>138.48333333333329</c:v>
                </c:pt>
                <c:pt idx="8304">
                  <c:v>138.5</c:v>
                </c:pt>
                <c:pt idx="8305">
                  <c:v>138.51666666666671</c:v>
                </c:pt>
                <c:pt idx="8306">
                  <c:v>138.5333333333333</c:v>
                </c:pt>
                <c:pt idx="8307">
                  <c:v>138.55000000000001</c:v>
                </c:pt>
                <c:pt idx="8308">
                  <c:v>138.56666666666669</c:v>
                </c:pt>
                <c:pt idx="8309">
                  <c:v>138.58333333333329</c:v>
                </c:pt>
                <c:pt idx="8310">
                  <c:v>138.6</c:v>
                </c:pt>
                <c:pt idx="8311">
                  <c:v>138.6166666666667</c:v>
                </c:pt>
                <c:pt idx="8312">
                  <c:v>138.6333333333333</c:v>
                </c:pt>
                <c:pt idx="8313">
                  <c:v>138.65</c:v>
                </c:pt>
                <c:pt idx="8314">
                  <c:v>138.66666666666671</c:v>
                </c:pt>
                <c:pt idx="8315">
                  <c:v>138.68333333333331</c:v>
                </c:pt>
                <c:pt idx="8316">
                  <c:v>138.69999999999999</c:v>
                </c:pt>
                <c:pt idx="8317">
                  <c:v>138.7166666666667</c:v>
                </c:pt>
                <c:pt idx="8318">
                  <c:v>138.73333333333329</c:v>
                </c:pt>
                <c:pt idx="8319">
                  <c:v>138.75</c:v>
                </c:pt>
                <c:pt idx="8320">
                  <c:v>138.76666666666671</c:v>
                </c:pt>
                <c:pt idx="8321">
                  <c:v>138.7833333333333</c:v>
                </c:pt>
                <c:pt idx="8322">
                  <c:v>138.80000000000001</c:v>
                </c:pt>
                <c:pt idx="8323">
                  <c:v>138.81666666666669</c:v>
                </c:pt>
                <c:pt idx="8324">
                  <c:v>138.83333333333329</c:v>
                </c:pt>
                <c:pt idx="8325">
                  <c:v>138.85</c:v>
                </c:pt>
                <c:pt idx="8326">
                  <c:v>138.8666666666667</c:v>
                </c:pt>
                <c:pt idx="8327">
                  <c:v>138.8833333333333</c:v>
                </c:pt>
                <c:pt idx="8328">
                  <c:v>138.9</c:v>
                </c:pt>
                <c:pt idx="8329">
                  <c:v>138.91666666666671</c:v>
                </c:pt>
                <c:pt idx="8330">
                  <c:v>138.93333333333331</c:v>
                </c:pt>
                <c:pt idx="8331">
                  <c:v>138.94999999999999</c:v>
                </c:pt>
                <c:pt idx="8332">
                  <c:v>138.9666666666667</c:v>
                </c:pt>
                <c:pt idx="8333">
                  <c:v>138.98333333333329</c:v>
                </c:pt>
                <c:pt idx="8334">
                  <c:v>139</c:v>
                </c:pt>
                <c:pt idx="8335">
                  <c:v>139.01666666666671</c:v>
                </c:pt>
                <c:pt idx="8336">
                  <c:v>139.0333333333333</c:v>
                </c:pt>
                <c:pt idx="8337">
                  <c:v>139.05000000000001</c:v>
                </c:pt>
                <c:pt idx="8338">
                  <c:v>139.06666666666669</c:v>
                </c:pt>
                <c:pt idx="8339">
                  <c:v>139.08333333333329</c:v>
                </c:pt>
                <c:pt idx="8340">
                  <c:v>139.1</c:v>
                </c:pt>
                <c:pt idx="8341">
                  <c:v>139.1166666666667</c:v>
                </c:pt>
                <c:pt idx="8342">
                  <c:v>139.1333333333333</c:v>
                </c:pt>
                <c:pt idx="8343">
                  <c:v>139.15</c:v>
                </c:pt>
                <c:pt idx="8344">
                  <c:v>139.16666666666671</c:v>
                </c:pt>
                <c:pt idx="8345">
                  <c:v>139.18333333333331</c:v>
                </c:pt>
                <c:pt idx="8346">
                  <c:v>139.19999999999999</c:v>
                </c:pt>
                <c:pt idx="8347">
                  <c:v>139.2166666666667</c:v>
                </c:pt>
                <c:pt idx="8348">
                  <c:v>139.23333333333329</c:v>
                </c:pt>
                <c:pt idx="8349">
                  <c:v>139.25</c:v>
                </c:pt>
                <c:pt idx="8350">
                  <c:v>139.26666666666671</c:v>
                </c:pt>
                <c:pt idx="8351">
                  <c:v>139.2833333333333</c:v>
                </c:pt>
                <c:pt idx="8352">
                  <c:v>139.30000000000001</c:v>
                </c:pt>
                <c:pt idx="8353">
                  <c:v>139.31666666666669</c:v>
                </c:pt>
                <c:pt idx="8354">
                  <c:v>139.33333333333329</c:v>
                </c:pt>
                <c:pt idx="8355">
                  <c:v>139.35</c:v>
                </c:pt>
                <c:pt idx="8356">
                  <c:v>139.3666666666667</c:v>
                </c:pt>
                <c:pt idx="8357">
                  <c:v>139.3833333333333</c:v>
                </c:pt>
                <c:pt idx="8358">
                  <c:v>139.4</c:v>
                </c:pt>
                <c:pt idx="8359">
                  <c:v>139.41666666666671</c:v>
                </c:pt>
                <c:pt idx="8360">
                  <c:v>139.43333333333331</c:v>
                </c:pt>
                <c:pt idx="8361">
                  <c:v>139.44999999999999</c:v>
                </c:pt>
                <c:pt idx="8362">
                  <c:v>139.4666666666667</c:v>
                </c:pt>
                <c:pt idx="8363">
                  <c:v>139.48333333333329</c:v>
                </c:pt>
                <c:pt idx="8364">
                  <c:v>139.5</c:v>
                </c:pt>
                <c:pt idx="8365">
                  <c:v>139.51666666666671</c:v>
                </c:pt>
                <c:pt idx="8366">
                  <c:v>139.5333333333333</c:v>
                </c:pt>
                <c:pt idx="8367">
                  <c:v>139.55000000000001</c:v>
                </c:pt>
                <c:pt idx="8368">
                  <c:v>139.56666666666669</c:v>
                </c:pt>
                <c:pt idx="8369">
                  <c:v>139.58333333333329</c:v>
                </c:pt>
                <c:pt idx="8370">
                  <c:v>139.6</c:v>
                </c:pt>
                <c:pt idx="8371">
                  <c:v>139.6166666666667</c:v>
                </c:pt>
                <c:pt idx="8372">
                  <c:v>139.6333333333333</c:v>
                </c:pt>
                <c:pt idx="8373">
                  <c:v>139.65</c:v>
                </c:pt>
                <c:pt idx="8374">
                  <c:v>139.66666666666671</c:v>
                </c:pt>
                <c:pt idx="8375">
                  <c:v>139.68333333333331</c:v>
                </c:pt>
                <c:pt idx="8376">
                  <c:v>139.69999999999999</c:v>
                </c:pt>
                <c:pt idx="8377">
                  <c:v>139.7166666666667</c:v>
                </c:pt>
                <c:pt idx="8378">
                  <c:v>139.73333333333329</c:v>
                </c:pt>
                <c:pt idx="8379">
                  <c:v>139.75</c:v>
                </c:pt>
                <c:pt idx="8380">
                  <c:v>139.76666666666671</c:v>
                </c:pt>
                <c:pt idx="8381">
                  <c:v>139.7833333333333</c:v>
                </c:pt>
                <c:pt idx="8382">
                  <c:v>139.80000000000001</c:v>
                </c:pt>
                <c:pt idx="8383">
                  <c:v>139.81666666666669</c:v>
                </c:pt>
                <c:pt idx="8384">
                  <c:v>139.83333333333329</c:v>
                </c:pt>
                <c:pt idx="8385">
                  <c:v>139.85</c:v>
                </c:pt>
                <c:pt idx="8386">
                  <c:v>139.8666666666667</c:v>
                </c:pt>
                <c:pt idx="8387">
                  <c:v>139.8833333333333</c:v>
                </c:pt>
                <c:pt idx="8388">
                  <c:v>139.9</c:v>
                </c:pt>
                <c:pt idx="8389">
                  <c:v>139.91666666666671</c:v>
                </c:pt>
                <c:pt idx="8390">
                  <c:v>139.93333333333331</c:v>
                </c:pt>
                <c:pt idx="8391">
                  <c:v>139.94999999999999</c:v>
                </c:pt>
                <c:pt idx="8392">
                  <c:v>139.9666666666667</c:v>
                </c:pt>
                <c:pt idx="8393">
                  <c:v>139.98333333333329</c:v>
                </c:pt>
                <c:pt idx="8394">
                  <c:v>140</c:v>
                </c:pt>
                <c:pt idx="8395">
                  <c:v>140.01666666666671</c:v>
                </c:pt>
                <c:pt idx="8396">
                  <c:v>140.0333333333333</c:v>
                </c:pt>
                <c:pt idx="8397">
                  <c:v>140.05000000000001</c:v>
                </c:pt>
                <c:pt idx="8398">
                  <c:v>140.06666666666669</c:v>
                </c:pt>
                <c:pt idx="8399">
                  <c:v>140.08333333333329</c:v>
                </c:pt>
                <c:pt idx="8400">
                  <c:v>140.1</c:v>
                </c:pt>
                <c:pt idx="8401">
                  <c:v>140.1166666666667</c:v>
                </c:pt>
                <c:pt idx="8402">
                  <c:v>140.1333333333333</c:v>
                </c:pt>
                <c:pt idx="8403">
                  <c:v>140.15</c:v>
                </c:pt>
                <c:pt idx="8404">
                  <c:v>140.16666666666671</c:v>
                </c:pt>
                <c:pt idx="8405">
                  <c:v>140.18333333333331</c:v>
                </c:pt>
                <c:pt idx="8406">
                  <c:v>140.19999999999999</c:v>
                </c:pt>
                <c:pt idx="8407">
                  <c:v>140.2166666666667</c:v>
                </c:pt>
                <c:pt idx="8408">
                  <c:v>140.23333333333329</c:v>
                </c:pt>
                <c:pt idx="8409">
                  <c:v>140.25</c:v>
                </c:pt>
                <c:pt idx="8410">
                  <c:v>140.26666666666671</c:v>
                </c:pt>
                <c:pt idx="8411">
                  <c:v>140.2833333333333</c:v>
                </c:pt>
                <c:pt idx="8412">
                  <c:v>140.30000000000001</c:v>
                </c:pt>
                <c:pt idx="8413">
                  <c:v>140.31666666666669</c:v>
                </c:pt>
                <c:pt idx="8414">
                  <c:v>140.33333333333329</c:v>
                </c:pt>
                <c:pt idx="8415">
                  <c:v>140.35</c:v>
                </c:pt>
                <c:pt idx="8416">
                  <c:v>140.3666666666667</c:v>
                </c:pt>
                <c:pt idx="8417">
                  <c:v>140.3833333333333</c:v>
                </c:pt>
                <c:pt idx="8418">
                  <c:v>140.4</c:v>
                </c:pt>
                <c:pt idx="8419">
                  <c:v>140.41666666666671</c:v>
                </c:pt>
                <c:pt idx="8420">
                  <c:v>140.43333333333331</c:v>
                </c:pt>
                <c:pt idx="8421">
                  <c:v>140.44999999999999</c:v>
                </c:pt>
                <c:pt idx="8422">
                  <c:v>140.4666666666667</c:v>
                </c:pt>
                <c:pt idx="8423">
                  <c:v>140.48333333333329</c:v>
                </c:pt>
                <c:pt idx="8424">
                  <c:v>140.5</c:v>
                </c:pt>
                <c:pt idx="8425">
                  <c:v>140.51666666666671</c:v>
                </c:pt>
                <c:pt idx="8426">
                  <c:v>140.5333333333333</c:v>
                </c:pt>
                <c:pt idx="8427">
                  <c:v>140.55000000000001</c:v>
                </c:pt>
                <c:pt idx="8428">
                  <c:v>140.56666666666669</c:v>
                </c:pt>
                <c:pt idx="8429">
                  <c:v>140.58333333333329</c:v>
                </c:pt>
                <c:pt idx="8430">
                  <c:v>140.6</c:v>
                </c:pt>
                <c:pt idx="8431">
                  <c:v>140.6166666666667</c:v>
                </c:pt>
                <c:pt idx="8432">
                  <c:v>140.6333333333333</c:v>
                </c:pt>
                <c:pt idx="8433">
                  <c:v>140.65</c:v>
                </c:pt>
                <c:pt idx="8434">
                  <c:v>140.66666666666671</c:v>
                </c:pt>
                <c:pt idx="8435">
                  <c:v>140.68333333333331</c:v>
                </c:pt>
                <c:pt idx="8436">
                  <c:v>140.69999999999999</c:v>
                </c:pt>
                <c:pt idx="8437">
                  <c:v>140.7166666666667</c:v>
                </c:pt>
                <c:pt idx="8438">
                  <c:v>140.73333333333329</c:v>
                </c:pt>
                <c:pt idx="8439">
                  <c:v>140.75</c:v>
                </c:pt>
                <c:pt idx="8440">
                  <c:v>140.76666666666671</c:v>
                </c:pt>
                <c:pt idx="8441">
                  <c:v>140.7833333333333</c:v>
                </c:pt>
                <c:pt idx="8442">
                  <c:v>140.80000000000001</c:v>
                </c:pt>
                <c:pt idx="8443">
                  <c:v>140.81666666666669</c:v>
                </c:pt>
                <c:pt idx="8444">
                  <c:v>140.83333333333329</c:v>
                </c:pt>
                <c:pt idx="8445">
                  <c:v>140.85</c:v>
                </c:pt>
                <c:pt idx="8446">
                  <c:v>140.8666666666667</c:v>
                </c:pt>
                <c:pt idx="8447">
                  <c:v>140.8833333333333</c:v>
                </c:pt>
                <c:pt idx="8448">
                  <c:v>140.9</c:v>
                </c:pt>
                <c:pt idx="8449">
                  <c:v>140.91666666666671</c:v>
                </c:pt>
                <c:pt idx="8450">
                  <c:v>140.93333333333331</c:v>
                </c:pt>
                <c:pt idx="8451">
                  <c:v>140.94999999999999</c:v>
                </c:pt>
                <c:pt idx="8452">
                  <c:v>140.9666666666667</c:v>
                </c:pt>
                <c:pt idx="8453">
                  <c:v>140.98333333333329</c:v>
                </c:pt>
                <c:pt idx="8454">
                  <c:v>141</c:v>
                </c:pt>
                <c:pt idx="8455">
                  <c:v>141.01666666666671</c:v>
                </c:pt>
                <c:pt idx="8456">
                  <c:v>141.0333333333333</c:v>
                </c:pt>
                <c:pt idx="8457">
                  <c:v>141.05000000000001</c:v>
                </c:pt>
                <c:pt idx="8458">
                  <c:v>141.06666666666669</c:v>
                </c:pt>
                <c:pt idx="8459">
                  <c:v>141.08333333333329</c:v>
                </c:pt>
                <c:pt idx="8460">
                  <c:v>141.1</c:v>
                </c:pt>
                <c:pt idx="8461">
                  <c:v>141.1166666666667</c:v>
                </c:pt>
                <c:pt idx="8462">
                  <c:v>141.1333333333333</c:v>
                </c:pt>
                <c:pt idx="8463">
                  <c:v>141.15</c:v>
                </c:pt>
                <c:pt idx="8464">
                  <c:v>141.16666666666671</c:v>
                </c:pt>
                <c:pt idx="8465">
                  <c:v>141.18333333333331</c:v>
                </c:pt>
                <c:pt idx="8466">
                  <c:v>141.19999999999999</c:v>
                </c:pt>
                <c:pt idx="8467">
                  <c:v>141.2166666666667</c:v>
                </c:pt>
                <c:pt idx="8468">
                  <c:v>141.23333333333329</c:v>
                </c:pt>
                <c:pt idx="8469">
                  <c:v>141.25</c:v>
                </c:pt>
                <c:pt idx="8470">
                  <c:v>141.26666666666671</c:v>
                </c:pt>
                <c:pt idx="8471">
                  <c:v>141.2833333333333</c:v>
                </c:pt>
                <c:pt idx="8472">
                  <c:v>141.30000000000001</c:v>
                </c:pt>
                <c:pt idx="8473">
                  <c:v>141.31666666666669</c:v>
                </c:pt>
                <c:pt idx="8474">
                  <c:v>141.33333333333329</c:v>
                </c:pt>
                <c:pt idx="8475">
                  <c:v>141.35</c:v>
                </c:pt>
                <c:pt idx="8476">
                  <c:v>141.3666666666667</c:v>
                </c:pt>
                <c:pt idx="8477">
                  <c:v>141.3833333333333</c:v>
                </c:pt>
                <c:pt idx="8478">
                  <c:v>141.4</c:v>
                </c:pt>
                <c:pt idx="8479">
                  <c:v>141.41666666666671</c:v>
                </c:pt>
                <c:pt idx="8480">
                  <c:v>141.43333333333331</c:v>
                </c:pt>
                <c:pt idx="8481">
                  <c:v>141.44999999999999</c:v>
                </c:pt>
                <c:pt idx="8482">
                  <c:v>141.4666666666667</c:v>
                </c:pt>
                <c:pt idx="8483">
                  <c:v>141.48333333333329</c:v>
                </c:pt>
                <c:pt idx="8484">
                  <c:v>141.5</c:v>
                </c:pt>
                <c:pt idx="8485">
                  <c:v>141.51666666666671</c:v>
                </c:pt>
                <c:pt idx="8486">
                  <c:v>141.5333333333333</c:v>
                </c:pt>
                <c:pt idx="8487">
                  <c:v>141.55000000000001</c:v>
                </c:pt>
                <c:pt idx="8488">
                  <c:v>141.56666666666669</c:v>
                </c:pt>
                <c:pt idx="8489">
                  <c:v>141.58333333333329</c:v>
                </c:pt>
                <c:pt idx="8490">
                  <c:v>141.6</c:v>
                </c:pt>
                <c:pt idx="8491">
                  <c:v>141.6166666666667</c:v>
                </c:pt>
                <c:pt idx="8492">
                  <c:v>141.6333333333333</c:v>
                </c:pt>
                <c:pt idx="8493">
                  <c:v>141.65</c:v>
                </c:pt>
                <c:pt idx="8494">
                  <c:v>141.66666666666671</c:v>
                </c:pt>
                <c:pt idx="8495">
                  <c:v>141.68333333333331</c:v>
                </c:pt>
                <c:pt idx="8496">
                  <c:v>141.69999999999999</c:v>
                </c:pt>
                <c:pt idx="8497">
                  <c:v>141.7166666666667</c:v>
                </c:pt>
                <c:pt idx="8498">
                  <c:v>141.73333333333329</c:v>
                </c:pt>
                <c:pt idx="8499">
                  <c:v>141.75</c:v>
                </c:pt>
                <c:pt idx="8500">
                  <c:v>141.76666666666671</c:v>
                </c:pt>
                <c:pt idx="8501">
                  <c:v>141.7833333333333</c:v>
                </c:pt>
                <c:pt idx="8502">
                  <c:v>141.80000000000001</c:v>
                </c:pt>
                <c:pt idx="8503">
                  <c:v>141.81666666666669</c:v>
                </c:pt>
                <c:pt idx="8504">
                  <c:v>141.83333333333329</c:v>
                </c:pt>
                <c:pt idx="8505">
                  <c:v>141.85</c:v>
                </c:pt>
                <c:pt idx="8506">
                  <c:v>141.8666666666667</c:v>
                </c:pt>
                <c:pt idx="8507">
                  <c:v>141.8833333333333</c:v>
                </c:pt>
                <c:pt idx="8508">
                  <c:v>141.9</c:v>
                </c:pt>
                <c:pt idx="8509">
                  <c:v>141.91666666666671</c:v>
                </c:pt>
                <c:pt idx="8510">
                  <c:v>141.93333333333331</c:v>
                </c:pt>
                <c:pt idx="8511">
                  <c:v>141.94999999999999</c:v>
                </c:pt>
                <c:pt idx="8512">
                  <c:v>141.9666666666667</c:v>
                </c:pt>
                <c:pt idx="8513">
                  <c:v>141.98333333333329</c:v>
                </c:pt>
                <c:pt idx="8514">
                  <c:v>142</c:v>
                </c:pt>
                <c:pt idx="8515">
                  <c:v>142.01666666666671</c:v>
                </c:pt>
                <c:pt idx="8516">
                  <c:v>142.0333333333333</c:v>
                </c:pt>
                <c:pt idx="8517">
                  <c:v>142.05000000000001</c:v>
                </c:pt>
                <c:pt idx="8518">
                  <c:v>142.06666666666669</c:v>
                </c:pt>
                <c:pt idx="8519">
                  <c:v>142.08333333333329</c:v>
                </c:pt>
                <c:pt idx="8520">
                  <c:v>142.1</c:v>
                </c:pt>
                <c:pt idx="8521">
                  <c:v>142.1166666666667</c:v>
                </c:pt>
                <c:pt idx="8522">
                  <c:v>142.1333333333333</c:v>
                </c:pt>
                <c:pt idx="8523">
                  <c:v>142.15</c:v>
                </c:pt>
                <c:pt idx="8524">
                  <c:v>142.16666666666671</c:v>
                </c:pt>
                <c:pt idx="8525">
                  <c:v>142.18333333333331</c:v>
                </c:pt>
                <c:pt idx="8526">
                  <c:v>142.19999999999999</c:v>
                </c:pt>
                <c:pt idx="8527">
                  <c:v>142.2166666666667</c:v>
                </c:pt>
                <c:pt idx="8528">
                  <c:v>142.23333333333329</c:v>
                </c:pt>
                <c:pt idx="8529">
                  <c:v>142.25</c:v>
                </c:pt>
                <c:pt idx="8530">
                  <c:v>142.26666666666671</c:v>
                </c:pt>
                <c:pt idx="8531">
                  <c:v>142.2833333333333</c:v>
                </c:pt>
                <c:pt idx="8532">
                  <c:v>142.30000000000001</c:v>
                </c:pt>
                <c:pt idx="8533">
                  <c:v>142.31666666666669</c:v>
                </c:pt>
                <c:pt idx="8534">
                  <c:v>142.33333333333329</c:v>
                </c:pt>
                <c:pt idx="8535">
                  <c:v>142.35</c:v>
                </c:pt>
                <c:pt idx="8536">
                  <c:v>142.3666666666667</c:v>
                </c:pt>
                <c:pt idx="8537">
                  <c:v>142.3833333333333</c:v>
                </c:pt>
                <c:pt idx="8538">
                  <c:v>142.4</c:v>
                </c:pt>
                <c:pt idx="8539">
                  <c:v>142.41666666666671</c:v>
                </c:pt>
                <c:pt idx="8540">
                  <c:v>142.43333333333331</c:v>
                </c:pt>
                <c:pt idx="8541">
                  <c:v>142.44999999999999</c:v>
                </c:pt>
                <c:pt idx="8542">
                  <c:v>142.4666666666667</c:v>
                </c:pt>
                <c:pt idx="8543">
                  <c:v>142.48333333333329</c:v>
                </c:pt>
                <c:pt idx="8544">
                  <c:v>142.5</c:v>
                </c:pt>
                <c:pt idx="8545">
                  <c:v>142.51666666666671</c:v>
                </c:pt>
                <c:pt idx="8546">
                  <c:v>142.5333333333333</c:v>
                </c:pt>
                <c:pt idx="8547">
                  <c:v>142.55000000000001</c:v>
                </c:pt>
                <c:pt idx="8548">
                  <c:v>142.56666666666669</c:v>
                </c:pt>
                <c:pt idx="8549">
                  <c:v>142.58333333333329</c:v>
                </c:pt>
                <c:pt idx="8550">
                  <c:v>142.6</c:v>
                </c:pt>
                <c:pt idx="8551">
                  <c:v>142.6166666666667</c:v>
                </c:pt>
                <c:pt idx="8552">
                  <c:v>142.6333333333333</c:v>
                </c:pt>
                <c:pt idx="8553">
                  <c:v>142.65</c:v>
                </c:pt>
                <c:pt idx="8554">
                  <c:v>142.66666666666671</c:v>
                </c:pt>
                <c:pt idx="8555">
                  <c:v>142.68333333333331</c:v>
                </c:pt>
                <c:pt idx="8556">
                  <c:v>142.69999999999999</c:v>
                </c:pt>
                <c:pt idx="8557">
                  <c:v>142.7166666666667</c:v>
                </c:pt>
                <c:pt idx="8558">
                  <c:v>142.73333333333329</c:v>
                </c:pt>
                <c:pt idx="8559">
                  <c:v>142.75</c:v>
                </c:pt>
                <c:pt idx="8560">
                  <c:v>142.76666666666671</c:v>
                </c:pt>
                <c:pt idx="8561">
                  <c:v>142.7833333333333</c:v>
                </c:pt>
                <c:pt idx="8562">
                  <c:v>142.80000000000001</c:v>
                </c:pt>
                <c:pt idx="8563">
                  <c:v>142.81666666666669</c:v>
                </c:pt>
                <c:pt idx="8564">
                  <c:v>142.83333333333329</c:v>
                </c:pt>
                <c:pt idx="8565">
                  <c:v>142.85</c:v>
                </c:pt>
                <c:pt idx="8566">
                  <c:v>142.8666666666667</c:v>
                </c:pt>
                <c:pt idx="8567">
                  <c:v>142.8833333333333</c:v>
                </c:pt>
                <c:pt idx="8568">
                  <c:v>142.9</c:v>
                </c:pt>
                <c:pt idx="8569">
                  <c:v>142.91666666666671</c:v>
                </c:pt>
                <c:pt idx="8570">
                  <c:v>142.93333333333331</c:v>
                </c:pt>
                <c:pt idx="8571">
                  <c:v>142.94999999999999</c:v>
                </c:pt>
                <c:pt idx="8572">
                  <c:v>142.9666666666667</c:v>
                </c:pt>
                <c:pt idx="8573">
                  <c:v>142.98333333333329</c:v>
                </c:pt>
                <c:pt idx="8574">
                  <c:v>143</c:v>
                </c:pt>
                <c:pt idx="8575">
                  <c:v>143.01666666666671</c:v>
                </c:pt>
                <c:pt idx="8576">
                  <c:v>143.0333333333333</c:v>
                </c:pt>
                <c:pt idx="8577">
                  <c:v>143.05000000000001</c:v>
                </c:pt>
                <c:pt idx="8578">
                  <c:v>143.06666666666669</c:v>
                </c:pt>
                <c:pt idx="8579">
                  <c:v>143.08333333333329</c:v>
                </c:pt>
                <c:pt idx="8580">
                  <c:v>143.1</c:v>
                </c:pt>
                <c:pt idx="8581">
                  <c:v>143.1166666666667</c:v>
                </c:pt>
                <c:pt idx="8582">
                  <c:v>143.1333333333333</c:v>
                </c:pt>
                <c:pt idx="8583">
                  <c:v>143.15</c:v>
                </c:pt>
                <c:pt idx="8584">
                  <c:v>143.16666666666671</c:v>
                </c:pt>
                <c:pt idx="8585">
                  <c:v>143.18333333333331</c:v>
                </c:pt>
                <c:pt idx="8586">
                  <c:v>143.19999999999999</c:v>
                </c:pt>
                <c:pt idx="8587">
                  <c:v>143.2166666666667</c:v>
                </c:pt>
                <c:pt idx="8588">
                  <c:v>143.23333333333329</c:v>
                </c:pt>
                <c:pt idx="8589">
                  <c:v>143.25</c:v>
                </c:pt>
                <c:pt idx="8590">
                  <c:v>143.26666666666671</c:v>
                </c:pt>
                <c:pt idx="8591">
                  <c:v>143.2833333333333</c:v>
                </c:pt>
                <c:pt idx="8592">
                  <c:v>143.30000000000001</c:v>
                </c:pt>
                <c:pt idx="8593">
                  <c:v>143.31666666666669</c:v>
                </c:pt>
                <c:pt idx="8594">
                  <c:v>143.33333333333329</c:v>
                </c:pt>
                <c:pt idx="8595">
                  <c:v>143.35</c:v>
                </c:pt>
                <c:pt idx="8596">
                  <c:v>143.3666666666667</c:v>
                </c:pt>
                <c:pt idx="8597">
                  <c:v>143.3833333333333</c:v>
                </c:pt>
                <c:pt idx="8598">
                  <c:v>143.4</c:v>
                </c:pt>
                <c:pt idx="8599">
                  <c:v>143.41666666666671</c:v>
                </c:pt>
                <c:pt idx="8600">
                  <c:v>143.43333333333331</c:v>
                </c:pt>
                <c:pt idx="8601">
                  <c:v>143.44999999999999</c:v>
                </c:pt>
                <c:pt idx="8602">
                  <c:v>143.4666666666667</c:v>
                </c:pt>
                <c:pt idx="8603">
                  <c:v>143.48333333333329</c:v>
                </c:pt>
                <c:pt idx="8604">
                  <c:v>143.5</c:v>
                </c:pt>
                <c:pt idx="8605">
                  <c:v>143.51666666666671</c:v>
                </c:pt>
                <c:pt idx="8606">
                  <c:v>143.5333333333333</c:v>
                </c:pt>
                <c:pt idx="8607">
                  <c:v>143.55000000000001</c:v>
                </c:pt>
                <c:pt idx="8608">
                  <c:v>143.56666666666669</c:v>
                </c:pt>
                <c:pt idx="8609">
                  <c:v>143.58333333333329</c:v>
                </c:pt>
                <c:pt idx="8610">
                  <c:v>143.6</c:v>
                </c:pt>
                <c:pt idx="8611">
                  <c:v>143.6166666666667</c:v>
                </c:pt>
                <c:pt idx="8612">
                  <c:v>143.6333333333333</c:v>
                </c:pt>
                <c:pt idx="8613">
                  <c:v>143.65</c:v>
                </c:pt>
                <c:pt idx="8614">
                  <c:v>143.66666666666671</c:v>
                </c:pt>
                <c:pt idx="8615">
                  <c:v>143.68333333333331</c:v>
                </c:pt>
                <c:pt idx="8616">
                  <c:v>143.69999999999999</c:v>
                </c:pt>
                <c:pt idx="8617">
                  <c:v>143.7166666666667</c:v>
                </c:pt>
                <c:pt idx="8618">
                  <c:v>143.73333333333329</c:v>
                </c:pt>
                <c:pt idx="8619">
                  <c:v>143.75</c:v>
                </c:pt>
                <c:pt idx="8620">
                  <c:v>143.76666666666671</c:v>
                </c:pt>
                <c:pt idx="8621">
                  <c:v>143.7833333333333</c:v>
                </c:pt>
                <c:pt idx="8622">
                  <c:v>143.80000000000001</c:v>
                </c:pt>
                <c:pt idx="8623">
                  <c:v>143.81666666666669</c:v>
                </c:pt>
                <c:pt idx="8624">
                  <c:v>143.83333333333329</c:v>
                </c:pt>
                <c:pt idx="8625">
                  <c:v>143.85</c:v>
                </c:pt>
                <c:pt idx="8626">
                  <c:v>143.8666666666667</c:v>
                </c:pt>
                <c:pt idx="8627">
                  <c:v>143.8833333333333</c:v>
                </c:pt>
                <c:pt idx="8628">
                  <c:v>143.9</c:v>
                </c:pt>
                <c:pt idx="8629">
                  <c:v>143.91666666666671</c:v>
                </c:pt>
                <c:pt idx="8630">
                  <c:v>143.93333333333331</c:v>
                </c:pt>
                <c:pt idx="8631">
                  <c:v>143.94999999999999</c:v>
                </c:pt>
                <c:pt idx="8632">
                  <c:v>143.9666666666667</c:v>
                </c:pt>
                <c:pt idx="8633">
                  <c:v>143.98333333333329</c:v>
                </c:pt>
                <c:pt idx="8634">
                  <c:v>144</c:v>
                </c:pt>
                <c:pt idx="8635">
                  <c:v>144.01666666666671</c:v>
                </c:pt>
                <c:pt idx="8636">
                  <c:v>144.0333333333333</c:v>
                </c:pt>
                <c:pt idx="8637">
                  <c:v>144.05000000000001</c:v>
                </c:pt>
                <c:pt idx="8638">
                  <c:v>144.06666666666669</c:v>
                </c:pt>
                <c:pt idx="8639">
                  <c:v>144.08333333333329</c:v>
                </c:pt>
                <c:pt idx="8640">
                  <c:v>144.1</c:v>
                </c:pt>
                <c:pt idx="8641">
                  <c:v>144.1166666666667</c:v>
                </c:pt>
                <c:pt idx="8642">
                  <c:v>144.1333333333333</c:v>
                </c:pt>
                <c:pt idx="8643">
                  <c:v>144.15</c:v>
                </c:pt>
                <c:pt idx="8644">
                  <c:v>144.16666666666671</c:v>
                </c:pt>
                <c:pt idx="8645">
                  <c:v>144.18333333333331</c:v>
                </c:pt>
                <c:pt idx="8646">
                  <c:v>144.19999999999999</c:v>
                </c:pt>
                <c:pt idx="8647">
                  <c:v>144.2166666666667</c:v>
                </c:pt>
                <c:pt idx="8648">
                  <c:v>144.23333333333329</c:v>
                </c:pt>
                <c:pt idx="8649">
                  <c:v>144.25</c:v>
                </c:pt>
                <c:pt idx="8650">
                  <c:v>144.26666666666671</c:v>
                </c:pt>
                <c:pt idx="8651">
                  <c:v>144.2833333333333</c:v>
                </c:pt>
                <c:pt idx="8652">
                  <c:v>144.30000000000001</c:v>
                </c:pt>
                <c:pt idx="8653">
                  <c:v>144.31666666666669</c:v>
                </c:pt>
                <c:pt idx="8654">
                  <c:v>144.33333333333329</c:v>
                </c:pt>
                <c:pt idx="8655">
                  <c:v>144.35</c:v>
                </c:pt>
                <c:pt idx="8656">
                  <c:v>144.3666666666667</c:v>
                </c:pt>
                <c:pt idx="8657">
                  <c:v>144.3833333333333</c:v>
                </c:pt>
                <c:pt idx="8658">
                  <c:v>144.4</c:v>
                </c:pt>
                <c:pt idx="8659">
                  <c:v>144.41666666666671</c:v>
                </c:pt>
                <c:pt idx="8660">
                  <c:v>144.43333333333331</c:v>
                </c:pt>
                <c:pt idx="8661">
                  <c:v>144.44999999999999</c:v>
                </c:pt>
                <c:pt idx="8662">
                  <c:v>144.4666666666667</c:v>
                </c:pt>
                <c:pt idx="8663">
                  <c:v>144.48333333333329</c:v>
                </c:pt>
                <c:pt idx="8664">
                  <c:v>144.5</c:v>
                </c:pt>
                <c:pt idx="8665">
                  <c:v>144.51666666666671</c:v>
                </c:pt>
                <c:pt idx="8666">
                  <c:v>144.5333333333333</c:v>
                </c:pt>
                <c:pt idx="8667">
                  <c:v>144.55000000000001</c:v>
                </c:pt>
                <c:pt idx="8668">
                  <c:v>144.56666666666669</c:v>
                </c:pt>
                <c:pt idx="8669">
                  <c:v>144.58333333333329</c:v>
                </c:pt>
                <c:pt idx="8670">
                  <c:v>144.6</c:v>
                </c:pt>
                <c:pt idx="8671">
                  <c:v>144.6166666666667</c:v>
                </c:pt>
                <c:pt idx="8672">
                  <c:v>144.6333333333333</c:v>
                </c:pt>
                <c:pt idx="8673">
                  <c:v>144.65</c:v>
                </c:pt>
                <c:pt idx="8674">
                  <c:v>144.66666666666671</c:v>
                </c:pt>
                <c:pt idx="8675">
                  <c:v>144.68333333333331</c:v>
                </c:pt>
                <c:pt idx="8676">
                  <c:v>144.69999999999999</c:v>
                </c:pt>
                <c:pt idx="8677">
                  <c:v>144.7166666666667</c:v>
                </c:pt>
                <c:pt idx="8678">
                  <c:v>144.73333333333329</c:v>
                </c:pt>
                <c:pt idx="8679">
                  <c:v>144.75</c:v>
                </c:pt>
                <c:pt idx="8680">
                  <c:v>144.76666666666671</c:v>
                </c:pt>
                <c:pt idx="8681">
                  <c:v>144.7833333333333</c:v>
                </c:pt>
                <c:pt idx="8682">
                  <c:v>144.80000000000001</c:v>
                </c:pt>
                <c:pt idx="8683">
                  <c:v>144.81666666666669</c:v>
                </c:pt>
                <c:pt idx="8684">
                  <c:v>144.83333333333329</c:v>
                </c:pt>
                <c:pt idx="8685">
                  <c:v>144.85</c:v>
                </c:pt>
                <c:pt idx="8686">
                  <c:v>144.8666666666667</c:v>
                </c:pt>
                <c:pt idx="8687">
                  <c:v>144.8833333333333</c:v>
                </c:pt>
                <c:pt idx="8688">
                  <c:v>144.9</c:v>
                </c:pt>
                <c:pt idx="8689">
                  <c:v>144.91666666666671</c:v>
                </c:pt>
                <c:pt idx="8690">
                  <c:v>144.93333333333331</c:v>
                </c:pt>
                <c:pt idx="8691">
                  <c:v>144.94999999999999</c:v>
                </c:pt>
                <c:pt idx="8692">
                  <c:v>144.9666666666667</c:v>
                </c:pt>
                <c:pt idx="8693">
                  <c:v>144.98333333333329</c:v>
                </c:pt>
                <c:pt idx="8694">
                  <c:v>145</c:v>
                </c:pt>
                <c:pt idx="8695">
                  <c:v>145.01666666666671</c:v>
                </c:pt>
                <c:pt idx="8696">
                  <c:v>145.0333333333333</c:v>
                </c:pt>
                <c:pt idx="8697">
                  <c:v>145.05000000000001</c:v>
                </c:pt>
                <c:pt idx="8698">
                  <c:v>145.06666666666669</c:v>
                </c:pt>
                <c:pt idx="8699">
                  <c:v>145.08333333333329</c:v>
                </c:pt>
                <c:pt idx="8700">
                  <c:v>145.1</c:v>
                </c:pt>
                <c:pt idx="8701">
                  <c:v>145.1166666666667</c:v>
                </c:pt>
                <c:pt idx="8702">
                  <c:v>145.1333333333333</c:v>
                </c:pt>
                <c:pt idx="8703">
                  <c:v>145.15</c:v>
                </c:pt>
                <c:pt idx="8704">
                  <c:v>145.16666666666671</c:v>
                </c:pt>
                <c:pt idx="8705">
                  <c:v>145.18333333333331</c:v>
                </c:pt>
                <c:pt idx="8706">
                  <c:v>145.19999999999999</c:v>
                </c:pt>
                <c:pt idx="8707">
                  <c:v>145.2166666666667</c:v>
                </c:pt>
                <c:pt idx="8708">
                  <c:v>145.23333333333329</c:v>
                </c:pt>
                <c:pt idx="8709">
                  <c:v>145.25</c:v>
                </c:pt>
                <c:pt idx="8710">
                  <c:v>145.26666666666671</c:v>
                </c:pt>
                <c:pt idx="8711">
                  <c:v>145.2833333333333</c:v>
                </c:pt>
                <c:pt idx="8712">
                  <c:v>145.30000000000001</c:v>
                </c:pt>
                <c:pt idx="8713">
                  <c:v>145.31666666666669</c:v>
                </c:pt>
                <c:pt idx="8714">
                  <c:v>145.33333333333329</c:v>
                </c:pt>
                <c:pt idx="8715">
                  <c:v>145.35</c:v>
                </c:pt>
                <c:pt idx="8716">
                  <c:v>145.3666666666667</c:v>
                </c:pt>
                <c:pt idx="8717">
                  <c:v>145.3833333333333</c:v>
                </c:pt>
                <c:pt idx="8718">
                  <c:v>145.4</c:v>
                </c:pt>
                <c:pt idx="8719">
                  <c:v>145.41666666666671</c:v>
                </c:pt>
                <c:pt idx="8720">
                  <c:v>145.43333333333331</c:v>
                </c:pt>
                <c:pt idx="8721">
                  <c:v>145.44999999999999</c:v>
                </c:pt>
                <c:pt idx="8722">
                  <c:v>145.4666666666667</c:v>
                </c:pt>
                <c:pt idx="8723">
                  <c:v>145.48333333333329</c:v>
                </c:pt>
                <c:pt idx="8724">
                  <c:v>145.5</c:v>
                </c:pt>
                <c:pt idx="8725">
                  <c:v>145.51666666666671</c:v>
                </c:pt>
                <c:pt idx="8726">
                  <c:v>145.5333333333333</c:v>
                </c:pt>
                <c:pt idx="8727">
                  <c:v>145.55000000000001</c:v>
                </c:pt>
                <c:pt idx="8728">
                  <c:v>145.56666666666669</c:v>
                </c:pt>
                <c:pt idx="8729">
                  <c:v>145.58333333333329</c:v>
                </c:pt>
                <c:pt idx="8730">
                  <c:v>145.6</c:v>
                </c:pt>
                <c:pt idx="8731">
                  <c:v>145.6166666666667</c:v>
                </c:pt>
                <c:pt idx="8732">
                  <c:v>145.6333333333333</c:v>
                </c:pt>
                <c:pt idx="8733">
                  <c:v>145.65</c:v>
                </c:pt>
                <c:pt idx="8734">
                  <c:v>145.66666666666671</c:v>
                </c:pt>
                <c:pt idx="8735">
                  <c:v>145.68333333333331</c:v>
                </c:pt>
                <c:pt idx="8736">
                  <c:v>145.69999999999999</c:v>
                </c:pt>
                <c:pt idx="8737">
                  <c:v>145.7166666666667</c:v>
                </c:pt>
                <c:pt idx="8738">
                  <c:v>145.73333333333329</c:v>
                </c:pt>
                <c:pt idx="8739">
                  <c:v>145.75</c:v>
                </c:pt>
                <c:pt idx="8740">
                  <c:v>145.76666666666671</c:v>
                </c:pt>
                <c:pt idx="8741">
                  <c:v>145.7833333333333</c:v>
                </c:pt>
                <c:pt idx="8742">
                  <c:v>145.80000000000001</c:v>
                </c:pt>
                <c:pt idx="8743">
                  <c:v>145.81666666666669</c:v>
                </c:pt>
                <c:pt idx="8744">
                  <c:v>145.83333333333329</c:v>
                </c:pt>
                <c:pt idx="8745">
                  <c:v>145.85</c:v>
                </c:pt>
                <c:pt idx="8746">
                  <c:v>145.8666666666667</c:v>
                </c:pt>
                <c:pt idx="8747">
                  <c:v>145.8833333333333</c:v>
                </c:pt>
                <c:pt idx="8748">
                  <c:v>145.9</c:v>
                </c:pt>
                <c:pt idx="8749">
                  <c:v>145.91666666666671</c:v>
                </c:pt>
                <c:pt idx="8750">
                  <c:v>145.93333333333331</c:v>
                </c:pt>
                <c:pt idx="8751">
                  <c:v>145.94999999999999</c:v>
                </c:pt>
                <c:pt idx="8752">
                  <c:v>145.9666666666667</c:v>
                </c:pt>
                <c:pt idx="8753">
                  <c:v>145.98333333333329</c:v>
                </c:pt>
                <c:pt idx="8754">
                  <c:v>146</c:v>
                </c:pt>
                <c:pt idx="8755">
                  <c:v>146.01666666666671</c:v>
                </c:pt>
                <c:pt idx="8756">
                  <c:v>146.0333333333333</c:v>
                </c:pt>
                <c:pt idx="8757">
                  <c:v>146.05000000000001</c:v>
                </c:pt>
                <c:pt idx="8758">
                  <c:v>146.06666666666669</c:v>
                </c:pt>
                <c:pt idx="8759">
                  <c:v>146.08333333333329</c:v>
                </c:pt>
                <c:pt idx="8760">
                  <c:v>146.1</c:v>
                </c:pt>
                <c:pt idx="8761">
                  <c:v>146.1166666666667</c:v>
                </c:pt>
                <c:pt idx="8762">
                  <c:v>146.1333333333333</c:v>
                </c:pt>
                <c:pt idx="8763">
                  <c:v>146.15</c:v>
                </c:pt>
                <c:pt idx="8764">
                  <c:v>146.16666666666671</c:v>
                </c:pt>
                <c:pt idx="8765">
                  <c:v>146.18333333333331</c:v>
                </c:pt>
                <c:pt idx="8766">
                  <c:v>146.19999999999999</c:v>
                </c:pt>
                <c:pt idx="8767">
                  <c:v>146.2166666666667</c:v>
                </c:pt>
                <c:pt idx="8768">
                  <c:v>146.23333333333329</c:v>
                </c:pt>
                <c:pt idx="8769">
                  <c:v>146.25</c:v>
                </c:pt>
                <c:pt idx="8770">
                  <c:v>146.26666666666671</c:v>
                </c:pt>
                <c:pt idx="8771">
                  <c:v>146.2833333333333</c:v>
                </c:pt>
                <c:pt idx="8772">
                  <c:v>146.30000000000001</c:v>
                </c:pt>
                <c:pt idx="8773">
                  <c:v>146.31666666666669</c:v>
                </c:pt>
                <c:pt idx="8774">
                  <c:v>146.33333333333329</c:v>
                </c:pt>
                <c:pt idx="8775">
                  <c:v>146.35</c:v>
                </c:pt>
                <c:pt idx="8776">
                  <c:v>146.3666666666667</c:v>
                </c:pt>
                <c:pt idx="8777">
                  <c:v>146.3833333333333</c:v>
                </c:pt>
                <c:pt idx="8778">
                  <c:v>146.4</c:v>
                </c:pt>
                <c:pt idx="8779">
                  <c:v>146.41666666666671</c:v>
                </c:pt>
                <c:pt idx="8780">
                  <c:v>146.43333333333331</c:v>
                </c:pt>
                <c:pt idx="8781">
                  <c:v>146.44999999999999</c:v>
                </c:pt>
                <c:pt idx="8782">
                  <c:v>146.4666666666667</c:v>
                </c:pt>
                <c:pt idx="8783">
                  <c:v>146.48333333333329</c:v>
                </c:pt>
                <c:pt idx="8784">
                  <c:v>146.5</c:v>
                </c:pt>
                <c:pt idx="8785">
                  <c:v>146.51666666666671</c:v>
                </c:pt>
                <c:pt idx="8786">
                  <c:v>146.5333333333333</c:v>
                </c:pt>
                <c:pt idx="8787">
                  <c:v>146.55000000000001</c:v>
                </c:pt>
                <c:pt idx="8788">
                  <c:v>146.56666666666669</c:v>
                </c:pt>
                <c:pt idx="8789">
                  <c:v>146.58333333333329</c:v>
                </c:pt>
                <c:pt idx="8790">
                  <c:v>146.6</c:v>
                </c:pt>
                <c:pt idx="8791">
                  <c:v>146.6166666666667</c:v>
                </c:pt>
                <c:pt idx="8792">
                  <c:v>146.6333333333333</c:v>
                </c:pt>
                <c:pt idx="8793">
                  <c:v>146.65</c:v>
                </c:pt>
                <c:pt idx="8794">
                  <c:v>146.66666666666671</c:v>
                </c:pt>
                <c:pt idx="8795">
                  <c:v>146.68333333333331</c:v>
                </c:pt>
                <c:pt idx="8796">
                  <c:v>146.69999999999999</c:v>
                </c:pt>
                <c:pt idx="8797">
                  <c:v>146.7166666666667</c:v>
                </c:pt>
                <c:pt idx="8798">
                  <c:v>146.73333333333329</c:v>
                </c:pt>
                <c:pt idx="8799">
                  <c:v>146.75</c:v>
                </c:pt>
                <c:pt idx="8800">
                  <c:v>146.76666666666671</c:v>
                </c:pt>
                <c:pt idx="8801">
                  <c:v>146.7833333333333</c:v>
                </c:pt>
                <c:pt idx="8802">
                  <c:v>146.80000000000001</c:v>
                </c:pt>
                <c:pt idx="8803">
                  <c:v>146.81666666666669</c:v>
                </c:pt>
                <c:pt idx="8804">
                  <c:v>146.83333333333329</c:v>
                </c:pt>
                <c:pt idx="8805">
                  <c:v>146.85</c:v>
                </c:pt>
                <c:pt idx="8806">
                  <c:v>146.8666666666667</c:v>
                </c:pt>
                <c:pt idx="8807">
                  <c:v>146.8833333333333</c:v>
                </c:pt>
                <c:pt idx="8808">
                  <c:v>146.9</c:v>
                </c:pt>
                <c:pt idx="8809">
                  <c:v>146.91666666666671</c:v>
                </c:pt>
                <c:pt idx="8810">
                  <c:v>146.93333333333331</c:v>
                </c:pt>
                <c:pt idx="8811">
                  <c:v>146.94999999999999</c:v>
                </c:pt>
                <c:pt idx="8812">
                  <c:v>146.9666666666667</c:v>
                </c:pt>
                <c:pt idx="8813">
                  <c:v>146.98333333333329</c:v>
                </c:pt>
                <c:pt idx="8814">
                  <c:v>147</c:v>
                </c:pt>
                <c:pt idx="8815">
                  <c:v>147.01666666666671</c:v>
                </c:pt>
                <c:pt idx="8816">
                  <c:v>147.0333333333333</c:v>
                </c:pt>
                <c:pt idx="8817">
                  <c:v>147.05000000000001</c:v>
                </c:pt>
                <c:pt idx="8818">
                  <c:v>147.06666666666669</c:v>
                </c:pt>
                <c:pt idx="8819">
                  <c:v>147.08333333333329</c:v>
                </c:pt>
                <c:pt idx="8820">
                  <c:v>147.1</c:v>
                </c:pt>
                <c:pt idx="8821">
                  <c:v>147.1166666666667</c:v>
                </c:pt>
                <c:pt idx="8822">
                  <c:v>147.1333333333333</c:v>
                </c:pt>
                <c:pt idx="8823">
                  <c:v>147.15</c:v>
                </c:pt>
                <c:pt idx="8824">
                  <c:v>147.16666666666671</c:v>
                </c:pt>
                <c:pt idx="8825">
                  <c:v>147.18333333333331</c:v>
                </c:pt>
                <c:pt idx="8826">
                  <c:v>147.19999999999999</c:v>
                </c:pt>
                <c:pt idx="8827">
                  <c:v>147.2166666666667</c:v>
                </c:pt>
                <c:pt idx="8828">
                  <c:v>147.23333333333329</c:v>
                </c:pt>
                <c:pt idx="8829">
                  <c:v>147.25</c:v>
                </c:pt>
                <c:pt idx="8830">
                  <c:v>147.26666666666671</c:v>
                </c:pt>
                <c:pt idx="8831">
                  <c:v>147.2833333333333</c:v>
                </c:pt>
                <c:pt idx="8832">
                  <c:v>147.30000000000001</c:v>
                </c:pt>
                <c:pt idx="8833">
                  <c:v>147.31666666666669</c:v>
                </c:pt>
                <c:pt idx="8834">
                  <c:v>147.33333333333329</c:v>
                </c:pt>
                <c:pt idx="8835">
                  <c:v>147.35</c:v>
                </c:pt>
                <c:pt idx="8836">
                  <c:v>147.3666666666667</c:v>
                </c:pt>
                <c:pt idx="8837">
                  <c:v>147.3833333333333</c:v>
                </c:pt>
                <c:pt idx="8838">
                  <c:v>147.4</c:v>
                </c:pt>
                <c:pt idx="8839">
                  <c:v>147.41666666666671</c:v>
                </c:pt>
                <c:pt idx="8840">
                  <c:v>147.43333333333331</c:v>
                </c:pt>
                <c:pt idx="8841">
                  <c:v>147.44999999999999</c:v>
                </c:pt>
                <c:pt idx="8842">
                  <c:v>147.4666666666667</c:v>
                </c:pt>
                <c:pt idx="8843">
                  <c:v>147.48333333333329</c:v>
                </c:pt>
                <c:pt idx="8844">
                  <c:v>147.5</c:v>
                </c:pt>
                <c:pt idx="8845">
                  <c:v>147.51666666666671</c:v>
                </c:pt>
                <c:pt idx="8846">
                  <c:v>147.5333333333333</c:v>
                </c:pt>
                <c:pt idx="8847">
                  <c:v>147.55000000000001</c:v>
                </c:pt>
                <c:pt idx="8848">
                  <c:v>147.56666666666669</c:v>
                </c:pt>
                <c:pt idx="8849">
                  <c:v>147.58333333333329</c:v>
                </c:pt>
                <c:pt idx="8850">
                  <c:v>147.6</c:v>
                </c:pt>
                <c:pt idx="8851">
                  <c:v>147.6166666666667</c:v>
                </c:pt>
                <c:pt idx="8852">
                  <c:v>147.6333333333333</c:v>
                </c:pt>
                <c:pt idx="8853">
                  <c:v>147.65</c:v>
                </c:pt>
                <c:pt idx="8854">
                  <c:v>147.66666666666671</c:v>
                </c:pt>
                <c:pt idx="8855">
                  <c:v>147.68333333333331</c:v>
                </c:pt>
                <c:pt idx="8856">
                  <c:v>147.69999999999999</c:v>
                </c:pt>
                <c:pt idx="8857">
                  <c:v>147.7166666666667</c:v>
                </c:pt>
                <c:pt idx="8858">
                  <c:v>147.73333333333329</c:v>
                </c:pt>
                <c:pt idx="8859">
                  <c:v>147.75</c:v>
                </c:pt>
                <c:pt idx="8860">
                  <c:v>147.76666666666671</c:v>
                </c:pt>
                <c:pt idx="8861">
                  <c:v>147.7833333333333</c:v>
                </c:pt>
                <c:pt idx="8862">
                  <c:v>147.80000000000001</c:v>
                </c:pt>
                <c:pt idx="8863">
                  <c:v>147.81666666666669</c:v>
                </c:pt>
                <c:pt idx="8864">
                  <c:v>147.83333333333329</c:v>
                </c:pt>
                <c:pt idx="8865">
                  <c:v>147.85</c:v>
                </c:pt>
                <c:pt idx="8866">
                  <c:v>147.8666666666667</c:v>
                </c:pt>
                <c:pt idx="8867">
                  <c:v>147.8833333333333</c:v>
                </c:pt>
                <c:pt idx="8868">
                  <c:v>147.9</c:v>
                </c:pt>
                <c:pt idx="8869">
                  <c:v>147.91666666666671</c:v>
                </c:pt>
                <c:pt idx="8870">
                  <c:v>147.93333333333331</c:v>
                </c:pt>
                <c:pt idx="8871">
                  <c:v>147.94999999999999</c:v>
                </c:pt>
                <c:pt idx="8872">
                  <c:v>147.9666666666667</c:v>
                </c:pt>
                <c:pt idx="8873">
                  <c:v>147.98333333333329</c:v>
                </c:pt>
                <c:pt idx="8874">
                  <c:v>148</c:v>
                </c:pt>
                <c:pt idx="8875">
                  <c:v>148.01666666666671</c:v>
                </c:pt>
                <c:pt idx="8876">
                  <c:v>148.0333333333333</c:v>
                </c:pt>
                <c:pt idx="8877">
                  <c:v>148.05000000000001</c:v>
                </c:pt>
                <c:pt idx="8878">
                  <c:v>148.06666666666669</c:v>
                </c:pt>
                <c:pt idx="8879">
                  <c:v>148.08333333333329</c:v>
                </c:pt>
                <c:pt idx="8880">
                  <c:v>148.1</c:v>
                </c:pt>
                <c:pt idx="8881">
                  <c:v>148.1166666666667</c:v>
                </c:pt>
                <c:pt idx="8882">
                  <c:v>148.1333333333333</c:v>
                </c:pt>
                <c:pt idx="8883">
                  <c:v>148.15</c:v>
                </c:pt>
                <c:pt idx="8884">
                  <c:v>148.16666666666671</c:v>
                </c:pt>
                <c:pt idx="8885">
                  <c:v>148.18333333333331</c:v>
                </c:pt>
                <c:pt idx="8886">
                  <c:v>148.19999999999999</c:v>
                </c:pt>
                <c:pt idx="8887">
                  <c:v>148.2166666666667</c:v>
                </c:pt>
                <c:pt idx="8888">
                  <c:v>148.23333333333329</c:v>
                </c:pt>
                <c:pt idx="8889">
                  <c:v>148.25</c:v>
                </c:pt>
                <c:pt idx="8890">
                  <c:v>148.26666666666671</c:v>
                </c:pt>
                <c:pt idx="8891">
                  <c:v>148.2833333333333</c:v>
                </c:pt>
                <c:pt idx="8892">
                  <c:v>148.30000000000001</c:v>
                </c:pt>
                <c:pt idx="8893">
                  <c:v>148.31666666666669</c:v>
                </c:pt>
                <c:pt idx="8894">
                  <c:v>148.33333333333329</c:v>
                </c:pt>
                <c:pt idx="8895">
                  <c:v>148.35</c:v>
                </c:pt>
                <c:pt idx="8896">
                  <c:v>148.3666666666667</c:v>
                </c:pt>
                <c:pt idx="8897">
                  <c:v>148.3833333333333</c:v>
                </c:pt>
                <c:pt idx="8898">
                  <c:v>148.4</c:v>
                </c:pt>
                <c:pt idx="8899">
                  <c:v>148.41666666666671</c:v>
                </c:pt>
                <c:pt idx="8900">
                  <c:v>148.43333333333331</c:v>
                </c:pt>
                <c:pt idx="8901">
                  <c:v>148.44999999999999</c:v>
                </c:pt>
                <c:pt idx="8902">
                  <c:v>148.4666666666667</c:v>
                </c:pt>
                <c:pt idx="8903">
                  <c:v>148.48333333333329</c:v>
                </c:pt>
                <c:pt idx="8904">
                  <c:v>148.5</c:v>
                </c:pt>
                <c:pt idx="8905">
                  <c:v>148.51666666666671</c:v>
                </c:pt>
                <c:pt idx="8906">
                  <c:v>148.5333333333333</c:v>
                </c:pt>
                <c:pt idx="8907">
                  <c:v>148.55000000000001</c:v>
                </c:pt>
                <c:pt idx="8908">
                  <c:v>148.56666666666669</c:v>
                </c:pt>
                <c:pt idx="8909">
                  <c:v>148.58333333333329</c:v>
                </c:pt>
                <c:pt idx="8910">
                  <c:v>148.6</c:v>
                </c:pt>
                <c:pt idx="8911">
                  <c:v>148.6166666666667</c:v>
                </c:pt>
                <c:pt idx="8912">
                  <c:v>148.6333333333333</c:v>
                </c:pt>
                <c:pt idx="8913">
                  <c:v>148.65</c:v>
                </c:pt>
                <c:pt idx="8914">
                  <c:v>148.66666666666671</c:v>
                </c:pt>
                <c:pt idx="8915">
                  <c:v>148.68333333333331</c:v>
                </c:pt>
                <c:pt idx="8916">
                  <c:v>148.69999999999999</c:v>
                </c:pt>
                <c:pt idx="8917">
                  <c:v>148.7166666666667</c:v>
                </c:pt>
                <c:pt idx="8918">
                  <c:v>148.73333333333329</c:v>
                </c:pt>
                <c:pt idx="8919">
                  <c:v>148.75</c:v>
                </c:pt>
                <c:pt idx="8920">
                  <c:v>148.76666666666671</c:v>
                </c:pt>
                <c:pt idx="8921">
                  <c:v>148.7833333333333</c:v>
                </c:pt>
                <c:pt idx="8922">
                  <c:v>148.80000000000001</c:v>
                </c:pt>
                <c:pt idx="8923">
                  <c:v>148.81666666666669</c:v>
                </c:pt>
                <c:pt idx="8924">
                  <c:v>148.83333333333329</c:v>
                </c:pt>
                <c:pt idx="8925">
                  <c:v>148.85</c:v>
                </c:pt>
                <c:pt idx="8926">
                  <c:v>148.8666666666667</c:v>
                </c:pt>
                <c:pt idx="8927">
                  <c:v>148.8833333333333</c:v>
                </c:pt>
                <c:pt idx="8928">
                  <c:v>148.9</c:v>
                </c:pt>
                <c:pt idx="8929">
                  <c:v>148.91666666666671</c:v>
                </c:pt>
                <c:pt idx="8930">
                  <c:v>148.93333333333331</c:v>
                </c:pt>
                <c:pt idx="8931">
                  <c:v>148.94999999999999</c:v>
                </c:pt>
                <c:pt idx="8932">
                  <c:v>148.9666666666667</c:v>
                </c:pt>
                <c:pt idx="8933">
                  <c:v>148.98333333333329</c:v>
                </c:pt>
                <c:pt idx="8934">
                  <c:v>149</c:v>
                </c:pt>
                <c:pt idx="8935">
                  <c:v>149.01666666666671</c:v>
                </c:pt>
                <c:pt idx="8936">
                  <c:v>149.0333333333333</c:v>
                </c:pt>
                <c:pt idx="8937">
                  <c:v>149.05000000000001</c:v>
                </c:pt>
                <c:pt idx="8938">
                  <c:v>149.06666666666669</c:v>
                </c:pt>
                <c:pt idx="8939">
                  <c:v>149.08333333333329</c:v>
                </c:pt>
                <c:pt idx="8940">
                  <c:v>149.1</c:v>
                </c:pt>
                <c:pt idx="8941">
                  <c:v>149.1166666666667</c:v>
                </c:pt>
                <c:pt idx="8942">
                  <c:v>149.1333333333333</c:v>
                </c:pt>
                <c:pt idx="8943">
                  <c:v>149.15</c:v>
                </c:pt>
                <c:pt idx="8944">
                  <c:v>149.16666666666671</c:v>
                </c:pt>
                <c:pt idx="8945">
                  <c:v>149.18333333333331</c:v>
                </c:pt>
                <c:pt idx="8946">
                  <c:v>149.19999999999999</c:v>
                </c:pt>
                <c:pt idx="8947">
                  <c:v>149.2166666666667</c:v>
                </c:pt>
                <c:pt idx="8948">
                  <c:v>149.23333333333329</c:v>
                </c:pt>
                <c:pt idx="8949">
                  <c:v>149.25</c:v>
                </c:pt>
                <c:pt idx="8950">
                  <c:v>149.26666666666671</c:v>
                </c:pt>
                <c:pt idx="8951">
                  <c:v>149.2833333333333</c:v>
                </c:pt>
                <c:pt idx="8952">
                  <c:v>149.30000000000001</c:v>
                </c:pt>
                <c:pt idx="8953">
                  <c:v>149.31666666666669</c:v>
                </c:pt>
                <c:pt idx="8954">
                  <c:v>149.33333333333329</c:v>
                </c:pt>
                <c:pt idx="8955">
                  <c:v>149.35</c:v>
                </c:pt>
                <c:pt idx="8956">
                  <c:v>149.3666666666667</c:v>
                </c:pt>
                <c:pt idx="8957">
                  <c:v>149.3833333333333</c:v>
                </c:pt>
                <c:pt idx="8958">
                  <c:v>149.4</c:v>
                </c:pt>
                <c:pt idx="8959">
                  <c:v>149.41666666666671</c:v>
                </c:pt>
                <c:pt idx="8960">
                  <c:v>149.43333333333331</c:v>
                </c:pt>
                <c:pt idx="8961">
                  <c:v>149.44999999999999</c:v>
                </c:pt>
                <c:pt idx="8962">
                  <c:v>149.4666666666667</c:v>
                </c:pt>
                <c:pt idx="8963">
                  <c:v>149.48333333333329</c:v>
                </c:pt>
                <c:pt idx="8964">
                  <c:v>149.5</c:v>
                </c:pt>
                <c:pt idx="8965">
                  <c:v>149.51666666666671</c:v>
                </c:pt>
                <c:pt idx="8966">
                  <c:v>149.5333333333333</c:v>
                </c:pt>
                <c:pt idx="8967">
                  <c:v>149.55000000000001</c:v>
                </c:pt>
                <c:pt idx="8968">
                  <c:v>149.56666666666669</c:v>
                </c:pt>
                <c:pt idx="8969">
                  <c:v>149.58333333333329</c:v>
                </c:pt>
                <c:pt idx="8970">
                  <c:v>149.6</c:v>
                </c:pt>
                <c:pt idx="8971">
                  <c:v>149.6166666666667</c:v>
                </c:pt>
                <c:pt idx="8972">
                  <c:v>149.6333333333333</c:v>
                </c:pt>
                <c:pt idx="8973">
                  <c:v>149.65</c:v>
                </c:pt>
                <c:pt idx="8974">
                  <c:v>149.66666666666671</c:v>
                </c:pt>
                <c:pt idx="8975">
                  <c:v>149.68333333333331</c:v>
                </c:pt>
                <c:pt idx="8976">
                  <c:v>149.69999999999999</c:v>
                </c:pt>
                <c:pt idx="8977">
                  <c:v>149.7166666666667</c:v>
                </c:pt>
                <c:pt idx="8978">
                  <c:v>149.73333333333329</c:v>
                </c:pt>
                <c:pt idx="8979">
                  <c:v>149.75</c:v>
                </c:pt>
                <c:pt idx="8980">
                  <c:v>149.76666666666671</c:v>
                </c:pt>
                <c:pt idx="8981">
                  <c:v>149.7833333333333</c:v>
                </c:pt>
                <c:pt idx="8982">
                  <c:v>149.80000000000001</c:v>
                </c:pt>
                <c:pt idx="8983">
                  <c:v>149.81666666666669</c:v>
                </c:pt>
                <c:pt idx="8984">
                  <c:v>149.83333333333329</c:v>
                </c:pt>
                <c:pt idx="8985">
                  <c:v>149.85</c:v>
                </c:pt>
                <c:pt idx="8986">
                  <c:v>149.8666666666667</c:v>
                </c:pt>
                <c:pt idx="8987">
                  <c:v>149.8833333333333</c:v>
                </c:pt>
                <c:pt idx="8988">
                  <c:v>149.9</c:v>
                </c:pt>
                <c:pt idx="8989">
                  <c:v>149.91666666666671</c:v>
                </c:pt>
                <c:pt idx="8990">
                  <c:v>149.93333333333331</c:v>
                </c:pt>
                <c:pt idx="8991">
                  <c:v>149.94999999999999</c:v>
                </c:pt>
                <c:pt idx="8992">
                  <c:v>149.9666666666667</c:v>
                </c:pt>
                <c:pt idx="8993">
                  <c:v>149.98333333333329</c:v>
                </c:pt>
                <c:pt idx="8994">
                  <c:v>150</c:v>
                </c:pt>
                <c:pt idx="8995">
                  <c:v>150.01666666666671</c:v>
                </c:pt>
                <c:pt idx="8996">
                  <c:v>150.0333333333333</c:v>
                </c:pt>
                <c:pt idx="8997">
                  <c:v>150.05000000000001</c:v>
                </c:pt>
                <c:pt idx="8998">
                  <c:v>150.06666666666669</c:v>
                </c:pt>
                <c:pt idx="8999">
                  <c:v>150.08333333333329</c:v>
                </c:pt>
                <c:pt idx="9000">
                  <c:v>150.1</c:v>
                </c:pt>
                <c:pt idx="9001">
                  <c:v>150.1166666666667</c:v>
                </c:pt>
                <c:pt idx="9002">
                  <c:v>150.1333333333333</c:v>
                </c:pt>
                <c:pt idx="9003">
                  <c:v>150.15</c:v>
                </c:pt>
                <c:pt idx="9004">
                  <c:v>150.16666666666671</c:v>
                </c:pt>
                <c:pt idx="9005">
                  <c:v>150.18333333333331</c:v>
                </c:pt>
                <c:pt idx="9006">
                  <c:v>150.19999999999999</c:v>
                </c:pt>
                <c:pt idx="9007">
                  <c:v>150.2166666666667</c:v>
                </c:pt>
                <c:pt idx="9008">
                  <c:v>150.23333333333329</c:v>
                </c:pt>
                <c:pt idx="9009">
                  <c:v>150.25</c:v>
                </c:pt>
                <c:pt idx="9010">
                  <c:v>150.26666666666671</c:v>
                </c:pt>
                <c:pt idx="9011">
                  <c:v>150.2833333333333</c:v>
                </c:pt>
                <c:pt idx="9012">
                  <c:v>150.30000000000001</c:v>
                </c:pt>
                <c:pt idx="9013">
                  <c:v>150.31666666666669</c:v>
                </c:pt>
                <c:pt idx="9014">
                  <c:v>150.33333333333329</c:v>
                </c:pt>
                <c:pt idx="9015">
                  <c:v>150.35</c:v>
                </c:pt>
                <c:pt idx="9016">
                  <c:v>150.3666666666667</c:v>
                </c:pt>
                <c:pt idx="9017">
                  <c:v>150.3833333333333</c:v>
                </c:pt>
                <c:pt idx="9018">
                  <c:v>150.4</c:v>
                </c:pt>
                <c:pt idx="9019">
                  <c:v>150.41666666666671</c:v>
                </c:pt>
                <c:pt idx="9020">
                  <c:v>150.43333333333331</c:v>
                </c:pt>
                <c:pt idx="9021">
                  <c:v>150.44999999999999</c:v>
                </c:pt>
                <c:pt idx="9022">
                  <c:v>150.4666666666667</c:v>
                </c:pt>
                <c:pt idx="9023">
                  <c:v>150.48333333333329</c:v>
                </c:pt>
                <c:pt idx="9024">
                  <c:v>150.5</c:v>
                </c:pt>
                <c:pt idx="9025">
                  <c:v>150.51666666666671</c:v>
                </c:pt>
                <c:pt idx="9026">
                  <c:v>150.5333333333333</c:v>
                </c:pt>
                <c:pt idx="9027">
                  <c:v>150.55000000000001</c:v>
                </c:pt>
                <c:pt idx="9028">
                  <c:v>150.56666666666669</c:v>
                </c:pt>
                <c:pt idx="9029">
                  <c:v>150.58333333333329</c:v>
                </c:pt>
                <c:pt idx="9030">
                  <c:v>150.6</c:v>
                </c:pt>
                <c:pt idx="9031">
                  <c:v>150.6166666666667</c:v>
                </c:pt>
                <c:pt idx="9032">
                  <c:v>150.6333333333333</c:v>
                </c:pt>
                <c:pt idx="9033">
                  <c:v>150.65</c:v>
                </c:pt>
                <c:pt idx="9034">
                  <c:v>150.66666666666671</c:v>
                </c:pt>
                <c:pt idx="9035">
                  <c:v>150.68333333333331</c:v>
                </c:pt>
                <c:pt idx="9036">
                  <c:v>150.69999999999999</c:v>
                </c:pt>
                <c:pt idx="9037">
                  <c:v>150.7166666666667</c:v>
                </c:pt>
                <c:pt idx="9038">
                  <c:v>150.73333333333329</c:v>
                </c:pt>
                <c:pt idx="9039">
                  <c:v>150.75</c:v>
                </c:pt>
                <c:pt idx="9040">
                  <c:v>150.76666666666671</c:v>
                </c:pt>
                <c:pt idx="9041">
                  <c:v>150.7833333333333</c:v>
                </c:pt>
                <c:pt idx="9042">
                  <c:v>150.80000000000001</c:v>
                </c:pt>
                <c:pt idx="9043">
                  <c:v>150.81666666666669</c:v>
                </c:pt>
                <c:pt idx="9044">
                  <c:v>150.83333333333329</c:v>
                </c:pt>
                <c:pt idx="9045">
                  <c:v>150.85</c:v>
                </c:pt>
                <c:pt idx="9046">
                  <c:v>150.8666666666667</c:v>
                </c:pt>
                <c:pt idx="9047">
                  <c:v>150.8833333333333</c:v>
                </c:pt>
                <c:pt idx="9048">
                  <c:v>150.9</c:v>
                </c:pt>
                <c:pt idx="9049">
                  <c:v>150.91666666666671</c:v>
                </c:pt>
                <c:pt idx="9050">
                  <c:v>150.93333333333331</c:v>
                </c:pt>
                <c:pt idx="9051">
                  <c:v>150.94999999999999</c:v>
                </c:pt>
                <c:pt idx="9052">
                  <c:v>150.9666666666667</c:v>
                </c:pt>
                <c:pt idx="9053">
                  <c:v>150.98333333333329</c:v>
                </c:pt>
                <c:pt idx="9054">
                  <c:v>151</c:v>
                </c:pt>
                <c:pt idx="9055">
                  <c:v>151.01666666666671</c:v>
                </c:pt>
                <c:pt idx="9056">
                  <c:v>151.0333333333333</c:v>
                </c:pt>
                <c:pt idx="9057">
                  <c:v>151.05000000000001</c:v>
                </c:pt>
                <c:pt idx="9058">
                  <c:v>151.06666666666669</c:v>
                </c:pt>
                <c:pt idx="9059">
                  <c:v>151.08333333333329</c:v>
                </c:pt>
                <c:pt idx="9060">
                  <c:v>151.1</c:v>
                </c:pt>
                <c:pt idx="9061">
                  <c:v>151.1166666666667</c:v>
                </c:pt>
                <c:pt idx="9062">
                  <c:v>151.1333333333333</c:v>
                </c:pt>
                <c:pt idx="9063">
                  <c:v>151.15</c:v>
                </c:pt>
                <c:pt idx="9064">
                  <c:v>151.16666666666671</c:v>
                </c:pt>
                <c:pt idx="9065">
                  <c:v>151.18333333333331</c:v>
                </c:pt>
                <c:pt idx="9066">
                  <c:v>151.19999999999999</c:v>
                </c:pt>
                <c:pt idx="9067">
                  <c:v>151.2166666666667</c:v>
                </c:pt>
                <c:pt idx="9068">
                  <c:v>151.23333333333329</c:v>
                </c:pt>
                <c:pt idx="9069">
                  <c:v>151.25</c:v>
                </c:pt>
                <c:pt idx="9070">
                  <c:v>151.26666666666671</c:v>
                </c:pt>
                <c:pt idx="9071">
                  <c:v>151.2833333333333</c:v>
                </c:pt>
                <c:pt idx="9072">
                  <c:v>151.30000000000001</c:v>
                </c:pt>
                <c:pt idx="9073">
                  <c:v>151.31666666666669</c:v>
                </c:pt>
                <c:pt idx="9074">
                  <c:v>151.33333333333329</c:v>
                </c:pt>
                <c:pt idx="9075">
                  <c:v>151.35</c:v>
                </c:pt>
                <c:pt idx="9076">
                  <c:v>151.3666666666667</c:v>
                </c:pt>
                <c:pt idx="9077">
                  <c:v>151.3833333333333</c:v>
                </c:pt>
                <c:pt idx="9078">
                  <c:v>151.4</c:v>
                </c:pt>
                <c:pt idx="9079">
                  <c:v>151.41666666666671</c:v>
                </c:pt>
                <c:pt idx="9080">
                  <c:v>151.43333333333331</c:v>
                </c:pt>
                <c:pt idx="9081">
                  <c:v>151.44999999999999</c:v>
                </c:pt>
                <c:pt idx="9082">
                  <c:v>151.4666666666667</c:v>
                </c:pt>
              </c:numCache>
            </c:numRef>
          </c:xVal>
          <c:yVal>
            <c:numRef>
              <c:f>Sheet1!$H$1:$H$9083</c:f>
              <c:numCache>
                <c:formatCode>0.00</c:formatCode>
                <c:ptCount val="9083"/>
                <c:pt idx="0">
                  <c:v>1.8979228877025599E-2</c:v>
                </c:pt>
                <c:pt idx="1">
                  <c:v>1.9727381615119399E-2</c:v>
                </c:pt>
                <c:pt idx="2">
                  <c:v>1.8979228877025599E-2</c:v>
                </c:pt>
                <c:pt idx="3">
                  <c:v>1.8979228877025599E-2</c:v>
                </c:pt>
                <c:pt idx="4">
                  <c:v>1.8979228877025599E-2</c:v>
                </c:pt>
                <c:pt idx="5">
                  <c:v>1.8979228877025599E-2</c:v>
                </c:pt>
                <c:pt idx="6">
                  <c:v>1.8979228877025599E-2</c:v>
                </c:pt>
                <c:pt idx="7">
                  <c:v>1.8979228877025599E-2</c:v>
                </c:pt>
                <c:pt idx="8">
                  <c:v>1.8979228877025599E-2</c:v>
                </c:pt>
                <c:pt idx="9">
                  <c:v>1.8979228877025599E-2</c:v>
                </c:pt>
                <c:pt idx="10">
                  <c:v>1.8979228877025599E-2</c:v>
                </c:pt>
                <c:pt idx="11">
                  <c:v>1.8979228877025599E-2</c:v>
                </c:pt>
                <c:pt idx="12">
                  <c:v>1.8979228877025599E-2</c:v>
                </c:pt>
                <c:pt idx="13">
                  <c:v>1.8979228877025599E-2</c:v>
                </c:pt>
                <c:pt idx="14">
                  <c:v>1.8979228877025599E-2</c:v>
                </c:pt>
                <c:pt idx="15">
                  <c:v>1.8979228877025599E-2</c:v>
                </c:pt>
                <c:pt idx="16">
                  <c:v>1.8979228877025599E-2</c:v>
                </c:pt>
                <c:pt idx="17">
                  <c:v>1.8979228877025599E-2</c:v>
                </c:pt>
                <c:pt idx="18">
                  <c:v>1.8979228877025599E-2</c:v>
                </c:pt>
                <c:pt idx="19">
                  <c:v>1.8979228877025599E-2</c:v>
                </c:pt>
                <c:pt idx="20">
                  <c:v>1.8979228877025599E-2</c:v>
                </c:pt>
                <c:pt idx="21">
                  <c:v>1.8979228877025599E-2</c:v>
                </c:pt>
                <c:pt idx="22">
                  <c:v>1.8979228877025599E-2</c:v>
                </c:pt>
                <c:pt idx="23">
                  <c:v>1.8979228877025599E-2</c:v>
                </c:pt>
                <c:pt idx="24">
                  <c:v>1.8979228877025599E-2</c:v>
                </c:pt>
                <c:pt idx="25">
                  <c:v>1.8979228877025599E-2</c:v>
                </c:pt>
                <c:pt idx="26">
                  <c:v>1.8979228877025599E-2</c:v>
                </c:pt>
                <c:pt idx="27">
                  <c:v>1.8979228877025599E-2</c:v>
                </c:pt>
                <c:pt idx="28">
                  <c:v>1.8979228877025599E-2</c:v>
                </c:pt>
                <c:pt idx="29">
                  <c:v>1.8979228877025599E-2</c:v>
                </c:pt>
                <c:pt idx="30">
                  <c:v>1.8979228877025599E-2</c:v>
                </c:pt>
                <c:pt idx="31">
                  <c:v>1.8979228877025599E-2</c:v>
                </c:pt>
                <c:pt idx="32">
                  <c:v>1.8979228877025599E-2</c:v>
                </c:pt>
                <c:pt idx="33">
                  <c:v>1.8979228877025599E-2</c:v>
                </c:pt>
                <c:pt idx="34">
                  <c:v>1.8979228877025599E-2</c:v>
                </c:pt>
                <c:pt idx="35">
                  <c:v>1.8979228877025599E-2</c:v>
                </c:pt>
                <c:pt idx="36">
                  <c:v>1.8979228877025599E-2</c:v>
                </c:pt>
                <c:pt idx="37">
                  <c:v>1.8979228877025599E-2</c:v>
                </c:pt>
                <c:pt idx="38">
                  <c:v>1.8979228877025599E-2</c:v>
                </c:pt>
                <c:pt idx="39">
                  <c:v>1.8979228877025599E-2</c:v>
                </c:pt>
                <c:pt idx="40">
                  <c:v>1.8979228877025599E-2</c:v>
                </c:pt>
                <c:pt idx="41">
                  <c:v>1.8979228877025599E-2</c:v>
                </c:pt>
                <c:pt idx="42">
                  <c:v>1.8979228877025599E-2</c:v>
                </c:pt>
                <c:pt idx="43">
                  <c:v>1.8979228877025599E-2</c:v>
                </c:pt>
                <c:pt idx="44">
                  <c:v>1.8979228877025599E-2</c:v>
                </c:pt>
                <c:pt idx="45">
                  <c:v>1.8979228877025599E-2</c:v>
                </c:pt>
                <c:pt idx="46">
                  <c:v>1.8979228877025599E-2</c:v>
                </c:pt>
                <c:pt idx="47">
                  <c:v>1.8979228877025599E-2</c:v>
                </c:pt>
                <c:pt idx="48">
                  <c:v>1.8979228877025599E-2</c:v>
                </c:pt>
                <c:pt idx="49">
                  <c:v>1.8979228877025599E-2</c:v>
                </c:pt>
                <c:pt idx="50">
                  <c:v>1.8979228877025599E-2</c:v>
                </c:pt>
                <c:pt idx="51">
                  <c:v>1.8979228877025599E-2</c:v>
                </c:pt>
                <c:pt idx="52">
                  <c:v>1.8903463339089401E-2</c:v>
                </c:pt>
                <c:pt idx="53">
                  <c:v>1.8903463339089401E-2</c:v>
                </c:pt>
                <c:pt idx="54">
                  <c:v>1.8979228877025599E-2</c:v>
                </c:pt>
                <c:pt idx="55">
                  <c:v>1.8979228877025599E-2</c:v>
                </c:pt>
                <c:pt idx="56">
                  <c:v>1.8979228877025599E-2</c:v>
                </c:pt>
                <c:pt idx="57">
                  <c:v>1.8903463339089401E-2</c:v>
                </c:pt>
                <c:pt idx="58">
                  <c:v>1.8903463339089401E-2</c:v>
                </c:pt>
                <c:pt idx="59">
                  <c:v>1.8903463339089401E-2</c:v>
                </c:pt>
                <c:pt idx="60">
                  <c:v>1.8903463339089401E-2</c:v>
                </c:pt>
                <c:pt idx="61">
                  <c:v>1.8903463339089401E-2</c:v>
                </c:pt>
                <c:pt idx="62">
                  <c:v>1.8979228877025599E-2</c:v>
                </c:pt>
                <c:pt idx="63">
                  <c:v>1.8903463339089401E-2</c:v>
                </c:pt>
                <c:pt idx="64">
                  <c:v>1.8903463339089401E-2</c:v>
                </c:pt>
                <c:pt idx="65">
                  <c:v>1.9355428443961601E-2</c:v>
                </c:pt>
                <c:pt idx="66">
                  <c:v>1.9054817195517802E-2</c:v>
                </c:pt>
                <c:pt idx="67">
                  <c:v>1.9054817195517802E-2</c:v>
                </c:pt>
                <c:pt idx="68">
                  <c:v>1.9355428443961601E-2</c:v>
                </c:pt>
                <c:pt idx="69">
                  <c:v>1.9280533974267301E-2</c:v>
                </c:pt>
                <c:pt idx="70">
                  <c:v>1.9130229819795799E-2</c:v>
                </c:pt>
                <c:pt idx="71">
                  <c:v>1.9130229819795799E-2</c:v>
                </c:pt>
                <c:pt idx="72">
                  <c:v>1.8979228877025599E-2</c:v>
                </c:pt>
                <c:pt idx="73">
                  <c:v>1.9054817195517802E-2</c:v>
                </c:pt>
                <c:pt idx="74">
                  <c:v>1.8979228877025599E-2</c:v>
                </c:pt>
                <c:pt idx="75">
                  <c:v>1.8979228877025599E-2</c:v>
                </c:pt>
                <c:pt idx="76">
                  <c:v>1.8979228877025599E-2</c:v>
                </c:pt>
                <c:pt idx="77">
                  <c:v>1.8979228877025599E-2</c:v>
                </c:pt>
                <c:pt idx="78">
                  <c:v>1.8979228877025599E-2</c:v>
                </c:pt>
                <c:pt idx="79">
                  <c:v>1.8979228877025599E-2</c:v>
                </c:pt>
                <c:pt idx="80">
                  <c:v>1.8979228877025599E-2</c:v>
                </c:pt>
                <c:pt idx="81">
                  <c:v>1.8979228877025599E-2</c:v>
                </c:pt>
                <c:pt idx="82">
                  <c:v>1.8979228877025599E-2</c:v>
                </c:pt>
                <c:pt idx="83">
                  <c:v>1.8979228877025599E-2</c:v>
                </c:pt>
                <c:pt idx="84">
                  <c:v>1.88275190334273E-2</c:v>
                </c:pt>
                <c:pt idx="85">
                  <c:v>1.88275190334273E-2</c:v>
                </c:pt>
                <c:pt idx="86">
                  <c:v>1.88275190334273E-2</c:v>
                </c:pt>
                <c:pt idx="87">
                  <c:v>1.88275190334273E-2</c:v>
                </c:pt>
                <c:pt idx="88">
                  <c:v>1.88275190334273E-2</c:v>
                </c:pt>
                <c:pt idx="89">
                  <c:v>1.88275190334273E-2</c:v>
                </c:pt>
                <c:pt idx="90">
                  <c:v>1.8979228877025599E-2</c:v>
                </c:pt>
                <c:pt idx="91">
                  <c:v>1.8057885605716799E-2</c:v>
                </c:pt>
                <c:pt idx="92">
                  <c:v>1.8445060121722898E-2</c:v>
                </c:pt>
                <c:pt idx="93">
                  <c:v>1.8445060121722898E-2</c:v>
                </c:pt>
                <c:pt idx="94">
                  <c:v>1.8445060121722898E-2</c:v>
                </c:pt>
                <c:pt idx="95">
                  <c:v>1.8445060121722898E-2</c:v>
                </c:pt>
                <c:pt idx="96">
                  <c:v>1.8445060121722898E-2</c:v>
                </c:pt>
                <c:pt idx="97">
                  <c:v>1.8521922332755E-2</c:v>
                </c:pt>
                <c:pt idx="98">
                  <c:v>1.8903463339089401E-2</c:v>
                </c:pt>
                <c:pt idx="99">
                  <c:v>1.8290768263919299E-2</c:v>
                </c:pt>
                <c:pt idx="100">
                  <c:v>1.8445060121722898E-2</c:v>
                </c:pt>
                <c:pt idx="101">
                  <c:v>1.8445060121722898E-2</c:v>
                </c:pt>
                <c:pt idx="102">
                  <c:v>1.8521922332755E-2</c:v>
                </c:pt>
                <c:pt idx="103">
                  <c:v>1.8521922332755E-2</c:v>
                </c:pt>
                <c:pt idx="104">
                  <c:v>1.8521922332755E-2</c:v>
                </c:pt>
                <c:pt idx="105">
                  <c:v>1.8598597670922701E-2</c:v>
                </c:pt>
                <c:pt idx="106">
                  <c:v>1.8598597670922701E-2</c:v>
                </c:pt>
                <c:pt idx="107">
                  <c:v>1.8598597670922701E-2</c:v>
                </c:pt>
                <c:pt idx="108">
                  <c:v>1.8598597670922701E-2</c:v>
                </c:pt>
                <c:pt idx="109">
                  <c:v>1.8598597670922701E-2</c:v>
                </c:pt>
                <c:pt idx="110">
                  <c:v>1.8598597670922701E-2</c:v>
                </c:pt>
                <c:pt idx="111">
                  <c:v>1.8598597670922701E-2</c:v>
                </c:pt>
                <c:pt idx="112">
                  <c:v>1.8598597670922701E-2</c:v>
                </c:pt>
                <c:pt idx="113">
                  <c:v>1.8598597670922701E-2</c:v>
                </c:pt>
                <c:pt idx="114">
                  <c:v>1.8598597670922701E-2</c:v>
                </c:pt>
                <c:pt idx="115">
                  <c:v>1.8290768263919299E-2</c:v>
                </c:pt>
                <c:pt idx="116">
                  <c:v>1.7979865546866799E-2</c:v>
                </c:pt>
                <c:pt idx="117">
                  <c:v>1.7823225504889101E-2</c:v>
                </c:pt>
                <c:pt idx="118">
                  <c:v>5.0673133250317498E-2</c:v>
                </c:pt>
                <c:pt idx="119">
                  <c:v>3.5714557905382201E-2</c:v>
                </c:pt>
                <c:pt idx="120">
                  <c:v>2.9546954859959999E-2</c:v>
                </c:pt>
                <c:pt idx="121">
                  <c:v>2.7643319497759701E-2</c:v>
                </c:pt>
                <c:pt idx="122">
                  <c:v>2.5595866704254899E-2</c:v>
                </c:pt>
                <c:pt idx="123">
                  <c:v>2.3514024818974699E-2</c:v>
                </c:pt>
                <c:pt idx="124">
                  <c:v>2.2431635905764202E-2</c:v>
                </c:pt>
                <c:pt idx="125">
                  <c:v>0.11792073929433</c:v>
                </c:pt>
                <c:pt idx="126">
                  <c:v>4.9775771514631903E-2</c:v>
                </c:pt>
                <c:pt idx="127">
                  <c:v>3.8371722118988497E-2</c:v>
                </c:pt>
                <c:pt idx="128">
                  <c:v>3.3154297178681701E-2</c:v>
                </c:pt>
                <c:pt idx="129">
                  <c:v>8.8811414041338396E-2</c:v>
                </c:pt>
                <c:pt idx="130">
                  <c:v>4.99474264572757E-2</c:v>
                </c:pt>
                <c:pt idx="131">
                  <c:v>4.0489798657655902E-2</c:v>
                </c:pt>
                <c:pt idx="132">
                  <c:v>3.5505379552722899E-2</c:v>
                </c:pt>
                <c:pt idx="133">
                  <c:v>1.9070763538697759</c:v>
                </c:pt>
                <c:pt idx="134">
                  <c:v>1.6547765847387601</c:v>
                </c:pt>
                <c:pt idx="135">
                  <c:v>1.377419589935567</c:v>
                </c:pt>
                <c:pt idx="136">
                  <c:v>1.089726956620563</c:v>
                </c:pt>
                <c:pt idx="137">
                  <c:v>0.944374383237783</c:v>
                </c:pt>
                <c:pt idx="138">
                  <c:v>0.81221437608041203</c:v>
                </c:pt>
                <c:pt idx="139">
                  <c:v>0.59133033869704799</c:v>
                </c:pt>
                <c:pt idx="140">
                  <c:v>0.53127273816584097</c:v>
                </c:pt>
                <c:pt idx="141">
                  <c:v>0.46692261812166602</c:v>
                </c:pt>
                <c:pt idx="142">
                  <c:v>0.217609032051226</c:v>
                </c:pt>
                <c:pt idx="143">
                  <c:v>0.44706233417567798</c:v>
                </c:pt>
                <c:pt idx="144">
                  <c:v>0.38920249863047601</c:v>
                </c:pt>
                <c:pt idx="145">
                  <c:v>0.349482070691227</c:v>
                </c:pt>
                <c:pt idx="146">
                  <c:v>0.321464218332837</c:v>
                </c:pt>
                <c:pt idx="147">
                  <c:v>0.29947325415501203</c:v>
                </c:pt>
                <c:pt idx="148">
                  <c:v>0.27334006418117801</c:v>
                </c:pt>
                <c:pt idx="149">
                  <c:v>0.25066313654341799</c:v>
                </c:pt>
                <c:pt idx="150">
                  <c:v>0.15676742315439399</c:v>
                </c:pt>
                <c:pt idx="151">
                  <c:v>0.226709730278428</c:v>
                </c:pt>
                <c:pt idx="152">
                  <c:v>0.25889555756026</c:v>
                </c:pt>
                <c:pt idx="153">
                  <c:v>0.24039902822395401</c:v>
                </c:pt>
                <c:pt idx="154">
                  <c:v>0.226709730278428</c:v>
                </c:pt>
                <c:pt idx="155">
                  <c:v>0.22120411241163901</c:v>
                </c:pt>
                <c:pt idx="156">
                  <c:v>0.228819927363866</c:v>
                </c:pt>
                <c:pt idx="157">
                  <c:v>0.21634249697515301</c:v>
                </c:pt>
                <c:pt idx="158">
                  <c:v>0.21031187694481901</c:v>
                </c:pt>
                <c:pt idx="159">
                  <c:v>0.201731672344476</c:v>
                </c:pt>
                <c:pt idx="160">
                  <c:v>0.199838021471754</c:v>
                </c:pt>
                <c:pt idx="161">
                  <c:v>0.191960795365855</c:v>
                </c:pt>
                <c:pt idx="162">
                  <c:v>0.2442988071917</c:v>
                </c:pt>
                <c:pt idx="163">
                  <c:v>0.21994976260157401</c:v>
                </c:pt>
                <c:pt idx="164">
                  <c:v>0.20380270429375399</c:v>
                </c:pt>
                <c:pt idx="165">
                  <c:v>0.20436538732492099</c:v>
                </c:pt>
                <c:pt idx="166">
                  <c:v>0.13266077820420699</c:v>
                </c:pt>
                <c:pt idx="167">
                  <c:v>0.20116467691338299</c:v>
                </c:pt>
                <c:pt idx="168">
                  <c:v>0.191960795365855</c:v>
                </c:pt>
                <c:pt idx="169">
                  <c:v>0.184884326874343</c:v>
                </c:pt>
                <c:pt idx="170">
                  <c:v>0.18647046709151499</c:v>
                </c:pt>
                <c:pt idx="171">
                  <c:v>0.185281609115797</c:v>
                </c:pt>
                <c:pt idx="172">
                  <c:v>0.180077095474212</c:v>
                </c:pt>
                <c:pt idx="173">
                  <c:v>0.17437153484026599</c:v>
                </c:pt>
                <c:pt idx="174">
                  <c:v>0.176012758318427</c:v>
                </c:pt>
                <c:pt idx="175">
                  <c:v>0.173753734081741</c:v>
                </c:pt>
                <c:pt idx="176">
                  <c:v>0.176012758318427</c:v>
                </c:pt>
                <c:pt idx="177">
                  <c:v>0.172721188277562</c:v>
                </c:pt>
                <c:pt idx="178">
                  <c:v>0.20021759248336701</c:v>
                </c:pt>
                <c:pt idx="179">
                  <c:v>0.19040163446247901</c:v>
                </c:pt>
                <c:pt idx="180">
                  <c:v>0.187260571411211</c:v>
                </c:pt>
                <c:pt idx="181">
                  <c:v>0.18587659632644801</c:v>
                </c:pt>
                <c:pt idx="182">
                  <c:v>0.182490008144544</c:v>
                </c:pt>
                <c:pt idx="183">
                  <c:v>0.18128590954589399</c:v>
                </c:pt>
                <c:pt idx="184">
                  <c:v>0.18088349884049601</c:v>
                </c:pt>
                <c:pt idx="185">
                  <c:v>0.173753734081741</c:v>
                </c:pt>
                <c:pt idx="186">
                  <c:v>0.17334114930244099</c:v>
                </c:pt>
                <c:pt idx="187">
                  <c:v>0.17043671407390601</c:v>
                </c:pt>
                <c:pt idx="188">
                  <c:v>0.170645134641637</c:v>
                </c:pt>
                <c:pt idx="189">
                  <c:v>0.19137698452367</c:v>
                </c:pt>
                <c:pt idx="190">
                  <c:v>0.18208916169143599</c:v>
                </c:pt>
                <c:pt idx="191">
                  <c:v>0.173134640516384</c:v>
                </c:pt>
                <c:pt idx="192">
                  <c:v>0.17437153484026599</c:v>
                </c:pt>
                <c:pt idx="193">
                  <c:v>0.174988052731986</c:v>
                </c:pt>
                <c:pt idx="194">
                  <c:v>0.174988052731986</c:v>
                </c:pt>
                <c:pt idx="195">
                  <c:v>0.16729220332623701</c:v>
                </c:pt>
                <c:pt idx="196">
                  <c:v>0.159815890365156</c:v>
                </c:pt>
                <c:pt idx="197">
                  <c:v>0.15390519800515401</c:v>
                </c:pt>
                <c:pt idx="198">
                  <c:v>0.157860127497778</c:v>
                </c:pt>
                <c:pt idx="199">
                  <c:v>0.15610964897181501</c:v>
                </c:pt>
                <c:pt idx="200">
                  <c:v>0.15742358040138901</c:v>
                </c:pt>
                <c:pt idx="201">
                  <c:v>0.146494480829194</c:v>
                </c:pt>
                <c:pt idx="202">
                  <c:v>0.16960152987013399</c:v>
                </c:pt>
                <c:pt idx="203">
                  <c:v>0.16560086963221499</c:v>
                </c:pt>
                <c:pt idx="204">
                  <c:v>0.15873110234236201</c:v>
                </c:pt>
                <c:pt idx="205">
                  <c:v>0.158078135333032</c:v>
                </c:pt>
                <c:pt idx="206">
                  <c:v>0.15145867724468401</c:v>
                </c:pt>
                <c:pt idx="207">
                  <c:v>0.154126475091556</c:v>
                </c:pt>
                <c:pt idx="208">
                  <c:v>0.15829596673430099</c:v>
                </c:pt>
                <c:pt idx="209">
                  <c:v>0.15257358778953301</c:v>
                </c:pt>
                <c:pt idx="210">
                  <c:v>0.14489417744843799</c:v>
                </c:pt>
                <c:pt idx="211">
                  <c:v>0.14831092067590099</c:v>
                </c:pt>
                <c:pt idx="212">
                  <c:v>0.15011438755385001</c:v>
                </c:pt>
                <c:pt idx="213">
                  <c:v>0.140730510872623</c:v>
                </c:pt>
                <c:pt idx="214">
                  <c:v>0.13577946744793201</c:v>
                </c:pt>
                <c:pt idx="215">
                  <c:v>0.163899329229342</c:v>
                </c:pt>
                <c:pt idx="216">
                  <c:v>0.157860127497778</c:v>
                </c:pt>
                <c:pt idx="217">
                  <c:v>0.15235098925489601</c:v>
                </c:pt>
                <c:pt idx="218">
                  <c:v>0.151905218047901</c:v>
                </c:pt>
                <c:pt idx="219">
                  <c:v>0.14351418220562601</c:v>
                </c:pt>
                <c:pt idx="220">
                  <c:v>0.14694982599857501</c:v>
                </c:pt>
                <c:pt idx="221">
                  <c:v>0.142589841242965</c:v>
                </c:pt>
                <c:pt idx="222">
                  <c:v>0.142358205978662</c:v>
                </c:pt>
                <c:pt idx="223">
                  <c:v>0.13862136193465099</c:v>
                </c:pt>
                <c:pt idx="224">
                  <c:v>0.13791411729688699</c:v>
                </c:pt>
                <c:pt idx="225">
                  <c:v>0.136967796829779</c:v>
                </c:pt>
                <c:pt idx="226">
                  <c:v>0.13554106855737999</c:v>
                </c:pt>
                <c:pt idx="227">
                  <c:v>0.133384270326806</c:v>
                </c:pt>
                <c:pt idx="228">
                  <c:v>0.14603830290654299</c:v>
                </c:pt>
                <c:pt idx="229">
                  <c:v>0.145352462195003</c:v>
                </c:pt>
                <c:pt idx="230">
                  <c:v>0.13815010172341699</c:v>
                </c:pt>
                <c:pt idx="231">
                  <c:v>0.133384270326806</c:v>
                </c:pt>
                <c:pt idx="232">
                  <c:v>0.13193496129037</c:v>
                </c:pt>
                <c:pt idx="233">
                  <c:v>0.13577946744793201</c:v>
                </c:pt>
                <c:pt idx="234">
                  <c:v>0.12949841874958901</c:v>
                </c:pt>
                <c:pt idx="235">
                  <c:v>0.122020683764984</c:v>
                </c:pt>
                <c:pt idx="236">
                  <c:v>0.12579219168973699</c:v>
                </c:pt>
                <c:pt idx="237">
                  <c:v>0.12728228251604701</c:v>
                </c:pt>
                <c:pt idx="238">
                  <c:v>0.121766822255649</c:v>
                </c:pt>
                <c:pt idx="239">
                  <c:v>0.12404053863124399</c:v>
                </c:pt>
                <c:pt idx="240">
                  <c:v>0.12728228251604701</c:v>
                </c:pt>
                <c:pt idx="241">
                  <c:v>0.16623630369749301</c:v>
                </c:pt>
                <c:pt idx="242">
                  <c:v>0.11160835829078899</c:v>
                </c:pt>
                <c:pt idx="243">
                  <c:v>0.124291661210592</c:v>
                </c:pt>
                <c:pt idx="244">
                  <c:v>0.123789117110296</c:v>
                </c:pt>
                <c:pt idx="245">
                  <c:v>0.12504324836837599</c:v>
                </c:pt>
                <c:pt idx="246">
                  <c:v>0.120237067710281</c:v>
                </c:pt>
                <c:pt idx="247">
                  <c:v>0.119467891588282</c:v>
                </c:pt>
                <c:pt idx="248">
                  <c:v>0.119467891588282</c:v>
                </c:pt>
                <c:pt idx="249">
                  <c:v>0.113735293220566</c:v>
                </c:pt>
                <c:pt idx="250">
                  <c:v>0.13506353027677301</c:v>
                </c:pt>
                <c:pt idx="251">
                  <c:v>0.133865320379525</c:v>
                </c:pt>
                <c:pt idx="252">
                  <c:v>0.12900787879631401</c:v>
                </c:pt>
                <c:pt idx="253">
                  <c:v>0.13290219919381099</c:v>
                </c:pt>
                <c:pt idx="254">
                  <c:v>0.12579219168973699</c:v>
                </c:pt>
                <c:pt idx="255">
                  <c:v>0.121766822255649</c:v>
                </c:pt>
                <c:pt idx="256">
                  <c:v>0.12278041501921801</c:v>
                </c:pt>
                <c:pt idx="257">
                  <c:v>0.117402368935744</c:v>
                </c:pt>
                <c:pt idx="258">
                  <c:v>8.3837047475419202E-2</c:v>
                </c:pt>
                <c:pt idx="259">
                  <c:v>7.60302295936785E-2</c:v>
                </c:pt>
                <c:pt idx="260">
                  <c:v>8.0961503215868896E-2</c:v>
                </c:pt>
                <c:pt idx="261">
                  <c:v>8.0961503215868896E-2</c:v>
                </c:pt>
                <c:pt idx="262">
                  <c:v>8.5722266113389997E-2</c:v>
                </c:pt>
                <c:pt idx="263">
                  <c:v>9.03325028414593E-2</c:v>
                </c:pt>
                <c:pt idx="264">
                  <c:v>9.6855158024383103E-2</c:v>
                </c:pt>
                <c:pt idx="265">
                  <c:v>8.0638302948723095E-2</c:v>
                </c:pt>
                <c:pt idx="266">
                  <c:v>8.8811414041338396E-2</c:v>
                </c:pt>
                <c:pt idx="267">
                  <c:v>9.9449909145892398E-2</c:v>
                </c:pt>
                <c:pt idx="268">
                  <c:v>0.112940451244385</c:v>
                </c:pt>
                <c:pt idx="269">
                  <c:v>0.112674773316711</c:v>
                </c:pt>
                <c:pt idx="270">
                  <c:v>0.110804604409177</c:v>
                </c:pt>
                <c:pt idx="271">
                  <c:v>0.116882650871065</c:v>
                </c:pt>
                <c:pt idx="272">
                  <c:v>0.16368590757106599</c:v>
                </c:pt>
                <c:pt idx="273">
                  <c:v>0.13096354075265601</c:v>
                </c:pt>
                <c:pt idx="274">
                  <c:v>0.11792073929433</c:v>
                </c:pt>
                <c:pt idx="275">
                  <c:v>0.125293188201448</c:v>
                </c:pt>
                <c:pt idx="276">
                  <c:v>0.12579219168973699</c:v>
                </c:pt>
                <c:pt idx="277">
                  <c:v>0.12678672899999299</c:v>
                </c:pt>
                <c:pt idx="278">
                  <c:v>0.122020683764984</c:v>
                </c:pt>
                <c:pt idx="279">
                  <c:v>0.17662590283558999</c:v>
                </c:pt>
                <c:pt idx="280">
                  <c:v>0.12827000742936401</c:v>
                </c:pt>
                <c:pt idx="281">
                  <c:v>0.12876219767241701</c:v>
                </c:pt>
                <c:pt idx="282">
                  <c:v>0.13434535731448299</c:v>
                </c:pt>
                <c:pt idx="283">
                  <c:v>0.13120679168263299</c:v>
                </c:pt>
                <c:pt idx="284">
                  <c:v>0.12653852528646101</c:v>
                </c:pt>
                <c:pt idx="285">
                  <c:v>0.128516240932884</c:v>
                </c:pt>
                <c:pt idx="286">
                  <c:v>0.12604125786214099</c:v>
                </c:pt>
                <c:pt idx="287">
                  <c:v>0.12777670549537101</c:v>
                </c:pt>
                <c:pt idx="288">
                  <c:v>0.120237067710281</c:v>
                </c:pt>
                <c:pt idx="289">
                  <c:v>0.119724606002935</c:v>
                </c:pt>
                <c:pt idx="290">
                  <c:v>0.121003364765036</c:v>
                </c:pt>
                <c:pt idx="291">
                  <c:v>0.11843777479706</c:v>
                </c:pt>
                <c:pt idx="292">
                  <c:v>0.12404053863124399</c:v>
                </c:pt>
                <c:pt idx="293">
                  <c:v>0.11426337981733201</c:v>
                </c:pt>
                <c:pt idx="294">
                  <c:v>7.9664099705154007E-2</c:v>
                </c:pt>
                <c:pt idx="295">
                  <c:v>0.13120679168263299</c:v>
                </c:pt>
                <c:pt idx="296">
                  <c:v>9.6272998700420095E-2</c:v>
                </c:pt>
                <c:pt idx="297">
                  <c:v>0.11583911913971801</c:v>
                </c:pt>
                <c:pt idx="298">
                  <c:v>0.106458462317725</c:v>
                </c:pt>
                <c:pt idx="299">
                  <c:v>0.11792073929433</c:v>
                </c:pt>
                <c:pt idx="300">
                  <c:v>0.114526886150794</c:v>
                </c:pt>
                <c:pt idx="301">
                  <c:v>0.11636157203453799</c:v>
                </c:pt>
                <c:pt idx="302">
                  <c:v>0.120237067710281</c:v>
                </c:pt>
                <c:pt idx="303">
                  <c:v>0.13193496129037</c:v>
                </c:pt>
                <c:pt idx="304">
                  <c:v>0.12227423546694501</c:v>
                </c:pt>
                <c:pt idx="305">
                  <c:v>0.12777670549537101</c:v>
                </c:pt>
                <c:pt idx="306">
                  <c:v>0.119724606002935</c:v>
                </c:pt>
                <c:pt idx="307">
                  <c:v>0.133384270326806</c:v>
                </c:pt>
                <c:pt idx="308">
                  <c:v>0.118695795935486</c:v>
                </c:pt>
                <c:pt idx="309">
                  <c:v>0.16581283986596701</c:v>
                </c:pt>
                <c:pt idx="310">
                  <c:v>0.12678672899999299</c:v>
                </c:pt>
                <c:pt idx="311">
                  <c:v>0.126290035315927</c:v>
                </c:pt>
                <c:pt idx="312">
                  <c:v>0.119724606002935</c:v>
                </c:pt>
                <c:pt idx="313">
                  <c:v>0.11792073929433</c:v>
                </c:pt>
                <c:pt idx="314">
                  <c:v>9.8013359559300406E-2</c:v>
                </c:pt>
                <c:pt idx="315">
                  <c:v>8.3203095320526305E-2</c:v>
                </c:pt>
                <c:pt idx="316">
                  <c:v>9.09367370416473E-2</c:v>
                </c:pt>
                <c:pt idx="317">
                  <c:v>8.6034100960414306E-2</c:v>
                </c:pt>
                <c:pt idx="318">
                  <c:v>8.9116849936751397E-2</c:v>
                </c:pt>
                <c:pt idx="319">
                  <c:v>9.2138192475248404E-2</c:v>
                </c:pt>
                <c:pt idx="320">
                  <c:v>9.5688764506133797E-2</c:v>
                </c:pt>
                <c:pt idx="321">
                  <c:v>0.11107290178427801</c:v>
                </c:pt>
                <c:pt idx="322">
                  <c:v>8.9421672253958404E-2</c:v>
                </c:pt>
                <c:pt idx="323">
                  <c:v>0.31423467788265003</c:v>
                </c:pt>
                <c:pt idx="324">
                  <c:v>0.19447870111987201</c:v>
                </c:pt>
                <c:pt idx="325">
                  <c:v>0.116100518183583</c:v>
                </c:pt>
                <c:pt idx="326">
                  <c:v>0.103967440276638</c:v>
                </c:pt>
                <c:pt idx="327">
                  <c:v>0.103129290238194</c:v>
                </c:pt>
                <c:pt idx="328">
                  <c:v>0.115052833816483</c:v>
                </c:pt>
                <c:pt idx="329">
                  <c:v>0.122020683764984</c:v>
                </c:pt>
                <c:pt idx="330">
                  <c:v>0.12278041501921801</c:v>
                </c:pt>
                <c:pt idx="331">
                  <c:v>0.12404053863124399</c:v>
                </c:pt>
                <c:pt idx="332">
                  <c:v>0.107827661605457</c:v>
                </c:pt>
                <c:pt idx="333">
                  <c:v>0.10972757378337999</c:v>
                </c:pt>
                <c:pt idx="334">
                  <c:v>0.109186725020107</c:v>
                </c:pt>
                <c:pt idx="335">
                  <c:v>0.14898872261212201</c:v>
                </c:pt>
                <c:pt idx="336">
                  <c:v>0.12802349600520599</c:v>
                </c:pt>
                <c:pt idx="337">
                  <c:v>0.12554283555413601</c:v>
                </c:pt>
                <c:pt idx="338">
                  <c:v>0.12900787879631401</c:v>
                </c:pt>
                <c:pt idx="339">
                  <c:v>0.13193496129037</c:v>
                </c:pt>
                <c:pt idx="340">
                  <c:v>0.13096354075265601</c:v>
                </c:pt>
                <c:pt idx="341">
                  <c:v>0.12827000742936401</c:v>
                </c:pt>
                <c:pt idx="342">
                  <c:v>0.12802349600520599</c:v>
                </c:pt>
                <c:pt idx="343">
                  <c:v>0.12278041501921801</c:v>
                </c:pt>
                <c:pt idx="344">
                  <c:v>0.12479301478211</c:v>
                </c:pt>
                <c:pt idx="345">
                  <c:v>0.120237067710281</c:v>
                </c:pt>
                <c:pt idx="346">
                  <c:v>0.101723404870412</c:v>
                </c:pt>
                <c:pt idx="347">
                  <c:v>8.9421672253958404E-2</c:v>
                </c:pt>
                <c:pt idx="348">
                  <c:v>8.5096588151273106E-2</c:v>
                </c:pt>
                <c:pt idx="349">
                  <c:v>8.4152969565930102E-2</c:v>
                </c:pt>
                <c:pt idx="350">
                  <c:v>8.0961503215868896E-2</c:v>
                </c:pt>
                <c:pt idx="351">
                  <c:v>8.1605642310923696E-2</c:v>
                </c:pt>
                <c:pt idx="352">
                  <c:v>8.1605642310923696E-2</c:v>
                </c:pt>
                <c:pt idx="353">
                  <c:v>9.4218918431725404E-2</c:v>
                </c:pt>
                <c:pt idx="354">
                  <c:v>9.1838694814856001E-2</c:v>
                </c:pt>
                <c:pt idx="355">
                  <c:v>9.00294942531676E-2</c:v>
                </c:pt>
                <c:pt idx="356">
                  <c:v>9.0634915666181495E-2</c:v>
                </c:pt>
                <c:pt idx="357">
                  <c:v>9.09367370416473E-2</c:v>
                </c:pt>
                <c:pt idx="358">
                  <c:v>9.03325028414593E-2</c:v>
                </c:pt>
                <c:pt idx="359">
                  <c:v>9.03325028414593E-2</c:v>
                </c:pt>
                <c:pt idx="360">
                  <c:v>8.5096588151273106E-2</c:v>
                </c:pt>
                <c:pt idx="361">
                  <c:v>8.2246809049807301E-2</c:v>
                </c:pt>
                <c:pt idx="362">
                  <c:v>8.2566293518237896E-2</c:v>
                </c:pt>
                <c:pt idx="363">
                  <c:v>8.1283947501162995E-2</c:v>
                </c:pt>
                <c:pt idx="364">
                  <c:v>8.0961503215868896E-2</c:v>
                </c:pt>
                <c:pt idx="365">
                  <c:v>8.0961503215868896E-2</c:v>
                </c:pt>
                <c:pt idx="366">
                  <c:v>8.3520424656830197E-2</c:v>
                </c:pt>
                <c:pt idx="367">
                  <c:v>8.0961503215868896E-2</c:v>
                </c:pt>
                <c:pt idx="368">
                  <c:v>9.3923332978920304E-2</c:v>
                </c:pt>
                <c:pt idx="369">
                  <c:v>9.3923332978920304E-2</c:v>
                </c:pt>
                <c:pt idx="370">
                  <c:v>9.09367370416473E-2</c:v>
                </c:pt>
                <c:pt idx="371">
                  <c:v>9.3330516275864597E-2</c:v>
                </c:pt>
                <c:pt idx="372">
                  <c:v>9.1838694814856001E-2</c:v>
                </c:pt>
                <c:pt idx="373">
                  <c:v>9.09367370416473E-2</c:v>
                </c:pt>
                <c:pt idx="374">
                  <c:v>9.00294942531676E-2</c:v>
                </c:pt>
                <c:pt idx="375">
                  <c:v>8.6655788643999906E-2</c:v>
                </c:pt>
                <c:pt idx="376">
                  <c:v>8.5409763618236004E-2</c:v>
                </c:pt>
                <c:pt idx="377">
                  <c:v>8.5096588151273106E-2</c:v>
                </c:pt>
                <c:pt idx="378">
                  <c:v>8.3520424656830197E-2</c:v>
                </c:pt>
                <c:pt idx="379">
                  <c:v>8.5409763618236004E-2</c:v>
                </c:pt>
                <c:pt idx="380">
                  <c:v>8.8505359969572803E-2</c:v>
                </c:pt>
                <c:pt idx="381">
                  <c:v>8.6034100960414306E-2</c:v>
                </c:pt>
                <c:pt idx="382">
                  <c:v>8.6034100960414306E-2</c:v>
                </c:pt>
                <c:pt idx="383">
                  <c:v>8.6345273410550996E-2</c:v>
                </c:pt>
                <c:pt idx="384">
                  <c:v>0.10864429823881901</c:v>
                </c:pt>
                <c:pt idx="385">
                  <c:v>0.11792073929433</c:v>
                </c:pt>
                <c:pt idx="386">
                  <c:v>0.100306013923669</c:v>
                </c:pt>
                <c:pt idx="387">
                  <c:v>9.8301654650326101E-2</c:v>
                </c:pt>
                <c:pt idx="388">
                  <c:v>9.1538622434195693E-2</c:v>
                </c:pt>
                <c:pt idx="389">
                  <c:v>9.09367370416473E-2</c:v>
                </c:pt>
                <c:pt idx="390">
                  <c:v>8.9116849936751397E-2</c:v>
                </c:pt>
                <c:pt idx="391">
                  <c:v>8.9116849936751397E-2</c:v>
                </c:pt>
                <c:pt idx="392">
                  <c:v>8.8505359969572803E-2</c:v>
                </c:pt>
                <c:pt idx="393">
                  <c:v>8.5096588151273106E-2</c:v>
                </c:pt>
                <c:pt idx="394">
                  <c:v>8.5096588151273106E-2</c:v>
                </c:pt>
                <c:pt idx="395">
                  <c:v>8.3837047475419202E-2</c:v>
                </c:pt>
                <c:pt idx="396">
                  <c:v>8.2566293518237896E-2</c:v>
                </c:pt>
                <c:pt idx="397">
                  <c:v>8.6034100960414306E-2</c:v>
                </c:pt>
                <c:pt idx="398">
                  <c:v>8.4152969565930102E-2</c:v>
                </c:pt>
                <c:pt idx="399">
                  <c:v>0.12227423546694501</c:v>
                </c:pt>
                <c:pt idx="400">
                  <c:v>0.115315278674125</c:v>
                </c:pt>
                <c:pt idx="401">
                  <c:v>0.10864429823881901</c:v>
                </c:pt>
                <c:pt idx="402">
                  <c:v>9.5688764506133797E-2</c:v>
                </c:pt>
                <c:pt idx="403">
                  <c:v>8.6034100960414306E-2</c:v>
                </c:pt>
                <c:pt idx="404">
                  <c:v>8.0961503215868896E-2</c:v>
                </c:pt>
                <c:pt idx="405">
                  <c:v>8.0638302948723095E-2</c:v>
                </c:pt>
                <c:pt idx="406">
                  <c:v>8.0961503215868896E-2</c:v>
                </c:pt>
                <c:pt idx="407">
                  <c:v>8.0314340095072503E-2</c:v>
                </c:pt>
                <c:pt idx="408">
                  <c:v>8.1605642310923696E-2</c:v>
                </c:pt>
                <c:pt idx="409">
                  <c:v>8.0961503215868896E-2</c:v>
                </c:pt>
                <c:pt idx="410">
                  <c:v>7.9664099705154007E-2</c:v>
                </c:pt>
                <c:pt idx="411">
                  <c:v>8.0961503215868896E-2</c:v>
                </c:pt>
                <c:pt idx="412">
                  <c:v>8.1283947501162995E-2</c:v>
                </c:pt>
                <c:pt idx="413">
                  <c:v>8.7891378603585105E-2</c:v>
                </c:pt>
                <c:pt idx="414">
                  <c:v>8.4782734314957406E-2</c:v>
                </c:pt>
                <c:pt idx="415">
                  <c:v>0.10002112402256499</c:v>
                </c:pt>
                <c:pt idx="416">
                  <c:v>0.121766822255649</c:v>
                </c:pt>
                <c:pt idx="417">
                  <c:v>0.115052833816483</c:v>
                </c:pt>
                <c:pt idx="418">
                  <c:v>8.9725885532258506E-2</c:v>
                </c:pt>
                <c:pt idx="419">
                  <c:v>8.5096588151273106E-2</c:v>
                </c:pt>
                <c:pt idx="420">
                  <c:v>8.2885053593615504E-2</c:v>
                </c:pt>
                <c:pt idx="421">
                  <c:v>8.1283947501162995E-2</c:v>
                </c:pt>
                <c:pt idx="422">
                  <c:v>8.0961503215868896E-2</c:v>
                </c:pt>
                <c:pt idx="423">
                  <c:v>8.4782734314957406E-2</c:v>
                </c:pt>
                <c:pt idx="424">
                  <c:v>8.0961503215868896E-2</c:v>
                </c:pt>
                <c:pt idx="425">
                  <c:v>8.0638302948723095E-2</c:v>
                </c:pt>
                <c:pt idx="426">
                  <c:v>7.9337808448466204E-2</c:v>
                </c:pt>
                <c:pt idx="427">
                  <c:v>8.0314340095072503E-2</c:v>
                </c:pt>
                <c:pt idx="428">
                  <c:v>7.7363216732425799E-2</c:v>
                </c:pt>
                <c:pt idx="429">
                  <c:v>7.7363216732425799E-2</c:v>
                </c:pt>
                <c:pt idx="430">
                  <c:v>7.8682848709910297E-2</c:v>
                </c:pt>
                <c:pt idx="431">
                  <c:v>7.5694836512180202E-2</c:v>
                </c:pt>
                <c:pt idx="432">
                  <c:v>7.8354165857086003E-2</c:v>
                </c:pt>
                <c:pt idx="433">
                  <c:v>7.9989607949803407E-2</c:v>
                </c:pt>
                <c:pt idx="434">
                  <c:v>7.9337808448466204E-2</c:v>
                </c:pt>
                <c:pt idx="435">
                  <c:v>7.8354165857086003E-2</c:v>
                </c:pt>
                <c:pt idx="436">
                  <c:v>7.8024671245341598E-2</c:v>
                </c:pt>
                <c:pt idx="437">
                  <c:v>7.5694836512180202E-2</c:v>
                </c:pt>
                <c:pt idx="438">
                  <c:v>7.7363216732425799E-2</c:v>
                </c:pt>
                <c:pt idx="439">
                  <c:v>7.7031241522608901E-2</c:v>
                </c:pt>
                <c:pt idx="440">
                  <c:v>7.5694836512180202E-2</c:v>
                </c:pt>
                <c:pt idx="441">
                  <c:v>5.2273684264292998E-2</c:v>
                </c:pt>
                <c:pt idx="442">
                  <c:v>3.8371722118988497E-2</c:v>
                </c:pt>
                <c:pt idx="443">
                  <c:v>3.8171213938857897E-2</c:v>
                </c:pt>
                <c:pt idx="444">
                  <c:v>3.8271545147702202E-2</c:v>
                </c:pt>
                <c:pt idx="445">
                  <c:v>3.8371722118988497E-2</c:v>
                </c:pt>
                <c:pt idx="446">
                  <c:v>3.8371722118988497E-2</c:v>
                </c:pt>
                <c:pt idx="447">
                  <c:v>3.8271545147702202E-2</c:v>
                </c:pt>
                <c:pt idx="448">
                  <c:v>4.29674061014255E-2</c:v>
                </c:pt>
                <c:pt idx="449">
                  <c:v>3.3588913466049697E-2</c:v>
                </c:pt>
                <c:pt idx="450">
                  <c:v>3.8969593327993698E-2</c:v>
                </c:pt>
                <c:pt idx="451">
                  <c:v>3.8371722118988497E-2</c:v>
                </c:pt>
                <c:pt idx="452">
                  <c:v>3.8571616837573E-2</c:v>
                </c:pt>
                <c:pt idx="453">
                  <c:v>3.8171213938857897E-2</c:v>
                </c:pt>
                <c:pt idx="454">
                  <c:v>3.8471745727022902E-2</c:v>
                </c:pt>
                <c:pt idx="455">
                  <c:v>3.8571616837573E-2</c:v>
                </c:pt>
                <c:pt idx="456">
                  <c:v>3.8120990219766802E-2</c:v>
                </c:pt>
                <c:pt idx="457">
                  <c:v>3.8969593327993698E-2</c:v>
                </c:pt>
                <c:pt idx="458">
                  <c:v>3.9167688490176898E-2</c:v>
                </c:pt>
                <c:pt idx="459">
                  <c:v>3.8969593327993698E-2</c:v>
                </c:pt>
                <c:pt idx="460">
                  <c:v>5.3104603059482502E-2</c:v>
                </c:pt>
                <c:pt idx="461">
                  <c:v>3.8171213938857897E-2</c:v>
                </c:pt>
                <c:pt idx="462">
                  <c:v>4.36201619424589E-2</c:v>
                </c:pt>
                <c:pt idx="463">
                  <c:v>4.6444958568374599E-2</c:v>
                </c:pt>
                <c:pt idx="464">
                  <c:v>5.1181741293023303E-2</c:v>
                </c:pt>
                <c:pt idx="465">
                  <c:v>5.4459194819769102E-2</c:v>
                </c:pt>
                <c:pt idx="466">
                  <c:v>5.2690105642227598E-2</c:v>
                </c:pt>
                <c:pt idx="467">
                  <c:v>5.7150475058733399E-2</c:v>
                </c:pt>
                <c:pt idx="468">
                  <c:v>6.4815380512108903E-2</c:v>
                </c:pt>
                <c:pt idx="469">
                  <c:v>8.0961503215868896E-2</c:v>
                </c:pt>
                <c:pt idx="470">
                  <c:v>8.1283947501162995E-2</c:v>
                </c:pt>
                <c:pt idx="471">
                  <c:v>7.1945811353579997E-2</c:v>
                </c:pt>
                <c:pt idx="472">
                  <c:v>7.60302295936785E-2</c:v>
                </c:pt>
                <c:pt idx="473">
                  <c:v>7.8024671245341598E-2</c:v>
                </c:pt>
                <c:pt idx="474">
                  <c:v>9.9735756755043398E-2</c:v>
                </c:pt>
                <c:pt idx="475">
                  <c:v>5.4336871977469399E-2</c:v>
                </c:pt>
                <c:pt idx="476">
                  <c:v>8.2885053593615504E-2</c:v>
                </c:pt>
                <c:pt idx="477">
                  <c:v>6.2585518817326602E-2</c:v>
                </c:pt>
                <c:pt idx="478">
                  <c:v>6.4446893779076406E-2</c:v>
                </c:pt>
                <c:pt idx="479">
                  <c:v>7.0203383180780704E-2</c:v>
                </c:pt>
                <c:pt idx="480">
                  <c:v>7.8682848709910297E-2</c:v>
                </c:pt>
                <c:pt idx="481">
                  <c:v>8.3520424656830197E-2</c:v>
                </c:pt>
                <c:pt idx="482">
                  <c:v>7.9664099705154007E-2</c:v>
                </c:pt>
                <c:pt idx="483">
                  <c:v>7.5358568371013096E-2</c:v>
                </c:pt>
                <c:pt idx="484">
                  <c:v>0.101723404870412</c:v>
                </c:pt>
                <c:pt idx="485">
                  <c:v>9.09367370416473E-2</c:v>
                </c:pt>
                <c:pt idx="486">
                  <c:v>8.6034100960414306E-2</c:v>
                </c:pt>
                <c:pt idx="487">
                  <c:v>7.5021416656516599E-2</c:v>
                </c:pt>
                <c:pt idx="488">
                  <c:v>8.0314340095072503E-2</c:v>
                </c:pt>
                <c:pt idx="489">
                  <c:v>8.0638302948723095E-2</c:v>
                </c:pt>
                <c:pt idx="490">
                  <c:v>4.7024466133048101E-2</c:v>
                </c:pt>
                <c:pt idx="491">
                  <c:v>4.5045568025352298E-2</c:v>
                </c:pt>
                <c:pt idx="492">
                  <c:v>5.7545765355135198E-2</c:v>
                </c:pt>
                <c:pt idx="493">
                  <c:v>6.0269593467599698E-2</c:v>
                </c:pt>
                <c:pt idx="494">
                  <c:v>6.4446893779076406E-2</c:v>
                </c:pt>
                <c:pt idx="495">
                  <c:v>9.00294942531676E-2</c:v>
                </c:pt>
                <c:pt idx="496">
                  <c:v>9.5102427793240102E-2</c:v>
                </c:pt>
                <c:pt idx="497">
                  <c:v>7.9337808448466204E-2</c:v>
                </c:pt>
                <c:pt idx="498">
                  <c:v>8.2246809049807301E-2</c:v>
                </c:pt>
                <c:pt idx="499">
                  <c:v>8.1926594055204804E-2</c:v>
                </c:pt>
                <c:pt idx="500">
                  <c:v>8.0961503215868896E-2</c:v>
                </c:pt>
                <c:pt idx="501">
                  <c:v>0.112674773316711</c:v>
                </c:pt>
                <c:pt idx="502">
                  <c:v>8.9725885532258506E-2</c:v>
                </c:pt>
                <c:pt idx="503">
                  <c:v>7.8682848709910297E-2</c:v>
                </c:pt>
                <c:pt idx="504">
                  <c:v>8.6965651771277297E-2</c:v>
                </c:pt>
                <c:pt idx="505">
                  <c:v>8.0314340095072503E-2</c:v>
                </c:pt>
                <c:pt idx="506">
                  <c:v>7.1945811353579997E-2</c:v>
                </c:pt>
                <c:pt idx="507">
                  <c:v>6.8790947560813706E-2</c:v>
                </c:pt>
                <c:pt idx="508">
                  <c:v>6.4446893779076406E-2</c:v>
                </c:pt>
                <c:pt idx="509">
                  <c:v>6.5548690162083104E-2</c:v>
                </c:pt>
                <c:pt idx="510">
                  <c:v>0.16897355340065701</c:v>
                </c:pt>
                <c:pt idx="511">
                  <c:v>8.1283947501162995E-2</c:v>
                </c:pt>
                <c:pt idx="512">
                  <c:v>7.0203383180780704E-2</c:v>
                </c:pt>
                <c:pt idx="513">
                  <c:v>6.6639715080482997E-2</c:v>
                </c:pt>
                <c:pt idx="514">
                  <c:v>6.2960373173269704E-2</c:v>
                </c:pt>
                <c:pt idx="515">
                  <c:v>6.4446893779076406E-2</c:v>
                </c:pt>
                <c:pt idx="516">
                  <c:v>6.2209341192223801E-2</c:v>
                </c:pt>
                <c:pt idx="517">
                  <c:v>6.4077165483491502E-2</c:v>
                </c:pt>
                <c:pt idx="518">
                  <c:v>6.3706179993441206E-2</c:v>
                </c:pt>
                <c:pt idx="519">
                  <c:v>6.4446893779076406E-2</c:v>
                </c:pt>
                <c:pt idx="520">
                  <c:v>6.4077165483491502E-2</c:v>
                </c:pt>
                <c:pt idx="521">
                  <c:v>6.4446893779076406E-2</c:v>
                </c:pt>
                <c:pt idx="522">
                  <c:v>6.4446893779076406E-2</c:v>
                </c:pt>
                <c:pt idx="523">
                  <c:v>6.7361269440044003E-2</c:v>
                </c:pt>
                <c:pt idx="524">
                  <c:v>7.8024671245341598E-2</c:v>
                </c:pt>
                <c:pt idx="525">
                  <c:v>8.9421672253958404E-2</c:v>
                </c:pt>
                <c:pt idx="526">
                  <c:v>8.6034100960414306E-2</c:v>
                </c:pt>
                <c:pt idx="527">
                  <c:v>8.0314340095072503E-2</c:v>
                </c:pt>
                <c:pt idx="528">
                  <c:v>7.5694836512180202E-2</c:v>
                </c:pt>
                <c:pt idx="529">
                  <c:v>7.1599322077933999E-2</c:v>
                </c:pt>
                <c:pt idx="530">
                  <c:v>7.3663798666528293E-2</c:v>
                </c:pt>
                <c:pt idx="531">
                  <c:v>7.0903370288967801E-2</c:v>
                </c:pt>
                <c:pt idx="532">
                  <c:v>6.8790947560813706E-2</c:v>
                </c:pt>
                <c:pt idx="533">
                  <c:v>6.4446893779076406E-2</c:v>
                </c:pt>
                <c:pt idx="534">
                  <c:v>7.4344427727798201E-2</c:v>
                </c:pt>
                <c:pt idx="535">
                  <c:v>9.7435269503317407E-2</c:v>
                </c:pt>
                <c:pt idx="536">
                  <c:v>8.6034100960414306E-2</c:v>
                </c:pt>
                <c:pt idx="537">
                  <c:v>7.2291323364902696E-2</c:v>
                </c:pt>
                <c:pt idx="538">
                  <c:v>7.0903370288967801E-2</c:v>
                </c:pt>
                <c:pt idx="539">
                  <c:v>6.8790947560813706E-2</c:v>
                </c:pt>
                <c:pt idx="540">
                  <c:v>6.6277213001827207E-2</c:v>
                </c:pt>
                <c:pt idx="541">
                  <c:v>6.3706179993441206E-2</c:v>
                </c:pt>
                <c:pt idx="542">
                  <c:v>6.4815380512108903E-2</c:v>
                </c:pt>
                <c:pt idx="543">
                  <c:v>6.7001062727662E-2</c:v>
                </c:pt>
                <c:pt idx="544">
                  <c:v>6.4815380512108903E-2</c:v>
                </c:pt>
                <c:pt idx="545">
                  <c:v>6.4446893779076406E-2</c:v>
                </c:pt>
                <c:pt idx="546">
                  <c:v>6.4446893779076406E-2</c:v>
                </c:pt>
                <c:pt idx="547">
                  <c:v>6.4446893779076406E-2</c:v>
                </c:pt>
                <c:pt idx="548">
                  <c:v>6.1452945879545799E-2</c:v>
                </c:pt>
                <c:pt idx="549">
                  <c:v>6.4446893779076406E-2</c:v>
                </c:pt>
                <c:pt idx="550">
                  <c:v>6.4446893779076406E-2</c:v>
                </c:pt>
                <c:pt idx="551">
                  <c:v>7.2635868240713303E-2</c:v>
                </c:pt>
                <c:pt idx="552">
                  <c:v>7.0553886573886698E-2</c:v>
                </c:pt>
                <c:pt idx="553">
                  <c:v>7.0553886573886698E-2</c:v>
                </c:pt>
                <c:pt idx="554">
                  <c:v>7.0203383180780704E-2</c:v>
                </c:pt>
                <c:pt idx="555">
                  <c:v>6.8078312701479807E-2</c:v>
                </c:pt>
                <c:pt idx="556">
                  <c:v>6.7361269440044003E-2</c:v>
                </c:pt>
                <c:pt idx="557">
                  <c:v>6.6639715080482997E-2</c:v>
                </c:pt>
                <c:pt idx="558">
                  <c:v>6.7001062727662E-2</c:v>
                </c:pt>
                <c:pt idx="559">
                  <c:v>6.9145642838347496E-2</c:v>
                </c:pt>
                <c:pt idx="560">
                  <c:v>4.4313236809488399E-2</c:v>
                </c:pt>
                <c:pt idx="561">
                  <c:v>6.7001062727662E-2</c:v>
                </c:pt>
                <c:pt idx="562">
                  <c:v>5.9498850846115697E-2</c:v>
                </c:pt>
                <c:pt idx="563">
                  <c:v>6.2585518817326602E-2</c:v>
                </c:pt>
                <c:pt idx="564">
                  <c:v>6.0691042619107703E-2</c:v>
                </c:pt>
                <c:pt idx="565">
                  <c:v>5.9498850846115697E-2</c:v>
                </c:pt>
                <c:pt idx="566">
                  <c:v>6.0691042619107703E-2</c:v>
                </c:pt>
                <c:pt idx="567">
                  <c:v>5.9498850846115697E-2</c:v>
                </c:pt>
                <c:pt idx="568">
                  <c:v>6.1831822834853299E-2</c:v>
                </c:pt>
                <c:pt idx="569">
                  <c:v>6.1452945879545799E-2</c:v>
                </c:pt>
                <c:pt idx="570">
                  <c:v>6.1072692044745601E-2</c:v>
                </c:pt>
                <c:pt idx="571">
                  <c:v>5.9884950400747303E-2</c:v>
                </c:pt>
                <c:pt idx="572">
                  <c:v>6.06528001854846E-2</c:v>
                </c:pt>
                <c:pt idx="573">
                  <c:v>6.7361269440044003E-2</c:v>
                </c:pt>
                <c:pt idx="574">
                  <c:v>6.5548690162083104E-2</c:v>
                </c:pt>
                <c:pt idx="575">
                  <c:v>6.6277213001827207E-2</c:v>
                </c:pt>
                <c:pt idx="576">
                  <c:v>6.4446893779076406E-2</c:v>
                </c:pt>
                <c:pt idx="577">
                  <c:v>6.4077165483491502E-2</c:v>
                </c:pt>
                <c:pt idx="578">
                  <c:v>6.4446893779076406E-2</c:v>
                </c:pt>
                <c:pt idx="579">
                  <c:v>6.4077165483491502E-2</c:v>
                </c:pt>
                <c:pt idx="580">
                  <c:v>6.3333921333376203E-2</c:v>
                </c:pt>
                <c:pt idx="581">
                  <c:v>6.3706179993441206E-2</c:v>
                </c:pt>
                <c:pt idx="582">
                  <c:v>6.4446893779076406E-2</c:v>
                </c:pt>
                <c:pt idx="583">
                  <c:v>6.1831822834853299E-2</c:v>
                </c:pt>
                <c:pt idx="584">
                  <c:v>7.0553886573886698E-2</c:v>
                </c:pt>
                <c:pt idx="585">
                  <c:v>7.0203383180780704E-2</c:v>
                </c:pt>
                <c:pt idx="586">
                  <c:v>7.0203383180780704E-2</c:v>
                </c:pt>
                <c:pt idx="587">
                  <c:v>6.94992727356437E-2</c:v>
                </c:pt>
                <c:pt idx="588">
                  <c:v>6.7720348443646994E-2</c:v>
                </c:pt>
                <c:pt idx="589">
                  <c:v>6.9145642838347496E-2</c:v>
                </c:pt>
                <c:pt idx="590">
                  <c:v>7.0203383180780704E-2</c:v>
                </c:pt>
                <c:pt idx="591">
                  <c:v>7.2291323364902696E-2</c:v>
                </c:pt>
                <c:pt idx="592">
                  <c:v>7.3322096204346196E-2</c:v>
                </c:pt>
                <c:pt idx="593">
                  <c:v>7.9664099705154007E-2</c:v>
                </c:pt>
                <c:pt idx="594">
                  <c:v>1.083404888696774</c:v>
                </c:pt>
                <c:pt idx="595">
                  <c:v>0.92132571802001695</c:v>
                </c:pt>
                <c:pt idx="596">
                  <c:v>0.79797342267214899</c:v>
                </c:pt>
                <c:pt idx="597">
                  <c:v>0.626857860624501</c:v>
                </c:pt>
                <c:pt idx="598">
                  <c:v>0.51508730317976803</c:v>
                </c:pt>
                <c:pt idx="599">
                  <c:v>0.42178801059884602</c:v>
                </c:pt>
                <c:pt idx="600">
                  <c:v>0.34536519083278899</c:v>
                </c:pt>
                <c:pt idx="601">
                  <c:v>0.189619236871124</c:v>
                </c:pt>
                <c:pt idx="602">
                  <c:v>0.16283058074110701</c:v>
                </c:pt>
                <c:pt idx="603">
                  <c:v>0.14943958604572799</c:v>
                </c:pt>
                <c:pt idx="604">
                  <c:v>0.14489417744843799</c:v>
                </c:pt>
                <c:pt idx="605">
                  <c:v>0.14853705644440901</c:v>
                </c:pt>
                <c:pt idx="606">
                  <c:v>0.17926856566341301</c:v>
                </c:pt>
                <c:pt idx="607">
                  <c:v>0.19040163446247901</c:v>
                </c:pt>
                <c:pt idx="608">
                  <c:v>0.189423341172622</c:v>
                </c:pt>
                <c:pt idx="609">
                  <c:v>0.187851866991571</c:v>
                </c:pt>
                <c:pt idx="610">
                  <c:v>0.11583911913971801</c:v>
                </c:pt>
                <c:pt idx="611">
                  <c:v>2.9546954859959999E-2</c:v>
                </c:pt>
                <c:pt idx="612">
                  <c:v>2.9430113266297499E-2</c:v>
                </c:pt>
                <c:pt idx="613">
                  <c:v>2.8604440294691599E-2</c:v>
                </c:pt>
                <c:pt idx="614">
                  <c:v>2.8604440294691599E-2</c:v>
                </c:pt>
                <c:pt idx="615">
                  <c:v>2.7885419444856199E-2</c:v>
                </c:pt>
                <c:pt idx="616">
                  <c:v>2.7643319497759701E-2</c:v>
                </c:pt>
                <c:pt idx="617">
                  <c:v>2.7643319497759701E-2</c:v>
                </c:pt>
                <c:pt idx="618">
                  <c:v>2.7582599863378202E-2</c:v>
                </c:pt>
                <c:pt idx="619">
                  <c:v>2.7093980867030999E-2</c:v>
                </c:pt>
                <c:pt idx="620">
                  <c:v>2.6662155168651301E-2</c:v>
                </c:pt>
                <c:pt idx="621">
                  <c:v>2.6662155168651301E-2</c:v>
                </c:pt>
                <c:pt idx="622">
                  <c:v>2.65380210817464E-2</c:v>
                </c:pt>
                <c:pt idx="623">
                  <c:v>2.5975134652611899E-2</c:v>
                </c:pt>
                <c:pt idx="624">
                  <c:v>2.5595866704254899E-2</c:v>
                </c:pt>
                <c:pt idx="625">
                  <c:v>2.5595866704254899E-2</c:v>
                </c:pt>
                <c:pt idx="626">
                  <c:v>2.5595866704254899E-2</c:v>
                </c:pt>
                <c:pt idx="627">
                  <c:v>2.5595866704254899E-2</c:v>
                </c:pt>
                <c:pt idx="628">
                  <c:v>4.4496982489188999E-2</c:v>
                </c:pt>
                <c:pt idx="629">
                  <c:v>4.35272636180878E-2</c:v>
                </c:pt>
                <c:pt idx="630">
                  <c:v>4.2119485290294197E-2</c:v>
                </c:pt>
                <c:pt idx="631">
                  <c:v>4.1261417991399901E-2</c:v>
                </c:pt>
                <c:pt idx="632">
                  <c:v>4.57709723919437E-2</c:v>
                </c:pt>
                <c:pt idx="633">
                  <c:v>4.4359215124159697E-2</c:v>
                </c:pt>
                <c:pt idx="634">
                  <c:v>4.7907922982109503E-2</c:v>
                </c:pt>
                <c:pt idx="635">
                  <c:v>4.7157603224487303E-2</c:v>
                </c:pt>
                <c:pt idx="636">
                  <c:v>4.6489686477655098E-2</c:v>
                </c:pt>
                <c:pt idx="637">
                  <c:v>4.5951269194723303E-2</c:v>
                </c:pt>
                <c:pt idx="638">
                  <c:v>4.6668346050952499E-2</c:v>
                </c:pt>
                <c:pt idx="639">
                  <c:v>4.6355426760839001E-2</c:v>
                </c:pt>
                <c:pt idx="640">
                  <c:v>5.09278101656781E-2</c:v>
                </c:pt>
                <c:pt idx="641">
                  <c:v>4.8781913193522403E-2</c:v>
                </c:pt>
                <c:pt idx="642">
                  <c:v>4.7863978113846802E-2</c:v>
                </c:pt>
                <c:pt idx="643">
                  <c:v>4.8781913193522403E-2</c:v>
                </c:pt>
                <c:pt idx="644">
                  <c:v>4.7511561658786401E-2</c:v>
                </c:pt>
                <c:pt idx="645">
                  <c:v>5.3845953196712398E-2</c:v>
                </c:pt>
                <c:pt idx="646">
                  <c:v>5.2606976340734697E-2</c:v>
                </c:pt>
                <c:pt idx="647">
                  <c:v>5.35172090246143E-2</c:v>
                </c:pt>
                <c:pt idx="648">
                  <c:v>5.21901661842301E-2</c:v>
                </c:pt>
                <c:pt idx="649">
                  <c:v>5.0843001126437103E-2</c:v>
                </c:pt>
                <c:pt idx="650">
                  <c:v>5.1981026651183197E-2</c:v>
                </c:pt>
                <c:pt idx="651">
                  <c:v>5.2273684264292998E-2</c:v>
                </c:pt>
                <c:pt idx="652">
                  <c:v>5.44999332503594E-2</c:v>
                </c:pt>
                <c:pt idx="653">
                  <c:v>5.4662708497110801E-2</c:v>
                </c:pt>
                <c:pt idx="654">
                  <c:v>5.4418438483554502E-2</c:v>
                </c:pt>
                <c:pt idx="655">
                  <c:v>5.57139014805796E-2</c:v>
                </c:pt>
                <c:pt idx="656">
                  <c:v>5.4581356510956497E-2</c:v>
                </c:pt>
                <c:pt idx="657">
                  <c:v>5.2482137517880598E-2</c:v>
                </c:pt>
                <c:pt idx="658">
                  <c:v>5.7939467329595297E-2</c:v>
                </c:pt>
                <c:pt idx="659">
                  <c:v>4.3805610974326302E-2</c:v>
                </c:pt>
                <c:pt idx="660">
                  <c:v>5.4459194819769102E-2</c:v>
                </c:pt>
                <c:pt idx="661">
                  <c:v>5.2273684264292998E-2</c:v>
                </c:pt>
                <c:pt idx="662">
                  <c:v>5.6594354469340198E-2</c:v>
                </c:pt>
                <c:pt idx="663">
                  <c:v>5.2606976340734697E-2</c:v>
                </c:pt>
                <c:pt idx="664">
                  <c:v>5.7229661326223397E-2</c:v>
                </c:pt>
                <c:pt idx="665">
                  <c:v>5.59548311635907E-2</c:v>
                </c:pt>
                <c:pt idx="666">
                  <c:v>5.6075067752168403E-2</c:v>
                </c:pt>
                <c:pt idx="667">
                  <c:v>5.5432041099100798E-2</c:v>
                </c:pt>
                <c:pt idx="668">
                  <c:v>5.8722199233264397E-2</c:v>
                </c:pt>
                <c:pt idx="669">
                  <c:v>5.5552941238983501E-2</c:v>
                </c:pt>
                <c:pt idx="670">
                  <c:v>5.3927955107511097E-2</c:v>
                </c:pt>
                <c:pt idx="671">
                  <c:v>5.3927955107511097E-2</c:v>
                </c:pt>
                <c:pt idx="672">
                  <c:v>5.35172090246143E-2</c:v>
                </c:pt>
                <c:pt idx="673">
                  <c:v>5.3927955107511097E-2</c:v>
                </c:pt>
                <c:pt idx="674">
                  <c:v>5.7150475058733399E-2</c:v>
                </c:pt>
                <c:pt idx="675">
                  <c:v>5.3104603059482502E-2</c:v>
                </c:pt>
                <c:pt idx="676">
                  <c:v>5.3104603059482502E-2</c:v>
                </c:pt>
                <c:pt idx="677">
                  <c:v>5.2273684264292998E-2</c:v>
                </c:pt>
                <c:pt idx="678">
                  <c:v>5.7150475058733399E-2</c:v>
                </c:pt>
                <c:pt idx="679">
                  <c:v>5.6355032913749999E-2</c:v>
                </c:pt>
                <c:pt idx="680">
                  <c:v>5.9884950400747303E-2</c:v>
                </c:pt>
                <c:pt idx="681">
                  <c:v>5.7545765355135198E-2</c:v>
                </c:pt>
                <c:pt idx="682">
                  <c:v>5.4336871977469399E-2</c:v>
                </c:pt>
                <c:pt idx="683">
                  <c:v>5.5149336467527801E-2</c:v>
                </c:pt>
                <c:pt idx="684">
                  <c:v>5.4743989439291298E-2</c:v>
                </c:pt>
                <c:pt idx="685">
                  <c:v>5.4743989439291298E-2</c:v>
                </c:pt>
                <c:pt idx="686">
                  <c:v>5.2273684264292998E-2</c:v>
                </c:pt>
                <c:pt idx="687">
                  <c:v>5.8722199233264397E-2</c:v>
                </c:pt>
                <c:pt idx="688">
                  <c:v>6.06528001854846E-2</c:v>
                </c:pt>
                <c:pt idx="689">
                  <c:v>5.8722199233264397E-2</c:v>
                </c:pt>
                <c:pt idx="690">
                  <c:v>5.8331604359483799E-2</c:v>
                </c:pt>
                <c:pt idx="691">
                  <c:v>5.7939467329595297E-2</c:v>
                </c:pt>
                <c:pt idx="692">
                  <c:v>5.8331604359483799E-2</c:v>
                </c:pt>
                <c:pt idx="693">
                  <c:v>5.7939467329595297E-2</c:v>
                </c:pt>
                <c:pt idx="694">
                  <c:v>5.7150475058733399E-2</c:v>
                </c:pt>
                <c:pt idx="695">
                  <c:v>5.59548311635907E-2</c:v>
                </c:pt>
                <c:pt idx="696">
                  <c:v>5.59548311635907E-2</c:v>
                </c:pt>
                <c:pt idx="697">
                  <c:v>5.8722199233264397E-2</c:v>
                </c:pt>
                <c:pt idx="698">
                  <c:v>6.2209341192223801E-2</c:v>
                </c:pt>
                <c:pt idx="699">
                  <c:v>6.3706179993441206E-2</c:v>
                </c:pt>
                <c:pt idx="700">
                  <c:v>6.3333921333376203E-2</c:v>
                </c:pt>
                <c:pt idx="701">
                  <c:v>5.8722199233264397E-2</c:v>
                </c:pt>
                <c:pt idx="702">
                  <c:v>6.1452945879545799E-2</c:v>
                </c:pt>
                <c:pt idx="703">
                  <c:v>5.91112741713678E-2</c:v>
                </c:pt>
                <c:pt idx="704">
                  <c:v>6.0691042619107703E-2</c:v>
                </c:pt>
                <c:pt idx="705">
                  <c:v>6.2209341192223801E-2</c:v>
                </c:pt>
                <c:pt idx="706">
                  <c:v>6.06528001854846E-2</c:v>
                </c:pt>
                <c:pt idx="707">
                  <c:v>5.9498850846115697E-2</c:v>
                </c:pt>
                <c:pt idx="708">
                  <c:v>5.9498850846115697E-2</c:v>
                </c:pt>
                <c:pt idx="709">
                  <c:v>5.8722199233264397E-2</c:v>
                </c:pt>
                <c:pt idx="710">
                  <c:v>5.8722199233264397E-2</c:v>
                </c:pt>
                <c:pt idx="711">
                  <c:v>5.7939467329595297E-2</c:v>
                </c:pt>
                <c:pt idx="712">
                  <c:v>5.8722199233264397E-2</c:v>
                </c:pt>
                <c:pt idx="713">
                  <c:v>5.8331604359483799E-2</c:v>
                </c:pt>
                <c:pt idx="714">
                  <c:v>6.5182640981282999E-2</c:v>
                </c:pt>
                <c:pt idx="715">
                  <c:v>6.4446893779076406E-2</c:v>
                </c:pt>
                <c:pt idx="716">
                  <c:v>6.6639715080482997E-2</c:v>
                </c:pt>
                <c:pt idx="717">
                  <c:v>6.2960373173269704E-2</c:v>
                </c:pt>
                <c:pt idx="718">
                  <c:v>6.4446893779076406E-2</c:v>
                </c:pt>
                <c:pt idx="719">
                  <c:v>6.3706179993441206E-2</c:v>
                </c:pt>
                <c:pt idx="720">
                  <c:v>6.1831822834853299E-2</c:v>
                </c:pt>
                <c:pt idx="721">
                  <c:v>6.4446893779076406E-2</c:v>
                </c:pt>
                <c:pt idx="722">
                  <c:v>6.3706179993441206E-2</c:v>
                </c:pt>
                <c:pt idx="723">
                  <c:v>6.1072692044745601E-2</c:v>
                </c:pt>
                <c:pt idx="724">
                  <c:v>6.4077165483491502E-2</c:v>
                </c:pt>
                <c:pt idx="725">
                  <c:v>6.0691042619107703E-2</c:v>
                </c:pt>
                <c:pt idx="726">
                  <c:v>5.9884950400747303E-2</c:v>
                </c:pt>
                <c:pt idx="727">
                  <c:v>5.9498850846115697E-2</c:v>
                </c:pt>
                <c:pt idx="728">
                  <c:v>5.9884950400747303E-2</c:v>
                </c:pt>
                <c:pt idx="729">
                  <c:v>6.0691042619107703E-2</c:v>
                </c:pt>
                <c:pt idx="730">
                  <c:v>5.8722199233264397E-2</c:v>
                </c:pt>
                <c:pt idx="731">
                  <c:v>7.7363216732425799E-2</c:v>
                </c:pt>
                <c:pt idx="732">
                  <c:v>0.15500972502966601</c:v>
                </c:pt>
                <c:pt idx="733">
                  <c:v>0.12949841874958901</c:v>
                </c:pt>
                <c:pt idx="734">
                  <c:v>0.80469348351997605</c:v>
                </c:pt>
                <c:pt idx="735">
                  <c:v>0.64035723207916895</c:v>
                </c:pt>
                <c:pt idx="736">
                  <c:v>0.50633195513931595</c:v>
                </c:pt>
                <c:pt idx="737">
                  <c:v>0.18706322912875101</c:v>
                </c:pt>
                <c:pt idx="738">
                  <c:v>0.176012758318427</c:v>
                </c:pt>
                <c:pt idx="739">
                  <c:v>0.173753734081741</c:v>
                </c:pt>
                <c:pt idx="740">
                  <c:v>0.23387307249355799</c:v>
                </c:pt>
                <c:pt idx="741">
                  <c:v>0.23178996701332599</c:v>
                </c:pt>
                <c:pt idx="742">
                  <c:v>0.222988830794485</c:v>
                </c:pt>
                <c:pt idx="743">
                  <c:v>0.236805630975744</c:v>
                </c:pt>
                <c:pt idx="744">
                  <c:v>0.215071592168181</c:v>
                </c:pt>
                <c:pt idx="745">
                  <c:v>0.113735293220566</c:v>
                </c:pt>
                <c:pt idx="746">
                  <c:v>0.21923110203020399</c:v>
                </c:pt>
                <c:pt idx="747">
                  <c:v>0.21159951571268301</c:v>
                </c:pt>
                <c:pt idx="748">
                  <c:v>0.20753692306629701</c:v>
                </c:pt>
                <c:pt idx="749">
                  <c:v>0.20078615801988101</c:v>
                </c:pt>
                <c:pt idx="750">
                  <c:v>0.18686576450237899</c:v>
                </c:pt>
                <c:pt idx="751">
                  <c:v>0.19215516732399199</c:v>
                </c:pt>
                <c:pt idx="752">
                  <c:v>9.09367370416473E-2</c:v>
                </c:pt>
                <c:pt idx="753">
                  <c:v>0.19447870111987201</c:v>
                </c:pt>
                <c:pt idx="754">
                  <c:v>0.18804872268932299</c:v>
                </c:pt>
                <c:pt idx="755">
                  <c:v>0.235945337475786</c:v>
                </c:pt>
                <c:pt idx="756">
                  <c:v>0.220487854214444</c:v>
                </c:pt>
                <c:pt idx="757">
                  <c:v>0.19640259359901799</c:v>
                </c:pt>
                <c:pt idx="758">
                  <c:v>0.187851866991571</c:v>
                </c:pt>
                <c:pt idx="759">
                  <c:v>0.18468549764839601</c:v>
                </c:pt>
                <c:pt idx="760">
                  <c:v>0.18027889486085399</c:v>
                </c:pt>
                <c:pt idx="761">
                  <c:v>0.193706009623616</c:v>
                </c:pt>
                <c:pt idx="762">
                  <c:v>0.17723779982638399</c:v>
                </c:pt>
                <c:pt idx="763">
                  <c:v>0.15610964897181501</c:v>
                </c:pt>
                <c:pt idx="764">
                  <c:v>0.16876392320186001</c:v>
                </c:pt>
                <c:pt idx="765">
                  <c:v>0.169392356325091</c:v>
                </c:pt>
                <c:pt idx="766">
                  <c:v>0.15567022722767401</c:v>
                </c:pt>
                <c:pt idx="767">
                  <c:v>0.14351418220562601</c:v>
                </c:pt>
                <c:pt idx="768">
                  <c:v>0.145123426065802</c:v>
                </c:pt>
                <c:pt idx="769">
                  <c:v>0.15567022722767401</c:v>
                </c:pt>
                <c:pt idx="770">
                  <c:v>0.14166196763625499</c:v>
                </c:pt>
                <c:pt idx="771">
                  <c:v>0.13506353027677301</c:v>
                </c:pt>
                <c:pt idx="772">
                  <c:v>0.13767789548374099</c:v>
                </c:pt>
                <c:pt idx="773">
                  <c:v>0.132419098909137</c:v>
                </c:pt>
                <c:pt idx="774">
                  <c:v>0.12278041501921801</c:v>
                </c:pt>
                <c:pt idx="775">
                  <c:v>0.13193496129037</c:v>
                </c:pt>
                <c:pt idx="776">
                  <c:v>0.12454248616022801</c:v>
                </c:pt>
                <c:pt idx="777">
                  <c:v>0.12404053863124399</c:v>
                </c:pt>
                <c:pt idx="778">
                  <c:v>0.12579219168973699</c:v>
                </c:pt>
                <c:pt idx="779">
                  <c:v>0.110535924953357</c:v>
                </c:pt>
                <c:pt idx="780">
                  <c:v>0.10999741169096799</c:v>
                </c:pt>
                <c:pt idx="781">
                  <c:v>0.11792073929433</c:v>
                </c:pt>
                <c:pt idx="782">
                  <c:v>0.103967440276638</c:v>
                </c:pt>
                <c:pt idx="783">
                  <c:v>0.10673312655885001</c:v>
                </c:pt>
                <c:pt idx="784">
                  <c:v>8.6655788643999906E-2</c:v>
                </c:pt>
                <c:pt idx="785">
                  <c:v>7.5694836512180202E-2</c:v>
                </c:pt>
                <c:pt idx="786">
                  <c:v>9.7435269503317407E-2</c:v>
                </c:pt>
                <c:pt idx="787">
                  <c:v>9.8876760840228103E-2</c:v>
                </c:pt>
                <c:pt idx="788">
                  <c:v>7.66984239309976E-2</c:v>
                </c:pt>
                <c:pt idx="789">
                  <c:v>7.2979455929578302E-2</c:v>
                </c:pt>
                <c:pt idx="790">
                  <c:v>0.107827661605457</c:v>
                </c:pt>
                <c:pt idx="791">
                  <c:v>9.7724565580837197E-2</c:v>
                </c:pt>
                <c:pt idx="792">
                  <c:v>0.11792073929433</c:v>
                </c:pt>
                <c:pt idx="793">
                  <c:v>9.8301654650326101E-2</c:v>
                </c:pt>
                <c:pt idx="794">
                  <c:v>0.122020683764984</c:v>
                </c:pt>
                <c:pt idx="795">
                  <c:v>9.00294942531676E-2</c:v>
                </c:pt>
                <c:pt idx="796">
                  <c:v>9.6272998700420095E-2</c:v>
                </c:pt>
                <c:pt idx="797">
                  <c:v>0.11583911913971801</c:v>
                </c:pt>
                <c:pt idx="798">
                  <c:v>8.7891378603585105E-2</c:v>
                </c:pt>
                <c:pt idx="799">
                  <c:v>0.101157848707428</c:v>
                </c:pt>
                <c:pt idx="800">
                  <c:v>0.10424594250598899</c:v>
                </c:pt>
                <c:pt idx="801">
                  <c:v>0.100306013923669</c:v>
                </c:pt>
                <c:pt idx="802">
                  <c:v>8.6034100960414306E-2</c:v>
                </c:pt>
                <c:pt idx="803">
                  <c:v>7.4004572750538497E-2</c:v>
                </c:pt>
                <c:pt idx="804">
                  <c:v>6.94992727356437E-2</c:v>
                </c:pt>
                <c:pt idx="805">
                  <c:v>6.6277213001827207E-2</c:v>
                </c:pt>
                <c:pt idx="806">
                  <c:v>6.3333921333376203E-2</c:v>
                </c:pt>
                <c:pt idx="807">
                  <c:v>6.1831822834853299E-2</c:v>
                </c:pt>
                <c:pt idx="808">
                  <c:v>5.9498850846115697E-2</c:v>
                </c:pt>
                <c:pt idx="809">
                  <c:v>5.8722199233264397E-2</c:v>
                </c:pt>
                <c:pt idx="810">
                  <c:v>5.8722199233264397E-2</c:v>
                </c:pt>
                <c:pt idx="811">
                  <c:v>5.7939467329595297E-2</c:v>
                </c:pt>
                <c:pt idx="812">
                  <c:v>5.0161509198458097E-2</c:v>
                </c:pt>
                <c:pt idx="813">
                  <c:v>4.3944395679518203E-2</c:v>
                </c:pt>
                <c:pt idx="814">
                  <c:v>3.2274848982559098E-2</c:v>
                </c:pt>
                <c:pt idx="815">
                  <c:v>3.16059217672136E-2</c:v>
                </c:pt>
                <c:pt idx="816">
                  <c:v>3.13810941405714E-2</c:v>
                </c:pt>
                <c:pt idx="817">
                  <c:v>3.13810941405714E-2</c:v>
                </c:pt>
                <c:pt idx="818">
                  <c:v>3.1155316496951899E-2</c:v>
                </c:pt>
                <c:pt idx="819">
                  <c:v>3.0472131006623E-2</c:v>
                </c:pt>
                <c:pt idx="820">
                  <c:v>3.0472131006623E-2</c:v>
                </c:pt>
                <c:pt idx="821">
                  <c:v>3.0357392477115198E-2</c:v>
                </c:pt>
                <c:pt idx="822">
                  <c:v>3.3154297178681701E-2</c:v>
                </c:pt>
                <c:pt idx="823">
                  <c:v>3.21639296070498E-2</c:v>
                </c:pt>
                <c:pt idx="824">
                  <c:v>3.3804986637166599E-2</c:v>
                </c:pt>
                <c:pt idx="825">
                  <c:v>3.48734488282232E-2</c:v>
                </c:pt>
                <c:pt idx="826">
                  <c:v>3.6441093899165999E-2</c:v>
                </c:pt>
                <c:pt idx="827">
                  <c:v>3.7362903884363002E-2</c:v>
                </c:pt>
                <c:pt idx="828">
                  <c:v>3.9758479344391001E-2</c:v>
                </c:pt>
                <c:pt idx="829">
                  <c:v>4.0489798657655902E-2</c:v>
                </c:pt>
                <c:pt idx="830">
                  <c:v>4.0973061527125203E-2</c:v>
                </c:pt>
                <c:pt idx="831">
                  <c:v>4.4175133402358201E-2</c:v>
                </c:pt>
                <c:pt idx="832">
                  <c:v>4.4863144170942199E-2</c:v>
                </c:pt>
                <c:pt idx="833">
                  <c:v>4.8127293345373003E-2</c:v>
                </c:pt>
                <c:pt idx="834">
                  <c:v>5.59548311635907E-2</c:v>
                </c:pt>
                <c:pt idx="835">
                  <c:v>5.35172090246143E-2</c:v>
                </c:pt>
                <c:pt idx="836">
                  <c:v>5.4743989439291298E-2</c:v>
                </c:pt>
                <c:pt idx="837">
                  <c:v>4.5906233993124899E-2</c:v>
                </c:pt>
                <c:pt idx="838">
                  <c:v>5.3640626724578498E-2</c:v>
                </c:pt>
                <c:pt idx="839">
                  <c:v>5.4743989439291298E-2</c:v>
                </c:pt>
                <c:pt idx="840">
                  <c:v>5.1855305438263097E-2</c:v>
                </c:pt>
                <c:pt idx="841">
                  <c:v>5.4336871977469399E-2</c:v>
                </c:pt>
                <c:pt idx="842">
                  <c:v>5.05455125734358E-2</c:v>
                </c:pt>
                <c:pt idx="843">
                  <c:v>4.6802077529932699E-2</c:v>
                </c:pt>
                <c:pt idx="844">
                  <c:v>4.5951269194723303E-2</c:v>
                </c:pt>
                <c:pt idx="845">
                  <c:v>5.1266220662475201E-2</c:v>
                </c:pt>
                <c:pt idx="846">
                  <c:v>5.8722199233264397E-2</c:v>
                </c:pt>
                <c:pt idx="847">
                  <c:v>5.4336871977469399E-2</c:v>
                </c:pt>
                <c:pt idx="848">
                  <c:v>5.2273684264292998E-2</c:v>
                </c:pt>
                <c:pt idx="849">
                  <c:v>5.4946882478229798E-2</c:v>
                </c:pt>
                <c:pt idx="850">
                  <c:v>4.8651403529484799E-2</c:v>
                </c:pt>
                <c:pt idx="851">
                  <c:v>4.6355426760839001E-2</c:v>
                </c:pt>
                <c:pt idx="852">
                  <c:v>4.72019332130044E-2</c:v>
                </c:pt>
                <c:pt idx="853">
                  <c:v>6.2585518817326602E-2</c:v>
                </c:pt>
                <c:pt idx="854">
                  <c:v>5.8722199233264397E-2</c:v>
                </c:pt>
                <c:pt idx="855">
                  <c:v>5.4336871977469399E-2</c:v>
                </c:pt>
                <c:pt idx="856">
                  <c:v>5.0673133250317498E-2</c:v>
                </c:pt>
                <c:pt idx="857">
                  <c:v>4.8258634062121601E-2</c:v>
                </c:pt>
                <c:pt idx="858">
                  <c:v>4.7379009288980797E-2</c:v>
                </c:pt>
                <c:pt idx="859">
                  <c:v>4.7024466133048101E-2</c:v>
                </c:pt>
                <c:pt idx="860">
                  <c:v>4.7024466133048101E-2</c:v>
                </c:pt>
                <c:pt idx="861">
                  <c:v>4.5906233993124899E-2</c:v>
                </c:pt>
                <c:pt idx="862">
                  <c:v>4.8433429186017403E-2</c:v>
                </c:pt>
                <c:pt idx="863">
                  <c:v>5.3104603059482502E-2</c:v>
                </c:pt>
                <c:pt idx="864">
                  <c:v>5.8722199233264397E-2</c:v>
                </c:pt>
                <c:pt idx="865">
                  <c:v>5.8722199233264397E-2</c:v>
                </c:pt>
                <c:pt idx="866">
                  <c:v>5.21901661842301E-2</c:v>
                </c:pt>
                <c:pt idx="867">
                  <c:v>5.0673133250317498E-2</c:v>
                </c:pt>
                <c:pt idx="868">
                  <c:v>4.86078546035104E-2</c:v>
                </c:pt>
                <c:pt idx="869">
                  <c:v>4.8083466313590097E-2</c:v>
                </c:pt>
                <c:pt idx="870">
                  <c:v>4.7863978113846802E-2</c:v>
                </c:pt>
                <c:pt idx="871">
                  <c:v>4.8083466313590097E-2</c:v>
                </c:pt>
                <c:pt idx="872">
                  <c:v>4.6712948190581097E-2</c:v>
                </c:pt>
                <c:pt idx="873">
                  <c:v>4.6668346050952499E-2</c:v>
                </c:pt>
                <c:pt idx="874">
                  <c:v>5.3640626724578498E-2</c:v>
                </c:pt>
                <c:pt idx="875">
                  <c:v>5.3476032636524298E-2</c:v>
                </c:pt>
                <c:pt idx="876">
                  <c:v>5.2315413926847402E-2</c:v>
                </c:pt>
                <c:pt idx="877">
                  <c:v>5.35995060376208E-2</c:v>
                </c:pt>
                <c:pt idx="878">
                  <c:v>5.5874589075750603E-2</c:v>
                </c:pt>
                <c:pt idx="879">
                  <c:v>5.4946882478229798E-2</c:v>
                </c:pt>
                <c:pt idx="880">
                  <c:v>5.6434872979758098E-2</c:v>
                </c:pt>
                <c:pt idx="881">
                  <c:v>5.7545765355135198E-2</c:v>
                </c:pt>
                <c:pt idx="882">
                  <c:v>5.8722199233264397E-2</c:v>
                </c:pt>
                <c:pt idx="883">
                  <c:v>5.3187274545172698E-2</c:v>
                </c:pt>
                <c:pt idx="884">
                  <c:v>5.1308429699229101E-2</c:v>
                </c:pt>
                <c:pt idx="885">
                  <c:v>5.0332389762737503E-2</c:v>
                </c:pt>
                <c:pt idx="886">
                  <c:v>5.1981026651183197E-2</c:v>
                </c:pt>
                <c:pt idx="887">
                  <c:v>5.2980453897417998E-2</c:v>
                </c:pt>
                <c:pt idx="888">
                  <c:v>5.1687398127755801E-2</c:v>
                </c:pt>
                <c:pt idx="889">
                  <c:v>5.28146553855737E-2</c:v>
                </c:pt>
                <c:pt idx="890">
                  <c:v>5.16453712393403E-2</c:v>
                </c:pt>
                <c:pt idx="891">
                  <c:v>5.10125363408361E-2</c:v>
                </c:pt>
                <c:pt idx="892">
                  <c:v>5.14770623770716E-2</c:v>
                </c:pt>
                <c:pt idx="893">
                  <c:v>4.99474264572757E-2</c:v>
                </c:pt>
                <c:pt idx="894">
                  <c:v>4.9474535522698197E-2</c:v>
                </c:pt>
                <c:pt idx="895">
                  <c:v>4.9172218459061001E-2</c:v>
                </c:pt>
                <c:pt idx="896">
                  <c:v>4.9128941214704402E-2</c:v>
                </c:pt>
                <c:pt idx="897">
                  <c:v>4.8258634062121601E-2</c:v>
                </c:pt>
                <c:pt idx="898">
                  <c:v>4.55902575131195E-2</c:v>
                </c:pt>
                <c:pt idx="899">
                  <c:v>4.7068869734758503E-2</c:v>
                </c:pt>
                <c:pt idx="900">
                  <c:v>5.1897232381324598E-2</c:v>
                </c:pt>
                <c:pt idx="901">
                  <c:v>5.3145948243209798E-2</c:v>
                </c:pt>
                <c:pt idx="902">
                  <c:v>5.2357124049699402E-2</c:v>
                </c:pt>
                <c:pt idx="903">
                  <c:v>5.4743989439291298E-2</c:v>
                </c:pt>
                <c:pt idx="904">
                  <c:v>5.35172090246143E-2</c:v>
                </c:pt>
                <c:pt idx="905">
                  <c:v>5.2273684264292998E-2</c:v>
                </c:pt>
                <c:pt idx="906">
                  <c:v>5.2273684264292998E-2</c:v>
                </c:pt>
                <c:pt idx="907">
                  <c:v>5.1855305438263097E-2</c:v>
                </c:pt>
                <c:pt idx="908">
                  <c:v>5.5270599574212202E-2</c:v>
                </c:pt>
                <c:pt idx="909">
                  <c:v>5.5108880625067101E-2</c:v>
                </c:pt>
                <c:pt idx="910">
                  <c:v>5.35995060376208E-2</c:v>
                </c:pt>
                <c:pt idx="911">
                  <c:v>5.3434837619199399E-2</c:v>
                </c:pt>
                <c:pt idx="912">
                  <c:v>5.3968928610650002E-2</c:v>
                </c:pt>
                <c:pt idx="913">
                  <c:v>5.2315413926847402E-2</c:v>
                </c:pt>
                <c:pt idx="914">
                  <c:v>5.3228581997260403E-2</c:v>
                </c:pt>
                <c:pt idx="915">
                  <c:v>5.1308429699229101E-2</c:v>
                </c:pt>
                <c:pt idx="916">
                  <c:v>5.3187274545172698E-2</c:v>
                </c:pt>
                <c:pt idx="917">
                  <c:v>5.18133585765128E-2</c:v>
                </c:pt>
                <c:pt idx="918">
                  <c:v>5.1266220662475201E-2</c:v>
                </c:pt>
                <c:pt idx="919">
                  <c:v>5.2273684264292998E-2</c:v>
                </c:pt>
                <c:pt idx="920">
                  <c:v>5.1855305438263097E-2</c:v>
                </c:pt>
                <c:pt idx="921">
                  <c:v>5.0673133250317498E-2</c:v>
                </c:pt>
                <c:pt idx="922">
                  <c:v>5.1981026651183197E-2</c:v>
                </c:pt>
                <c:pt idx="923">
                  <c:v>5.04603268950016E-2</c:v>
                </c:pt>
                <c:pt idx="924">
                  <c:v>5.1519169860396001E-2</c:v>
                </c:pt>
                <c:pt idx="925">
                  <c:v>5.1350618352722303E-2</c:v>
                </c:pt>
                <c:pt idx="926">
                  <c:v>4.86078546035104E-2</c:v>
                </c:pt>
                <c:pt idx="927">
                  <c:v>5.10125363408361E-2</c:v>
                </c:pt>
                <c:pt idx="928">
                  <c:v>5.0843001126437103E-2</c:v>
                </c:pt>
                <c:pt idx="929">
                  <c:v>4.9646801834615097E-2</c:v>
                </c:pt>
                <c:pt idx="930">
                  <c:v>5.10548684478929E-2</c:v>
                </c:pt>
                <c:pt idx="931">
                  <c:v>5.07581089222396E-2</c:v>
                </c:pt>
                <c:pt idx="932">
                  <c:v>4.9861642368752297E-2</c:v>
                </c:pt>
                <c:pt idx="933">
                  <c:v>5.0289701598874401E-2</c:v>
                </c:pt>
                <c:pt idx="934">
                  <c:v>4.9990286065686E-2</c:v>
                </c:pt>
                <c:pt idx="935">
                  <c:v>5.40917396729899E-2</c:v>
                </c:pt>
                <c:pt idx="936">
                  <c:v>5.3434837619199399E-2</c:v>
                </c:pt>
                <c:pt idx="937">
                  <c:v>5.2856133642447803E-2</c:v>
                </c:pt>
                <c:pt idx="938">
                  <c:v>5.4255233497715001E-2</c:v>
                </c:pt>
                <c:pt idx="939">
                  <c:v>5.4173522808573897E-2</c:v>
                </c:pt>
                <c:pt idx="940">
                  <c:v>5.3063238962008097E-2</c:v>
                </c:pt>
                <c:pt idx="941">
                  <c:v>5.0332389762737503E-2</c:v>
                </c:pt>
                <c:pt idx="942">
                  <c:v>5.3804924728422902E-2</c:v>
                </c:pt>
                <c:pt idx="943">
                  <c:v>5.4418438483554502E-2</c:v>
                </c:pt>
                <c:pt idx="944">
                  <c:v>5.2731641418256502E-2</c:v>
                </c:pt>
                <c:pt idx="945">
                  <c:v>5.3804924728422902E-2</c:v>
                </c:pt>
                <c:pt idx="946">
                  <c:v>5.1181741293023303E-2</c:v>
                </c:pt>
                <c:pt idx="947">
                  <c:v>5.3145948243209798E-2</c:v>
                </c:pt>
                <c:pt idx="948">
                  <c:v>5.2064741664634699E-2</c:v>
                </c:pt>
                <c:pt idx="949">
                  <c:v>5.3187274545172698E-2</c:v>
                </c:pt>
                <c:pt idx="950">
                  <c:v>5.1771391760989799E-2</c:v>
                </c:pt>
                <c:pt idx="951">
                  <c:v>5.2357124049699402E-2</c:v>
                </c:pt>
                <c:pt idx="952">
                  <c:v>5.21483776985424E-2</c:v>
                </c:pt>
                <c:pt idx="953">
                  <c:v>5.5472358338756203E-2</c:v>
                </c:pt>
                <c:pt idx="954">
                  <c:v>0.45295655682708602</c:v>
                </c:pt>
                <c:pt idx="955">
                  <c:v>0.36833125182264798</c:v>
                </c:pt>
                <c:pt idx="956">
                  <c:v>0.29947325415501203</c:v>
                </c:pt>
                <c:pt idx="957">
                  <c:v>0.25380991163183803</c:v>
                </c:pt>
                <c:pt idx="958">
                  <c:v>0.222988830794485</c:v>
                </c:pt>
                <c:pt idx="959">
                  <c:v>0.19098719559119501</c:v>
                </c:pt>
                <c:pt idx="960">
                  <c:v>0.12777670549537101</c:v>
                </c:pt>
                <c:pt idx="961">
                  <c:v>0.117142679178164</c:v>
                </c:pt>
                <c:pt idx="962">
                  <c:v>0.10999741169096799</c:v>
                </c:pt>
                <c:pt idx="963">
                  <c:v>0.47951260657780498</c:v>
                </c:pt>
                <c:pt idx="964">
                  <c:v>0.19351255385372601</c:v>
                </c:pt>
                <c:pt idx="965">
                  <c:v>0.16261633664188299</c:v>
                </c:pt>
                <c:pt idx="966">
                  <c:v>0.14489417744843799</c:v>
                </c:pt>
                <c:pt idx="967">
                  <c:v>0.142821255722969</c:v>
                </c:pt>
                <c:pt idx="968">
                  <c:v>0.133624922488015</c:v>
                </c:pt>
                <c:pt idx="969">
                  <c:v>0.13169250089280399</c:v>
                </c:pt>
                <c:pt idx="970">
                  <c:v>0.12579219168973699</c:v>
                </c:pt>
                <c:pt idx="971">
                  <c:v>0.123285371945767</c:v>
                </c:pt>
                <c:pt idx="972">
                  <c:v>0.121512649532656</c:v>
                </c:pt>
                <c:pt idx="973">
                  <c:v>0.11792073929433</c:v>
                </c:pt>
                <c:pt idx="974">
                  <c:v>0.11426337981733201</c:v>
                </c:pt>
                <c:pt idx="975">
                  <c:v>0.112674773316711</c:v>
                </c:pt>
                <c:pt idx="976">
                  <c:v>0.110535924953357</c:v>
                </c:pt>
                <c:pt idx="977">
                  <c:v>0.10507884148351899</c:v>
                </c:pt>
                <c:pt idx="978">
                  <c:v>0.103129290238194</c:v>
                </c:pt>
                <c:pt idx="979">
                  <c:v>0.100306013923669</c:v>
                </c:pt>
                <c:pt idx="980">
                  <c:v>0.100306013923669</c:v>
                </c:pt>
                <c:pt idx="981">
                  <c:v>9.45139602698431E-2</c:v>
                </c:pt>
                <c:pt idx="982">
                  <c:v>9.4218918431725404E-2</c:v>
                </c:pt>
                <c:pt idx="983">
                  <c:v>8.9116849936751397E-2</c:v>
                </c:pt>
                <c:pt idx="984">
                  <c:v>9.09367370416473E-2</c:v>
                </c:pt>
                <c:pt idx="985">
                  <c:v>0.100306013923669</c:v>
                </c:pt>
                <c:pt idx="986">
                  <c:v>9.00294942531676E-2</c:v>
                </c:pt>
                <c:pt idx="987">
                  <c:v>8.5409763618236004E-2</c:v>
                </c:pt>
                <c:pt idx="988">
                  <c:v>8.1283947501162995E-2</c:v>
                </c:pt>
                <c:pt idx="989">
                  <c:v>8.5096588151273106E-2</c:v>
                </c:pt>
                <c:pt idx="990">
                  <c:v>8.6034100960414306E-2</c:v>
                </c:pt>
                <c:pt idx="991">
                  <c:v>8.6034100960414306E-2</c:v>
                </c:pt>
                <c:pt idx="992">
                  <c:v>7.5694836512180202E-2</c:v>
                </c:pt>
                <c:pt idx="993">
                  <c:v>7.8024671245341598E-2</c:v>
                </c:pt>
                <c:pt idx="994">
                  <c:v>8.0961503215868896E-2</c:v>
                </c:pt>
                <c:pt idx="995">
                  <c:v>7.5694836512180202E-2</c:v>
                </c:pt>
                <c:pt idx="996">
                  <c:v>7.0203383180780704E-2</c:v>
                </c:pt>
                <c:pt idx="997">
                  <c:v>7.5694836512180202E-2</c:v>
                </c:pt>
                <c:pt idx="998">
                  <c:v>8.6034100960414306E-2</c:v>
                </c:pt>
                <c:pt idx="999">
                  <c:v>7.0203383180780704E-2</c:v>
                </c:pt>
                <c:pt idx="1000">
                  <c:v>7.0203383180780704E-2</c:v>
                </c:pt>
                <c:pt idx="1001">
                  <c:v>7.2979455929578302E-2</c:v>
                </c:pt>
                <c:pt idx="1002">
                  <c:v>7.6364755988247102E-2</c:v>
                </c:pt>
                <c:pt idx="1003">
                  <c:v>7.8024671245341598E-2</c:v>
                </c:pt>
                <c:pt idx="1004">
                  <c:v>8.0961503215868896E-2</c:v>
                </c:pt>
                <c:pt idx="1005">
                  <c:v>7.8024671245341598E-2</c:v>
                </c:pt>
                <c:pt idx="1006">
                  <c:v>7.0203383180780704E-2</c:v>
                </c:pt>
                <c:pt idx="1007">
                  <c:v>7.0553886573886698E-2</c:v>
                </c:pt>
                <c:pt idx="1008">
                  <c:v>7.2635868240713303E-2</c:v>
                </c:pt>
                <c:pt idx="1009">
                  <c:v>7.4004572750538497E-2</c:v>
                </c:pt>
                <c:pt idx="1010">
                  <c:v>6.9145642838347496E-2</c:v>
                </c:pt>
                <c:pt idx="1011">
                  <c:v>7.2635868240713303E-2</c:v>
                </c:pt>
                <c:pt idx="1012">
                  <c:v>6.8078312701479807E-2</c:v>
                </c:pt>
                <c:pt idx="1013">
                  <c:v>7.0203383180780704E-2</c:v>
                </c:pt>
                <c:pt idx="1014">
                  <c:v>7.9337808448466204E-2</c:v>
                </c:pt>
                <c:pt idx="1015">
                  <c:v>7.5694836512180202E-2</c:v>
                </c:pt>
                <c:pt idx="1016">
                  <c:v>6.4815380512108903E-2</c:v>
                </c:pt>
                <c:pt idx="1017">
                  <c:v>6.4446893779076406E-2</c:v>
                </c:pt>
                <c:pt idx="1018">
                  <c:v>6.06528001854846E-2</c:v>
                </c:pt>
                <c:pt idx="1019">
                  <c:v>5.8722199233264397E-2</c:v>
                </c:pt>
                <c:pt idx="1020">
                  <c:v>5.8722199233264397E-2</c:v>
                </c:pt>
                <c:pt idx="1021">
                  <c:v>5.7939467329595297E-2</c:v>
                </c:pt>
                <c:pt idx="1022">
                  <c:v>5.8722199233264397E-2</c:v>
                </c:pt>
                <c:pt idx="1023">
                  <c:v>5.59548311635907E-2</c:v>
                </c:pt>
                <c:pt idx="1024">
                  <c:v>6.4446893779076406E-2</c:v>
                </c:pt>
                <c:pt idx="1025">
                  <c:v>5.9884950400747303E-2</c:v>
                </c:pt>
                <c:pt idx="1026">
                  <c:v>6.4446893779076406E-2</c:v>
                </c:pt>
                <c:pt idx="1027">
                  <c:v>5.8722199233264397E-2</c:v>
                </c:pt>
                <c:pt idx="1028">
                  <c:v>5.8722199233264397E-2</c:v>
                </c:pt>
                <c:pt idx="1029">
                  <c:v>6.0691042619107703E-2</c:v>
                </c:pt>
                <c:pt idx="1030">
                  <c:v>6.06528001854846E-2</c:v>
                </c:pt>
                <c:pt idx="1031">
                  <c:v>5.9498850846115697E-2</c:v>
                </c:pt>
                <c:pt idx="1032">
                  <c:v>5.8722199233264397E-2</c:v>
                </c:pt>
                <c:pt idx="1033">
                  <c:v>5.8722199233264397E-2</c:v>
                </c:pt>
                <c:pt idx="1034">
                  <c:v>5.8331604359483799E-2</c:v>
                </c:pt>
                <c:pt idx="1035">
                  <c:v>7.0203383180780704E-2</c:v>
                </c:pt>
                <c:pt idx="1036">
                  <c:v>6.7361269440044003E-2</c:v>
                </c:pt>
                <c:pt idx="1037">
                  <c:v>8.0314340095072503E-2</c:v>
                </c:pt>
                <c:pt idx="1038">
                  <c:v>8.1926594055204804E-2</c:v>
                </c:pt>
                <c:pt idx="1039">
                  <c:v>7.9337808448466204E-2</c:v>
                </c:pt>
                <c:pt idx="1040">
                  <c:v>7.5021416656516599E-2</c:v>
                </c:pt>
                <c:pt idx="1041">
                  <c:v>7.2635868240713303E-2</c:v>
                </c:pt>
                <c:pt idx="1042">
                  <c:v>7.5694836512180202E-2</c:v>
                </c:pt>
                <c:pt idx="1043">
                  <c:v>7.0203383180780704E-2</c:v>
                </c:pt>
                <c:pt idx="1044">
                  <c:v>6.4446893779076406E-2</c:v>
                </c:pt>
                <c:pt idx="1045">
                  <c:v>6.4446893779076406E-2</c:v>
                </c:pt>
                <c:pt idx="1046">
                  <c:v>5.9498850846115697E-2</c:v>
                </c:pt>
                <c:pt idx="1047">
                  <c:v>5.8722199233264397E-2</c:v>
                </c:pt>
                <c:pt idx="1048">
                  <c:v>7.0203383180780704E-2</c:v>
                </c:pt>
                <c:pt idx="1049">
                  <c:v>7.60302295936785E-2</c:v>
                </c:pt>
                <c:pt idx="1050">
                  <c:v>7.5358568371013096E-2</c:v>
                </c:pt>
                <c:pt idx="1051">
                  <c:v>8.1283947501162995E-2</c:v>
                </c:pt>
                <c:pt idx="1052">
                  <c:v>8.3837047475419202E-2</c:v>
                </c:pt>
                <c:pt idx="1053">
                  <c:v>8.0961503215868896E-2</c:v>
                </c:pt>
                <c:pt idx="1054">
                  <c:v>7.0203383180780704E-2</c:v>
                </c:pt>
                <c:pt idx="1055">
                  <c:v>6.4446893779076406E-2</c:v>
                </c:pt>
                <c:pt idx="1056">
                  <c:v>6.4077165483491502E-2</c:v>
                </c:pt>
                <c:pt idx="1057">
                  <c:v>5.9498850846115697E-2</c:v>
                </c:pt>
                <c:pt idx="1058">
                  <c:v>6.0691042619107703E-2</c:v>
                </c:pt>
                <c:pt idx="1059">
                  <c:v>6.6277213001827207E-2</c:v>
                </c:pt>
                <c:pt idx="1060">
                  <c:v>6.5913542716408202E-2</c:v>
                </c:pt>
                <c:pt idx="1061">
                  <c:v>7.0203383180780704E-2</c:v>
                </c:pt>
                <c:pt idx="1062">
                  <c:v>6.6639715080482997E-2</c:v>
                </c:pt>
                <c:pt idx="1063">
                  <c:v>7.8024671245341598E-2</c:v>
                </c:pt>
                <c:pt idx="1064">
                  <c:v>8.0961503215868896E-2</c:v>
                </c:pt>
                <c:pt idx="1065">
                  <c:v>7.5358568371013096E-2</c:v>
                </c:pt>
                <c:pt idx="1066">
                  <c:v>6.7361269440044003E-2</c:v>
                </c:pt>
                <c:pt idx="1067">
                  <c:v>6.4446893779076406E-2</c:v>
                </c:pt>
                <c:pt idx="1068">
                  <c:v>6.0269593467599698E-2</c:v>
                </c:pt>
                <c:pt idx="1069">
                  <c:v>8.6655788643999906E-2</c:v>
                </c:pt>
                <c:pt idx="1070">
                  <c:v>9.00294942531676E-2</c:v>
                </c:pt>
                <c:pt idx="1071">
                  <c:v>0.21488967435591</c:v>
                </c:pt>
                <c:pt idx="1072">
                  <c:v>9.5395860717423994E-2</c:v>
                </c:pt>
                <c:pt idx="1073">
                  <c:v>8.0961503215868896E-2</c:v>
                </c:pt>
                <c:pt idx="1074">
                  <c:v>7.4683372710711807E-2</c:v>
                </c:pt>
                <c:pt idx="1075">
                  <c:v>7.0553886573886698E-2</c:v>
                </c:pt>
                <c:pt idx="1076">
                  <c:v>7.0203383180780704E-2</c:v>
                </c:pt>
                <c:pt idx="1077">
                  <c:v>6.7720348443646994E-2</c:v>
                </c:pt>
                <c:pt idx="1078">
                  <c:v>6.5913542716408202E-2</c:v>
                </c:pt>
                <c:pt idx="1079">
                  <c:v>6.3706179993441206E-2</c:v>
                </c:pt>
                <c:pt idx="1080">
                  <c:v>5.9884950400747303E-2</c:v>
                </c:pt>
                <c:pt idx="1081">
                  <c:v>5.8722199233264397E-2</c:v>
                </c:pt>
                <c:pt idx="1082">
                  <c:v>5.8722199233264397E-2</c:v>
                </c:pt>
                <c:pt idx="1083">
                  <c:v>5.8331604359483799E-2</c:v>
                </c:pt>
                <c:pt idx="1084">
                  <c:v>5.7545765355135198E-2</c:v>
                </c:pt>
                <c:pt idx="1085">
                  <c:v>5.4743989439291298E-2</c:v>
                </c:pt>
                <c:pt idx="1086">
                  <c:v>5.4743989439291298E-2</c:v>
                </c:pt>
                <c:pt idx="1087">
                  <c:v>5.3927955107511097E-2</c:v>
                </c:pt>
                <c:pt idx="1088">
                  <c:v>5.4743989439291298E-2</c:v>
                </c:pt>
                <c:pt idx="1089">
                  <c:v>5.4743989439291298E-2</c:v>
                </c:pt>
                <c:pt idx="1090">
                  <c:v>5.3927955107511097E-2</c:v>
                </c:pt>
                <c:pt idx="1091">
                  <c:v>5.35172090246143E-2</c:v>
                </c:pt>
                <c:pt idx="1092">
                  <c:v>5.2690105642227598E-2</c:v>
                </c:pt>
                <c:pt idx="1093">
                  <c:v>5.2690105642227598E-2</c:v>
                </c:pt>
                <c:pt idx="1094">
                  <c:v>5.2690105642227598E-2</c:v>
                </c:pt>
                <c:pt idx="1095">
                  <c:v>5.2273684264292998E-2</c:v>
                </c:pt>
                <c:pt idx="1096">
                  <c:v>5.2273684264292998E-2</c:v>
                </c:pt>
                <c:pt idx="1097">
                  <c:v>5.2273684264292998E-2</c:v>
                </c:pt>
                <c:pt idx="1098">
                  <c:v>5.1855305438263097E-2</c:v>
                </c:pt>
                <c:pt idx="1099">
                  <c:v>5.10125363408361E-2</c:v>
                </c:pt>
                <c:pt idx="1100">
                  <c:v>5.1434934655412497E-2</c:v>
                </c:pt>
                <c:pt idx="1101">
                  <c:v>5.2690105642227598E-2</c:v>
                </c:pt>
                <c:pt idx="1102">
                  <c:v>5.2690105642227598E-2</c:v>
                </c:pt>
                <c:pt idx="1103">
                  <c:v>5.2273684264292998E-2</c:v>
                </c:pt>
                <c:pt idx="1104">
                  <c:v>5.2273684264292998E-2</c:v>
                </c:pt>
                <c:pt idx="1105">
                  <c:v>5.2273684264292998E-2</c:v>
                </c:pt>
                <c:pt idx="1106">
                  <c:v>5.1855305438263097E-2</c:v>
                </c:pt>
                <c:pt idx="1107">
                  <c:v>5.1434934655412497E-2</c:v>
                </c:pt>
                <c:pt idx="1108">
                  <c:v>0.119724606002935</c:v>
                </c:pt>
                <c:pt idx="1109">
                  <c:v>8.2566293518237896E-2</c:v>
                </c:pt>
                <c:pt idx="1110">
                  <c:v>7.1945811353579997E-2</c:v>
                </c:pt>
                <c:pt idx="1111">
                  <c:v>6.7720348443646994E-2</c:v>
                </c:pt>
                <c:pt idx="1112">
                  <c:v>6.4446893779076406E-2</c:v>
                </c:pt>
                <c:pt idx="1113">
                  <c:v>6.1452945879545799E-2</c:v>
                </c:pt>
                <c:pt idx="1114">
                  <c:v>5.9884950400747303E-2</c:v>
                </c:pt>
                <c:pt idx="1115">
                  <c:v>5.8722199233264397E-2</c:v>
                </c:pt>
                <c:pt idx="1116">
                  <c:v>5.8722199233264397E-2</c:v>
                </c:pt>
                <c:pt idx="1117">
                  <c:v>0.73591043221876196</c:v>
                </c:pt>
                <c:pt idx="1118">
                  <c:v>0.10507884148351899</c:v>
                </c:pt>
                <c:pt idx="1119">
                  <c:v>8.3203095320526305E-2</c:v>
                </c:pt>
                <c:pt idx="1120">
                  <c:v>7.5358568371013096E-2</c:v>
                </c:pt>
                <c:pt idx="1121">
                  <c:v>7.0203383180780704E-2</c:v>
                </c:pt>
                <c:pt idx="1122">
                  <c:v>6.5548690162083104E-2</c:v>
                </c:pt>
                <c:pt idx="1123">
                  <c:v>6.4446893779076406E-2</c:v>
                </c:pt>
                <c:pt idx="1124">
                  <c:v>6.2585518817326602E-2</c:v>
                </c:pt>
                <c:pt idx="1125">
                  <c:v>6.06528001854846E-2</c:v>
                </c:pt>
                <c:pt idx="1126">
                  <c:v>5.91112741713678E-2</c:v>
                </c:pt>
                <c:pt idx="1127">
                  <c:v>5.8722199233264397E-2</c:v>
                </c:pt>
                <c:pt idx="1128">
                  <c:v>5.8722199233264397E-2</c:v>
                </c:pt>
                <c:pt idx="1129">
                  <c:v>6.2960373173269704E-2</c:v>
                </c:pt>
                <c:pt idx="1130">
                  <c:v>6.2960373173269704E-2</c:v>
                </c:pt>
                <c:pt idx="1131">
                  <c:v>6.06528001854846E-2</c:v>
                </c:pt>
                <c:pt idx="1132">
                  <c:v>5.9498850846115697E-2</c:v>
                </c:pt>
                <c:pt idx="1133">
                  <c:v>5.8722199233264397E-2</c:v>
                </c:pt>
                <c:pt idx="1134">
                  <c:v>5.8722199233264397E-2</c:v>
                </c:pt>
                <c:pt idx="1135">
                  <c:v>5.8722199233264397E-2</c:v>
                </c:pt>
                <c:pt idx="1136">
                  <c:v>5.8722199233264397E-2</c:v>
                </c:pt>
                <c:pt idx="1137">
                  <c:v>5.8331604359483799E-2</c:v>
                </c:pt>
                <c:pt idx="1138">
                  <c:v>5.59548311635907E-2</c:v>
                </c:pt>
                <c:pt idx="1139">
                  <c:v>5.5552941238983501E-2</c:v>
                </c:pt>
                <c:pt idx="1140">
                  <c:v>5.4743989439291298E-2</c:v>
                </c:pt>
                <c:pt idx="1141">
                  <c:v>5.4336871977469399E-2</c:v>
                </c:pt>
                <c:pt idx="1142">
                  <c:v>5.2690105642227598E-2</c:v>
                </c:pt>
                <c:pt idx="1143">
                  <c:v>5.2690105642227598E-2</c:v>
                </c:pt>
                <c:pt idx="1144">
                  <c:v>5.2273684264292998E-2</c:v>
                </c:pt>
                <c:pt idx="1145">
                  <c:v>5.2273684264292998E-2</c:v>
                </c:pt>
                <c:pt idx="1146">
                  <c:v>5.2273684264292998E-2</c:v>
                </c:pt>
                <c:pt idx="1147">
                  <c:v>5.5149336467527801E-2</c:v>
                </c:pt>
                <c:pt idx="1148">
                  <c:v>5.6355032913749999E-2</c:v>
                </c:pt>
                <c:pt idx="1149">
                  <c:v>5.59548311635907E-2</c:v>
                </c:pt>
                <c:pt idx="1150">
                  <c:v>5.5552941238983501E-2</c:v>
                </c:pt>
                <c:pt idx="1151">
                  <c:v>5.3927955107511097E-2</c:v>
                </c:pt>
                <c:pt idx="1152">
                  <c:v>5.4336871977469399E-2</c:v>
                </c:pt>
                <c:pt idx="1153">
                  <c:v>5.35172090246143E-2</c:v>
                </c:pt>
                <c:pt idx="1154">
                  <c:v>5.2273684264292998E-2</c:v>
                </c:pt>
                <c:pt idx="1155">
                  <c:v>5.2690105642227598E-2</c:v>
                </c:pt>
                <c:pt idx="1156">
                  <c:v>5.3104603059482502E-2</c:v>
                </c:pt>
                <c:pt idx="1157">
                  <c:v>5.2690105642227598E-2</c:v>
                </c:pt>
                <c:pt idx="1158">
                  <c:v>5.2273684264292998E-2</c:v>
                </c:pt>
                <c:pt idx="1159">
                  <c:v>0.19098719559119501</c:v>
                </c:pt>
                <c:pt idx="1160">
                  <c:v>0.10507884148351899</c:v>
                </c:pt>
                <c:pt idx="1161">
                  <c:v>7.5694836512180202E-2</c:v>
                </c:pt>
                <c:pt idx="1162">
                  <c:v>7.0203383180780704E-2</c:v>
                </c:pt>
                <c:pt idx="1163">
                  <c:v>6.5913542716408202E-2</c:v>
                </c:pt>
                <c:pt idx="1164">
                  <c:v>6.4446893779076406E-2</c:v>
                </c:pt>
                <c:pt idx="1165">
                  <c:v>6.2209341192223801E-2</c:v>
                </c:pt>
                <c:pt idx="1166">
                  <c:v>0.101440858267396</c:v>
                </c:pt>
                <c:pt idx="1167">
                  <c:v>6.1452945879545799E-2</c:v>
                </c:pt>
                <c:pt idx="1168">
                  <c:v>5.9498850846115697E-2</c:v>
                </c:pt>
                <c:pt idx="1169">
                  <c:v>5.8722199233264397E-2</c:v>
                </c:pt>
                <c:pt idx="1170">
                  <c:v>5.7939467329595297E-2</c:v>
                </c:pt>
                <c:pt idx="1171">
                  <c:v>5.7150475058733399E-2</c:v>
                </c:pt>
                <c:pt idx="1172">
                  <c:v>5.5552941238983501E-2</c:v>
                </c:pt>
                <c:pt idx="1173">
                  <c:v>5.3927955107511097E-2</c:v>
                </c:pt>
                <c:pt idx="1174">
                  <c:v>5.4336871977469399E-2</c:v>
                </c:pt>
                <c:pt idx="1175">
                  <c:v>5.9498850846115697E-2</c:v>
                </c:pt>
                <c:pt idx="1176">
                  <c:v>5.91112741713678E-2</c:v>
                </c:pt>
                <c:pt idx="1177">
                  <c:v>5.8722199233264397E-2</c:v>
                </c:pt>
                <c:pt idx="1178">
                  <c:v>5.8722199233264397E-2</c:v>
                </c:pt>
                <c:pt idx="1179">
                  <c:v>5.67535724522336E-2</c:v>
                </c:pt>
                <c:pt idx="1180">
                  <c:v>5.5552941238983501E-2</c:v>
                </c:pt>
                <c:pt idx="1181">
                  <c:v>5.67535724522336E-2</c:v>
                </c:pt>
                <c:pt idx="1182">
                  <c:v>5.4743989439291298E-2</c:v>
                </c:pt>
                <c:pt idx="1183">
                  <c:v>5.5149336467527801E-2</c:v>
                </c:pt>
                <c:pt idx="1184">
                  <c:v>5.4336871977469399E-2</c:v>
                </c:pt>
                <c:pt idx="1185">
                  <c:v>5.2690105642227598E-2</c:v>
                </c:pt>
                <c:pt idx="1186">
                  <c:v>5.35172090246143E-2</c:v>
                </c:pt>
                <c:pt idx="1187">
                  <c:v>5.2690105642227598E-2</c:v>
                </c:pt>
                <c:pt idx="1188">
                  <c:v>5.2273684264292998E-2</c:v>
                </c:pt>
                <c:pt idx="1189">
                  <c:v>5.2273684264292998E-2</c:v>
                </c:pt>
                <c:pt idx="1190">
                  <c:v>5.2273684264292998E-2</c:v>
                </c:pt>
                <c:pt idx="1191">
                  <c:v>5.2273684264292998E-2</c:v>
                </c:pt>
                <c:pt idx="1192">
                  <c:v>5.2273684264292998E-2</c:v>
                </c:pt>
                <c:pt idx="1193">
                  <c:v>5.6394961244740402E-2</c:v>
                </c:pt>
                <c:pt idx="1194">
                  <c:v>5.5754098873166E-2</c:v>
                </c:pt>
                <c:pt idx="1195">
                  <c:v>5.5593206953771498E-2</c:v>
                </c:pt>
                <c:pt idx="1196">
                  <c:v>5.8331604359483799E-2</c:v>
                </c:pt>
                <c:pt idx="1197">
                  <c:v>5.7939467329595297E-2</c:v>
                </c:pt>
                <c:pt idx="1198">
                  <c:v>5.7150475058733399E-2</c:v>
                </c:pt>
                <c:pt idx="1199">
                  <c:v>5.59548311635907E-2</c:v>
                </c:pt>
                <c:pt idx="1200">
                  <c:v>5.4336871977469399E-2</c:v>
                </c:pt>
                <c:pt idx="1201">
                  <c:v>5.2690105642227598E-2</c:v>
                </c:pt>
                <c:pt idx="1202">
                  <c:v>5.2273684264292998E-2</c:v>
                </c:pt>
                <c:pt idx="1203">
                  <c:v>5.2273684264292998E-2</c:v>
                </c:pt>
                <c:pt idx="1204">
                  <c:v>5.2273684264292998E-2</c:v>
                </c:pt>
                <c:pt idx="1205">
                  <c:v>5.2273684264292998E-2</c:v>
                </c:pt>
                <c:pt idx="1206">
                  <c:v>5.2273684264292998E-2</c:v>
                </c:pt>
                <c:pt idx="1207">
                  <c:v>5.2273684264292998E-2</c:v>
                </c:pt>
                <c:pt idx="1208">
                  <c:v>5.1434934655412497E-2</c:v>
                </c:pt>
                <c:pt idx="1209">
                  <c:v>5.2273684264292998E-2</c:v>
                </c:pt>
                <c:pt idx="1210">
                  <c:v>5.3104603059482502E-2</c:v>
                </c:pt>
                <c:pt idx="1211">
                  <c:v>0.35221089758240898</c:v>
                </c:pt>
                <c:pt idx="1212">
                  <c:v>0.274917249365357</c:v>
                </c:pt>
                <c:pt idx="1213">
                  <c:v>0.25066313654341799</c:v>
                </c:pt>
                <c:pt idx="1214">
                  <c:v>0.20021759248336701</c:v>
                </c:pt>
                <c:pt idx="1215">
                  <c:v>0.12998786981664301</c:v>
                </c:pt>
                <c:pt idx="1216">
                  <c:v>0.121003364765036</c:v>
                </c:pt>
                <c:pt idx="1217">
                  <c:v>0.110266861394317</c:v>
                </c:pt>
                <c:pt idx="1218">
                  <c:v>0.110535924953357</c:v>
                </c:pt>
                <c:pt idx="1219">
                  <c:v>0.11583911913971801</c:v>
                </c:pt>
                <c:pt idx="1220">
                  <c:v>0.12728228251604701</c:v>
                </c:pt>
                <c:pt idx="1221">
                  <c:v>0.12876219767241701</c:v>
                </c:pt>
                <c:pt idx="1222">
                  <c:v>9.4218918431725404E-2</c:v>
                </c:pt>
                <c:pt idx="1223">
                  <c:v>7.5694836512180202E-2</c:v>
                </c:pt>
                <c:pt idx="1224">
                  <c:v>7.0903370288967801E-2</c:v>
                </c:pt>
                <c:pt idx="1225">
                  <c:v>7.0203383180780704E-2</c:v>
                </c:pt>
                <c:pt idx="1226">
                  <c:v>6.6277213001827207E-2</c:v>
                </c:pt>
                <c:pt idx="1227">
                  <c:v>6.4446893779076406E-2</c:v>
                </c:pt>
                <c:pt idx="1228">
                  <c:v>6.4446893779076406E-2</c:v>
                </c:pt>
                <c:pt idx="1229">
                  <c:v>6.0691042619107703E-2</c:v>
                </c:pt>
                <c:pt idx="1230">
                  <c:v>5.9498850846115697E-2</c:v>
                </c:pt>
                <c:pt idx="1231">
                  <c:v>5.8722199233264397E-2</c:v>
                </c:pt>
                <c:pt idx="1232">
                  <c:v>5.91112741713678E-2</c:v>
                </c:pt>
                <c:pt idx="1233">
                  <c:v>5.8722199233264397E-2</c:v>
                </c:pt>
                <c:pt idx="1234">
                  <c:v>5.8722199233264397E-2</c:v>
                </c:pt>
                <c:pt idx="1235">
                  <c:v>5.8722199233264397E-2</c:v>
                </c:pt>
                <c:pt idx="1236">
                  <c:v>5.7939467329595297E-2</c:v>
                </c:pt>
                <c:pt idx="1237">
                  <c:v>5.7545765355135198E-2</c:v>
                </c:pt>
                <c:pt idx="1238">
                  <c:v>5.67535724522336E-2</c:v>
                </c:pt>
                <c:pt idx="1239">
                  <c:v>5.67535724522336E-2</c:v>
                </c:pt>
                <c:pt idx="1240">
                  <c:v>5.6355032913749999E-2</c:v>
                </c:pt>
                <c:pt idx="1241">
                  <c:v>5.67535724522336E-2</c:v>
                </c:pt>
                <c:pt idx="1242">
                  <c:v>5.5552941238983501E-2</c:v>
                </c:pt>
                <c:pt idx="1243">
                  <c:v>5.5552941238983501E-2</c:v>
                </c:pt>
                <c:pt idx="1244">
                  <c:v>5.5149336467527801E-2</c:v>
                </c:pt>
                <c:pt idx="1245">
                  <c:v>5.3927955107511097E-2</c:v>
                </c:pt>
                <c:pt idx="1246">
                  <c:v>5.4336871977469399E-2</c:v>
                </c:pt>
                <c:pt idx="1247">
                  <c:v>5.4336871977469399E-2</c:v>
                </c:pt>
                <c:pt idx="1248">
                  <c:v>5.3104603059482502E-2</c:v>
                </c:pt>
                <c:pt idx="1249">
                  <c:v>5.2273684264292998E-2</c:v>
                </c:pt>
                <c:pt idx="1250">
                  <c:v>5.3104603059482502E-2</c:v>
                </c:pt>
                <c:pt idx="1251">
                  <c:v>5.2273684264292998E-2</c:v>
                </c:pt>
                <c:pt idx="1252">
                  <c:v>5.2273684264292998E-2</c:v>
                </c:pt>
                <c:pt idx="1253">
                  <c:v>5.6554508863763099E-2</c:v>
                </c:pt>
                <c:pt idx="1254">
                  <c:v>5.6235148088794401E-2</c:v>
                </c:pt>
                <c:pt idx="1255">
                  <c:v>5.5593206953771498E-2</c:v>
                </c:pt>
                <c:pt idx="1256">
                  <c:v>5.5432041099100798E-2</c:v>
                </c:pt>
                <c:pt idx="1257">
                  <c:v>5.4296061749001902E-2</c:v>
                </c:pt>
                <c:pt idx="1258">
                  <c:v>5.5270599574212202E-2</c:v>
                </c:pt>
                <c:pt idx="1259">
                  <c:v>5.5149336467527801E-2</c:v>
                </c:pt>
                <c:pt idx="1260">
                  <c:v>5.3021855918710198E-2</c:v>
                </c:pt>
                <c:pt idx="1261">
                  <c:v>5.4173522808573897E-2</c:v>
                </c:pt>
                <c:pt idx="1262">
                  <c:v>4.9474535522698197E-2</c:v>
                </c:pt>
                <c:pt idx="1263">
                  <c:v>4.57709723919437E-2</c:v>
                </c:pt>
                <c:pt idx="1264">
                  <c:v>4.4313236809488399E-2</c:v>
                </c:pt>
                <c:pt idx="1265">
                  <c:v>6.6915845909235397E-3</c:v>
                </c:pt>
                <c:pt idx="1266">
                  <c:v>6.6915845909235397E-3</c:v>
                </c:pt>
                <c:pt idx="1267">
                  <c:v>6.6915845909235397E-3</c:v>
                </c:pt>
                <c:pt idx="1268">
                  <c:v>6.7055353184914297E-3</c:v>
                </c:pt>
                <c:pt idx="1269">
                  <c:v>6.7055353184914297E-3</c:v>
                </c:pt>
                <c:pt idx="1270">
                  <c:v>6.6915845909235397E-3</c:v>
                </c:pt>
                <c:pt idx="1271">
                  <c:v>6.6915845909235397E-3</c:v>
                </c:pt>
                <c:pt idx="1272">
                  <c:v>1.1445784128382401E-2</c:v>
                </c:pt>
                <c:pt idx="1273">
                  <c:v>2.1458747642493201E-2</c:v>
                </c:pt>
                <c:pt idx="1274">
                  <c:v>3.4661307892339101E-2</c:v>
                </c:pt>
                <c:pt idx="1275">
                  <c:v>3.5400518601262997E-2</c:v>
                </c:pt>
                <c:pt idx="1276">
                  <c:v>4.2119485290294197E-2</c:v>
                </c:pt>
                <c:pt idx="1277">
                  <c:v>5.3968928610650002E-2</c:v>
                </c:pt>
                <c:pt idx="1278">
                  <c:v>6.0691042619107703E-2</c:v>
                </c:pt>
                <c:pt idx="1279">
                  <c:v>0.18208916169143599</c:v>
                </c:pt>
                <c:pt idx="1280">
                  <c:v>0.14443503981776601</c:v>
                </c:pt>
                <c:pt idx="1281">
                  <c:v>0.14580989989436399</c:v>
                </c:pt>
                <c:pt idx="1282">
                  <c:v>0.12802349600520599</c:v>
                </c:pt>
                <c:pt idx="1283">
                  <c:v>0.15301821375120001</c:v>
                </c:pt>
                <c:pt idx="1284">
                  <c:v>0.12454248616022801</c:v>
                </c:pt>
                <c:pt idx="1285">
                  <c:v>0.117402368935744</c:v>
                </c:pt>
                <c:pt idx="1286">
                  <c:v>0.14374472127343699</c:v>
                </c:pt>
                <c:pt idx="1287">
                  <c:v>0.139795419176511</c:v>
                </c:pt>
                <c:pt idx="1288">
                  <c:v>0.136730616546404</c:v>
                </c:pt>
                <c:pt idx="1289">
                  <c:v>0.13649319438540999</c:v>
                </c:pt>
                <c:pt idx="1290">
                  <c:v>0.15654834548167201</c:v>
                </c:pt>
                <c:pt idx="1291">
                  <c:v>0.126290035315927</c:v>
                </c:pt>
                <c:pt idx="1292">
                  <c:v>0.12554283555413601</c:v>
                </c:pt>
                <c:pt idx="1293">
                  <c:v>0.13072002418216799</c:v>
                </c:pt>
                <c:pt idx="1294">
                  <c:v>0.117402368935744</c:v>
                </c:pt>
                <c:pt idx="1295">
                  <c:v>9.5395860717423994E-2</c:v>
                </c:pt>
                <c:pt idx="1296">
                  <c:v>8.0961503215868896E-2</c:v>
                </c:pt>
                <c:pt idx="1297">
                  <c:v>7.0203383180780704E-2</c:v>
                </c:pt>
                <c:pt idx="1298">
                  <c:v>9.8876760840228103E-2</c:v>
                </c:pt>
                <c:pt idx="1299">
                  <c:v>0.16368590757106599</c:v>
                </c:pt>
                <c:pt idx="1300">
                  <c:v>0.136255529430931</c:v>
                </c:pt>
                <c:pt idx="1301">
                  <c:v>0.13791411729688699</c:v>
                </c:pt>
                <c:pt idx="1302">
                  <c:v>9.1237971228407405E-2</c:v>
                </c:pt>
                <c:pt idx="1303">
                  <c:v>7.5694836512180202E-2</c:v>
                </c:pt>
                <c:pt idx="1304">
                  <c:v>0.17168500443707299</c:v>
                </c:pt>
                <c:pt idx="1305">
                  <c:v>0.122020683764984</c:v>
                </c:pt>
                <c:pt idx="1306">
                  <c:v>8.2246809049807301E-2</c:v>
                </c:pt>
                <c:pt idx="1307">
                  <c:v>8.5722266113389997E-2</c:v>
                </c:pt>
                <c:pt idx="1308">
                  <c:v>7.60302295936785E-2</c:v>
                </c:pt>
                <c:pt idx="1309">
                  <c:v>7.1599322077933999E-2</c:v>
                </c:pt>
                <c:pt idx="1310">
                  <c:v>0.10424594250598899</c:v>
                </c:pt>
                <c:pt idx="1311">
                  <c:v>0.119210852789498</c:v>
                </c:pt>
                <c:pt idx="1312">
                  <c:v>8.6345273410550996E-2</c:v>
                </c:pt>
                <c:pt idx="1313">
                  <c:v>0.10972757378337999</c:v>
                </c:pt>
                <c:pt idx="1314">
                  <c:v>8.75834418088801E-2</c:v>
                </c:pt>
                <c:pt idx="1315">
                  <c:v>8.6965651771277297E-2</c:v>
                </c:pt>
                <c:pt idx="1316">
                  <c:v>0.101723404870412</c:v>
                </c:pt>
                <c:pt idx="1317">
                  <c:v>0.106458462317725</c:v>
                </c:pt>
                <c:pt idx="1318">
                  <c:v>0.36032402675199499</c:v>
                </c:pt>
                <c:pt idx="1319">
                  <c:v>5.2273684264292998E-2</c:v>
                </c:pt>
                <c:pt idx="1320">
                  <c:v>0.113205762629979</c:v>
                </c:pt>
                <c:pt idx="1321">
                  <c:v>0.107554641562337</c:v>
                </c:pt>
                <c:pt idx="1322">
                  <c:v>8.8811414041338396E-2</c:v>
                </c:pt>
                <c:pt idx="1323">
                  <c:v>0.12998786981664301</c:v>
                </c:pt>
                <c:pt idx="1324">
                  <c:v>0.100874373369275</c:v>
                </c:pt>
                <c:pt idx="1325">
                  <c:v>0.17825488119605401</c:v>
                </c:pt>
                <c:pt idx="1326">
                  <c:v>0.12925328544470499</c:v>
                </c:pt>
                <c:pt idx="1327">
                  <c:v>8.4782734314957406E-2</c:v>
                </c:pt>
                <c:pt idx="1328">
                  <c:v>0.90889374809663603</c:v>
                </c:pt>
                <c:pt idx="1329">
                  <c:v>0.78358160888548101</c:v>
                </c:pt>
                <c:pt idx="1330">
                  <c:v>0.61121774673947105</c:v>
                </c:pt>
                <c:pt idx="1331">
                  <c:v>0.57411203822037904</c:v>
                </c:pt>
                <c:pt idx="1332">
                  <c:v>0.25066313654341799</c:v>
                </c:pt>
                <c:pt idx="1333">
                  <c:v>0.16876392320186001</c:v>
                </c:pt>
                <c:pt idx="1334">
                  <c:v>0.141196690354911</c:v>
                </c:pt>
                <c:pt idx="1335">
                  <c:v>0.123033045627795</c:v>
                </c:pt>
                <c:pt idx="1336">
                  <c:v>0.107554641562337</c:v>
                </c:pt>
                <c:pt idx="1337">
                  <c:v>9.5688764506133797E-2</c:v>
                </c:pt>
                <c:pt idx="1338">
                  <c:v>9.0634915666181495E-2</c:v>
                </c:pt>
                <c:pt idx="1339">
                  <c:v>8.5722266113389997E-2</c:v>
                </c:pt>
                <c:pt idx="1340">
                  <c:v>8.5409763618236004E-2</c:v>
                </c:pt>
                <c:pt idx="1341">
                  <c:v>8.0961503215868896E-2</c:v>
                </c:pt>
                <c:pt idx="1342">
                  <c:v>7.60302295936785E-2</c:v>
                </c:pt>
                <c:pt idx="1343">
                  <c:v>7.60302295936785E-2</c:v>
                </c:pt>
                <c:pt idx="1344">
                  <c:v>7.5694836512180202E-2</c:v>
                </c:pt>
                <c:pt idx="1345">
                  <c:v>7.1945811353579997E-2</c:v>
                </c:pt>
                <c:pt idx="1346">
                  <c:v>7.1599322077933999E-2</c:v>
                </c:pt>
                <c:pt idx="1347">
                  <c:v>7.0903370288967801E-2</c:v>
                </c:pt>
                <c:pt idx="1348">
                  <c:v>7.0203383180780704E-2</c:v>
                </c:pt>
                <c:pt idx="1349">
                  <c:v>7.0203383180780704E-2</c:v>
                </c:pt>
                <c:pt idx="1350">
                  <c:v>7.0203383180780704E-2</c:v>
                </c:pt>
                <c:pt idx="1351">
                  <c:v>7.0203383180780704E-2</c:v>
                </c:pt>
                <c:pt idx="1352">
                  <c:v>7.0203383180780704E-2</c:v>
                </c:pt>
                <c:pt idx="1353">
                  <c:v>6.4446893779076406E-2</c:v>
                </c:pt>
                <c:pt idx="1354">
                  <c:v>6.4815380512108903E-2</c:v>
                </c:pt>
                <c:pt idx="1355">
                  <c:v>6.9145642838347496E-2</c:v>
                </c:pt>
                <c:pt idx="1356">
                  <c:v>6.4446893779076406E-2</c:v>
                </c:pt>
                <c:pt idx="1357">
                  <c:v>6.7720348443646994E-2</c:v>
                </c:pt>
                <c:pt idx="1358">
                  <c:v>7.0203383180780704E-2</c:v>
                </c:pt>
                <c:pt idx="1359">
                  <c:v>6.8078312701479807E-2</c:v>
                </c:pt>
                <c:pt idx="1360">
                  <c:v>5.8722199233264397E-2</c:v>
                </c:pt>
                <c:pt idx="1361">
                  <c:v>5.8331604359483799E-2</c:v>
                </c:pt>
                <c:pt idx="1362">
                  <c:v>5.67535724522336E-2</c:v>
                </c:pt>
                <c:pt idx="1363">
                  <c:v>5.0970183592536397E-2</c:v>
                </c:pt>
                <c:pt idx="1364">
                  <c:v>4.4863144170942199E-2</c:v>
                </c:pt>
                <c:pt idx="1365">
                  <c:v>1.8316852826735401E-4</c:v>
                </c:pt>
                <c:pt idx="1366">
                  <c:v>1.8316852826735401E-4</c:v>
                </c:pt>
                <c:pt idx="1367">
                  <c:v>1.8316852826735401E-4</c:v>
                </c:pt>
                <c:pt idx="1368">
                  <c:v>1.8316852826735401E-4</c:v>
                </c:pt>
                <c:pt idx="1369">
                  <c:v>1.8316852826735401E-4</c:v>
                </c:pt>
                <c:pt idx="1370">
                  <c:v>1.8316852826735401E-4</c:v>
                </c:pt>
                <c:pt idx="1371">
                  <c:v>1.8316852826735401E-4</c:v>
                </c:pt>
                <c:pt idx="1372">
                  <c:v>1.8316852826735401E-4</c:v>
                </c:pt>
                <c:pt idx="1373">
                  <c:v>1.8316852826735401E-4</c:v>
                </c:pt>
                <c:pt idx="1374">
                  <c:v>1.8316852826735401E-4</c:v>
                </c:pt>
                <c:pt idx="1375">
                  <c:v>1.8316852826735401E-4</c:v>
                </c:pt>
                <c:pt idx="1376">
                  <c:v>1.8316852826735401E-4</c:v>
                </c:pt>
                <c:pt idx="1377">
                  <c:v>1.8316852826735401E-4</c:v>
                </c:pt>
                <c:pt idx="1378">
                  <c:v>1.8316852826735401E-4</c:v>
                </c:pt>
                <c:pt idx="1379">
                  <c:v>1.8316852826735401E-4</c:v>
                </c:pt>
                <c:pt idx="1380">
                  <c:v>1.8316852826735401E-4</c:v>
                </c:pt>
                <c:pt idx="1381">
                  <c:v>1.8316852826735401E-4</c:v>
                </c:pt>
                <c:pt idx="1382">
                  <c:v>1.8316852826735401E-4</c:v>
                </c:pt>
                <c:pt idx="1383">
                  <c:v>1.8316852826735401E-4</c:v>
                </c:pt>
                <c:pt idx="1384">
                  <c:v>1.8316852826735401E-4</c:v>
                </c:pt>
                <c:pt idx="1385">
                  <c:v>1.8316852826735401E-4</c:v>
                </c:pt>
                <c:pt idx="1386">
                  <c:v>1.8316852826735401E-4</c:v>
                </c:pt>
                <c:pt idx="1387">
                  <c:v>1.8316852826735401E-4</c:v>
                </c:pt>
                <c:pt idx="1388">
                  <c:v>1.8316852826735401E-4</c:v>
                </c:pt>
                <c:pt idx="1389">
                  <c:v>1.8316852826735401E-4</c:v>
                </c:pt>
                <c:pt idx="1390">
                  <c:v>1.8316852826735401E-4</c:v>
                </c:pt>
                <c:pt idx="1391">
                  <c:v>1.8316852826735401E-4</c:v>
                </c:pt>
                <c:pt idx="1392">
                  <c:v>1.8316852826735401E-4</c:v>
                </c:pt>
                <c:pt idx="1393">
                  <c:v>1.8316852826735401E-4</c:v>
                </c:pt>
                <c:pt idx="1394">
                  <c:v>1.8316852826735401E-4</c:v>
                </c:pt>
                <c:pt idx="1395">
                  <c:v>1.8316852826735401E-4</c:v>
                </c:pt>
                <c:pt idx="1396">
                  <c:v>1.8316852826735401E-4</c:v>
                </c:pt>
                <c:pt idx="1397">
                  <c:v>1.8316852826735401E-4</c:v>
                </c:pt>
                <c:pt idx="1398">
                  <c:v>1.8316852826735401E-4</c:v>
                </c:pt>
                <c:pt idx="1399">
                  <c:v>1.8316852826735401E-4</c:v>
                </c:pt>
                <c:pt idx="1400">
                  <c:v>1.8316852826735401E-4</c:v>
                </c:pt>
                <c:pt idx="1401">
                  <c:v>1.8316852826735401E-4</c:v>
                </c:pt>
                <c:pt idx="1402">
                  <c:v>1.8316852826735401E-4</c:v>
                </c:pt>
                <c:pt idx="1403">
                  <c:v>1.8316852826735401E-4</c:v>
                </c:pt>
                <c:pt idx="1404">
                  <c:v>1.8316852826735401E-4</c:v>
                </c:pt>
                <c:pt idx="1405">
                  <c:v>1.8316852826735401E-4</c:v>
                </c:pt>
                <c:pt idx="1406">
                  <c:v>1.8316852826735401E-4</c:v>
                </c:pt>
                <c:pt idx="1407">
                  <c:v>1.8316852826735401E-4</c:v>
                </c:pt>
                <c:pt idx="1408">
                  <c:v>1.8316852826735401E-4</c:v>
                </c:pt>
                <c:pt idx="1409">
                  <c:v>1.8316852826735401E-4</c:v>
                </c:pt>
                <c:pt idx="1410">
                  <c:v>1.8316852826735401E-4</c:v>
                </c:pt>
                <c:pt idx="1411">
                  <c:v>1.8316852826735401E-4</c:v>
                </c:pt>
                <c:pt idx="1412">
                  <c:v>1.8316852826735401E-4</c:v>
                </c:pt>
                <c:pt idx="1413">
                  <c:v>1.8316852826735401E-4</c:v>
                </c:pt>
                <c:pt idx="1414">
                  <c:v>1.8316852826735401E-4</c:v>
                </c:pt>
                <c:pt idx="1415">
                  <c:v>1.8316852826735401E-4</c:v>
                </c:pt>
                <c:pt idx="1416">
                  <c:v>1.8316852826735401E-4</c:v>
                </c:pt>
                <c:pt idx="1417">
                  <c:v>1.8316852826735401E-4</c:v>
                </c:pt>
                <c:pt idx="1418">
                  <c:v>1.8316852826735401E-4</c:v>
                </c:pt>
                <c:pt idx="1419">
                  <c:v>1.8316852826735401E-4</c:v>
                </c:pt>
                <c:pt idx="1420">
                  <c:v>1.8316852826735401E-4</c:v>
                </c:pt>
                <c:pt idx="1421">
                  <c:v>1.8316852826735401E-4</c:v>
                </c:pt>
                <c:pt idx="1422">
                  <c:v>1.8316852826735401E-4</c:v>
                </c:pt>
                <c:pt idx="1423">
                  <c:v>1.8316852826735401E-4</c:v>
                </c:pt>
                <c:pt idx="1424">
                  <c:v>1.8316852826735401E-4</c:v>
                </c:pt>
                <c:pt idx="1425">
                  <c:v>1.8316852826735401E-4</c:v>
                </c:pt>
                <c:pt idx="1426">
                  <c:v>1.8316852826735401E-4</c:v>
                </c:pt>
                <c:pt idx="1427">
                  <c:v>1.8316852826735401E-4</c:v>
                </c:pt>
                <c:pt idx="1428">
                  <c:v>1.8316852826735401E-4</c:v>
                </c:pt>
                <c:pt idx="1429">
                  <c:v>1.8316852826735401E-4</c:v>
                </c:pt>
                <c:pt idx="1430">
                  <c:v>1.8316852826735401E-4</c:v>
                </c:pt>
                <c:pt idx="1431">
                  <c:v>1.8316852826735401E-4</c:v>
                </c:pt>
                <c:pt idx="1432">
                  <c:v>1.8316852826735401E-4</c:v>
                </c:pt>
                <c:pt idx="1433">
                  <c:v>1.8316852826735401E-4</c:v>
                </c:pt>
                <c:pt idx="1434">
                  <c:v>1.8316852826735401E-4</c:v>
                </c:pt>
                <c:pt idx="1435">
                  <c:v>1.8316852826735401E-4</c:v>
                </c:pt>
                <c:pt idx="1436">
                  <c:v>1.8316852826735401E-4</c:v>
                </c:pt>
                <c:pt idx="1437">
                  <c:v>1.8316852826735401E-4</c:v>
                </c:pt>
                <c:pt idx="1438">
                  <c:v>1.8316852826735401E-4</c:v>
                </c:pt>
                <c:pt idx="1439">
                  <c:v>1.8316852826735401E-4</c:v>
                </c:pt>
                <c:pt idx="1440">
                  <c:v>1.8316852826735401E-4</c:v>
                </c:pt>
                <c:pt idx="1441">
                  <c:v>1.8316852826735401E-4</c:v>
                </c:pt>
                <c:pt idx="1442">
                  <c:v>1.8316852826735401E-4</c:v>
                </c:pt>
                <c:pt idx="1443">
                  <c:v>1.8316852826735401E-4</c:v>
                </c:pt>
                <c:pt idx="1444">
                  <c:v>1.8316852826735401E-4</c:v>
                </c:pt>
                <c:pt idx="1445">
                  <c:v>1.8316852826735401E-4</c:v>
                </c:pt>
                <c:pt idx="1446">
                  <c:v>1.8316852826735401E-4</c:v>
                </c:pt>
                <c:pt idx="1447">
                  <c:v>1.8316852826735401E-4</c:v>
                </c:pt>
                <c:pt idx="1448">
                  <c:v>1.8316852826735401E-4</c:v>
                </c:pt>
                <c:pt idx="1449">
                  <c:v>1.8316852826735401E-4</c:v>
                </c:pt>
                <c:pt idx="1450">
                  <c:v>1.8316852826735401E-4</c:v>
                </c:pt>
                <c:pt idx="1451">
                  <c:v>1.8316852826735401E-4</c:v>
                </c:pt>
                <c:pt idx="1452">
                  <c:v>1.8316852826735401E-4</c:v>
                </c:pt>
                <c:pt idx="1453">
                  <c:v>1.8316852826735401E-4</c:v>
                </c:pt>
                <c:pt idx="1454">
                  <c:v>1.8316852826735401E-4</c:v>
                </c:pt>
                <c:pt idx="1455">
                  <c:v>1.8316852826735401E-4</c:v>
                </c:pt>
                <c:pt idx="1456">
                  <c:v>1.8316852826735401E-4</c:v>
                </c:pt>
                <c:pt idx="1457">
                  <c:v>1.8316852826735401E-4</c:v>
                </c:pt>
                <c:pt idx="1458">
                  <c:v>1.8316852826735401E-4</c:v>
                </c:pt>
                <c:pt idx="1459">
                  <c:v>1.8316852826735401E-4</c:v>
                </c:pt>
                <c:pt idx="1460">
                  <c:v>1.8316852826735401E-4</c:v>
                </c:pt>
                <c:pt idx="1461">
                  <c:v>1.8316852826735401E-4</c:v>
                </c:pt>
                <c:pt idx="1462">
                  <c:v>1.8316852826735401E-4</c:v>
                </c:pt>
                <c:pt idx="1463">
                  <c:v>1.8316852826735401E-4</c:v>
                </c:pt>
                <c:pt idx="1464">
                  <c:v>1.8316852826735401E-4</c:v>
                </c:pt>
                <c:pt idx="1465">
                  <c:v>1.8316852826735401E-4</c:v>
                </c:pt>
                <c:pt idx="1466">
                  <c:v>1.8316852826735401E-4</c:v>
                </c:pt>
                <c:pt idx="1467">
                  <c:v>1.8316852826735401E-4</c:v>
                </c:pt>
                <c:pt idx="1468">
                  <c:v>1.8316852826735401E-4</c:v>
                </c:pt>
                <c:pt idx="1469">
                  <c:v>1.8316852826735401E-4</c:v>
                </c:pt>
                <c:pt idx="1470">
                  <c:v>1.8316852826735401E-4</c:v>
                </c:pt>
                <c:pt idx="1471">
                  <c:v>1.8316852826735401E-4</c:v>
                </c:pt>
                <c:pt idx="1472">
                  <c:v>1.8316852826735401E-4</c:v>
                </c:pt>
                <c:pt idx="1473">
                  <c:v>1.8316852826735401E-4</c:v>
                </c:pt>
                <c:pt idx="1474">
                  <c:v>1.8316852826735401E-4</c:v>
                </c:pt>
                <c:pt idx="1475">
                  <c:v>1.8316852826735401E-4</c:v>
                </c:pt>
                <c:pt idx="1476">
                  <c:v>1.8316852826735401E-4</c:v>
                </c:pt>
                <c:pt idx="1477">
                  <c:v>1.8316852826735401E-4</c:v>
                </c:pt>
                <c:pt idx="1478">
                  <c:v>1.8316852826735401E-4</c:v>
                </c:pt>
                <c:pt idx="1479">
                  <c:v>1.8316852826735401E-4</c:v>
                </c:pt>
                <c:pt idx="1480">
                  <c:v>1.8316852826735401E-4</c:v>
                </c:pt>
                <c:pt idx="1481">
                  <c:v>1.8316852826735401E-4</c:v>
                </c:pt>
                <c:pt idx="1482">
                  <c:v>1.8316852826735401E-4</c:v>
                </c:pt>
                <c:pt idx="1483">
                  <c:v>1.8316852826735401E-4</c:v>
                </c:pt>
                <c:pt idx="1484">
                  <c:v>1.8316852826735401E-4</c:v>
                </c:pt>
                <c:pt idx="1485">
                  <c:v>1.8316852826735401E-4</c:v>
                </c:pt>
                <c:pt idx="1486">
                  <c:v>1.8316852826735401E-4</c:v>
                </c:pt>
                <c:pt idx="1487">
                  <c:v>1.8316852826735401E-4</c:v>
                </c:pt>
                <c:pt idx="1488">
                  <c:v>1.8316852826735401E-4</c:v>
                </c:pt>
                <c:pt idx="1489">
                  <c:v>1.8316852826735401E-4</c:v>
                </c:pt>
                <c:pt idx="1490">
                  <c:v>1.8316852826735401E-4</c:v>
                </c:pt>
                <c:pt idx="1491">
                  <c:v>1.8316852826735401E-4</c:v>
                </c:pt>
                <c:pt idx="1492">
                  <c:v>1.8316852826735401E-4</c:v>
                </c:pt>
                <c:pt idx="1493">
                  <c:v>1.8316852826735401E-4</c:v>
                </c:pt>
                <c:pt idx="1494">
                  <c:v>1.8316852826735401E-4</c:v>
                </c:pt>
                <c:pt idx="1495">
                  <c:v>1.8316852826735401E-4</c:v>
                </c:pt>
                <c:pt idx="1496">
                  <c:v>1.8316852826735401E-4</c:v>
                </c:pt>
                <c:pt idx="1497">
                  <c:v>1.8316852826735401E-4</c:v>
                </c:pt>
                <c:pt idx="1498">
                  <c:v>1.8316852826735401E-4</c:v>
                </c:pt>
                <c:pt idx="1499">
                  <c:v>1.8316852826735401E-4</c:v>
                </c:pt>
                <c:pt idx="1500">
                  <c:v>1.8316852826735401E-4</c:v>
                </c:pt>
                <c:pt idx="1501">
                  <c:v>1.8316852826735401E-4</c:v>
                </c:pt>
                <c:pt idx="1502">
                  <c:v>1.8316852826735401E-4</c:v>
                </c:pt>
                <c:pt idx="1503">
                  <c:v>1.8316852826735401E-4</c:v>
                </c:pt>
                <c:pt idx="1504">
                  <c:v>1.8316852826735401E-4</c:v>
                </c:pt>
                <c:pt idx="1505">
                  <c:v>1.8316852826735401E-4</c:v>
                </c:pt>
                <c:pt idx="1506">
                  <c:v>1.8316852826735401E-4</c:v>
                </c:pt>
                <c:pt idx="1507">
                  <c:v>1.8316852826735401E-4</c:v>
                </c:pt>
                <c:pt idx="1508">
                  <c:v>1.8316852826735401E-4</c:v>
                </c:pt>
                <c:pt idx="1509">
                  <c:v>1.8316852826735401E-4</c:v>
                </c:pt>
                <c:pt idx="1510">
                  <c:v>1.8316852826735401E-4</c:v>
                </c:pt>
                <c:pt idx="1511">
                  <c:v>1.8316852826735401E-4</c:v>
                </c:pt>
                <c:pt idx="1512">
                  <c:v>1.8316852826735401E-4</c:v>
                </c:pt>
                <c:pt idx="1513">
                  <c:v>1.8316852826735401E-4</c:v>
                </c:pt>
                <c:pt idx="1514">
                  <c:v>1.8316852826735401E-4</c:v>
                </c:pt>
                <c:pt idx="1515">
                  <c:v>1.8316852826735401E-4</c:v>
                </c:pt>
                <c:pt idx="1516">
                  <c:v>1.8316852826735401E-4</c:v>
                </c:pt>
                <c:pt idx="1517">
                  <c:v>1.8316852826735401E-4</c:v>
                </c:pt>
                <c:pt idx="1518">
                  <c:v>1.8316852826735401E-4</c:v>
                </c:pt>
                <c:pt idx="1519">
                  <c:v>1.8316852826735401E-4</c:v>
                </c:pt>
                <c:pt idx="1520">
                  <c:v>1.8316852826735401E-4</c:v>
                </c:pt>
                <c:pt idx="1521">
                  <c:v>1.8316852826735401E-4</c:v>
                </c:pt>
                <c:pt idx="1522">
                  <c:v>1.8316852826735401E-4</c:v>
                </c:pt>
                <c:pt idx="1523">
                  <c:v>1.8316852826735401E-4</c:v>
                </c:pt>
                <c:pt idx="1524">
                  <c:v>1.8316852826735401E-4</c:v>
                </c:pt>
                <c:pt idx="1525">
                  <c:v>1.8316852826735401E-4</c:v>
                </c:pt>
                <c:pt idx="1526">
                  <c:v>1.8316852826735401E-4</c:v>
                </c:pt>
                <c:pt idx="1527">
                  <c:v>1.8316852826735401E-4</c:v>
                </c:pt>
                <c:pt idx="1528">
                  <c:v>1.8316852826735401E-4</c:v>
                </c:pt>
                <c:pt idx="1529">
                  <c:v>1.8316852826735401E-4</c:v>
                </c:pt>
                <c:pt idx="1530">
                  <c:v>1.8316852826735401E-4</c:v>
                </c:pt>
                <c:pt idx="1531">
                  <c:v>1.8316852826735401E-4</c:v>
                </c:pt>
                <c:pt idx="1532">
                  <c:v>1.8316852826735401E-4</c:v>
                </c:pt>
                <c:pt idx="1533">
                  <c:v>1.8316852826735401E-4</c:v>
                </c:pt>
                <c:pt idx="1534">
                  <c:v>1.8316852826735401E-4</c:v>
                </c:pt>
                <c:pt idx="1535">
                  <c:v>1.8316852826735401E-4</c:v>
                </c:pt>
                <c:pt idx="1536">
                  <c:v>1.8316852826735401E-4</c:v>
                </c:pt>
                <c:pt idx="1537">
                  <c:v>1.8316852826735401E-4</c:v>
                </c:pt>
                <c:pt idx="1538">
                  <c:v>1.8316852826735401E-4</c:v>
                </c:pt>
                <c:pt idx="1539">
                  <c:v>1.8316852826735401E-4</c:v>
                </c:pt>
                <c:pt idx="1540">
                  <c:v>1.8316852826735401E-4</c:v>
                </c:pt>
                <c:pt idx="1541">
                  <c:v>1.8316852826735401E-4</c:v>
                </c:pt>
                <c:pt idx="1542">
                  <c:v>1.8316852826735401E-4</c:v>
                </c:pt>
                <c:pt idx="1543">
                  <c:v>1.8316852826735401E-4</c:v>
                </c:pt>
                <c:pt idx="1544">
                  <c:v>1.8316852826735401E-4</c:v>
                </c:pt>
                <c:pt idx="1545">
                  <c:v>1.8316852826735401E-4</c:v>
                </c:pt>
                <c:pt idx="1546">
                  <c:v>1.8316852826735401E-4</c:v>
                </c:pt>
                <c:pt idx="1547">
                  <c:v>1.8316852826735401E-4</c:v>
                </c:pt>
                <c:pt idx="1548">
                  <c:v>1.8316852826735401E-4</c:v>
                </c:pt>
                <c:pt idx="1549">
                  <c:v>1.8316852826735401E-4</c:v>
                </c:pt>
                <c:pt idx="1550">
                  <c:v>1.8316852826735401E-4</c:v>
                </c:pt>
                <c:pt idx="1551">
                  <c:v>1.8316852826735401E-4</c:v>
                </c:pt>
                <c:pt idx="1552">
                  <c:v>1.8316852826735401E-4</c:v>
                </c:pt>
                <c:pt idx="1553">
                  <c:v>1.8316852826735401E-4</c:v>
                </c:pt>
                <c:pt idx="1554">
                  <c:v>1.8316852826735401E-4</c:v>
                </c:pt>
                <c:pt idx="1555">
                  <c:v>1.8316852826735401E-4</c:v>
                </c:pt>
                <c:pt idx="1556">
                  <c:v>1.8316852826735401E-4</c:v>
                </c:pt>
                <c:pt idx="1557">
                  <c:v>1.8316852826735401E-4</c:v>
                </c:pt>
                <c:pt idx="1558">
                  <c:v>1.8316852826735401E-4</c:v>
                </c:pt>
                <c:pt idx="1559">
                  <c:v>1.8316852826735401E-4</c:v>
                </c:pt>
                <c:pt idx="1560">
                  <c:v>1.8316852826735401E-4</c:v>
                </c:pt>
                <c:pt idx="1561">
                  <c:v>1.8316852826735401E-4</c:v>
                </c:pt>
                <c:pt idx="1562">
                  <c:v>1.8316852826735401E-4</c:v>
                </c:pt>
                <c:pt idx="1563">
                  <c:v>1.8316852826735401E-4</c:v>
                </c:pt>
                <c:pt idx="1564">
                  <c:v>1.8316852826735401E-4</c:v>
                </c:pt>
                <c:pt idx="1565">
                  <c:v>1.8316852826735401E-4</c:v>
                </c:pt>
                <c:pt idx="1566">
                  <c:v>1.8316852826735401E-4</c:v>
                </c:pt>
                <c:pt idx="1567">
                  <c:v>1.8316852826735401E-4</c:v>
                </c:pt>
                <c:pt idx="1568">
                  <c:v>1.8316852826735401E-4</c:v>
                </c:pt>
                <c:pt idx="1569">
                  <c:v>1.8316852826735401E-4</c:v>
                </c:pt>
                <c:pt idx="1570">
                  <c:v>1.8316852826735401E-4</c:v>
                </c:pt>
                <c:pt idx="1571">
                  <c:v>1.8316852826735401E-4</c:v>
                </c:pt>
                <c:pt idx="1572">
                  <c:v>1.8316852826735401E-4</c:v>
                </c:pt>
                <c:pt idx="1573">
                  <c:v>1.8316852826735401E-4</c:v>
                </c:pt>
                <c:pt idx="1574">
                  <c:v>1.8316852826735401E-4</c:v>
                </c:pt>
                <c:pt idx="1575">
                  <c:v>1.8316852826735401E-4</c:v>
                </c:pt>
                <c:pt idx="1576">
                  <c:v>1.8316852826735401E-4</c:v>
                </c:pt>
                <c:pt idx="1577">
                  <c:v>1.8316852826735401E-4</c:v>
                </c:pt>
                <c:pt idx="1578">
                  <c:v>1.8316852826735401E-4</c:v>
                </c:pt>
                <c:pt idx="1579">
                  <c:v>1.8316852826735401E-4</c:v>
                </c:pt>
                <c:pt idx="1580">
                  <c:v>1.8316852826735401E-4</c:v>
                </c:pt>
                <c:pt idx="1581">
                  <c:v>1.8316852826735401E-4</c:v>
                </c:pt>
                <c:pt idx="1582">
                  <c:v>1.8316852826735401E-4</c:v>
                </c:pt>
                <c:pt idx="1583">
                  <c:v>1.8316852826735401E-4</c:v>
                </c:pt>
                <c:pt idx="1584">
                  <c:v>1.8316852826735401E-4</c:v>
                </c:pt>
                <c:pt idx="1585">
                  <c:v>1.8316852826735401E-4</c:v>
                </c:pt>
                <c:pt idx="1586">
                  <c:v>1.8316852826735401E-4</c:v>
                </c:pt>
                <c:pt idx="1587">
                  <c:v>1.8316852826735401E-4</c:v>
                </c:pt>
                <c:pt idx="1588">
                  <c:v>1.8316852826735401E-4</c:v>
                </c:pt>
                <c:pt idx="1589">
                  <c:v>1.8316852826735401E-4</c:v>
                </c:pt>
                <c:pt idx="1590">
                  <c:v>1.8316852826735401E-4</c:v>
                </c:pt>
                <c:pt idx="1591">
                  <c:v>1.8316852826735401E-4</c:v>
                </c:pt>
                <c:pt idx="1592">
                  <c:v>1.8316852826735401E-4</c:v>
                </c:pt>
                <c:pt idx="1593">
                  <c:v>1.8316852826735401E-4</c:v>
                </c:pt>
                <c:pt idx="1594">
                  <c:v>1.8316852826735401E-4</c:v>
                </c:pt>
                <c:pt idx="1595">
                  <c:v>1.8316852826735401E-4</c:v>
                </c:pt>
                <c:pt idx="1596">
                  <c:v>1.8316852826735401E-4</c:v>
                </c:pt>
                <c:pt idx="1597">
                  <c:v>1.8316852826735401E-4</c:v>
                </c:pt>
                <c:pt idx="1598">
                  <c:v>1.8316852826735401E-4</c:v>
                </c:pt>
                <c:pt idx="1599">
                  <c:v>1.8316852826735401E-4</c:v>
                </c:pt>
                <c:pt idx="1600">
                  <c:v>1.8316852826735401E-4</c:v>
                </c:pt>
                <c:pt idx="1601">
                  <c:v>1.8316852826735401E-4</c:v>
                </c:pt>
                <c:pt idx="1602">
                  <c:v>1.8316852826735401E-4</c:v>
                </c:pt>
                <c:pt idx="1603">
                  <c:v>1.8316852826735401E-4</c:v>
                </c:pt>
                <c:pt idx="1604">
                  <c:v>1.8316852826735401E-4</c:v>
                </c:pt>
                <c:pt idx="1605">
                  <c:v>1.8316852826735401E-4</c:v>
                </c:pt>
                <c:pt idx="1606">
                  <c:v>1.8316852826735401E-4</c:v>
                </c:pt>
                <c:pt idx="1607">
                  <c:v>1.8316852826735401E-4</c:v>
                </c:pt>
                <c:pt idx="1608">
                  <c:v>1.8316852826735401E-4</c:v>
                </c:pt>
                <c:pt idx="1609">
                  <c:v>1.8316852826735401E-4</c:v>
                </c:pt>
                <c:pt idx="1610">
                  <c:v>1.8316852826735401E-4</c:v>
                </c:pt>
                <c:pt idx="1611">
                  <c:v>1.8316852826735401E-4</c:v>
                </c:pt>
                <c:pt idx="1612">
                  <c:v>1.8316852826735401E-4</c:v>
                </c:pt>
                <c:pt idx="1613">
                  <c:v>1.8316852826735401E-4</c:v>
                </c:pt>
                <c:pt idx="1614">
                  <c:v>1.8316852826735401E-4</c:v>
                </c:pt>
                <c:pt idx="1615">
                  <c:v>1.8316852826735401E-4</c:v>
                </c:pt>
                <c:pt idx="1616">
                  <c:v>1.8316852826735401E-4</c:v>
                </c:pt>
                <c:pt idx="1617">
                  <c:v>1.8316852826735401E-4</c:v>
                </c:pt>
                <c:pt idx="1618">
                  <c:v>1.8316852826735401E-4</c:v>
                </c:pt>
                <c:pt idx="1619">
                  <c:v>1.8316852826735401E-4</c:v>
                </c:pt>
                <c:pt idx="1620">
                  <c:v>1.8316852826735401E-4</c:v>
                </c:pt>
                <c:pt idx="1621">
                  <c:v>1.8316852826735401E-4</c:v>
                </c:pt>
                <c:pt idx="1622">
                  <c:v>1.8316852826735401E-4</c:v>
                </c:pt>
                <c:pt idx="1623">
                  <c:v>1.8316852826735401E-4</c:v>
                </c:pt>
                <c:pt idx="1624">
                  <c:v>1.8316852826735401E-4</c:v>
                </c:pt>
                <c:pt idx="1625">
                  <c:v>1.8316852826735401E-4</c:v>
                </c:pt>
                <c:pt idx="1626">
                  <c:v>1.8316852826735401E-4</c:v>
                </c:pt>
                <c:pt idx="1627">
                  <c:v>1.8316852826735401E-4</c:v>
                </c:pt>
                <c:pt idx="1628">
                  <c:v>1.8316852826735401E-4</c:v>
                </c:pt>
                <c:pt idx="1629">
                  <c:v>1.8316852826735401E-4</c:v>
                </c:pt>
                <c:pt idx="1630">
                  <c:v>1.8316852826735401E-4</c:v>
                </c:pt>
                <c:pt idx="1631">
                  <c:v>1.8316852826735401E-4</c:v>
                </c:pt>
                <c:pt idx="1632">
                  <c:v>1.8316852826735401E-4</c:v>
                </c:pt>
                <c:pt idx="1633">
                  <c:v>1.8316852826735401E-4</c:v>
                </c:pt>
                <c:pt idx="1634">
                  <c:v>1.8316852826735401E-4</c:v>
                </c:pt>
                <c:pt idx="1635">
                  <c:v>1.8316852826735401E-4</c:v>
                </c:pt>
                <c:pt idx="1636">
                  <c:v>1.8316852826735401E-4</c:v>
                </c:pt>
                <c:pt idx="1637">
                  <c:v>1.8316852826735401E-4</c:v>
                </c:pt>
                <c:pt idx="1638">
                  <c:v>1.8316852826735401E-4</c:v>
                </c:pt>
                <c:pt idx="1639">
                  <c:v>1.8316852826735401E-4</c:v>
                </c:pt>
                <c:pt idx="1640">
                  <c:v>1.8316852826735401E-4</c:v>
                </c:pt>
                <c:pt idx="1641">
                  <c:v>1.8316852826735401E-4</c:v>
                </c:pt>
                <c:pt idx="1642">
                  <c:v>1.8316852826735401E-4</c:v>
                </c:pt>
                <c:pt idx="1643">
                  <c:v>1.8316852826735401E-4</c:v>
                </c:pt>
                <c:pt idx="1644">
                  <c:v>1.8316852826735401E-4</c:v>
                </c:pt>
                <c:pt idx="1645">
                  <c:v>1.8316852826735401E-4</c:v>
                </c:pt>
                <c:pt idx="1646">
                  <c:v>1.8316852826735401E-4</c:v>
                </c:pt>
                <c:pt idx="1647">
                  <c:v>1.8316852826735401E-4</c:v>
                </c:pt>
                <c:pt idx="1648">
                  <c:v>1.8316852826735401E-4</c:v>
                </c:pt>
                <c:pt idx="1649">
                  <c:v>1.8316852826735401E-4</c:v>
                </c:pt>
                <c:pt idx="1650">
                  <c:v>1.8316852826735401E-4</c:v>
                </c:pt>
                <c:pt idx="1651">
                  <c:v>1.8316852826735401E-4</c:v>
                </c:pt>
                <c:pt idx="1652">
                  <c:v>1.8316852826735401E-4</c:v>
                </c:pt>
                <c:pt idx="1653">
                  <c:v>1.8316852826735401E-4</c:v>
                </c:pt>
                <c:pt idx="1654">
                  <c:v>1.8316852826735401E-4</c:v>
                </c:pt>
                <c:pt idx="1655">
                  <c:v>1.8316852826735401E-4</c:v>
                </c:pt>
                <c:pt idx="1656">
                  <c:v>1.8316852826735401E-4</c:v>
                </c:pt>
                <c:pt idx="1657">
                  <c:v>3.0472131006623E-2</c:v>
                </c:pt>
                <c:pt idx="1658">
                  <c:v>3.0472131006623E-2</c:v>
                </c:pt>
                <c:pt idx="1659">
                  <c:v>3.0472131006623E-2</c:v>
                </c:pt>
                <c:pt idx="1660">
                  <c:v>3.0472131006623E-2</c:v>
                </c:pt>
                <c:pt idx="1661">
                  <c:v>3.0472131006623E-2</c:v>
                </c:pt>
                <c:pt idx="1662">
                  <c:v>3.0472131006623E-2</c:v>
                </c:pt>
                <c:pt idx="1663">
                  <c:v>3.0472131006623E-2</c:v>
                </c:pt>
                <c:pt idx="1664">
                  <c:v>3.0472131006623E-2</c:v>
                </c:pt>
                <c:pt idx="1665">
                  <c:v>3.0472131006623E-2</c:v>
                </c:pt>
                <c:pt idx="1666">
                  <c:v>3.0472131006623E-2</c:v>
                </c:pt>
                <c:pt idx="1667">
                  <c:v>3.0472131006623E-2</c:v>
                </c:pt>
                <c:pt idx="1668">
                  <c:v>4.6131151480481199E-2</c:v>
                </c:pt>
                <c:pt idx="1669">
                  <c:v>4.6131151480481199E-2</c:v>
                </c:pt>
                <c:pt idx="1670">
                  <c:v>3.5610058934534498E-2</c:v>
                </c:pt>
                <c:pt idx="1671">
                  <c:v>3.4127584693344898E-2</c:v>
                </c:pt>
                <c:pt idx="1672">
                  <c:v>3.3372020855242802E-2</c:v>
                </c:pt>
                <c:pt idx="1673">
                  <c:v>3.3154297178681701E-2</c:v>
                </c:pt>
                <c:pt idx="1674">
                  <c:v>3.3154297178681701E-2</c:v>
                </c:pt>
                <c:pt idx="1675">
                  <c:v>3.5505379552722899E-2</c:v>
                </c:pt>
                <c:pt idx="1676">
                  <c:v>3.3804986637166599E-2</c:v>
                </c:pt>
                <c:pt idx="1677">
                  <c:v>4.3805610974326302E-2</c:v>
                </c:pt>
                <c:pt idx="1678">
                  <c:v>5.1855305438263097E-2</c:v>
                </c:pt>
                <c:pt idx="1679">
                  <c:v>5.3968928610650002E-2</c:v>
                </c:pt>
                <c:pt idx="1680">
                  <c:v>3.8969593327993698E-2</c:v>
                </c:pt>
                <c:pt idx="1681">
                  <c:v>3.6544189807698697E-2</c:v>
                </c:pt>
                <c:pt idx="1682">
                  <c:v>3.5190247289783601E-2</c:v>
                </c:pt>
                <c:pt idx="1683">
                  <c:v>3.48734488282232E-2</c:v>
                </c:pt>
                <c:pt idx="1684">
                  <c:v>3.4020251716140398E-2</c:v>
                </c:pt>
                <c:pt idx="1685">
                  <c:v>3.4020251716140398E-2</c:v>
                </c:pt>
                <c:pt idx="1686">
                  <c:v>3.48734488282232E-2</c:v>
                </c:pt>
                <c:pt idx="1687">
                  <c:v>3.9905371967093303E-2</c:v>
                </c:pt>
                <c:pt idx="1688">
                  <c:v>3.959833424649037</c:v>
                </c:pt>
                <c:pt idx="1689">
                  <c:v>0.19831548086875</c:v>
                </c:pt>
                <c:pt idx="1690">
                  <c:v>0.13885663946431501</c:v>
                </c:pt>
                <c:pt idx="1691">
                  <c:v>0.113735293220566</c:v>
                </c:pt>
                <c:pt idx="1692">
                  <c:v>0.100306013923669</c:v>
                </c:pt>
                <c:pt idx="1693">
                  <c:v>8.6655788643999906E-2</c:v>
                </c:pt>
                <c:pt idx="1694">
                  <c:v>8.0961503215868896E-2</c:v>
                </c:pt>
                <c:pt idx="1695">
                  <c:v>7.66984239309976E-2</c:v>
                </c:pt>
                <c:pt idx="1696">
                  <c:v>7.5694836512180202E-2</c:v>
                </c:pt>
                <c:pt idx="1697">
                  <c:v>7.3663798666528293E-2</c:v>
                </c:pt>
                <c:pt idx="1698">
                  <c:v>7.0203383180780704E-2</c:v>
                </c:pt>
                <c:pt idx="1699">
                  <c:v>7.0203383180780704E-2</c:v>
                </c:pt>
                <c:pt idx="1700">
                  <c:v>6.9145642838347496E-2</c:v>
                </c:pt>
                <c:pt idx="1701">
                  <c:v>6.5182640981282999E-2</c:v>
                </c:pt>
                <c:pt idx="1702">
                  <c:v>6.94992727356437E-2</c:v>
                </c:pt>
                <c:pt idx="1703">
                  <c:v>7.0203383180780704E-2</c:v>
                </c:pt>
                <c:pt idx="1704">
                  <c:v>5.8722199233264397E-2</c:v>
                </c:pt>
                <c:pt idx="1705">
                  <c:v>6.3706179993441206E-2</c:v>
                </c:pt>
                <c:pt idx="1706">
                  <c:v>6.2585518817326602E-2</c:v>
                </c:pt>
                <c:pt idx="1707">
                  <c:v>5.8722199233264397E-2</c:v>
                </c:pt>
                <c:pt idx="1708">
                  <c:v>5.8722199233264397E-2</c:v>
                </c:pt>
                <c:pt idx="1709">
                  <c:v>5.7545765355135198E-2</c:v>
                </c:pt>
                <c:pt idx="1710">
                  <c:v>5.2690105642227598E-2</c:v>
                </c:pt>
                <c:pt idx="1711">
                  <c:v>5.8331604359483799E-2</c:v>
                </c:pt>
                <c:pt idx="1712">
                  <c:v>0.278055796240127</c:v>
                </c:pt>
                <c:pt idx="1713">
                  <c:v>0.185083030599205</c:v>
                </c:pt>
                <c:pt idx="1714">
                  <c:v>0.24715790093079401</c:v>
                </c:pt>
                <c:pt idx="1715">
                  <c:v>0.13838584964424699</c:v>
                </c:pt>
                <c:pt idx="1716">
                  <c:v>0.19137698452367</c:v>
                </c:pt>
                <c:pt idx="1717">
                  <c:v>0.18647046709151499</c:v>
                </c:pt>
                <c:pt idx="1718">
                  <c:v>0.19505703840949901</c:v>
                </c:pt>
                <c:pt idx="1719">
                  <c:v>0.22794207318839299</c:v>
                </c:pt>
                <c:pt idx="1720">
                  <c:v>0.21068024519454301</c:v>
                </c:pt>
                <c:pt idx="1721">
                  <c:v>0.21343106004396101</c:v>
                </c:pt>
                <c:pt idx="1722">
                  <c:v>0.187851866991571</c:v>
                </c:pt>
                <c:pt idx="1723">
                  <c:v>0.170645134641637</c:v>
                </c:pt>
                <c:pt idx="1724">
                  <c:v>0.17825488119605401</c:v>
                </c:pt>
                <c:pt idx="1725">
                  <c:v>0.17209991758010601</c:v>
                </c:pt>
                <c:pt idx="1726">
                  <c:v>0.20116467691338299</c:v>
                </c:pt>
                <c:pt idx="1727">
                  <c:v>0.22635690942467401</c:v>
                </c:pt>
                <c:pt idx="1728">
                  <c:v>0.23178996701332599</c:v>
                </c:pt>
                <c:pt idx="1729">
                  <c:v>0.151011361902536</c:v>
                </c:pt>
                <c:pt idx="1730">
                  <c:v>0.15916553850979401</c:v>
                </c:pt>
                <c:pt idx="1731">
                  <c:v>0.230918756555206</c:v>
                </c:pt>
                <c:pt idx="1732">
                  <c:v>0.22899526085322999</c:v>
                </c:pt>
                <c:pt idx="1733">
                  <c:v>0.14580989989436399</c:v>
                </c:pt>
                <c:pt idx="1734">
                  <c:v>0.15567022722767401</c:v>
                </c:pt>
                <c:pt idx="1735">
                  <c:v>0.12579219168973699</c:v>
                </c:pt>
                <c:pt idx="1736">
                  <c:v>0.11187552137637601</c:v>
                </c:pt>
                <c:pt idx="1737">
                  <c:v>0.10507884148351899</c:v>
                </c:pt>
                <c:pt idx="1738">
                  <c:v>0.107554641562337</c:v>
                </c:pt>
                <c:pt idx="1739">
                  <c:v>0.103409116727153</c:v>
                </c:pt>
                <c:pt idx="1740">
                  <c:v>0.221561731095717</c:v>
                </c:pt>
                <c:pt idx="1741">
                  <c:v>0.23646173418244501</c:v>
                </c:pt>
                <c:pt idx="1742">
                  <c:v>0.22899526085322999</c:v>
                </c:pt>
                <c:pt idx="1743">
                  <c:v>0.171477326906956</c:v>
                </c:pt>
                <c:pt idx="1744">
                  <c:v>0.18088349884049601</c:v>
                </c:pt>
                <c:pt idx="1745">
                  <c:v>0.14466471561114</c:v>
                </c:pt>
                <c:pt idx="1746">
                  <c:v>0.163899329229342</c:v>
                </c:pt>
                <c:pt idx="1747">
                  <c:v>0.16538873992986799</c:v>
                </c:pt>
                <c:pt idx="1748">
                  <c:v>0.139326493692528</c:v>
                </c:pt>
                <c:pt idx="1749">
                  <c:v>0.133624922488015</c:v>
                </c:pt>
                <c:pt idx="1750">
                  <c:v>0.107827661605457</c:v>
                </c:pt>
                <c:pt idx="1751">
                  <c:v>9.5688764506133797E-2</c:v>
                </c:pt>
                <c:pt idx="1752">
                  <c:v>8.6034100960414306E-2</c:v>
                </c:pt>
                <c:pt idx="1753">
                  <c:v>8.0961503215868896E-2</c:v>
                </c:pt>
                <c:pt idx="1754">
                  <c:v>7.5694836512180202E-2</c:v>
                </c:pt>
                <c:pt idx="1755">
                  <c:v>7.1945811353579997E-2</c:v>
                </c:pt>
                <c:pt idx="1756">
                  <c:v>7.0203383180780704E-2</c:v>
                </c:pt>
                <c:pt idx="1757">
                  <c:v>7.0203383180780704E-2</c:v>
                </c:pt>
                <c:pt idx="1758">
                  <c:v>7.0203383180780704E-2</c:v>
                </c:pt>
                <c:pt idx="1759">
                  <c:v>6.94992727356437E-2</c:v>
                </c:pt>
                <c:pt idx="1760">
                  <c:v>6.4446893779076406E-2</c:v>
                </c:pt>
                <c:pt idx="1761">
                  <c:v>9.7724565580837197E-2</c:v>
                </c:pt>
                <c:pt idx="1762">
                  <c:v>9.1838694814856001E-2</c:v>
                </c:pt>
                <c:pt idx="1763">
                  <c:v>8.75834418088801E-2</c:v>
                </c:pt>
                <c:pt idx="1764">
                  <c:v>8.0961503215868896E-2</c:v>
                </c:pt>
                <c:pt idx="1765">
                  <c:v>7.5694836512180202E-2</c:v>
                </c:pt>
                <c:pt idx="1766">
                  <c:v>7.5694836512180202E-2</c:v>
                </c:pt>
                <c:pt idx="1767">
                  <c:v>7.0203383180780704E-2</c:v>
                </c:pt>
                <c:pt idx="1768">
                  <c:v>6.9145642838347496E-2</c:v>
                </c:pt>
                <c:pt idx="1769">
                  <c:v>7.0203383180780704E-2</c:v>
                </c:pt>
                <c:pt idx="1770">
                  <c:v>6.4446893779076406E-2</c:v>
                </c:pt>
                <c:pt idx="1771">
                  <c:v>7.0203383180780704E-2</c:v>
                </c:pt>
                <c:pt idx="1772">
                  <c:v>7.8682848709910297E-2</c:v>
                </c:pt>
                <c:pt idx="1773">
                  <c:v>6.8790947560813706E-2</c:v>
                </c:pt>
                <c:pt idx="1774">
                  <c:v>8.9421672253958404E-2</c:v>
                </c:pt>
                <c:pt idx="1775">
                  <c:v>9.7724565580837197E-2</c:v>
                </c:pt>
                <c:pt idx="1776">
                  <c:v>7.3322096204346196E-2</c:v>
                </c:pt>
                <c:pt idx="1777">
                  <c:v>8.2246809049807301E-2</c:v>
                </c:pt>
                <c:pt idx="1778">
                  <c:v>7.9337808448466204E-2</c:v>
                </c:pt>
                <c:pt idx="1779">
                  <c:v>7.5694836512180202E-2</c:v>
                </c:pt>
                <c:pt idx="1780">
                  <c:v>6.1831822834853299E-2</c:v>
                </c:pt>
                <c:pt idx="1781">
                  <c:v>6.4446893779076406E-2</c:v>
                </c:pt>
                <c:pt idx="1782">
                  <c:v>6.4446893779076406E-2</c:v>
                </c:pt>
                <c:pt idx="1783">
                  <c:v>6.7720348443646994E-2</c:v>
                </c:pt>
                <c:pt idx="1784">
                  <c:v>7.8354165857086003E-2</c:v>
                </c:pt>
                <c:pt idx="1785">
                  <c:v>6.7001062727662E-2</c:v>
                </c:pt>
                <c:pt idx="1786">
                  <c:v>5.8722199233264397E-2</c:v>
                </c:pt>
                <c:pt idx="1787">
                  <c:v>8.0961503215868896E-2</c:v>
                </c:pt>
                <c:pt idx="1788">
                  <c:v>7.0203383180780704E-2</c:v>
                </c:pt>
                <c:pt idx="1789">
                  <c:v>6.1452945879545799E-2</c:v>
                </c:pt>
                <c:pt idx="1790">
                  <c:v>6.4446893779076406E-2</c:v>
                </c:pt>
                <c:pt idx="1791">
                  <c:v>7.0203383180780704E-2</c:v>
                </c:pt>
                <c:pt idx="1792">
                  <c:v>7.0203383180780704E-2</c:v>
                </c:pt>
                <c:pt idx="1793">
                  <c:v>7.5694836512180202E-2</c:v>
                </c:pt>
                <c:pt idx="1794">
                  <c:v>7.1251845224229102E-2</c:v>
                </c:pt>
                <c:pt idx="1795">
                  <c:v>8.0961503215868896E-2</c:v>
                </c:pt>
                <c:pt idx="1796">
                  <c:v>7.4344427727798201E-2</c:v>
                </c:pt>
                <c:pt idx="1797">
                  <c:v>6.2960373173269704E-2</c:v>
                </c:pt>
                <c:pt idx="1798">
                  <c:v>7.2979455929578302E-2</c:v>
                </c:pt>
                <c:pt idx="1799">
                  <c:v>7.8024671245341598E-2</c:v>
                </c:pt>
                <c:pt idx="1800">
                  <c:v>6.4446893779076406E-2</c:v>
                </c:pt>
                <c:pt idx="1801">
                  <c:v>6.4446893779076406E-2</c:v>
                </c:pt>
                <c:pt idx="1802">
                  <c:v>6.8078312701479807E-2</c:v>
                </c:pt>
                <c:pt idx="1803">
                  <c:v>7.0203383180780704E-2</c:v>
                </c:pt>
                <c:pt idx="1804">
                  <c:v>6.4446893779076406E-2</c:v>
                </c:pt>
                <c:pt idx="1805">
                  <c:v>6.1452945879545799E-2</c:v>
                </c:pt>
                <c:pt idx="1806">
                  <c:v>6.4446893779076406E-2</c:v>
                </c:pt>
                <c:pt idx="1807">
                  <c:v>7.0203383180780704E-2</c:v>
                </c:pt>
                <c:pt idx="1808">
                  <c:v>7.66984239309976E-2</c:v>
                </c:pt>
                <c:pt idx="1809">
                  <c:v>8.0961503215868896E-2</c:v>
                </c:pt>
                <c:pt idx="1810">
                  <c:v>8.5722266113389997E-2</c:v>
                </c:pt>
                <c:pt idx="1811">
                  <c:v>7.66984239309976E-2</c:v>
                </c:pt>
                <c:pt idx="1812">
                  <c:v>8.1283947501162995E-2</c:v>
                </c:pt>
                <c:pt idx="1813">
                  <c:v>7.66984239309976E-2</c:v>
                </c:pt>
                <c:pt idx="1814">
                  <c:v>7.2979455929578302E-2</c:v>
                </c:pt>
                <c:pt idx="1815">
                  <c:v>7.4683372710711807E-2</c:v>
                </c:pt>
                <c:pt idx="1816">
                  <c:v>7.7031241522608901E-2</c:v>
                </c:pt>
                <c:pt idx="1817">
                  <c:v>7.5694836512180202E-2</c:v>
                </c:pt>
                <c:pt idx="1818">
                  <c:v>7.3322096204346196E-2</c:v>
                </c:pt>
                <c:pt idx="1819">
                  <c:v>7.2979455929578302E-2</c:v>
                </c:pt>
                <c:pt idx="1820">
                  <c:v>7.8354165857086003E-2</c:v>
                </c:pt>
                <c:pt idx="1821">
                  <c:v>6.4446893779076406E-2</c:v>
                </c:pt>
                <c:pt idx="1822">
                  <c:v>8.5409763618236004E-2</c:v>
                </c:pt>
                <c:pt idx="1823">
                  <c:v>0.11583911913971801</c:v>
                </c:pt>
                <c:pt idx="1824">
                  <c:v>0.11426337981733201</c:v>
                </c:pt>
                <c:pt idx="1825">
                  <c:v>7.9337808448466204E-2</c:v>
                </c:pt>
                <c:pt idx="1826">
                  <c:v>0.103129290238194</c:v>
                </c:pt>
                <c:pt idx="1827">
                  <c:v>9.3033277437085601E-2</c:v>
                </c:pt>
                <c:pt idx="1828">
                  <c:v>0.105355613556242</c:v>
                </c:pt>
                <c:pt idx="1829">
                  <c:v>8.9116849936751397E-2</c:v>
                </c:pt>
                <c:pt idx="1830">
                  <c:v>9.09367370416473E-2</c:v>
                </c:pt>
                <c:pt idx="1831">
                  <c:v>9.00294942531676E-2</c:v>
                </c:pt>
                <c:pt idx="1832">
                  <c:v>8.75834418088801E-2</c:v>
                </c:pt>
                <c:pt idx="1833">
                  <c:v>8.2885053593615504E-2</c:v>
                </c:pt>
                <c:pt idx="1834">
                  <c:v>8.3837047475419202E-2</c:v>
                </c:pt>
                <c:pt idx="1835">
                  <c:v>8.2566293518237896E-2</c:v>
                </c:pt>
                <c:pt idx="1836">
                  <c:v>7.1945811353579997E-2</c:v>
                </c:pt>
                <c:pt idx="1837">
                  <c:v>8.0961503215868896E-2</c:v>
                </c:pt>
                <c:pt idx="1838">
                  <c:v>7.8354165857086003E-2</c:v>
                </c:pt>
                <c:pt idx="1839">
                  <c:v>7.5358568371013096E-2</c:v>
                </c:pt>
                <c:pt idx="1840">
                  <c:v>7.0203383180780704E-2</c:v>
                </c:pt>
                <c:pt idx="1841">
                  <c:v>7.5694836512180202E-2</c:v>
                </c:pt>
                <c:pt idx="1842">
                  <c:v>7.8682848709910297E-2</c:v>
                </c:pt>
                <c:pt idx="1843">
                  <c:v>7.4344427727798201E-2</c:v>
                </c:pt>
                <c:pt idx="1844">
                  <c:v>7.8354165857086003E-2</c:v>
                </c:pt>
                <c:pt idx="1845">
                  <c:v>7.4004572750538497E-2</c:v>
                </c:pt>
                <c:pt idx="1846">
                  <c:v>7.8024671245341598E-2</c:v>
                </c:pt>
                <c:pt idx="1847">
                  <c:v>5.9884950400747303E-2</c:v>
                </c:pt>
                <c:pt idx="1848">
                  <c:v>7.4344427727798201E-2</c:v>
                </c:pt>
                <c:pt idx="1849">
                  <c:v>7.0903370288967801E-2</c:v>
                </c:pt>
                <c:pt idx="1850">
                  <c:v>6.4446893779076406E-2</c:v>
                </c:pt>
                <c:pt idx="1851">
                  <c:v>7.5694836512180202E-2</c:v>
                </c:pt>
                <c:pt idx="1852">
                  <c:v>7.2979455929578302E-2</c:v>
                </c:pt>
                <c:pt idx="1853">
                  <c:v>7.2635868240713303E-2</c:v>
                </c:pt>
                <c:pt idx="1854">
                  <c:v>6.4446893779076406E-2</c:v>
                </c:pt>
                <c:pt idx="1855">
                  <c:v>7.5694836512180202E-2</c:v>
                </c:pt>
                <c:pt idx="1856">
                  <c:v>7.1251845224229102E-2</c:v>
                </c:pt>
                <c:pt idx="1857">
                  <c:v>6.8790947560813706E-2</c:v>
                </c:pt>
                <c:pt idx="1858">
                  <c:v>6.94992727356437E-2</c:v>
                </c:pt>
                <c:pt idx="1859">
                  <c:v>7.0203383180780704E-2</c:v>
                </c:pt>
                <c:pt idx="1860">
                  <c:v>5.91112741713678E-2</c:v>
                </c:pt>
                <c:pt idx="1861">
                  <c:v>5.8722199233264397E-2</c:v>
                </c:pt>
                <c:pt idx="1862">
                  <c:v>6.8790947560813706E-2</c:v>
                </c:pt>
                <c:pt idx="1863">
                  <c:v>5.8722199233264397E-2</c:v>
                </c:pt>
                <c:pt idx="1864">
                  <c:v>6.8790947560813706E-2</c:v>
                </c:pt>
                <c:pt idx="1865">
                  <c:v>5.8722199233264397E-2</c:v>
                </c:pt>
                <c:pt idx="1866">
                  <c:v>6.4446893779076406E-2</c:v>
                </c:pt>
                <c:pt idx="1867">
                  <c:v>6.2209341192223801E-2</c:v>
                </c:pt>
                <c:pt idx="1868">
                  <c:v>6.2209341192223801E-2</c:v>
                </c:pt>
                <c:pt idx="1869">
                  <c:v>6.0691042619107703E-2</c:v>
                </c:pt>
                <c:pt idx="1870">
                  <c:v>7.6364755988247102E-2</c:v>
                </c:pt>
                <c:pt idx="1871">
                  <c:v>6.4446893779076406E-2</c:v>
                </c:pt>
                <c:pt idx="1872">
                  <c:v>7.1599322077933999E-2</c:v>
                </c:pt>
                <c:pt idx="1873">
                  <c:v>5.7939467329595297E-2</c:v>
                </c:pt>
                <c:pt idx="1874">
                  <c:v>6.7361269440044003E-2</c:v>
                </c:pt>
                <c:pt idx="1875">
                  <c:v>5.8722199233264397E-2</c:v>
                </c:pt>
                <c:pt idx="1876">
                  <c:v>6.7720348443646994E-2</c:v>
                </c:pt>
                <c:pt idx="1877">
                  <c:v>6.5548690162083104E-2</c:v>
                </c:pt>
                <c:pt idx="1878">
                  <c:v>6.3706179993441206E-2</c:v>
                </c:pt>
                <c:pt idx="1879">
                  <c:v>5.8722199233264397E-2</c:v>
                </c:pt>
                <c:pt idx="1880">
                  <c:v>6.4077165483491502E-2</c:v>
                </c:pt>
                <c:pt idx="1881">
                  <c:v>5.7939467329595297E-2</c:v>
                </c:pt>
                <c:pt idx="1882">
                  <c:v>6.0269593467599698E-2</c:v>
                </c:pt>
                <c:pt idx="1883">
                  <c:v>5.8331604359483799E-2</c:v>
                </c:pt>
                <c:pt idx="1884">
                  <c:v>5.2273684264292998E-2</c:v>
                </c:pt>
                <c:pt idx="1885">
                  <c:v>5.6355032913749999E-2</c:v>
                </c:pt>
                <c:pt idx="1886">
                  <c:v>5.7150475058733399E-2</c:v>
                </c:pt>
                <c:pt idx="1887">
                  <c:v>6.4446893779076406E-2</c:v>
                </c:pt>
                <c:pt idx="1888">
                  <c:v>5.9498850846115697E-2</c:v>
                </c:pt>
                <c:pt idx="1889">
                  <c:v>6.4446893779076406E-2</c:v>
                </c:pt>
                <c:pt idx="1890">
                  <c:v>5.7545765355135198E-2</c:v>
                </c:pt>
                <c:pt idx="1891">
                  <c:v>6.06528001854846E-2</c:v>
                </c:pt>
                <c:pt idx="1892">
                  <c:v>6.5182640981282999E-2</c:v>
                </c:pt>
                <c:pt idx="1893">
                  <c:v>6.2585518817326602E-2</c:v>
                </c:pt>
                <c:pt idx="1894">
                  <c:v>5.8722199233264397E-2</c:v>
                </c:pt>
                <c:pt idx="1895">
                  <c:v>5.2690105642227598E-2</c:v>
                </c:pt>
                <c:pt idx="1896">
                  <c:v>6.1452945879545799E-2</c:v>
                </c:pt>
                <c:pt idx="1897">
                  <c:v>6.1452945879545799E-2</c:v>
                </c:pt>
                <c:pt idx="1898">
                  <c:v>6.1072692044745601E-2</c:v>
                </c:pt>
                <c:pt idx="1899">
                  <c:v>5.8722199233264397E-2</c:v>
                </c:pt>
                <c:pt idx="1900">
                  <c:v>6.4077165483491502E-2</c:v>
                </c:pt>
                <c:pt idx="1901">
                  <c:v>5.8722199233264397E-2</c:v>
                </c:pt>
                <c:pt idx="1902">
                  <c:v>5.8331604359483799E-2</c:v>
                </c:pt>
                <c:pt idx="1903">
                  <c:v>5.2690105642227598E-2</c:v>
                </c:pt>
                <c:pt idx="1904">
                  <c:v>5.2273684264292998E-2</c:v>
                </c:pt>
                <c:pt idx="1905">
                  <c:v>6.3333921333376203E-2</c:v>
                </c:pt>
                <c:pt idx="1906">
                  <c:v>5.9498850846115697E-2</c:v>
                </c:pt>
                <c:pt idx="1907">
                  <c:v>5.2273684264292998E-2</c:v>
                </c:pt>
                <c:pt idx="1908">
                  <c:v>5.8331604359483799E-2</c:v>
                </c:pt>
                <c:pt idx="1909">
                  <c:v>5.8722199233264397E-2</c:v>
                </c:pt>
                <c:pt idx="1910">
                  <c:v>7.0203383180780704E-2</c:v>
                </c:pt>
                <c:pt idx="1911">
                  <c:v>6.9145642838347496E-2</c:v>
                </c:pt>
                <c:pt idx="1912">
                  <c:v>5.2273684264292998E-2</c:v>
                </c:pt>
                <c:pt idx="1913">
                  <c:v>5.9498850846115697E-2</c:v>
                </c:pt>
                <c:pt idx="1914">
                  <c:v>6.8078312701479807E-2</c:v>
                </c:pt>
                <c:pt idx="1915">
                  <c:v>5.7150475058733399E-2</c:v>
                </c:pt>
                <c:pt idx="1916">
                  <c:v>6.7001062727662E-2</c:v>
                </c:pt>
                <c:pt idx="1917">
                  <c:v>6.8078312701479807E-2</c:v>
                </c:pt>
                <c:pt idx="1918">
                  <c:v>5.8722199233264397E-2</c:v>
                </c:pt>
                <c:pt idx="1919">
                  <c:v>7.66984239309976E-2</c:v>
                </c:pt>
                <c:pt idx="1920">
                  <c:v>0.37229671124330699</c:v>
                </c:pt>
                <c:pt idx="1921">
                  <c:v>7.5694836512180202E-2</c:v>
                </c:pt>
                <c:pt idx="1922">
                  <c:v>7.4344427727798201E-2</c:v>
                </c:pt>
                <c:pt idx="1923">
                  <c:v>7.0553886573886698E-2</c:v>
                </c:pt>
                <c:pt idx="1924">
                  <c:v>7.0203383180780704E-2</c:v>
                </c:pt>
                <c:pt idx="1925">
                  <c:v>6.5548690162083104E-2</c:v>
                </c:pt>
                <c:pt idx="1926">
                  <c:v>6.4446893779076406E-2</c:v>
                </c:pt>
                <c:pt idx="1927">
                  <c:v>5.9884950400747303E-2</c:v>
                </c:pt>
                <c:pt idx="1928">
                  <c:v>5.8722199233264397E-2</c:v>
                </c:pt>
                <c:pt idx="1929">
                  <c:v>5.8722199233264397E-2</c:v>
                </c:pt>
                <c:pt idx="1930">
                  <c:v>5.8722199233264397E-2</c:v>
                </c:pt>
                <c:pt idx="1931">
                  <c:v>5.7939467329595297E-2</c:v>
                </c:pt>
                <c:pt idx="1932">
                  <c:v>5.4743989439291298E-2</c:v>
                </c:pt>
                <c:pt idx="1933">
                  <c:v>5.2690105642227598E-2</c:v>
                </c:pt>
                <c:pt idx="1934">
                  <c:v>5.2273684264292998E-2</c:v>
                </c:pt>
                <c:pt idx="1935">
                  <c:v>5.2273684264292998E-2</c:v>
                </c:pt>
                <c:pt idx="1936">
                  <c:v>0.13144977804189401</c:v>
                </c:pt>
                <c:pt idx="1937">
                  <c:v>0.146494480829194</c:v>
                </c:pt>
                <c:pt idx="1938">
                  <c:v>0.170019423160158</c:v>
                </c:pt>
                <c:pt idx="1939">
                  <c:v>0.20567479103713901</c:v>
                </c:pt>
                <c:pt idx="1940">
                  <c:v>0.24446753202035101</c:v>
                </c:pt>
                <c:pt idx="1941">
                  <c:v>0.21159951571268301</c:v>
                </c:pt>
                <c:pt idx="1942">
                  <c:v>0.16560086963221499</c:v>
                </c:pt>
                <c:pt idx="1943">
                  <c:v>0.17967309767304501</c:v>
                </c:pt>
                <c:pt idx="1944">
                  <c:v>0.141894269964496</c:v>
                </c:pt>
                <c:pt idx="1945">
                  <c:v>0.160248595972588</c:v>
                </c:pt>
                <c:pt idx="1946">
                  <c:v>0.20021759248336701</c:v>
                </c:pt>
                <c:pt idx="1947">
                  <c:v>0.11792073929433</c:v>
                </c:pt>
                <c:pt idx="1948">
                  <c:v>0.10507884148351899</c:v>
                </c:pt>
                <c:pt idx="1949">
                  <c:v>9.3627200184190101E-2</c:v>
                </c:pt>
                <c:pt idx="1950">
                  <c:v>8.6034100960414306E-2</c:v>
                </c:pt>
                <c:pt idx="1951">
                  <c:v>8.0961503215868896E-2</c:v>
                </c:pt>
                <c:pt idx="1952">
                  <c:v>7.5694836512180202E-2</c:v>
                </c:pt>
                <c:pt idx="1953">
                  <c:v>7.1945811353579997E-2</c:v>
                </c:pt>
                <c:pt idx="1954">
                  <c:v>7.0203383180780704E-2</c:v>
                </c:pt>
                <c:pt idx="1955">
                  <c:v>7.0203383180780704E-2</c:v>
                </c:pt>
                <c:pt idx="1956">
                  <c:v>6.5182640981282999E-2</c:v>
                </c:pt>
                <c:pt idx="1957">
                  <c:v>6.4446893779076406E-2</c:v>
                </c:pt>
                <c:pt idx="1958">
                  <c:v>6.1452945879545799E-2</c:v>
                </c:pt>
                <c:pt idx="1959">
                  <c:v>5.9884950400747303E-2</c:v>
                </c:pt>
                <c:pt idx="1960">
                  <c:v>5.8722199233264397E-2</c:v>
                </c:pt>
                <c:pt idx="1961">
                  <c:v>5.8722199233264397E-2</c:v>
                </c:pt>
                <c:pt idx="1962">
                  <c:v>8.4782734314957406E-2</c:v>
                </c:pt>
                <c:pt idx="1963">
                  <c:v>7.7363216732425799E-2</c:v>
                </c:pt>
                <c:pt idx="1964">
                  <c:v>7.5694836512180202E-2</c:v>
                </c:pt>
                <c:pt idx="1965">
                  <c:v>7.4004572750538497E-2</c:v>
                </c:pt>
                <c:pt idx="1966">
                  <c:v>6.4446893779076406E-2</c:v>
                </c:pt>
                <c:pt idx="1967">
                  <c:v>7.2635868240713303E-2</c:v>
                </c:pt>
                <c:pt idx="1968">
                  <c:v>5.91112741713678E-2</c:v>
                </c:pt>
                <c:pt idx="1969">
                  <c:v>5.8722199233264397E-2</c:v>
                </c:pt>
                <c:pt idx="1970">
                  <c:v>5.67535724522336E-2</c:v>
                </c:pt>
                <c:pt idx="1971">
                  <c:v>5.3104603059482502E-2</c:v>
                </c:pt>
                <c:pt idx="1972">
                  <c:v>5.2273684264292998E-2</c:v>
                </c:pt>
                <c:pt idx="1973">
                  <c:v>5.2273684264292998E-2</c:v>
                </c:pt>
                <c:pt idx="1974">
                  <c:v>0.155890029031622</c:v>
                </c:pt>
                <c:pt idx="1975">
                  <c:v>0.17784845863788201</c:v>
                </c:pt>
                <c:pt idx="1976">
                  <c:v>0.141196690354911</c:v>
                </c:pt>
                <c:pt idx="1977">
                  <c:v>0.12504324836837599</c:v>
                </c:pt>
                <c:pt idx="1978">
                  <c:v>0.14096371379396999</c:v>
                </c:pt>
                <c:pt idx="1979">
                  <c:v>0.103129290238194</c:v>
                </c:pt>
                <c:pt idx="1980">
                  <c:v>0.10507884148351899</c:v>
                </c:pt>
                <c:pt idx="1981">
                  <c:v>0.101723404870412</c:v>
                </c:pt>
                <c:pt idx="1982">
                  <c:v>9.27354798050328E-2</c:v>
                </c:pt>
                <c:pt idx="1983">
                  <c:v>0.14943958604572799</c:v>
                </c:pt>
                <c:pt idx="1984">
                  <c:v>0.11583911913971801</c:v>
                </c:pt>
                <c:pt idx="1985">
                  <c:v>0.117402368935744</c:v>
                </c:pt>
                <c:pt idx="1986">
                  <c:v>9.9735756755043398E-2</c:v>
                </c:pt>
                <c:pt idx="1987">
                  <c:v>9.1237971228407405E-2</c:v>
                </c:pt>
                <c:pt idx="1988">
                  <c:v>8.0314340095072503E-2</c:v>
                </c:pt>
                <c:pt idx="1989">
                  <c:v>7.5694836512180202E-2</c:v>
                </c:pt>
                <c:pt idx="1990">
                  <c:v>6.8790947560813706E-2</c:v>
                </c:pt>
                <c:pt idx="1991">
                  <c:v>6.4077165483491502E-2</c:v>
                </c:pt>
                <c:pt idx="1992">
                  <c:v>5.8722199233264397E-2</c:v>
                </c:pt>
                <c:pt idx="1993">
                  <c:v>5.8722199233264397E-2</c:v>
                </c:pt>
                <c:pt idx="1994">
                  <c:v>5.7545765355135198E-2</c:v>
                </c:pt>
                <c:pt idx="1995">
                  <c:v>5.2690105642227598E-2</c:v>
                </c:pt>
                <c:pt idx="1996">
                  <c:v>5.2273684264292998E-2</c:v>
                </c:pt>
                <c:pt idx="1997">
                  <c:v>8.2566293518237896E-2</c:v>
                </c:pt>
                <c:pt idx="1998">
                  <c:v>6.8790947560813706E-2</c:v>
                </c:pt>
                <c:pt idx="1999">
                  <c:v>5.8722199233264397E-2</c:v>
                </c:pt>
                <c:pt idx="2000">
                  <c:v>5.35172090246143E-2</c:v>
                </c:pt>
                <c:pt idx="2001">
                  <c:v>5.2690105642227598E-2</c:v>
                </c:pt>
                <c:pt idx="2002">
                  <c:v>5.2273684264292998E-2</c:v>
                </c:pt>
                <c:pt idx="2003">
                  <c:v>5.1434934655412497E-2</c:v>
                </c:pt>
                <c:pt idx="2004">
                  <c:v>5.3968928610650002E-2</c:v>
                </c:pt>
                <c:pt idx="2005">
                  <c:v>5.28146553855737E-2</c:v>
                </c:pt>
                <c:pt idx="2006">
                  <c:v>5.2022894047616702E-2</c:v>
                </c:pt>
                <c:pt idx="2007">
                  <c:v>7.60302295936785E-2</c:v>
                </c:pt>
                <c:pt idx="2008">
                  <c:v>7.1251845224229102E-2</c:v>
                </c:pt>
                <c:pt idx="2009">
                  <c:v>6.3706179993441206E-2</c:v>
                </c:pt>
                <c:pt idx="2010">
                  <c:v>5.8722199233264397E-2</c:v>
                </c:pt>
                <c:pt idx="2011">
                  <c:v>5.8722199233264397E-2</c:v>
                </c:pt>
                <c:pt idx="2012">
                  <c:v>5.2273684264292998E-2</c:v>
                </c:pt>
                <c:pt idx="2013">
                  <c:v>5.2690105642227598E-2</c:v>
                </c:pt>
                <c:pt idx="2014">
                  <c:v>6.5548690162083104E-2</c:v>
                </c:pt>
                <c:pt idx="2015">
                  <c:v>7.66984239309976E-2</c:v>
                </c:pt>
                <c:pt idx="2016">
                  <c:v>6.7361269440044003E-2</c:v>
                </c:pt>
                <c:pt idx="2017">
                  <c:v>7.0203383180780704E-2</c:v>
                </c:pt>
                <c:pt idx="2018">
                  <c:v>5.2273684264292998E-2</c:v>
                </c:pt>
                <c:pt idx="2019">
                  <c:v>6.6277213001827207E-2</c:v>
                </c:pt>
                <c:pt idx="2020">
                  <c:v>6.2209341192223801E-2</c:v>
                </c:pt>
                <c:pt idx="2021">
                  <c:v>4.7334776752436698E-2</c:v>
                </c:pt>
                <c:pt idx="2022">
                  <c:v>5.4336871977469399E-2</c:v>
                </c:pt>
                <c:pt idx="2023">
                  <c:v>5.2273684264292998E-2</c:v>
                </c:pt>
                <c:pt idx="2024">
                  <c:v>5.3434837619199399E-2</c:v>
                </c:pt>
                <c:pt idx="2025">
                  <c:v>5.0588073805990501E-2</c:v>
                </c:pt>
                <c:pt idx="2026">
                  <c:v>5.67535724522336E-2</c:v>
                </c:pt>
                <c:pt idx="2027">
                  <c:v>5.7939467329595297E-2</c:v>
                </c:pt>
                <c:pt idx="2028">
                  <c:v>5.1855305438263097E-2</c:v>
                </c:pt>
                <c:pt idx="2029">
                  <c:v>5.7939467329595297E-2</c:v>
                </c:pt>
                <c:pt idx="2030">
                  <c:v>5.3927955107511097E-2</c:v>
                </c:pt>
                <c:pt idx="2031">
                  <c:v>6.8790947560813706E-2</c:v>
                </c:pt>
                <c:pt idx="2032">
                  <c:v>5.8331604359483799E-2</c:v>
                </c:pt>
                <c:pt idx="2033">
                  <c:v>5.35172090246143E-2</c:v>
                </c:pt>
                <c:pt idx="2034">
                  <c:v>5.2273684264292998E-2</c:v>
                </c:pt>
                <c:pt idx="2035">
                  <c:v>5.9498850846115697E-2</c:v>
                </c:pt>
                <c:pt idx="2036">
                  <c:v>7.0903370288967801E-2</c:v>
                </c:pt>
                <c:pt idx="2037">
                  <c:v>5.8722199233264397E-2</c:v>
                </c:pt>
                <c:pt idx="2038">
                  <c:v>7.0553886573886698E-2</c:v>
                </c:pt>
                <c:pt idx="2039">
                  <c:v>5.2273684264292998E-2</c:v>
                </c:pt>
                <c:pt idx="2040">
                  <c:v>5.2273684264292998E-2</c:v>
                </c:pt>
                <c:pt idx="2041">
                  <c:v>5.8722199233264397E-2</c:v>
                </c:pt>
                <c:pt idx="2042">
                  <c:v>7.0903370288967801E-2</c:v>
                </c:pt>
                <c:pt idx="2043">
                  <c:v>5.8722199233264397E-2</c:v>
                </c:pt>
                <c:pt idx="2044">
                  <c:v>6.5182640981282999E-2</c:v>
                </c:pt>
                <c:pt idx="2045">
                  <c:v>5.8722199233264397E-2</c:v>
                </c:pt>
                <c:pt idx="2046">
                  <c:v>5.0161509198458097E-2</c:v>
                </c:pt>
                <c:pt idx="2047">
                  <c:v>7.0903370288967801E-2</c:v>
                </c:pt>
                <c:pt idx="2048">
                  <c:v>5.2273684264292998E-2</c:v>
                </c:pt>
                <c:pt idx="2049">
                  <c:v>6.1452945879545799E-2</c:v>
                </c:pt>
                <c:pt idx="2050">
                  <c:v>5.8722199233264397E-2</c:v>
                </c:pt>
                <c:pt idx="2051">
                  <c:v>7.0903370288967801E-2</c:v>
                </c:pt>
                <c:pt idx="2052">
                  <c:v>6.5548690162083104E-2</c:v>
                </c:pt>
                <c:pt idx="2053">
                  <c:v>4.55902575131195E-2</c:v>
                </c:pt>
                <c:pt idx="2054">
                  <c:v>6.3333921333376203E-2</c:v>
                </c:pt>
                <c:pt idx="2055">
                  <c:v>7.3663798666528293E-2</c:v>
                </c:pt>
                <c:pt idx="2056">
                  <c:v>6.4815380512108903E-2</c:v>
                </c:pt>
                <c:pt idx="2057">
                  <c:v>6.4815380512108903E-2</c:v>
                </c:pt>
                <c:pt idx="2058">
                  <c:v>7.5021416656516599E-2</c:v>
                </c:pt>
                <c:pt idx="2059">
                  <c:v>6.5548690162083104E-2</c:v>
                </c:pt>
                <c:pt idx="2060">
                  <c:v>5.2690105642227598E-2</c:v>
                </c:pt>
                <c:pt idx="2061">
                  <c:v>6.4446893779076406E-2</c:v>
                </c:pt>
                <c:pt idx="2062">
                  <c:v>5.9884950400747303E-2</c:v>
                </c:pt>
                <c:pt idx="2063">
                  <c:v>5.35172090246143E-2</c:v>
                </c:pt>
                <c:pt idx="2064">
                  <c:v>6.94992727356437E-2</c:v>
                </c:pt>
                <c:pt idx="2065">
                  <c:v>5.1855305438263097E-2</c:v>
                </c:pt>
                <c:pt idx="2066">
                  <c:v>5.7150475058733399E-2</c:v>
                </c:pt>
                <c:pt idx="2067">
                  <c:v>7.5021416656516599E-2</c:v>
                </c:pt>
                <c:pt idx="2068">
                  <c:v>6.9145642838347496E-2</c:v>
                </c:pt>
                <c:pt idx="2069">
                  <c:v>5.8722199233264397E-2</c:v>
                </c:pt>
                <c:pt idx="2070">
                  <c:v>7.0203383180780704E-2</c:v>
                </c:pt>
                <c:pt idx="2071">
                  <c:v>7.1945811353579997E-2</c:v>
                </c:pt>
                <c:pt idx="2072">
                  <c:v>8.2566293518237896E-2</c:v>
                </c:pt>
                <c:pt idx="2073">
                  <c:v>5.9884950400747303E-2</c:v>
                </c:pt>
                <c:pt idx="2074">
                  <c:v>5.35172090246143E-2</c:v>
                </c:pt>
                <c:pt idx="2075">
                  <c:v>0.74031814883298797</c:v>
                </c:pt>
                <c:pt idx="2076">
                  <c:v>0.222988830794485</c:v>
                </c:pt>
                <c:pt idx="2077">
                  <c:v>0.137441435397374</c:v>
                </c:pt>
                <c:pt idx="2078">
                  <c:v>0.119210852789498</c:v>
                </c:pt>
                <c:pt idx="2079">
                  <c:v>0.10673312655885001</c:v>
                </c:pt>
                <c:pt idx="2080">
                  <c:v>9.8301654650326101E-2</c:v>
                </c:pt>
                <c:pt idx="2081">
                  <c:v>8.8198683063368699E-2</c:v>
                </c:pt>
                <c:pt idx="2082">
                  <c:v>8.0961503215868896E-2</c:v>
                </c:pt>
                <c:pt idx="2083">
                  <c:v>7.5694836512180202E-2</c:v>
                </c:pt>
                <c:pt idx="2084">
                  <c:v>7.5694836512180202E-2</c:v>
                </c:pt>
                <c:pt idx="2085">
                  <c:v>7.0553886573886698E-2</c:v>
                </c:pt>
                <c:pt idx="2086">
                  <c:v>7.0203383180780704E-2</c:v>
                </c:pt>
                <c:pt idx="2087">
                  <c:v>6.8790947560813706E-2</c:v>
                </c:pt>
                <c:pt idx="2088">
                  <c:v>6.4446893779076406E-2</c:v>
                </c:pt>
                <c:pt idx="2089">
                  <c:v>6.1452945879545799E-2</c:v>
                </c:pt>
                <c:pt idx="2090">
                  <c:v>6.0269593467599698E-2</c:v>
                </c:pt>
                <c:pt idx="2091">
                  <c:v>5.8722199233264397E-2</c:v>
                </c:pt>
                <c:pt idx="2092">
                  <c:v>5.8722199233264397E-2</c:v>
                </c:pt>
                <c:pt idx="2093">
                  <c:v>5.8722199233264397E-2</c:v>
                </c:pt>
                <c:pt idx="2094">
                  <c:v>1.3765827154157599E-2</c:v>
                </c:pt>
                <c:pt idx="2095">
                  <c:v>1.3765827154157599E-2</c:v>
                </c:pt>
                <c:pt idx="2096">
                  <c:v>1.3765827154157599E-2</c:v>
                </c:pt>
                <c:pt idx="2097">
                  <c:v>1.3765827154157599E-2</c:v>
                </c:pt>
                <c:pt idx="2098">
                  <c:v>1.3765827154157599E-2</c:v>
                </c:pt>
                <c:pt idx="2099">
                  <c:v>1.3765827154157599E-2</c:v>
                </c:pt>
                <c:pt idx="2100">
                  <c:v>1.3765827154157599E-2</c:v>
                </c:pt>
                <c:pt idx="2101">
                  <c:v>1.3765827154157599E-2</c:v>
                </c:pt>
                <c:pt idx="2102">
                  <c:v>1.3765827154157599E-2</c:v>
                </c:pt>
                <c:pt idx="2103">
                  <c:v>1.3765827154157599E-2</c:v>
                </c:pt>
                <c:pt idx="2104">
                  <c:v>1.3765827154157599E-2</c:v>
                </c:pt>
                <c:pt idx="2105">
                  <c:v>1.3765827154157599E-2</c:v>
                </c:pt>
                <c:pt idx="2106">
                  <c:v>1.3765827154157599E-2</c:v>
                </c:pt>
                <c:pt idx="2107">
                  <c:v>1.3765827154157599E-2</c:v>
                </c:pt>
                <c:pt idx="2108">
                  <c:v>1.3765827154157599E-2</c:v>
                </c:pt>
                <c:pt idx="2109">
                  <c:v>1.3765827154157599E-2</c:v>
                </c:pt>
                <c:pt idx="2110">
                  <c:v>1.3765827154157599E-2</c:v>
                </c:pt>
                <c:pt idx="2111">
                  <c:v>1.3765827154157599E-2</c:v>
                </c:pt>
                <c:pt idx="2112">
                  <c:v>1.1888904484026601E-2</c:v>
                </c:pt>
                <c:pt idx="2113">
                  <c:v>1.3765827154157599E-2</c:v>
                </c:pt>
                <c:pt idx="2114">
                  <c:v>1.3765827154157599E-2</c:v>
                </c:pt>
                <c:pt idx="2115">
                  <c:v>1.3765827154157599E-2</c:v>
                </c:pt>
                <c:pt idx="2116">
                  <c:v>1.3765827154157599E-2</c:v>
                </c:pt>
                <c:pt idx="2117">
                  <c:v>1.3765827154157599E-2</c:v>
                </c:pt>
                <c:pt idx="2118">
                  <c:v>1.3765827154157599E-2</c:v>
                </c:pt>
                <c:pt idx="2119">
                  <c:v>1.3765827154157599E-2</c:v>
                </c:pt>
                <c:pt idx="2120">
                  <c:v>1.3765827154157599E-2</c:v>
                </c:pt>
                <c:pt idx="2121">
                  <c:v>1.3765827154157599E-2</c:v>
                </c:pt>
                <c:pt idx="2122">
                  <c:v>1.3765827154157599E-2</c:v>
                </c:pt>
                <c:pt idx="2123">
                  <c:v>1.3765827154157599E-2</c:v>
                </c:pt>
                <c:pt idx="2124">
                  <c:v>1.23809637026053E-2</c:v>
                </c:pt>
                <c:pt idx="2125">
                  <c:v>1.3765827154157599E-2</c:v>
                </c:pt>
                <c:pt idx="2126">
                  <c:v>1.3765827154157599E-2</c:v>
                </c:pt>
                <c:pt idx="2127">
                  <c:v>1.3765827154157599E-2</c:v>
                </c:pt>
                <c:pt idx="2128">
                  <c:v>1.3765827154157599E-2</c:v>
                </c:pt>
                <c:pt idx="2129">
                  <c:v>1.3765827154157599E-2</c:v>
                </c:pt>
                <c:pt idx="2130">
                  <c:v>1.3765827154157599E-2</c:v>
                </c:pt>
                <c:pt idx="2131">
                  <c:v>1.3765827154157599E-2</c:v>
                </c:pt>
                <c:pt idx="2132">
                  <c:v>1.3765827154157599E-2</c:v>
                </c:pt>
                <c:pt idx="2133">
                  <c:v>1.3765827154157599E-2</c:v>
                </c:pt>
                <c:pt idx="2134">
                  <c:v>1.51078265454773E-2</c:v>
                </c:pt>
                <c:pt idx="2135">
                  <c:v>1.3765827154157599E-2</c:v>
                </c:pt>
                <c:pt idx="2136">
                  <c:v>1.7823225504889101E-2</c:v>
                </c:pt>
                <c:pt idx="2137">
                  <c:v>1.39478920631886E-2</c:v>
                </c:pt>
                <c:pt idx="2138">
                  <c:v>1.38570352222797E-2</c:v>
                </c:pt>
                <c:pt idx="2139">
                  <c:v>1.50211537730424E-2</c:v>
                </c:pt>
                <c:pt idx="2140">
                  <c:v>1.6374871724358701E-2</c:v>
                </c:pt>
                <c:pt idx="2141">
                  <c:v>1.9875012882273599E-2</c:v>
                </c:pt>
                <c:pt idx="2142">
                  <c:v>2.0314099675353799E-2</c:v>
                </c:pt>
                <c:pt idx="2143">
                  <c:v>1.9948587402962601E-2</c:v>
                </c:pt>
                <c:pt idx="2144">
                  <c:v>1.7823225504889101E-2</c:v>
                </c:pt>
                <c:pt idx="2145">
                  <c:v>1.7823225504889101E-2</c:v>
                </c:pt>
                <c:pt idx="2146">
                  <c:v>2.131765193442E-2</c:v>
                </c:pt>
                <c:pt idx="2147">
                  <c:v>2.0386738682530599E-2</c:v>
                </c:pt>
                <c:pt idx="2148">
                  <c:v>2.1246898097875399E-2</c:v>
                </c:pt>
                <c:pt idx="2149">
                  <c:v>1.9280533974267301E-2</c:v>
                </c:pt>
                <c:pt idx="2150">
                  <c:v>2.1033800634481799E-2</c:v>
                </c:pt>
                <c:pt idx="2151">
                  <c:v>1.9948587402962601E-2</c:v>
                </c:pt>
                <c:pt idx="2152">
                  <c:v>1.9205468252522898E-2</c:v>
                </c:pt>
                <c:pt idx="2153">
                  <c:v>1.8675087807534099E-2</c:v>
                </c:pt>
                <c:pt idx="2154">
                  <c:v>1.7823225504889101E-2</c:v>
                </c:pt>
                <c:pt idx="2155">
                  <c:v>2.3044157142492201E-2</c:v>
                </c:pt>
                <c:pt idx="2156">
                  <c:v>2.3846293688967499E-2</c:v>
                </c:pt>
                <c:pt idx="2157">
                  <c:v>2.1809128975166899E-2</c:v>
                </c:pt>
                <c:pt idx="2158">
                  <c:v>1.9727381615119399E-2</c:v>
                </c:pt>
                <c:pt idx="2159">
                  <c:v>2.15290914746358E-2</c:v>
                </c:pt>
                <c:pt idx="2160">
                  <c:v>2.1458747642493201E-2</c:v>
                </c:pt>
                <c:pt idx="2161">
                  <c:v>2.04592260030966E-2</c:v>
                </c:pt>
                <c:pt idx="2162">
                  <c:v>2.131765193442E-2</c:v>
                </c:pt>
                <c:pt idx="2163">
                  <c:v>2.2773120554897299E-2</c:v>
                </c:pt>
                <c:pt idx="2164">
                  <c:v>1.6539445393931901E-2</c:v>
                </c:pt>
                <c:pt idx="2165">
                  <c:v>1.8368009340253798E-2</c:v>
                </c:pt>
                <c:pt idx="2166">
                  <c:v>1.7428034973797399E-2</c:v>
                </c:pt>
                <c:pt idx="2167">
                  <c:v>2.2568593769078198E-2</c:v>
                </c:pt>
                <c:pt idx="2168">
                  <c:v>1.7823225504889101E-2</c:v>
                </c:pt>
                <c:pt idx="2169">
                  <c:v>2.0095260633753199E-2</c:v>
                </c:pt>
                <c:pt idx="2170">
                  <c:v>2.4502819248023101E-2</c:v>
                </c:pt>
                <c:pt idx="2171">
                  <c:v>2.4437634230272301E-2</c:v>
                </c:pt>
                <c:pt idx="2172">
                  <c:v>2.23629725556031E-2</c:v>
                </c:pt>
                <c:pt idx="2173">
                  <c:v>2.39124212045723E-2</c:v>
                </c:pt>
                <c:pt idx="2174">
                  <c:v>2.3580698314918099E-2</c:v>
                </c:pt>
                <c:pt idx="2175">
                  <c:v>2.4632884808609801E-2</c:v>
                </c:pt>
                <c:pt idx="2176">
                  <c:v>2.46977665154254E-2</c:v>
                </c:pt>
                <c:pt idx="2177">
                  <c:v>1.9579098614829801E-2</c:v>
                </c:pt>
                <c:pt idx="2178">
                  <c:v>2.1458747642493201E-2</c:v>
                </c:pt>
                <c:pt idx="2179">
                  <c:v>2.1599300579197098E-2</c:v>
                </c:pt>
                <c:pt idx="2180">
                  <c:v>2.54049908534538E-2</c:v>
                </c:pt>
                <c:pt idx="2181">
                  <c:v>2.2773120554897299E-2</c:v>
                </c:pt>
                <c:pt idx="2182">
                  <c:v>2.04592260030966E-2</c:v>
                </c:pt>
                <c:pt idx="2183">
                  <c:v>2.1176005612091799E-2</c:v>
                </c:pt>
                <c:pt idx="2184">
                  <c:v>1.8979228877025599E-2</c:v>
                </c:pt>
                <c:pt idx="2185">
                  <c:v>2.812629117337E-2</c:v>
                </c:pt>
                <c:pt idx="2186">
                  <c:v>2.43069567659422E-2</c:v>
                </c:pt>
                <c:pt idx="2187">
                  <c:v>2.7764524450163999E-2</c:v>
                </c:pt>
                <c:pt idx="2188">
                  <c:v>1.8979228877025599E-2</c:v>
                </c:pt>
                <c:pt idx="2189">
                  <c:v>2.6971016831681301E-2</c:v>
                </c:pt>
                <c:pt idx="2190">
                  <c:v>2.0022002898353201E-2</c:v>
                </c:pt>
                <c:pt idx="2191">
                  <c:v>2.0095260633753199E-2</c:v>
                </c:pt>
                <c:pt idx="2192">
                  <c:v>2.2225272897107299E-2</c:v>
                </c:pt>
                <c:pt idx="2193">
                  <c:v>2.8604440294691599E-2</c:v>
                </c:pt>
                <c:pt idx="2194">
                  <c:v>2.6288723519849701E-2</c:v>
                </c:pt>
                <c:pt idx="2195">
                  <c:v>2.1033800634481799E-2</c:v>
                </c:pt>
                <c:pt idx="2196">
                  <c:v>2.2705065235312401E-2</c:v>
                </c:pt>
                <c:pt idx="2197">
                  <c:v>2.07476815150935E-2</c:v>
                </c:pt>
                <c:pt idx="2198">
                  <c:v>2.4175865387986599E-2</c:v>
                </c:pt>
                <c:pt idx="2199">
                  <c:v>2.16693759067055E-2</c:v>
                </c:pt>
                <c:pt idx="2200">
                  <c:v>2.67859507503635E-2</c:v>
                </c:pt>
                <c:pt idx="2201">
                  <c:v>2.2568593769078198E-2</c:v>
                </c:pt>
                <c:pt idx="2202">
                  <c:v>1.8979228877025599E-2</c:v>
                </c:pt>
                <c:pt idx="2203">
                  <c:v>2.0891028755227501E-2</c:v>
                </c:pt>
                <c:pt idx="2204">
                  <c:v>2.1809128975166899E-2</c:v>
                </c:pt>
                <c:pt idx="2205">
                  <c:v>3.7667213117543001E-2</c:v>
                </c:pt>
                <c:pt idx="2206">
                  <c:v>3.0472131006623E-2</c:v>
                </c:pt>
                <c:pt idx="2207">
                  <c:v>3.16059217672136E-2</c:v>
                </c:pt>
                <c:pt idx="2208">
                  <c:v>2.3514024818974699E-2</c:v>
                </c:pt>
                <c:pt idx="2209">
                  <c:v>2.7093980867030999E-2</c:v>
                </c:pt>
                <c:pt idx="2210">
                  <c:v>2.8485345446032199E-2</c:v>
                </c:pt>
                <c:pt idx="2211">
                  <c:v>2.1878808560256601E-2</c:v>
                </c:pt>
                <c:pt idx="2212">
                  <c:v>3.16059217672136E-2</c:v>
                </c:pt>
                <c:pt idx="2213">
                  <c:v>2.8006007396676798E-2</c:v>
                </c:pt>
                <c:pt idx="2214">
                  <c:v>3.21639296070498E-2</c:v>
                </c:pt>
                <c:pt idx="2215">
                  <c:v>3.4554951074537599E-2</c:v>
                </c:pt>
                <c:pt idx="2216">
                  <c:v>2.9663525722461E-2</c:v>
                </c:pt>
                <c:pt idx="2217">
                  <c:v>2.6288723519849701E-2</c:v>
                </c:pt>
                <c:pt idx="2218">
                  <c:v>2.8723244637033001E-2</c:v>
                </c:pt>
                <c:pt idx="2219">
                  <c:v>3.1268325001051998E-2</c:v>
                </c:pt>
                <c:pt idx="2220">
                  <c:v>3.7057131991973503E-2</c:v>
                </c:pt>
                <c:pt idx="2221">
                  <c:v>2.8723244637033001E-2</c:v>
                </c:pt>
                <c:pt idx="2222">
                  <c:v>2.31789751927159E-2</c:v>
                </c:pt>
                <c:pt idx="2223">
                  <c:v>0.14489417744843799</c:v>
                </c:pt>
                <c:pt idx="2224">
                  <c:v>0.464612111396078</c:v>
                </c:pt>
                <c:pt idx="2225">
                  <c:v>0.12974327983490999</c:v>
                </c:pt>
                <c:pt idx="2226">
                  <c:v>0.160896371040335</c:v>
                </c:pt>
                <c:pt idx="2227">
                  <c:v>0.13458499832182599</c:v>
                </c:pt>
                <c:pt idx="2228">
                  <c:v>0.18468549764839601</c:v>
                </c:pt>
                <c:pt idx="2229">
                  <c:v>0.18289033815869299</c:v>
                </c:pt>
                <c:pt idx="2230">
                  <c:v>0.21324832174654301</c:v>
                </c:pt>
                <c:pt idx="2231">
                  <c:v>0.113205762629979</c:v>
                </c:pt>
                <c:pt idx="2232">
                  <c:v>8.0961503215868896E-2</c:v>
                </c:pt>
                <c:pt idx="2233">
                  <c:v>7.0203383180780704E-2</c:v>
                </c:pt>
                <c:pt idx="2234">
                  <c:v>6.4446893779076406E-2</c:v>
                </c:pt>
                <c:pt idx="2235">
                  <c:v>5.8722199233264397E-2</c:v>
                </c:pt>
                <c:pt idx="2236">
                  <c:v>5.59548311635907E-2</c:v>
                </c:pt>
                <c:pt idx="2237">
                  <c:v>5.2273684264292998E-2</c:v>
                </c:pt>
                <c:pt idx="2238">
                  <c:v>5.6434872979758098E-2</c:v>
                </c:pt>
                <c:pt idx="2239">
                  <c:v>5.18133585765128E-2</c:v>
                </c:pt>
                <c:pt idx="2240">
                  <c:v>0.321464218332837</c:v>
                </c:pt>
                <c:pt idx="2241">
                  <c:v>0.29947325415501203</c:v>
                </c:pt>
                <c:pt idx="2242">
                  <c:v>0.26697700501043198</c:v>
                </c:pt>
                <c:pt idx="2243">
                  <c:v>0.20827903205882001</c:v>
                </c:pt>
                <c:pt idx="2244">
                  <c:v>0.19678604400307001</c:v>
                </c:pt>
                <c:pt idx="2245">
                  <c:v>0.21178308836648099</c:v>
                </c:pt>
                <c:pt idx="2246">
                  <c:v>0.230744282808451</c:v>
                </c:pt>
                <c:pt idx="2247">
                  <c:v>0.21815050882727699</c:v>
                </c:pt>
                <c:pt idx="2248">
                  <c:v>0.19505703840949901</c:v>
                </c:pt>
                <c:pt idx="2249">
                  <c:v>0.13862136193465099</c:v>
                </c:pt>
                <c:pt idx="2250">
                  <c:v>0.11583911913971801</c:v>
                </c:pt>
                <c:pt idx="2251">
                  <c:v>0.100306013923669</c:v>
                </c:pt>
                <c:pt idx="2252">
                  <c:v>8.75834418088801E-2</c:v>
                </c:pt>
                <c:pt idx="2253">
                  <c:v>8.0961503215868896E-2</c:v>
                </c:pt>
                <c:pt idx="2254">
                  <c:v>7.5694836512180202E-2</c:v>
                </c:pt>
                <c:pt idx="2255">
                  <c:v>7.0203383180780704E-2</c:v>
                </c:pt>
                <c:pt idx="2256">
                  <c:v>6.94992727356437E-2</c:v>
                </c:pt>
                <c:pt idx="2257">
                  <c:v>6.4446893779076406E-2</c:v>
                </c:pt>
                <c:pt idx="2258">
                  <c:v>6.4446893779076406E-2</c:v>
                </c:pt>
                <c:pt idx="2259">
                  <c:v>5.8722199233264397E-2</c:v>
                </c:pt>
                <c:pt idx="2260">
                  <c:v>5.8722199233264397E-2</c:v>
                </c:pt>
                <c:pt idx="2261">
                  <c:v>5.7545765355135198E-2</c:v>
                </c:pt>
                <c:pt idx="2262">
                  <c:v>5.3104603059482502E-2</c:v>
                </c:pt>
                <c:pt idx="2263">
                  <c:v>5.2273684264292998E-2</c:v>
                </c:pt>
                <c:pt idx="2264">
                  <c:v>5.1855305438263097E-2</c:v>
                </c:pt>
                <c:pt idx="2265">
                  <c:v>5.3681728906384299E-2</c:v>
                </c:pt>
                <c:pt idx="2266">
                  <c:v>5.2648550627399197E-2</c:v>
                </c:pt>
                <c:pt idx="2267">
                  <c:v>5.1350618352722303E-2</c:v>
                </c:pt>
                <c:pt idx="2268">
                  <c:v>5.04603268950016E-2</c:v>
                </c:pt>
                <c:pt idx="2269">
                  <c:v>4.93019162138063E-2</c:v>
                </c:pt>
                <c:pt idx="2270">
                  <c:v>4.8477070087241898E-2</c:v>
                </c:pt>
                <c:pt idx="2271">
                  <c:v>4.72019332130044E-2</c:v>
                </c:pt>
                <c:pt idx="2272">
                  <c:v>4.6310622756150999E-2</c:v>
                </c:pt>
                <c:pt idx="2273">
                  <c:v>4.5045568025352298E-2</c:v>
                </c:pt>
                <c:pt idx="2274">
                  <c:v>4.4313236809488399E-2</c:v>
                </c:pt>
                <c:pt idx="2275">
                  <c:v>4.35272636180878E-2</c:v>
                </c:pt>
                <c:pt idx="2276">
                  <c:v>4.4082923441241602E-2</c:v>
                </c:pt>
                <c:pt idx="2277">
                  <c:v>4.3154498963105602E-2</c:v>
                </c:pt>
                <c:pt idx="2278">
                  <c:v>4.82148771734165E-2</c:v>
                </c:pt>
                <c:pt idx="2279">
                  <c:v>7.1251845224229102E-2</c:v>
                </c:pt>
                <c:pt idx="2280">
                  <c:v>5.8331604359483799E-2</c:v>
                </c:pt>
                <c:pt idx="2281">
                  <c:v>5.2273684264292998E-2</c:v>
                </c:pt>
                <c:pt idx="2282">
                  <c:v>5.0843001126437103E-2</c:v>
                </c:pt>
                <c:pt idx="2283">
                  <c:v>5.7939467329595297E-2</c:v>
                </c:pt>
                <c:pt idx="2284">
                  <c:v>4.7907922982109503E-2</c:v>
                </c:pt>
                <c:pt idx="2285">
                  <c:v>5.08005654388363E-2</c:v>
                </c:pt>
                <c:pt idx="2286">
                  <c:v>4.9990286065686E-2</c:v>
                </c:pt>
                <c:pt idx="2287">
                  <c:v>5.0161509198458097E-2</c:v>
                </c:pt>
                <c:pt idx="2288">
                  <c:v>5.2273684264292998E-2</c:v>
                </c:pt>
                <c:pt idx="2289">
                  <c:v>5.35172090246143E-2</c:v>
                </c:pt>
                <c:pt idx="2290">
                  <c:v>5.05029302826496E-2</c:v>
                </c:pt>
                <c:pt idx="2291">
                  <c:v>5.0161509198458097E-2</c:v>
                </c:pt>
                <c:pt idx="2292">
                  <c:v>5.5310985895112103E-2</c:v>
                </c:pt>
                <c:pt idx="2293">
                  <c:v>5.0161509198458097E-2</c:v>
                </c:pt>
                <c:pt idx="2294">
                  <c:v>5.91112741713678E-2</c:v>
                </c:pt>
                <c:pt idx="2295">
                  <c:v>5.5391706630150001E-2</c:v>
                </c:pt>
                <c:pt idx="2296">
                  <c:v>4.3944395679518203E-2</c:v>
                </c:pt>
                <c:pt idx="2297">
                  <c:v>5.5108880625067101E-2</c:v>
                </c:pt>
                <c:pt idx="2298">
                  <c:v>5.4459194819769102E-2</c:v>
                </c:pt>
                <c:pt idx="2299">
                  <c:v>5.5149336467527801E-2</c:v>
                </c:pt>
                <c:pt idx="2300">
                  <c:v>5.0161509198458097E-2</c:v>
                </c:pt>
                <c:pt idx="2301">
                  <c:v>5.8331604359483799E-2</c:v>
                </c:pt>
                <c:pt idx="2302">
                  <c:v>6.7361269440044003E-2</c:v>
                </c:pt>
                <c:pt idx="2303">
                  <c:v>5.0161509198458097E-2</c:v>
                </c:pt>
                <c:pt idx="2304">
                  <c:v>4.93019162138063E-2</c:v>
                </c:pt>
                <c:pt idx="2305">
                  <c:v>4.57709723919437E-2</c:v>
                </c:pt>
                <c:pt idx="2306">
                  <c:v>4.7732001068500798E-2</c:v>
                </c:pt>
                <c:pt idx="2307">
                  <c:v>3.9266515666885098E-2</c:v>
                </c:pt>
                <c:pt idx="2308">
                  <c:v>4.4313236809488399E-2</c:v>
                </c:pt>
                <c:pt idx="2309">
                  <c:v>5.4743989439291298E-2</c:v>
                </c:pt>
                <c:pt idx="2310">
                  <c:v>5.8605181364633302E-2</c:v>
                </c:pt>
                <c:pt idx="2311">
                  <c:v>4.6891107293785303E-2</c:v>
                </c:pt>
                <c:pt idx="2312">
                  <c:v>5.2022894047616702E-2</c:v>
                </c:pt>
                <c:pt idx="2313">
                  <c:v>4.86078546035104E-2</c:v>
                </c:pt>
                <c:pt idx="2314">
                  <c:v>5.7506308190926197E-2</c:v>
                </c:pt>
                <c:pt idx="2315">
                  <c:v>6.7361269440044003E-2</c:v>
                </c:pt>
                <c:pt idx="2316">
                  <c:v>5.2273684264292998E-2</c:v>
                </c:pt>
                <c:pt idx="2317">
                  <c:v>4.2308773327127201E-2</c:v>
                </c:pt>
                <c:pt idx="2318">
                  <c:v>4.8955607796411699E-2</c:v>
                </c:pt>
                <c:pt idx="2319">
                  <c:v>6.8790947560813706E-2</c:v>
                </c:pt>
                <c:pt idx="2320">
                  <c:v>6.8790947560813706E-2</c:v>
                </c:pt>
                <c:pt idx="2321">
                  <c:v>4.8912218115579102E-2</c:v>
                </c:pt>
                <c:pt idx="2322">
                  <c:v>6.9145642838347496E-2</c:v>
                </c:pt>
                <c:pt idx="2323">
                  <c:v>5.4336871977469399E-2</c:v>
                </c:pt>
                <c:pt idx="2324">
                  <c:v>5.7150475058733399E-2</c:v>
                </c:pt>
                <c:pt idx="2325">
                  <c:v>6.4815380512108903E-2</c:v>
                </c:pt>
                <c:pt idx="2326">
                  <c:v>6.3706179993441206E-2</c:v>
                </c:pt>
                <c:pt idx="2327">
                  <c:v>6.9145642838347496E-2</c:v>
                </c:pt>
                <c:pt idx="2328">
                  <c:v>6.3706179993441206E-2</c:v>
                </c:pt>
                <c:pt idx="2329">
                  <c:v>6.1831822834853299E-2</c:v>
                </c:pt>
                <c:pt idx="2330">
                  <c:v>6.1831822834853299E-2</c:v>
                </c:pt>
                <c:pt idx="2331">
                  <c:v>4.9345104281176298E-2</c:v>
                </c:pt>
                <c:pt idx="2332">
                  <c:v>5.2690105642227598E-2</c:v>
                </c:pt>
                <c:pt idx="2333">
                  <c:v>5.2273684264292998E-2</c:v>
                </c:pt>
                <c:pt idx="2334">
                  <c:v>5.67535724522336E-2</c:v>
                </c:pt>
                <c:pt idx="2335">
                  <c:v>6.06528001854846E-2</c:v>
                </c:pt>
                <c:pt idx="2336">
                  <c:v>5.3104603059482502E-2</c:v>
                </c:pt>
                <c:pt idx="2337">
                  <c:v>4.9517635089715399E-2</c:v>
                </c:pt>
                <c:pt idx="2338">
                  <c:v>4.57709723919437E-2</c:v>
                </c:pt>
                <c:pt idx="2339">
                  <c:v>4.9128941214704402E-2</c:v>
                </c:pt>
                <c:pt idx="2340">
                  <c:v>4.8998974903388198E-2</c:v>
                </c:pt>
                <c:pt idx="2341">
                  <c:v>5.7545765355135198E-2</c:v>
                </c:pt>
                <c:pt idx="2342">
                  <c:v>5.1981026651183197E-2</c:v>
                </c:pt>
                <c:pt idx="2343">
                  <c:v>5.2273684264292998E-2</c:v>
                </c:pt>
                <c:pt idx="2344">
                  <c:v>5.8253301046916402E-2</c:v>
                </c:pt>
                <c:pt idx="2345">
                  <c:v>8.0638302948723095E-2</c:v>
                </c:pt>
                <c:pt idx="2346">
                  <c:v>9.03325028414593E-2</c:v>
                </c:pt>
                <c:pt idx="2347">
                  <c:v>7.5358568371013096E-2</c:v>
                </c:pt>
                <c:pt idx="2348">
                  <c:v>0.103967440276638</c:v>
                </c:pt>
                <c:pt idx="2349">
                  <c:v>0.68543060051438398</c:v>
                </c:pt>
                <c:pt idx="2350">
                  <c:v>0.589320039155664</c:v>
                </c:pt>
                <c:pt idx="2351">
                  <c:v>0.43753533802195199</c:v>
                </c:pt>
                <c:pt idx="2352">
                  <c:v>0.25889555756026</c:v>
                </c:pt>
                <c:pt idx="2353">
                  <c:v>0.226709730278428</c:v>
                </c:pt>
                <c:pt idx="2354">
                  <c:v>0.22494238221818</c:v>
                </c:pt>
                <c:pt idx="2355">
                  <c:v>0.24124995177164499</c:v>
                </c:pt>
                <c:pt idx="2356">
                  <c:v>0.23697746941738801</c:v>
                </c:pt>
                <c:pt idx="2357">
                  <c:v>0.226709730278428</c:v>
                </c:pt>
                <c:pt idx="2358">
                  <c:v>0.21941089674897199</c:v>
                </c:pt>
                <c:pt idx="2359">
                  <c:v>0.20192046289635299</c:v>
                </c:pt>
                <c:pt idx="2360">
                  <c:v>0.218871252515625</c:v>
                </c:pt>
                <c:pt idx="2361">
                  <c:v>0.24379222149836899</c:v>
                </c:pt>
                <c:pt idx="2362">
                  <c:v>0.185083030599205</c:v>
                </c:pt>
                <c:pt idx="2363">
                  <c:v>0.19907760601681601</c:v>
                </c:pt>
                <c:pt idx="2364">
                  <c:v>0.17334114930244099</c:v>
                </c:pt>
                <c:pt idx="2365">
                  <c:v>0.15742358040138901</c:v>
                </c:pt>
                <c:pt idx="2366">
                  <c:v>0.192737591790306</c:v>
                </c:pt>
                <c:pt idx="2367">
                  <c:v>0.152128199544138</c:v>
                </c:pt>
                <c:pt idx="2368">
                  <c:v>0.141894269964496</c:v>
                </c:pt>
                <c:pt idx="2369">
                  <c:v>0.12925328544470499</c:v>
                </c:pt>
                <c:pt idx="2370">
                  <c:v>0.12604125786214099</c:v>
                </c:pt>
                <c:pt idx="2371">
                  <c:v>0.112940451244385</c:v>
                </c:pt>
                <c:pt idx="2372">
                  <c:v>0.10256829471117999</c:v>
                </c:pt>
                <c:pt idx="2373">
                  <c:v>9.8589454030160201E-2</c:v>
                </c:pt>
                <c:pt idx="2374">
                  <c:v>0.13506353027677301</c:v>
                </c:pt>
                <c:pt idx="2375">
                  <c:v>0.123537395325826</c:v>
                </c:pt>
                <c:pt idx="2376">
                  <c:v>0.11662228237445101</c:v>
                </c:pt>
                <c:pt idx="2377">
                  <c:v>0.10999741169096799</c:v>
                </c:pt>
                <c:pt idx="2378">
                  <c:v>0.100306013923669</c:v>
                </c:pt>
                <c:pt idx="2379">
                  <c:v>8.0961503215868896E-2</c:v>
                </c:pt>
                <c:pt idx="2380">
                  <c:v>0.36434055865224901</c:v>
                </c:pt>
                <c:pt idx="2381">
                  <c:v>0.119210852789498</c:v>
                </c:pt>
                <c:pt idx="2382">
                  <c:v>0.10059042940183301</c:v>
                </c:pt>
                <c:pt idx="2383">
                  <c:v>9.0634915666181495E-2</c:v>
                </c:pt>
                <c:pt idx="2384">
                  <c:v>8.0961503215868896E-2</c:v>
                </c:pt>
                <c:pt idx="2385">
                  <c:v>7.5694836512180202E-2</c:v>
                </c:pt>
                <c:pt idx="2386">
                  <c:v>7.1599322077933999E-2</c:v>
                </c:pt>
                <c:pt idx="2387">
                  <c:v>7.0203383180780704E-2</c:v>
                </c:pt>
                <c:pt idx="2388">
                  <c:v>6.5913542716408202E-2</c:v>
                </c:pt>
                <c:pt idx="2389">
                  <c:v>6.4446893779076406E-2</c:v>
                </c:pt>
                <c:pt idx="2390">
                  <c:v>6.06528001854846E-2</c:v>
                </c:pt>
                <c:pt idx="2391">
                  <c:v>5.8722199233264397E-2</c:v>
                </c:pt>
                <c:pt idx="2392">
                  <c:v>5.8722199233264397E-2</c:v>
                </c:pt>
                <c:pt idx="2393">
                  <c:v>5.7545765355135198E-2</c:v>
                </c:pt>
                <c:pt idx="2394">
                  <c:v>5.4336871977469399E-2</c:v>
                </c:pt>
                <c:pt idx="2395">
                  <c:v>5.2273684264292998E-2</c:v>
                </c:pt>
                <c:pt idx="2396">
                  <c:v>5.2273684264292998E-2</c:v>
                </c:pt>
                <c:pt idx="2397">
                  <c:v>5.2273684264292998E-2</c:v>
                </c:pt>
                <c:pt idx="2398">
                  <c:v>6.0691042619107703E-2</c:v>
                </c:pt>
                <c:pt idx="2399">
                  <c:v>5.7545765355135198E-2</c:v>
                </c:pt>
                <c:pt idx="2400">
                  <c:v>5.2273684264292998E-2</c:v>
                </c:pt>
                <c:pt idx="2401">
                  <c:v>5.5472358338756203E-2</c:v>
                </c:pt>
                <c:pt idx="2402">
                  <c:v>5.5108880625067101E-2</c:v>
                </c:pt>
                <c:pt idx="2403">
                  <c:v>5.3804924728422902E-2</c:v>
                </c:pt>
                <c:pt idx="2404">
                  <c:v>5.4784603340560803E-2</c:v>
                </c:pt>
                <c:pt idx="2405">
                  <c:v>5.1855305438263097E-2</c:v>
                </c:pt>
                <c:pt idx="2406">
                  <c:v>5.1350618352722303E-2</c:v>
                </c:pt>
                <c:pt idx="2407">
                  <c:v>5.21483776985424E-2</c:v>
                </c:pt>
                <c:pt idx="2408">
                  <c:v>5.2690105642227598E-2</c:v>
                </c:pt>
                <c:pt idx="2409">
                  <c:v>5.07581089222396E-2</c:v>
                </c:pt>
                <c:pt idx="2410">
                  <c:v>5.0673133250317498E-2</c:v>
                </c:pt>
                <c:pt idx="2411">
                  <c:v>6.1452945879545799E-2</c:v>
                </c:pt>
                <c:pt idx="2412">
                  <c:v>4.99474264572757E-2</c:v>
                </c:pt>
                <c:pt idx="2413">
                  <c:v>5.8331604359483799E-2</c:v>
                </c:pt>
                <c:pt idx="2414">
                  <c:v>5.0033124103932999E-2</c:v>
                </c:pt>
                <c:pt idx="2415">
                  <c:v>6.5548690162083104E-2</c:v>
                </c:pt>
                <c:pt idx="2416">
                  <c:v>5.0843001126437103E-2</c:v>
                </c:pt>
                <c:pt idx="2417">
                  <c:v>4.7024466133048101E-2</c:v>
                </c:pt>
                <c:pt idx="2418">
                  <c:v>4.9990286065686E-2</c:v>
                </c:pt>
                <c:pt idx="2419">
                  <c:v>4.93019162138063E-2</c:v>
                </c:pt>
                <c:pt idx="2420">
                  <c:v>4.8258634062121601E-2</c:v>
                </c:pt>
                <c:pt idx="2421">
                  <c:v>5.2273684264292998E-2</c:v>
                </c:pt>
                <c:pt idx="2422">
                  <c:v>5.7939467329595297E-2</c:v>
                </c:pt>
                <c:pt idx="2423">
                  <c:v>5.0161509198458097E-2</c:v>
                </c:pt>
                <c:pt idx="2424">
                  <c:v>4.9990286065686E-2</c:v>
                </c:pt>
                <c:pt idx="2425">
                  <c:v>5.0630614018822302E-2</c:v>
                </c:pt>
                <c:pt idx="2426">
                  <c:v>5.7229661326223397E-2</c:v>
                </c:pt>
                <c:pt idx="2427">
                  <c:v>4.7732001068500798E-2</c:v>
                </c:pt>
                <c:pt idx="2428">
                  <c:v>6.2585518817326602E-2</c:v>
                </c:pt>
                <c:pt idx="2429">
                  <c:v>5.59548311635907E-2</c:v>
                </c:pt>
                <c:pt idx="2430">
                  <c:v>6.2209341192223801E-2</c:v>
                </c:pt>
                <c:pt idx="2431">
                  <c:v>5.3104603059482502E-2</c:v>
                </c:pt>
                <c:pt idx="2432">
                  <c:v>5.10548684478929E-2</c:v>
                </c:pt>
                <c:pt idx="2433">
                  <c:v>5.2273684264292998E-2</c:v>
                </c:pt>
                <c:pt idx="2434">
                  <c:v>5.9884950400747303E-2</c:v>
                </c:pt>
                <c:pt idx="2435">
                  <c:v>6.3333921333376203E-2</c:v>
                </c:pt>
                <c:pt idx="2436">
                  <c:v>5.9884950400747303E-2</c:v>
                </c:pt>
                <c:pt idx="2437">
                  <c:v>0.51726249326089002</c:v>
                </c:pt>
                <c:pt idx="2438">
                  <c:v>6.9145642838347496E-2</c:v>
                </c:pt>
                <c:pt idx="2439">
                  <c:v>5.91112741713678E-2</c:v>
                </c:pt>
                <c:pt idx="2440">
                  <c:v>5.59548311635907E-2</c:v>
                </c:pt>
                <c:pt idx="2441">
                  <c:v>5.2273684264292998E-2</c:v>
                </c:pt>
                <c:pt idx="2442">
                  <c:v>5.4009883852557797E-2</c:v>
                </c:pt>
                <c:pt idx="2443">
                  <c:v>5.2064741664634699E-2</c:v>
                </c:pt>
                <c:pt idx="2444">
                  <c:v>5.05029302826496E-2</c:v>
                </c:pt>
                <c:pt idx="2445">
                  <c:v>4.8955607796411699E-2</c:v>
                </c:pt>
                <c:pt idx="2446">
                  <c:v>4.7423217586175098E-2</c:v>
                </c:pt>
                <c:pt idx="2447">
                  <c:v>4.6265793279571699E-2</c:v>
                </c:pt>
                <c:pt idx="2448">
                  <c:v>4.5045568025352298E-2</c:v>
                </c:pt>
                <c:pt idx="2449">
                  <c:v>4.4313236809488399E-2</c:v>
                </c:pt>
                <c:pt idx="2450">
                  <c:v>4.4496982489188999E-2</c:v>
                </c:pt>
                <c:pt idx="2451">
                  <c:v>4.2779833560040802E-2</c:v>
                </c:pt>
                <c:pt idx="2452">
                  <c:v>4.3944395679518203E-2</c:v>
                </c:pt>
                <c:pt idx="2453">
                  <c:v>5.0118735630371503E-2</c:v>
                </c:pt>
                <c:pt idx="2454">
                  <c:v>4.3805610974326302E-2</c:v>
                </c:pt>
                <c:pt idx="2455">
                  <c:v>4.5996278489262098E-2</c:v>
                </c:pt>
                <c:pt idx="2456">
                  <c:v>4.8738432780111501E-2</c:v>
                </c:pt>
                <c:pt idx="2457">
                  <c:v>4.8083466313590097E-2</c:v>
                </c:pt>
                <c:pt idx="2458">
                  <c:v>4.86078546035104E-2</c:v>
                </c:pt>
                <c:pt idx="2459">
                  <c:v>5.2939032865866299E-2</c:v>
                </c:pt>
                <c:pt idx="2460">
                  <c:v>5.10548684478929E-2</c:v>
                </c:pt>
                <c:pt idx="2461">
                  <c:v>5.2482137517880598E-2</c:v>
                </c:pt>
                <c:pt idx="2462">
                  <c:v>5.2523769819258499E-2</c:v>
                </c:pt>
                <c:pt idx="2463">
                  <c:v>5.2273684264292998E-2</c:v>
                </c:pt>
                <c:pt idx="2464">
                  <c:v>5.3476032636524298E-2</c:v>
                </c:pt>
                <c:pt idx="2465">
                  <c:v>5.5914718573423401E-2</c:v>
                </c:pt>
                <c:pt idx="2466">
                  <c:v>5.6554508863763099E-2</c:v>
                </c:pt>
                <c:pt idx="2467">
                  <c:v>5.5874589075750603E-2</c:v>
                </c:pt>
                <c:pt idx="2468">
                  <c:v>5.4296061749001902E-2</c:v>
                </c:pt>
                <c:pt idx="2469">
                  <c:v>5.5914718573423401E-2</c:v>
                </c:pt>
                <c:pt idx="2470">
                  <c:v>5.5270599574212202E-2</c:v>
                </c:pt>
                <c:pt idx="2471">
                  <c:v>5.4743989439291298E-2</c:v>
                </c:pt>
                <c:pt idx="2472">
                  <c:v>5.4296061749001902E-2</c:v>
                </c:pt>
                <c:pt idx="2473">
                  <c:v>5.4173522808573897E-2</c:v>
                </c:pt>
                <c:pt idx="2474">
                  <c:v>5.2690105642227598E-2</c:v>
                </c:pt>
                <c:pt idx="2475">
                  <c:v>5.2398814666683301E-2</c:v>
                </c:pt>
                <c:pt idx="2476">
                  <c:v>4.8433429186017403E-2</c:v>
                </c:pt>
                <c:pt idx="2477">
                  <c:v>5.67535724522336E-2</c:v>
                </c:pt>
                <c:pt idx="2478">
                  <c:v>5.7939467329595297E-2</c:v>
                </c:pt>
                <c:pt idx="2479">
                  <c:v>5.6833083130875602E-2</c:v>
                </c:pt>
                <c:pt idx="2480">
                  <c:v>5.2273684264292998E-2</c:v>
                </c:pt>
                <c:pt idx="2481">
                  <c:v>5.5068407332846701E-2</c:v>
                </c:pt>
                <c:pt idx="2482">
                  <c:v>5.5310985895112103E-2</c:v>
                </c:pt>
                <c:pt idx="2483">
                  <c:v>4.7068869734758503E-2</c:v>
                </c:pt>
                <c:pt idx="2484">
                  <c:v>5.6394961244740402E-2</c:v>
                </c:pt>
                <c:pt idx="2485">
                  <c:v>5.4132640311455898E-2</c:v>
                </c:pt>
                <c:pt idx="2486">
                  <c:v>5.5149336467527801E-2</c:v>
                </c:pt>
                <c:pt idx="2487">
                  <c:v>4.5000002790836803E-2</c:v>
                </c:pt>
                <c:pt idx="2488">
                  <c:v>5.2273684264292998E-2</c:v>
                </c:pt>
                <c:pt idx="2489">
                  <c:v>4.7599809361099102E-2</c:v>
                </c:pt>
                <c:pt idx="2490">
                  <c:v>5.4743989439291298E-2</c:v>
                </c:pt>
                <c:pt idx="2491">
                  <c:v>5.5270599574212202E-2</c:v>
                </c:pt>
                <c:pt idx="2492">
                  <c:v>5.7190076241633699E-2</c:v>
                </c:pt>
                <c:pt idx="2493">
                  <c:v>5.2273684264292998E-2</c:v>
                </c:pt>
                <c:pt idx="2494">
                  <c:v>5.4336871977469399E-2</c:v>
                </c:pt>
                <c:pt idx="2495">
                  <c:v>4.7732001068500798E-2</c:v>
                </c:pt>
                <c:pt idx="2496">
                  <c:v>4.7157603224487303E-2</c:v>
                </c:pt>
                <c:pt idx="2497">
                  <c:v>4.1261417991399901E-2</c:v>
                </c:pt>
                <c:pt idx="2498">
                  <c:v>3.9068714646943399E-2</c:v>
                </c:pt>
                <c:pt idx="2499">
                  <c:v>3.8171213938857897E-2</c:v>
                </c:pt>
                <c:pt idx="2500">
                  <c:v>4.2214191618976403E-2</c:v>
                </c:pt>
                <c:pt idx="2501">
                  <c:v>3.8171213938857897E-2</c:v>
                </c:pt>
                <c:pt idx="2502">
                  <c:v>3.6544189807698697E-2</c:v>
                </c:pt>
                <c:pt idx="2503">
                  <c:v>3.5714557905382201E-2</c:v>
                </c:pt>
                <c:pt idx="2504">
                  <c:v>3.48734488282232E-2</c:v>
                </c:pt>
                <c:pt idx="2505">
                  <c:v>3.4234719781393599E-2</c:v>
                </c:pt>
                <c:pt idx="2506">
                  <c:v>3.4020251716140398E-2</c:v>
                </c:pt>
                <c:pt idx="2507">
                  <c:v>4.0392739541025201E-2</c:v>
                </c:pt>
                <c:pt idx="2508">
                  <c:v>4.4634499799095499E-2</c:v>
                </c:pt>
                <c:pt idx="2509">
                  <c:v>3.7362903884363002E-2</c:v>
                </c:pt>
                <c:pt idx="2510">
                  <c:v>4.2214191618976403E-2</c:v>
                </c:pt>
                <c:pt idx="2511">
                  <c:v>4.2024653730924497E-2</c:v>
                </c:pt>
                <c:pt idx="2512">
                  <c:v>4.7157603224487303E-2</c:v>
                </c:pt>
                <c:pt idx="2513">
                  <c:v>4.0683508244233897E-2</c:v>
                </c:pt>
                <c:pt idx="2514">
                  <c:v>4.3154498963105602E-2</c:v>
                </c:pt>
                <c:pt idx="2515">
                  <c:v>5.05029302826496E-2</c:v>
                </c:pt>
                <c:pt idx="2516">
                  <c:v>4.7024466133048101E-2</c:v>
                </c:pt>
                <c:pt idx="2517">
                  <c:v>4.4129042566784599E-2</c:v>
                </c:pt>
                <c:pt idx="2518">
                  <c:v>5.4132640311455898E-2</c:v>
                </c:pt>
                <c:pt idx="2519">
                  <c:v>4.0295543258951003E-2</c:v>
                </c:pt>
                <c:pt idx="2520">
                  <c:v>4.0489798657655902E-2</c:v>
                </c:pt>
                <c:pt idx="2521">
                  <c:v>4.4359215124159697E-2</c:v>
                </c:pt>
                <c:pt idx="2522">
                  <c:v>4.1644062800591498E-2</c:v>
                </c:pt>
                <c:pt idx="2523">
                  <c:v>4.7423217586175098E-2</c:v>
                </c:pt>
                <c:pt idx="2524">
                  <c:v>3.9660373626659001E-2</c:v>
                </c:pt>
                <c:pt idx="2525">
                  <c:v>5.2273684264292998E-2</c:v>
                </c:pt>
                <c:pt idx="2526">
                  <c:v>4.4267230459938002E-2</c:v>
                </c:pt>
                <c:pt idx="2527">
                  <c:v>4.0100736309894698E-2</c:v>
                </c:pt>
                <c:pt idx="2528">
                  <c:v>8.0638302948723095E-2</c:v>
                </c:pt>
                <c:pt idx="2529">
                  <c:v>4.0586721322856303E-2</c:v>
                </c:pt>
                <c:pt idx="2530">
                  <c:v>4.0003124182107302E-2</c:v>
                </c:pt>
                <c:pt idx="2531">
                  <c:v>4.86078546035104E-2</c:v>
                </c:pt>
                <c:pt idx="2532">
                  <c:v>5.59548311635907E-2</c:v>
                </c:pt>
                <c:pt idx="2533">
                  <c:v>4.0489798657655902E-2</c:v>
                </c:pt>
                <c:pt idx="2534">
                  <c:v>4.7024466133048101E-2</c:v>
                </c:pt>
                <c:pt idx="2535">
                  <c:v>4.6668346050952499E-2</c:v>
                </c:pt>
                <c:pt idx="2536">
                  <c:v>3.9660373626659001E-2</c:v>
                </c:pt>
                <c:pt idx="2537">
                  <c:v>7.0203383180780704E-2</c:v>
                </c:pt>
                <c:pt idx="2538">
                  <c:v>4.2497565296896703E-2</c:v>
                </c:pt>
                <c:pt idx="2539">
                  <c:v>4.0295543258951003E-2</c:v>
                </c:pt>
                <c:pt idx="2540">
                  <c:v>4.4313236809488399E-2</c:v>
                </c:pt>
                <c:pt idx="2541">
                  <c:v>5.7939467329595297E-2</c:v>
                </c:pt>
                <c:pt idx="2542">
                  <c:v>5.3804924728422902E-2</c:v>
                </c:pt>
                <c:pt idx="2543">
                  <c:v>3.8870323716382701E-2</c:v>
                </c:pt>
                <c:pt idx="2544">
                  <c:v>4.2308773327127201E-2</c:v>
                </c:pt>
                <c:pt idx="2545">
                  <c:v>4.2497565296896703E-2</c:v>
                </c:pt>
                <c:pt idx="2546">
                  <c:v>5.2980453897417998E-2</c:v>
                </c:pt>
                <c:pt idx="2547">
                  <c:v>4.4129042566784599E-2</c:v>
                </c:pt>
                <c:pt idx="2548">
                  <c:v>3.8870323716382701E-2</c:v>
                </c:pt>
                <c:pt idx="2549">
                  <c:v>4.3944395679518203E-2</c:v>
                </c:pt>
                <c:pt idx="2550">
                  <c:v>5.5472358338756203E-2</c:v>
                </c:pt>
                <c:pt idx="2551">
                  <c:v>3.9758479344391001E-2</c:v>
                </c:pt>
                <c:pt idx="2552">
                  <c:v>4.1739401488952603E-2</c:v>
                </c:pt>
                <c:pt idx="2553">
                  <c:v>4.57709723919437E-2</c:v>
                </c:pt>
                <c:pt idx="2554">
                  <c:v>4.0489798657655902E-2</c:v>
                </c:pt>
                <c:pt idx="2555">
                  <c:v>3.8171213938857897E-2</c:v>
                </c:pt>
                <c:pt idx="2556">
                  <c:v>4.3805610974326302E-2</c:v>
                </c:pt>
                <c:pt idx="2557">
                  <c:v>5.3804924728422902E-2</c:v>
                </c:pt>
                <c:pt idx="2558">
                  <c:v>3.7057131991973503E-2</c:v>
                </c:pt>
                <c:pt idx="2559">
                  <c:v>5.2648550627399197E-2</c:v>
                </c:pt>
                <c:pt idx="2560">
                  <c:v>4.5363770487005198E-2</c:v>
                </c:pt>
                <c:pt idx="2561">
                  <c:v>3.9758479344391001E-2</c:v>
                </c:pt>
                <c:pt idx="2562">
                  <c:v>4.0295543258951003E-2</c:v>
                </c:pt>
                <c:pt idx="2563">
                  <c:v>4.0780160123072402E-2</c:v>
                </c:pt>
                <c:pt idx="2564">
                  <c:v>4.36201619424589E-2</c:v>
                </c:pt>
                <c:pt idx="2565">
                  <c:v>4.8083466313590097E-2</c:v>
                </c:pt>
                <c:pt idx="2566">
                  <c:v>4.4542849293410201E-2</c:v>
                </c:pt>
                <c:pt idx="2567">
                  <c:v>4.7379009288980797E-2</c:v>
                </c:pt>
                <c:pt idx="2568">
                  <c:v>4.6131151480481199E-2</c:v>
                </c:pt>
                <c:pt idx="2569">
                  <c:v>3.7159220085027797E-2</c:v>
                </c:pt>
                <c:pt idx="2570">
                  <c:v>3.8770904987304899E-2</c:v>
                </c:pt>
                <c:pt idx="2571">
                  <c:v>3.3912719489569601E-2</c:v>
                </c:pt>
                <c:pt idx="2572">
                  <c:v>3.2274848982559098E-2</c:v>
                </c:pt>
                <c:pt idx="2573">
                  <c:v>0.15720504007135999</c:v>
                </c:pt>
                <c:pt idx="2574">
                  <c:v>0.15698632116951799</c:v>
                </c:pt>
                <c:pt idx="2575">
                  <c:v>0.15764194269824899</c:v>
                </c:pt>
                <c:pt idx="2576">
                  <c:v>0.15698632116951799</c:v>
                </c:pt>
                <c:pt idx="2577">
                  <c:v>0.157860127497778</c:v>
                </c:pt>
                <c:pt idx="2578">
                  <c:v>0.15698632116951799</c:v>
                </c:pt>
                <c:pt idx="2579">
                  <c:v>0.15742358040138901</c:v>
                </c:pt>
                <c:pt idx="2580">
                  <c:v>0.15720504007135999</c:v>
                </c:pt>
                <c:pt idx="2581">
                  <c:v>0.15720504007135999</c:v>
                </c:pt>
                <c:pt idx="2582">
                  <c:v>0.15698632116951799</c:v>
                </c:pt>
                <c:pt idx="2583">
                  <c:v>0.15698632116951799</c:v>
                </c:pt>
                <c:pt idx="2584">
                  <c:v>0.159382495600217</c:v>
                </c:pt>
                <c:pt idx="2585">
                  <c:v>0.159382495600217</c:v>
                </c:pt>
                <c:pt idx="2586">
                  <c:v>0.159382495600217</c:v>
                </c:pt>
                <c:pt idx="2587">
                  <c:v>0.16175769644808399</c:v>
                </c:pt>
                <c:pt idx="2588">
                  <c:v>0.16046469160642399</c:v>
                </c:pt>
                <c:pt idx="2589">
                  <c:v>0.164325683734274</c:v>
                </c:pt>
                <c:pt idx="2590">
                  <c:v>0.16538873992986799</c:v>
                </c:pt>
                <c:pt idx="2591">
                  <c:v>0.16602465107410699</c:v>
                </c:pt>
                <c:pt idx="2592">
                  <c:v>0.16560086963221499</c:v>
                </c:pt>
                <c:pt idx="2593">
                  <c:v>0.16623630369749301</c:v>
                </c:pt>
                <c:pt idx="2594">
                  <c:v>0.16750291358195099</c:v>
                </c:pt>
                <c:pt idx="2595">
                  <c:v>0.16261633664188299</c:v>
                </c:pt>
                <c:pt idx="2596">
                  <c:v>0.17168500443707299</c:v>
                </c:pt>
                <c:pt idx="2597">
                  <c:v>0.172307153964886</c:v>
                </c:pt>
                <c:pt idx="2598">
                  <c:v>0.16581283986596701</c:v>
                </c:pt>
                <c:pt idx="2599">
                  <c:v>0.16261633664188299</c:v>
                </c:pt>
                <c:pt idx="2600">
                  <c:v>0.172307153964886</c:v>
                </c:pt>
                <c:pt idx="2601">
                  <c:v>0.16918303097151499</c:v>
                </c:pt>
                <c:pt idx="2602">
                  <c:v>0.16897355340065701</c:v>
                </c:pt>
                <c:pt idx="2603">
                  <c:v>0.16834420326820199</c:v>
                </c:pt>
                <c:pt idx="2604">
                  <c:v>0.172721188277562</c:v>
                </c:pt>
                <c:pt idx="2605">
                  <c:v>0.17106152798664401</c:v>
                </c:pt>
                <c:pt idx="2606">
                  <c:v>0.172721188277562</c:v>
                </c:pt>
                <c:pt idx="2607">
                  <c:v>0.172927986966912</c:v>
                </c:pt>
                <c:pt idx="2608">
                  <c:v>0.16475138954926399</c:v>
                </c:pt>
                <c:pt idx="2609">
                  <c:v>0.16304465941282101</c:v>
                </c:pt>
                <c:pt idx="2610">
                  <c:v>0.16261633664188299</c:v>
                </c:pt>
                <c:pt idx="2611">
                  <c:v>0.16560086963221499</c:v>
                </c:pt>
                <c:pt idx="2612">
                  <c:v>0.16475138954926399</c:v>
                </c:pt>
                <c:pt idx="2613">
                  <c:v>0.169392356325091</c:v>
                </c:pt>
                <c:pt idx="2614">
                  <c:v>0.172721188277562</c:v>
                </c:pt>
                <c:pt idx="2615">
                  <c:v>0.174988052731986</c:v>
                </c:pt>
                <c:pt idx="2616">
                  <c:v>0.176830006649141</c:v>
                </c:pt>
                <c:pt idx="2617">
                  <c:v>0.17519327531342399</c:v>
                </c:pt>
                <c:pt idx="2618">
                  <c:v>0.16602465107410699</c:v>
                </c:pt>
                <c:pt idx="2619">
                  <c:v>0.17085340581396899</c:v>
                </c:pt>
                <c:pt idx="2620">
                  <c:v>0.16261633664188299</c:v>
                </c:pt>
                <c:pt idx="2621">
                  <c:v>0.16834420326820199</c:v>
                </c:pt>
                <c:pt idx="2622">
                  <c:v>0.16855413996254501</c:v>
                </c:pt>
                <c:pt idx="2623">
                  <c:v>0.169392356325091</c:v>
                </c:pt>
                <c:pt idx="2624">
                  <c:v>0.178660760259955</c:v>
                </c:pt>
                <c:pt idx="2625">
                  <c:v>0.16581283986596701</c:v>
                </c:pt>
                <c:pt idx="2626">
                  <c:v>0.172721188277562</c:v>
                </c:pt>
                <c:pt idx="2627">
                  <c:v>0.176012758318427</c:v>
                </c:pt>
                <c:pt idx="2628">
                  <c:v>0.17085340581396899</c:v>
                </c:pt>
                <c:pt idx="2629">
                  <c:v>0.17825488119605401</c:v>
                </c:pt>
                <c:pt idx="2630">
                  <c:v>0.16261633664188299</c:v>
                </c:pt>
                <c:pt idx="2631">
                  <c:v>0.17987516318649599</c:v>
                </c:pt>
                <c:pt idx="2632">
                  <c:v>0.16602465107410699</c:v>
                </c:pt>
                <c:pt idx="2633">
                  <c:v>0.17886349682039199</c:v>
                </c:pt>
                <c:pt idx="2634">
                  <c:v>0.17825488119605401</c:v>
                </c:pt>
                <c:pt idx="2635">
                  <c:v>0.16538873992986799</c:v>
                </c:pt>
                <c:pt idx="2636">
                  <c:v>0.17189253453252101</c:v>
                </c:pt>
                <c:pt idx="2637">
                  <c:v>0.16729220332623701</c:v>
                </c:pt>
                <c:pt idx="2638">
                  <c:v>0.176421660409008</c:v>
                </c:pt>
                <c:pt idx="2639">
                  <c:v>0.17416574428298301</c:v>
                </c:pt>
                <c:pt idx="2640">
                  <c:v>0.16581283986596701</c:v>
                </c:pt>
                <c:pt idx="2641">
                  <c:v>0.16813411270237499</c:v>
                </c:pt>
                <c:pt idx="2642">
                  <c:v>0.176421660409008</c:v>
                </c:pt>
                <c:pt idx="2643">
                  <c:v>0.17085340581396899</c:v>
                </c:pt>
                <c:pt idx="2644">
                  <c:v>0.16560086963221499</c:v>
                </c:pt>
                <c:pt idx="2645">
                  <c:v>0.172721188277562</c:v>
                </c:pt>
                <c:pt idx="2646">
                  <c:v>0.16813411270237499</c:v>
                </c:pt>
                <c:pt idx="2647">
                  <c:v>0.176012758318427</c:v>
                </c:pt>
                <c:pt idx="2648">
                  <c:v>0.17189253453252101</c:v>
                </c:pt>
                <c:pt idx="2649">
                  <c:v>0.77589927586769702</c:v>
                </c:pt>
                <c:pt idx="2650">
                  <c:v>0.19505703840949901</c:v>
                </c:pt>
                <c:pt idx="2651">
                  <c:v>0.1834898702219</c:v>
                </c:pt>
                <c:pt idx="2652">
                  <c:v>0.276489138297976</c:v>
                </c:pt>
                <c:pt idx="2653">
                  <c:v>0.176421660409008</c:v>
                </c:pt>
                <c:pt idx="2654">
                  <c:v>0.18027889486085399</c:v>
                </c:pt>
                <c:pt idx="2655">
                  <c:v>0.17560329756545001</c:v>
                </c:pt>
                <c:pt idx="2656">
                  <c:v>0.17416574428298301</c:v>
                </c:pt>
                <c:pt idx="2657">
                  <c:v>0.169392356325091</c:v>
                </c:pt>
                <c:pt idx="2658">
                  <c:v>0.16602465107410699</c:v>
                </c:pt>
                <c:pt idx="2659">
                  <c:v>0.16581283986596701</c:v>
                </c:pt>
                <c:pt idx="2660">
                  <c:v>0.163899329229342</c:v>
                </c:pt>
                <c:pt idx="2661">
                  <c:v>0.16368590757106599</c:v>
                </c:pt>
                <c:pt idx="2662">
                  <c:v>0.16304465941282101</c:v>
                </c:pt>
                <c:pt idx="2663">
                  <c:v>0.16283058074110701</c:v>
                </c:pt>
                <c:pt idx="2664">
                  <c:v>0.16261633664188299</c:v>
                </c:pt>
                <c:pt idx="2665">
                  <c:v>0.16261633664188299</c:v>
                </c:pt>
                <c:pt idx="2666">
                  <c:v>0.16261633664188299</c:v>
                </c:pt>
                <c:pt idx="2667">
                  <c:v>0.16368590757106599</c:v>
                </c:pt>
                <c:pt idx="2668">
                  <c:v>0.16261633664188299</c:v>
                </c:pt>
                <c:pt idx="2669">
                  <c:v>0.303945778494773</c:v>
                </c:pt>
                <c:pt idx="2670">
                  <c:v>0.21941089674897199</c:v>
                </c:pt>
                <c:pt idx="2671">
                  <c:v>0.172927986966912</c:v>
                </c:pt>
                <c:pt idx="2672">
                  <c:v>0.17106152798664401</c:v>
                </c:pt>
                <c:pt idx="2673">
                  <c:v>0.169392356325091</c:v>
                </c:pt>
                <c:pt idx="2674">
                  <c:v>0.169392356325091</c:v>
                </c:pt>
                <c:pt idx="2675">
                  <c:v>0.16750291358195099</c:v>
                </c:pt>
                <c:pt idx="2676">
                  <c:v>0.16496400033675199</c:v>
                </c:pt>
                <c:pt idx="2677">
                  <c:v>0.16368590757106599</c:v>
                </c:pt>
                <c:pt idx="2678">
                  <c:v>0.16261633664188299</c:v>
                </c:pt>
                <c:pt idx="2679">
                  <c:v>0.16261633664188299</c:v>
                </c:pt>
                <c:pt idx="2680">
                  <c:v>0.16261633664188299</c:v>
                </c:pt>
                <c:pt idx="2681">
                  <c:v>0.16261633664188299</c:v>
                </c:pt>
                <c:pt idx="2682">
                  <c:v>0.163899329229342</c:v>
                </c:pt>
                <c:pt idx="2683">
                  <c:v>0.163899329229342</c:v>
                </c:pt>
                <c:pt idx="2684">
                  <c:v>0.163899329229342</c:v>
                </c:pt>
                <c:pt idx="2685">
                  <c:v>0.16368590757106599</c:v>
                </c:pt>
                <c:pt idx="2686">
                  <c:v>0.16368590757106599</c:v>
                </c:pt>
                <c:pt idx="2687">
                  <c:v>0.16261633664188299</c:v>
                </c:pt>
                <c:pt idx="2688">
                  <c:v>0.16261633664188299</c:v>
                </c:pt>
                <c:pt idx="2689">
                  <c:v>0.16538873992986799</c:v>
                </c:pt>
                <c:pt idx="2690">
                  <c:v>0.16475138954926399</c:v>
                </c:pt>
                <c:pt idx="2691">
                  <c:v>0.16368590757106599</c:v>
                </c:pt>
                <c:pt idx="2692">
                  <c:v>0.16283058074110701</c:v>
                </c:pt>
                <c:pt idx="2693">
                  <c:v>0.16368590757106599</c:v>
                </c:pt>
                <c:pt idx="2694">
                  <c:v>0.16560086963221499</c:v>
                </c:pt>
                <c:pt idx="2695">
                  <c:v>0.16368590757106599</c:v>
                </c:pt>
                <c:pt idx="2696">
                  <c:v>0.16538873992986799</c:v>
                </c:pt>
                <c:pt idx="2697">
                  <c:v>0.16517645031380601</c:v>
                </c:pt>
                <c:pt idx="2698">
                  <c:v>0.16623630369749301</c:v>
                </c:pt>
                <c:pt idx="2699">
                  <c:v>0.16411258779690699</c:v>
                </c:pt>
                <c:pt idx="2700">
                  <c:v>0.16517645031380601</c:v>
                </c:pt>
                <c:pt idx="2701">
                  <c:v>0.16813411270237499</c:v>
                </c:pt>
                <c:pt idx="2702">
                  <c:v>0.16708133708710399</c:v>
                </c:pt>
                <c:pt idx="2703">
                  <c:v>0.16750291358195099</c:v>
                </c:pt>
                <c:pt idx="2704">
                  <c:v>0.16581283986596701</c:v>
                </c:pt>
                <c:pt idx="2705">
                  <c:v>0.16834420326820199</c:v>
                </c:pt>
                <c:pt idx="2706">
                  <c:v>0.16283058074110701</c:v>
                </c:pt>
                <c:pt idx="2707">
                  <c:v>0.16602465107410699</c:v>
                </c:pt>
                <c:pt idx="2708">
                  <c:v>0.16644779817487301</c:v>
                </c:pt>
                <c:pt idx="2709">
                  <c:v>0.16517645031380601</c:v>
                </c:pt>
                <c:pt idx="2710">
                  <c:v>0.17189253453252101</c:v>
                </c:pt>
                <c:pt idx="2711">
                  <c:v>0.17784845863788201</c:v>
                </c:pt>
                <c:pt idx="2712">
                  <c:v>0.17416574428298301</c:v>
                </c:pt>
                <c:pt idx="2713">
                  <c:v>0.176830006649141</c:v>
                </c:pt>
                <c:pt idx="2714">
                  <c:v>0.16813411270237499</c:v>
                </c:pt>
                <c:pt idx="2715">
                  <c:v>0.173753734081741</c:v>
                </c:pt>
                <c:pt idx="2716">
                  <c:v>0.172927986966912</c:v>
                </c:pt>
                <c:pt idx="2717">
                  <c:v>0.17519327531342399</c:v>
                </c:pt>
                <c:pt idx="2718">
                  <c:v>0.17209991758010601</c:v>
                </c:pt>
                <c:pt idx="2719">
                  <c:v>0.172927986966912</c:v>
                </c:pt>
                <c:pt idx="2720">
                  <c:v>0.169392356325091</c:v>
                </c:pt>
                <c:pt idx="2721">
                  <c:v>0.17168500443707299</c:v>
                </c:pt>
                <c:pt idx="2722">
                  <c:v>0.169392356325091</c:v>
                </c:pt>
                <c:pt idx="2723">
                  <c:v>0.16981055201349901</c:v>
                </c:pt>
                <c:pt idx="2724">
                  <c:v>0.16897355340065701</c:v>
                </c:pt>
                <c:pt idx="2725">
                  <c:v>0.17106152798664401</c:v>
                </c:pt>
                <c:pt idx="2726">
                  <c:v>0.16897355340065701</c:v>
                </c:pt>
                <c:pt idx="2727">
                  <c:v>0.58326480611810205</c:v>
                </c:pt>
                <c:pt idx="2728">
                  <c:v>0.18088349884049601</c:v>
                </c:pt>
                <c:pt idx="2729">
                  <c:v>0.17168500443707299</c:v>
                </c:pt>
                <c:pt idx="2730">
                  <c:v>0.169392356325091</c:v>
                </c:pt>
                <c:pt idx="2731">
                  <c:v>0.16602465107410699</c:v>
                </c:pt>
                <c:pt idx="2732">
                  <c:v>0.16602465107410699</c:v>
                </c:pt>
                <c:pt idx="2733">
                  <c:v>0.16771346828063</c:v>
                </c:pt>
                <c:pt idx="2734">
                  <c:v>0.169392356325091</c:v>
                </c:pt>
                <c:pt idx="2735">
                  <c:v>0.274917249365357</c:v>
                </c:pt>
                <c:pt idx="2736">
                  <c:v>0.25066313654341799</c:v>
                </c:pt>
                <c:pt idx="2737">
                  <c:v>0.20380270429375399</c:v>
                </c:pt>
                <c:pt idx="2738">
                  <c:v>0.19831548086875</c:v>
                </c:pt>
                <c:pt idx="2739">
                  <c:v>0.19640259359901799</c:v>
                </c:pt>
                <c:pt idx="2740">
                  <c:v>0.199838021471754</c:v>
                </c:pt>
                <c:pt idx="2741">
                  <c:v>0.18706322912875101</c:v>
                </c:pt>
                <c:pt idx="2742">
                  <c:v>0.21994976260157401</c:v>
                </c:pt>
                <c:pt idx="2743">
                  <c:v>0.18883493868279599</c:v>
                </c:pt>
                <c:pt idx="2744">
                  <c:v>0.17926856566341301</c:v>
                </c:pt>
                <c:pt idx="2745">
                  <c:v>0.176012758318427</c:v>
                </c:pt>
                <c:pt idx="2746">
                  <c:v>0.172927986966912</c:v>
                </c:pt>
                <c:pt idx="2747">
                  <c:v>0.172721188277562</c:v>
                </c:pt>
                <c:pt idx="2748">
                  <c:v>0.16981055201349901</c:v>
                </c:pt>
                <c:pt idx="2749">
                  <c:v>0.169392356325091</c:v>
                </c:pt>
                <c:pt idx="2750">
                  <c:v>0.169392356325091</c:v>
                </c:pt>
                <c:pt idx="2751">
                  <c:v>0.16918303097151499</c:v>
                </c:pt>
                <c:pt idx="2752">
                  <c:v>0.16771346828063</c:v>
                </c:pt>
                <c:pt idx="2753">
                  <c:v>0.16602465107410699</c:v>
                </c:pt>
                <c:pt idx="2754">
                  <c:v>0.16602465107410699</c:v>
                </c:pt>
                <c:pt idx="2755">
                  <c:v>0.16602465107410699</c:v>
                </c:pt>
                <c:pt idx="2756">
                  <c:v>0.16602465107410699</c:v>
                </c:pt>
                <c:pt idx="2757">
                  <c:v>0.16602465107410699</c:v>
                </c:pt>
                <c:pt idx="2758">
                  <c:v>0.16602465107410699</c:v>
                </c:pt>
                <c:pt idx="2759">
                  <c:v>0.16581283986596701</c:v>
                </c:pt>
                <c:pt idx="2760">
                  <c:v>0.16602465107410699</c:v>
                </c:pt>
                <c:pt idx="2761">
                  <c:v>0.16708133708710399</c:v>
                </c:pt>
                <c:pt idx="2762">
                  <c:v>0.16855413996254501</c:v>
                </c:pt>
                <c:pt idx="2763">
                  <c:v>0.19137698452367</c:v>
                </c:pt>
                <c:pt idx="2764">
                  <c:v>0.172721188277562</c:v>
                </c:pt>
                <c:pt idx="2765">
                  <c:v>0.169392356325091</c:v>
                </c:pt>
                <c:pt idx="2766">
                  <c:v>0.16855413996254501</c:v>
                </c:pt>
                <c:pt idx="2767">
                  <c:v>0.16602465107410699</c:v>
                </c:pt>
                <c:pt idx="2768">
                  <c:v>0.16602465107410699</c:v>
                </c:pt>
                <c:pt idx="2769">
                  <c:v>0.16602465107410699</c:v>
                </c:pt>
                <c:pt idx="2770">
                  <c:v>0.16560086963221499</c:v>
                </c:pt>
                <c:pt idx="2771">
                  <c:v>0.16602465107410699</c:v>
                </c:pt>
                <c:pt idx="2772">
                  <c:v>0.16602465107410699</c:v>
                </c:pt>
                <c:pt idx="2773">
                  <c:v>0.16602465107410699</c:v>
                </c:pt>
                <c:pt idx="2774">
                  <c:v>0.16368590757106599</c:v>
                </c:pt>
                <c:pt idx="2775">
                  <c:v>0.16602465107410699</c:v>
                </c:pt>
                <c:pt idx="2776">
                  <c:v>0.16325857312900199</c:v>
                </c:pt>
                <c:pt idx="2777">
                  <c:v>0.16496400033675199</c:v>
                </c:pt>
                <c:pt idx="2778">
                  <c:v>0.16304465941282101</c:v>
                </c:pt>
                <c:pt idx="2779">
                  <c:v>0.16261633664188299</c:v>
                </c:pt>
                <c:pt idx="2780">
                  <c:v>1.6539445393931901E-2</c:v>
                </c:pt>
                <c:pt idx="2781">
                  <c:v>1.6539445393931901E-2</c:v>
                </c:pt>
                <c:pt idx="2782">
                  <c:v>1.6539445393931901E-2</c:v>
                </c:pt>
                <c:pt idx="2783">
                  <c:v>1.6539445393931901E-2</c:v>
                </c:pt>
                <c:pt idx="2784">
                  <c:v>1.6374871724358701E-2</c:v>
                </c:pt>
                <c:pt idx="2785">
                  <c:v>1.62093208395474E-2</c:v>
                </c:pt>
                <c:pt idx="2786">
                  <c:v>1.53661128284433E-2</c:v>
                </c:pt>
                <c:pt idx="2787">
                  <c:v>1.51942082672411E-2</c:v>
                </c:pt>
                <c:pt idx="2788">
                  <c:v>1.51078265454773E-2</c:v>
                </c:pt>
                <c:pt idx="2789">
                  <c:v>1.51078265454773E-2</c:v>
                </c:pt>
                <c:pt idx="2790">
                  <c:v>1.51078265454773E-2</c:v>
                </c:pt>
                <c:pt idx="2791">
                  <c:v>1.51078265454773E-2</c:v>
                </c:pt>
                <c:pt idx="2792">
                  <c:v>1.51078265454773E-2</c:v>
                </c:pt>
                <c:pt idx="2793">
                  <c:v>1.51078265454773E-2</c:v>
                </c:pt>
                <c:pt idx="2794">
                  <c:v>1.4934186285458201E-2</c:v>
                </c:pt>
                <c:pt idx="2795">
                  <c:v>1.44059766517127E-2</c:v>
                </c:pt>
                <c:pt idx="2796">
                  <c:v>1.42184041924654E-2</c:v>
                </c:pt>
                <c:pt idx="2797">
                  <c:v>1.42184041924654E-2</c:v>
                </c:pt>
                <c:pt idx="2798">
                  <c:v>1.40384026333436E-2</c:v>
                </c:pt>
                <c:pt idx="2799">
                  <c:v>1.51078265454773E-2</c:v>
                </c:pt>
                <c:pt idx="2800">
                  <c:v>1.40384026333436E-2</c:v>
                </c:pt>
                <c:pt idx="2801">
                  <c:v>1.38570352222797E-2</c:v>
                </c:pt>
                <c:pt idx="2802">
                  <c:v>1.38570352222797E-2</c:v>
                </c:pt>
                <c:pt idx="2803">
                  <c:v>1.6374871724358701E-2</c:v>
                </c:pt>
                <c:pt idx="2804">
                  <c:v>1.7979865546866799E-2</c:v>
                </c:pt>
                <c:pt idx="2805">
                  <c:v>1.6539445393931901E-2</c:v>
                </c:pt>
                <c:pt idx="2806">
                  <c:v>1.39478920631886E-2</c:v>
                </c:pt>
                <c:pt idx="2807">
                  <c:v>1.7428034973797399E-2</c:v>
                </c:pt>
                <c:pt idx="2808">
                  <c:v>1.51078265454773E-2</c:v>
                </c:pt>
                <c:pt idx="2809">
                  <c:v>1.46714776633324E-2</c:v>
                </c:pt>
                <c:pt idx="2810">
                  <c:v>1.38570352222797E-2</c:v>
                </c:pt>
                <c:pt idx="2811">
                  <c:v>1.6539445393931901E-2</c:v>
                </c:pt>
                <c:pt idx="2812">
                  <c:v>1.54516426155625E-2</c:v>
                </c:pt>
                <c:pt idx="2813">
                  <c:v>2.0962486081182299E-2</c:v>
                </c:pt>
                <c:pt idx="2814">
                  <c:v>2.08194275925014E-2</c:v>
                </c:pt>
                <c:pt idx="2815">
                  <c:v>1.5875199220510301E-2</c:v>
                </c:pt>
                <c:pt idx="2816">
                  <c:v>1.6539445393931901E-2</c:v>
                </c:pt>
                <c:pt idx="2817">
                  <c:v>0.14921425434070501</c:v>
                </c:pt>
                <c:pt idx="2818">
                  <c:v>7.0903370288967801E-2</c:v>
                </c:pt>
                <c:pt idx="2819">
                  <c:v>5.2273684264292998E-2</c:v>
                </c:pt>
                <c:pt idx="2820">
                  <c:v>4.8781913193522403E-2</c:v>
                </c:pt>
                <c:pt idx="2821">
                  <c:v>4.2779833560040802E-2</c:v>
                </c:pt>
                <c:pt idx="2822">
                  <c:v>3.8870323716382701E-2</c:v>
                </c:pt>
                <c:pt idx="2823">
                  <c:v>3.5714557905382201E-2</c:v>
                </c:pt>
                <c:pt idx="2824">
                  <c:v>3.3372020855242802E-2</c:v>
                </c:pt>
                <c:pt idx="2825">
                  <c:v>3.13810941405714E-2</c:v>
                </c:pt>
                <c:pt idx="2826">
                  <c:v>3.0357392477115198E-2</c:v>
                </c:pt>
                <c:pt idx="2827">
                  <c:v>2.8959992189237001E-2</c:v>
                </c:pt>
                <c:pt idx="2828">
                  <c:v>2.7643319497759701E-2</c:v>
                </c:pt>
                <c:pt idx="2829">
                  <c:v>2.6662155168651301E-2</c:v>
                </c:pt>
                <c:pt idx="2830">
                  <c:v>2.5595866704254899E-2</c:v>
                </c:pt>
                <c:pt idx="2831">
                  <c:v>2.4632884808609801E-2</c:v>
                </c:pt>
                <c:pt idx="2832">
                  <c:v>2.39784414946001E-2</c:v>
                </c:pt>
                <c:pt idx="2833">
                  <c:v>2.55323345701437E-2</c:v>
                </c:pt>
                <c:pt idx="2834">
                  <c:v>2.4502819248023101E-2</c:v>
                </c:pt>
                <c:pt idx="2835">
                  <c:v>2.3380343490291101E-2</c:v>
                </c:pt>
                <c:pt idx="2836">
                  <c:v>2.43723469351548E-2</c:v>
                </c:pt>
                <c:pt idx="2837">
                  <c:v>2.31789751927159E-2</c:v>
                </c:pt>
                <c:pt idx="2838">
                  <c:v>2.2500176038664499E-2</c:v>
                </c:pt>
                <c:pt idx="2839">
                  <c:v>2.131765193442E-2</c:v>
                </c:pt>
                <c:pt idx="2840">
                  <c:v>2.64758260222322E-2</c:v>
                </c:pt>
                <c:pt idx="2841">
                  <c:v>2.1739318396147699E-2</c:v>
                </c:pt>
                <c:pt idx="2842">
                  <c:v>2.48272306490698E-2</c:v>
                </c:pt>
                <c:pt idx="2843">
                  <c:v>2.3111623902416001E-2</c:v>
                </c:pt>
                <c:pt idx="2844">
                  <c:v>2.3514024818974699E-2</c:v>
                </c:pt>
                <c:pt idx="2845">
                  <c:v>2.1948358056950501E-2</c:v>
                </c:pt>
                <c:pt idx="2846">
                  <c:v>1.9875012882273599E-2</c:v>
                </c:pt>
                <c:pt idx="2847">
                  <c:v>2.0241307799569001E-2</c:v>
                </c:pt>
                <c:pt idx="2848">
                  <c:v>2.131765193442E-2</c:v>
                </c:pt>
                <c:pt idx="2849">
                  <c:v>2.21562349114569E-2</c:v>
                </c:pt>
                <c:pt idx="2850">
                  <c:v>1.8979228877025599E-2</c:v>
                </c:pt>
                <c:pt idx="2851">
                  <c:v>1.8979228877025599E-2</c:v>
                </c:pt>
                <c:pt idx="2852">
                  <c:v>2.0022002898353201E-2</c:v>
                </c:pt>
                <c:pt idx="2853">
                  <c:v>2.34472401074384E-2</c:v>
                </c:pt>
                <c:pt idx="2854">
                  <c:v>0.25380991163183803</c:v>
                </c:pt>
                <c:pt idx="2855">
                  <c:v>3.5190247289783601E-2</c:v>
                </c:pt>
                <c:pt idx="2856">
                  <c:v>2.7460924403323001E-2</c:v>
                </c:pt>
                <c:pt idx="2857">
                  <c:v>2.3846293688967499E-2</c:v>
                </c:pt>
                <c:pt idx="2858">
                  <c:v>2.2431635905764202E-2</c:v>
                </c:pt>
                <c:pt idx="2859">
                  <c:v>2.131765193442E-2</c:v>
                </c:pt>
                <c:pt idx="2860">
                  <c:v>2.01683618571546E-2</c:v>
                </c:pt>
                <c:pt idx="2861">
                  <c:v>1.9205468252522898E-2</c:v>
                </c:pt>
                <c:pt idx="2862">
                  <c:v>1.8979228877025599E-2</c:v>
                </c:pt>
                <c:pt idx="2863">
                  <c:v>1.8979228877025599E-2</c:v>
                </c:pt>
                <c:pt idx="2864">
                  <c:v>1.7823225504889101E-2</c:v>
                </c:pt>
                <c:pt idx="2865">
                  <c:v>1.7823225504889101E-2</c:v>
                </c:pt>
                <c:pt idx="2866">
                  <c:v>1.7979865546866799E-2</c:v>
                </c:pt>
                <c:pt idx="2867">
                  <c:v>1.7428034973797399E-2</c:v>
                </c:pt>
                <c:pt idx="2868">
                  <c:v>1.6539445393931901E-2</c:v>
                </c:pt>
                <c:pt idx="2869">
                  <c:v>1.6539445393931901E-2</c:v>
                </c:pt>
                <c:pt idx="2870">
                  <c:v>1.6539445393931901E-2</c:v>
                </c:pt>
                <c:pt idx="2871">
                  <c:v>1.6539445393931901E-2</c:v>
                </c:pt>
                <c:pt idx="2872">
                  <c:v>1.6539445393931901E-2</c:v>
                </c:pt>
                <c:pt idx="2873">
                  <c:v>1.6374871724358701E-2</c:v>
                </c:pt>
                <c:pt idx="2874">
                  <c:v>1.62093208395474E-2</c:v>
                </c:pt>
                <c:pt idx="2875">
                  <c:v>1.51942082672411E-2</c:v>
                </c:pt>
                <c:pt idx="2876">
                  <c:v>1.51078265454773E-2</c:v>
                </c:pt>
                <c:pt idx="2877">
                  <c:v>1.7348365190725201E-2</c:v>
                </c:pt>
                <c:pt idx="2878">
                  <c:v>1.51078265454773E-2</c:v>
                </c:pt>
                <c:pt idx="2879">
                  <c:v>1.51078265454773E-2</c:v>
                </c:pt>
                <c:pt idx="2880">
                  <c:v>1.55368952517979E-2</c:v>
                </c:pt>
                <c:pt idx="2881">
                  <c:v>1.51078265454773E-2</c:v>
                </c:pt>
                <c:pt idx="2882">
                  <c:v>1.51078265454773E-2</c:v>
                </c:pt>
                <c:pt idx="2883">
                  <c:v>1.56218740336378E-2</c:v>
                </c:pt>
                <c:pt idx="2884">
                  <c:v>1.42273690939522E-2</c:v>
                </c:pt>
                <c:pt idx="2885">
                  <c:v>1.7823225504889101E-2</c:v>
                </c:pt>
                <c:pt idx="2886">
                  <c:v>1.6784519397246501E-2</c:v>
                </c:pt>
                <c:pt idx="2887">
                  <c:v>1.5791022885788101E-2</c:v>
                </c:pt>
                <c:pt idx="2888">
                  <c:v>0.274917249365357</c:v>
                </c:pt>
                <c:pt idx="2889">
                  <c:v>3.4341658324512997E-2</c:v>
                </c:pt>
                <c:pt idx="2890">
                  <c:v>2.5595866704254899E-2</c:v>
                </c:pt>
                <c:pt idx="2891">
                  <c:v>2.2431635905764202E-2</c:v>
                </c:pt>
                <c:pt idx="2892">
                  <c:v>2.6413545036867402E-2</c:v>
                </c:pt>
                <c:pt idx="2893">
                  <c:v>3.6441093899165999E-2</c:v>
                </c:pt>
                <c:pt idx="2894">
                  <c:v>2.7582599863378202E-2</c:v>
                </c:pt>
                <c:pt idx="2895">
                  <c:v>2.3580698314918099E-2</c:v>
                </c:pt>
                <c:pt idx="2896">
                  <c:v>2.1948358056950501E-2</c:v>
                </c:pt>
                <c:pt idx="2897">
                  <c:v>2.1033800634481799E-2</c:v>
                </c:pt>
                <c:pt idx="2898">
                  <c:v>2.0022002898353201E-2</c:v>
                </c:pt>
                <c:pt idx="2899">
                  <c:v>1.8979228877025599E-2</c:v>
                </c:pt>
                <c:pt idx="2900">
                  <c:v>1.8903463339089401E-2</c:v>
                </c:pt>
                <c:pt idx="2901">
                  <c:v>1.9579098614829801E-2</c:v>
                </c:pt>
                <c:pt idx="2902">
                  <c:v>2.0675789431041799E-2</c:v>
                </c:pt>
                <c:pt idx="2903">
                  <c:v>2.05315628033273E-2</c:v>
                </c:pt>
                <c:pt idx="2904">
                  <c:v>1.6621372373469698E-2</c:v>
                </c:pt>
                <c:pt idx="2905">
                  <c:v>1.6539445393931901E-2</c:v>
                </c:pt>
                <c:pt idx="2906">
                  <c:v>0.24379222149836899</c:v>
                </c:pt>
                <c:pt idx="2907">
                  <c:v>0.33704357972021698</c:v>
                </c:pt>
                <c:pt idx="2908">
                  <c:v>0.233526646722923</c:v>
                </c:pt>
                <c:pt idx="2909">
                  <c:v>0.151011361902536</c:v>
                </c:pt>
                <c:pt idx="2910">
                  <c:v>0.12900787879631401</c:v>
                </c:pt>
                <c:pt idx="2911">
                  <c:v>0.120748249851944</c:v>
                </c:pt>
                <c:pt idx="2912">
                  <c:v>0.12728228251604701</c:v>
                </c:pt>
                <c:pt idx="2913">
                  <c:v>0.13554106855737999</c:v>
                </c:pt>
                <c:pt idx="2914">
                  <c:v>0.15145867724468401</c:v>
                </c:pt>
                <c:pt idx="2915">
                  <c:v>0.12802349600520599</c:v>
                </c:pt>
                <c:pt idx="2916">
                  <c:v>0.116882650871065</c:v>
                </c:pt>
                <c:pt idx="2917">
                  <c:v>0.14921425434070501</c:v>
                </c:pt>
                <c:pt idx="2918">
                  <c:v>0.107281213885612</c:v>
                </c:pt>
                <c:pt idx="2919">
                  <c:v>0.108915709948132</c:v>
                </c:pt>
                <c:pt idx="2920">
                  <c:v>0.117402368935744</c:v>
                </c:pt>
                <c:pt idx="2921">
                  <c:v>0.105355613556242</c:v>
                </c:pt>
                <c:pt idx="2922">
                  <c:v>8.7891378603585105E-2</c:v>
                </c:pt>
                <c:pt idx="2923">
                  <c:v>7.5021416656516599E-2</c:v>
                </c:pt>
                <c:pt idx="2924">
                  <c:v>8.1605642310923696E-2</c:v>
                </c:pt>
                <c:pt idx="2925">
                  <c:v>6.5913542716408202E-2</c:v>
                </c:pt>
                <c:pt idx="2926">
                  <c:v>6.2960373173269704E-2</c:v>
                </c:pt>
                <c:pt idx="2927">
                  <c:v>5.8722199233264397E-2</c:v>
                </c:pt>
                <c:pt idx="2928">
                  <c:v>7.60302295936785E-2</c:v>
                </c:pt>
                <c:pt idx="2929">
                  <c:v>5.3927955107511097E-2</c:v>
                </c:pt>
                <c:pt idx="2930">
                  <c:v>5.2980453897417998E-2</c:v>
                </c:pt>
                <c:pt idx="2931">
                  <c:v>4.4726039912821397E-2</c:v>
                </c:pt>
                <c:pt idx="2932">
                  <c:v>5.1981026651183197E-2</c:v>
                </c:pt>
                <c:pt idx="2933">
                  <c:v>5.10125363408361E-2</c:v>
                </c:pt>
                <c:pt idx="2934">
                  <c:v>4.7334776752436698E-2</c:v>
                </c:pt>
                <c:pt idx="2935">
                  <c:v>4.9345104281176298E-2</c:v>
                </c:pt>
                <c:pt idx="2936">
                  <c:v>5.21901661842301E-2</c:v>
                </c:pt>
                <c:pt idx="2937">
                  <c:v>4.14529997000131E-2</c:v>
                </c:pt>
                <c:pt idx="2938">
                  <c:v>4.57709723919437E-2</c:v>
                </c:pt>
                <c:pt idx="2939">
                  <c:v>4.2119485290294197E-2</c:v>
                </c:pt>
                <c:pt idx="2940">
                  <c:v>4.4680283624193698E-2</c:v>
                </c:pt>
                <c:pt idx="2941">
                  <c:v>4.5725833007051402E-2</c:v>
                </c:pt>
                <c:pt idx="2942">
                  <c:v>3.75659376293501E-2</c:v>
                </c:pt>
                <c:pt idx="2943">
                  <c:v>4.0489798657655902E-2</c:v>
                </c:pt>
                <c:pt idx="2944">
                  <c:v>3.9167688490176898E-2</c:v>
                </c:pt>
                <c:pt idx="2945">
                  <c:v>3.9365196978608401E-2</c:v>
                </c:pt>
                <c:pt idx="2946">
                  <c:v>3.1717983912888E-2</c:v>
                </c:pt>
                <c:pt idx="2947">
                  <c:v>4.0683508244233897E-2</c:v>
                </c:pt>
                <c:pt idx="2948">
                  <c:v>3.3263263637955599E-2</c:v>
                </c:pt>
                <c:pt idx="2949">
                  <c:v>3.3263263637955599E-2</c:v>
                </c:pt>
                <c:pt idx="2950">
                  <c:v>4.1929696325524499E-2</c:v>
                </c:pt>
                <c:pt idx="2951">
                  <c:v>3.80707276094914E-2</c:v>
                </c:pt>
                <c:pt idx="2952">
                  <c:v>3.9660373626659001E-2</c:v>
                </c:pt>
                <c:pt idx="2953">
                  <c:v>3.3154297178681701E-2</c:v>
                </c:pt>
                <c:pt idx="2954">
                  <c:v>3.3588913466049697E-2</c:v>
                </c:pt>
                <c:pt idx="2955">
                  <c:v>3.0472131006623E-2</c:v>
                </c:pt>
                <c:pt idx="2956">
                  <c:v>2.98958644532718E-2</c:v>
                </c:pt>
                <c:pt idx="2957">
                  <c:v>3.6749871066198099E-2</c:v>
                </c:pt>
                <c:pt idx="2958">
                  <c:v>3.6544189807698697E-2</c:v>
                </c:pt>
                <c:pt idx="2959">
                  <c:v>3.16059217672136E-2</c:v>
                </c:pt>
                <c:pt idx="2960">
                  <c:v>2.80661871294904E-2</c:v>
                </c:pt>
                <c:pt idx="2961">
                  <c:v>3.9068714646943399E-2</c:v>
                </c:pt>
                <c:pt idx="2962">
                  <c:v>3.4661307892339101E-2</c:v>
                </c:pt>
                <c:pt idx="2963">
                  <c:v>2.8186319879601299E-2</c:v>
                </c:pt>
                <c:pt idx="2964">
                  <c:v>3.4020251716140398E-2</c:v>
                </c:pt>
                <c:pt idx="2965">
                  <c:v>2.67859507503635E-2</c:v>
                </c:pt>
                <c:pt idx="2966">
                  <c:v>3.1941413833865999E-2</c:v>
                </c:pt>
                <c:pt idx="2967">
                  <c:v>3.4127584693344898E-2</c:v>
                </c:pt>
                <c:pt idx="2968">
                  <c:v>3.7667213117543001E-2</c:v>
                </c:pt>
                <c:pt idx="2969">
                  <c:v>3.5818877611218401E-2</c:v>
                </c:pt>
                <c:pt idx="2970">
                  <c:v>3.7362903884363002E-2</c:v>
                </c:pt>
                <c:pt idx="2971">
                  <c:v>2.7582599863378202E-2</c:v>
                </c:pt>
                <c:pt idx="2972">
                  <c:v>3.3588913466049697E-2</c:v>
                </c:pt>
                <c:pt idx="2973">
                  <c:v>2.7643319497759701E-2</c:v>
                </c:pt>
                <c:pt idx="2974">
                  <c:v>3.7057131991973503E-2</c:v>
                </c:pt>
                <c:pt idx="2975">
                  <c:v>3.3154297178681701E-2</c:v>
                </c:pt>
                <c:pt idx="2976">
                  <c:v>2.7643319497759701E-2</c:v>
                </c:pt>
                <c:pt idx="2977">
                  <c:v>3.80707276094914E-2</c:v>
                </c:pt>
                <c:pt idx="2978">
                  <c:v>3.09285738005005E-2</c:v>
                </c:pt>
                <c:pt idx="2979">
                  <c:v>3.8770904987304899E-2</c:v>
                </c:pt>
                <c:pt idx="2980">
                  <c:v>4.14529997000131E-2</c:v>
                </c:pt>
                <c:pt idx="2981">
                  <c:v>2.6662155168651301E-2</c:v>
                </c:pt>
                <c:pt idx="2982">
                  <c:v>3.1717983912888E-2</c:v>
                </c:pt>
                <c:pt idx="2983">
                  <c:v>2.9663525722461E-2</c:v>
                </c:pt>
                <c:pt idx="2984">
                  <c:v>3.6026983749189397E-2</c:v>
                </c:pt>
                <c:pt idx="2985">
                  <c:v>2.8365957443286498E-2</c:v>
                </c:pt>
                <c:pt idx="2986">
                  <c:v>2.43723469351548E-2</c:v>
                </c:pt>
                <c:pt idx="2987">
                  <c:v>2.8604440294691599E-2</c:v>
                </c:pt>
                <c:pt idx="2988">
                  <c:v>3.3263263637955599E-2</c:v>
                </c:pt>
                <c:pt idx="2989">
                  <c:v>4.5091106206673601E-2</c:v>
                </c:pt>
                <c:pt idx="2990">
                  <c:v>2.8485345446032199E-2</c:v>
                </c:pt>
                <c:pt idx="2991">
                  <c:v>3.3045119979033498E-2</c:v>
                </c:pt>
                <c:pt idx="2992">
                  <c:v>2.5595866704254899E-2</c:v>
                </c:pt>
                <c:pt idx="2993">
                  <c:v>3.6441093899165999E-2</c:v>
                </c:pt>
                <c:pt idx="2994">
                  <c:v>2.6288723519849701E-2</c:v>
                </c:pt>
                <c:pt idx="2995">
                  <c:v>3.02423986877619E-2</c:v>
                </c:pt>
                <c:pt idx="2996">
                  <c:v>3.23855449299413E-2</c:v>
                </c:pt>
                <c:pt idx="2997">
                  <c:v>2.91956084788389E-2</c:v>
                </c:pt>
                <c:pt idx="2998">
                  <c:v>3.2274848982559098E-2</c:v>
                </c:pt>
                <c:pt idx="2999">
                  <c:v>2.5785910209657498E-2</c:v>
                </c:pt>
                <c:pt idx="3000">
                  <c:v>2.88417610797248E-2</c:v>
                </c:pt>
                <c:pt idx="3001">
                  <c:v>2.4632884808609801E-2</c:v>
                </c:pt>
                <c:pt idx="3002">
                  <c:v>4.0198209090931997E-2</c:v>
                </c:pt>
                <c:pt idx="3003">
                  <c:v>3.2274848982559098E-2</c:v>
                </c:pt>
                <c:pt idx="3004">
                  <c:v>2.8604440294691599E-2</c:v>
                </c:pt>
                <c:pt idx="3005">
                  <c:v>3.7057131991973503E-2</c:v>
                </c:pt>
                <c:pt idx="3006">
                  <c:v>3.2052785124454003E-2</c:v>
                </c:pt>
                <c:pt idx="3007">
                  <c:v>3.9266515666885098E-2</c:v>
                </c:pt>
                <c:pt idx="3008">
                  <c:v>2.7338931485056402E-2</c:v>
                </c:pt>
                <c:pt idx="3009">
                  <c:v>3.5400518601262997E-2</c:v>
                </c:pt>
                <c:pt idx="3010">
                  <c:v>2.65380210817464E-2</c:v>
                </c:pt>
                <c:pt idx="3011">
                  <c:v>2.5595866704254899E-2</c:v>
                </c:pt>
                <c:pt idx="3012">
                  <c:v>3.8969593327993698E-2</c:v>
                </c:pt>
                <c:pt idx="3013">
                  <c:v>4.5227559024128297E-2</c:v>
                </c:pt>
                <c:pt idx="3014">
                  <c:v>4.6534389127911698E-2</c:v>
                </c:pt>
                <c:pt idx="3015">
                  <c:v>3.6234386268851899E-2</c:v>
                </c:pt>
                <c:pt idx="3016">
                  <c:v>2.82462735966586E-2</c:v>
                </c:pt>
                <c:pt idx="3017">
                  <c:v>3.6130772411331301E-2</c:v>
                </c:pt>
                <c:pt idx="3018">
                  <c:v>2.54049908534538E-2</c:v>
                </c:pt>
                <c:pt idx="3019">
                  <c:v>3.8969593327993698E-2</c:v>
                </c:pt>
                <c:pt idx="3020">
                  <c:v>4.2685865979451197E-2</c:v>
                </c:pt>
                <c:pt idx="3021">
                  <c:v>2.8006007396676798E-2</c:v>
                </c:pt>
                <c:pt idx="3022">
                  <c:v>3.09285738005005E-2</c:v>
                </c:pt>
                <c:pt idx="3023">
                  <c:v>4.1644062800591498E-2</c:v>
                </c:pt>
                <c:pt idx="3024">
                  <c:v>3.13810941405714E-2</c:v>
                </c:pt>
                <c:pt idx="3025">
                  <c:v>3.4127584693344898E-2</c:v>
                </c:pt>
                <c:pt idx="3026">
                  <c:v>3.5084834546895399E-2</c:v>
                </c:pt>
                <c:pt idx="3027">
                  <c:v>2.7643319497759701E-2</c:v>
                </c:pt>
                <c:pt idx="3028">
                  <c:v>3.8120990219766802E-2</c:v>
                </c:pt>
                <c:pt idx="3029">
                  <c:v>3.5610058934534498E-2</c:v>
                </c:pt>
                <c:pt idx="3030">
                  <c:v>4.2403231019777901E-2</c:v>
                </c:pt>
                <c:pt idx="3031">
                  <c:v>2.8723244637033001E-2</c:v>
                </c:pt>
                <c:pt idx="3032">
                  <c:v>4.36201619424589E-2</c:v>
                </c:pt>
                <c:pt idx="3033">
                  <c:v>3.3912719489569601E-2</c:v>
                </c:pt>
                <c:pt idx="3034">
                  <c:v>5.3681728906384299E-2</c:v>
                </c:pt>
                <c:pt idx="3035">
                  <c:v>4.5816085647342998E-2</c:v>
                </c:pt>
                <c:pt idx="3036">
                  <c:v>3.1717983912888E-2</c:v>
                </c:pt>
                <c:pt idx="3037">
                  <c:v>4.11654310218127E-2</c:v>
                </c:pt>
                <c:pt idx="3038">
                  <c:v>5.18133585765128E-2</c:v>
                </c:pt>
                <c:pt idx="3039">
                  <c:v>4.57709723919437E-2</c:v>
                </c:pt>
                <c:pt idx="3040">
                  <c:v>3.7464501534000799E-2</c:v>
                </c:pt>
                <c:pt idx="3041">
                  <c:v>4.7951844189192801E-2</c:v>
                </c:pt>
                <c:pt idx="3042">
                  <c:v>4.11654310218127E-2</c:v>
                </c:pt>
                <c:pt idx="3043">
                  <c:v>3.3154297178681701E-2</c:v>
                </c:pt>
                <c:pt idx="3044">
                  <c:v>3.5084834546895399E-2</c:v>
                </c:pt>
                <c:pt idx="3045">
                  <c:v>3.2496019106610097E-2</c:v>
                </c:pt>
                <c:pt idx="3046">
                  <c:v>3.7057131991973503E-2</c:v>
                </c:pt>
                <c:pt idx="3047">
                  <c:v>4.9775771514631903E-2</c:v>
                </c:pt>
                <c:pt idx="3048">
                  <c:v>3.0586616361802699E-2</c:v>
                </c:pt>
                <c:pt idx="3049">
                  <c:v>3.9660373626659001E-2</c:v>
                </c:pt>
                <c:pt idx="3050">
                  <c:v>3.16059217672136E-2</c:v>
                </c:pt>
                <c:pt idx="3051">
                  <c:v>4.3341116655986299E-2</c:v>
                </c:pt>
                <c:pt idx="3052">
                  <c:v>3.8371722118988497E-2</c:v>
                </c:pt>
                <c:pt idx="3053">
                  <c:v>3.6852458484880501E-2</c:v>
                </c:pt>
                <c:pt idx="3054">
                  <c:v>4.4451087901226399E-2</c:v>
                </c:pt>
                <c:pt idx="3055">
                  <c:v>4.6310622756150999E-2</c:v>
                </c:pt>
                <c:pt idx="3056">
                  <c:v>3.5818877611218401E-2</c:v>
                </c:pt>
                <c:pt idx="3057">
                  <c:v>4.3341116655986299E-2</c:v>
                </c:pt>
                <c:pt idx="3058">
                  <c:v>4.5454444820653701E-2</c:v>
                </c:pt>
                <c:pt idx="3059">
                  <c:v>4.3247866926581197E-2</c:v>
                </c:pt>
                <c:pt idx="3060">
                  <c:v>4.1309362323641199E-2</c:v>
                </c:pt>
                <c:pt idx="3061">
                  <c:v>3.0814835745321699E-2</c:v>
                </c:pt>
                <c:pt idx="3062">
                  <c:v>2.7582599863378202E-2</c:v>
                </c:pt>
                <c:pt idx="3063">
                  <c:v>3.2496019106610097E-2</c:v>
                </c:pt>
                <c:pt idx="3064">
                  <c:v>3.7869286013303798E-2</c:v>
                </c:pt>
                <c:pt idx="3065">
                  <c:v>3.2935730521963601E-2</c:v>
                </c:pt>
                <c:pt idx="3066">
                  <c:v>3.6544189807698697E-2</c:v>
                </c:pt>
                <c:pt idx="3067">
                  <c:v>3.1042066736149902E-2</c:v>
                </c:pt>
                <c:pt idx="3068">
                  <c:v>4.4129042566784599E-2</c:v>
                </c:pt>
                <c:pt idx="3069">
                  <c:v>0.61514963208951101</c:v>
                </c:pt>
                <c:pt idx="3070">
                  <c:v>3.8671336307985998E-2</c:v>
                </c:pt>
                <c:pt idx="3071">
                  <c:v>3.48734488282232E-2</c:v>
                </c:pt>
                <c:pt idx="3072">
                  <c:v>3.2274848982559098E-2</c:v>
                </c:pt>
                <c:pt idx="3073">
                  <c:v>3.0472131006623E-2</c:v>
                </c:pt>
                <c:pt idx="3074">
                  <c:v>2.8723244637033001E-2</c:v>
                </c:pt>
                <c:pt idx="3075">
                  <c:v>2.7643319497759701E-2</c:v>
                </c:pt>
                <c:pt idx="3076">
                  <c:v>2.6662155168651301E-2</c:v>
                </c:pt>
                <c:pt idx="3077">
                  <c:v>2.5595866704254899E-2</c:v>
                </c:pt>
                <c:pt idx="3078">
                  <c:v>2.4632884808609801E-2</c:v>
                </c:pt>
                <c:pt idx="3079">
                  <c:v>2.3846293688967499E-2</c:v>
                </c:pt>
                <c:pt idx="3080">
                  <c:v>2.3514024818974699E-2</c:v>
                </c:pt>
                <c:pt idx="3081">
                  <c:v>7.1251845224229102E-2</c:v>
                </c:pt>
                <c:pt idx="3082">
                  <c:v>5.0673133250317498E-2</c:v>
                </c:pt>
                <c:pt idx="3083">
                  <c:v>4.1739401488952603E-2</c:v>
                </c:pt>
                <c:pt idx="3084">
                  <c:v>3.6852458484880501E-2</c:v>
                </c:pt>
                <c:pt idx="3085">
                  <c:v>3.4020251716140398E-2</c:v>
                </c:pt>
                <c:pt idx="3086">
                  <c:v>3.13810941405714E-2</c:v>
                </c:pt>
                <c:pt idx="3087">
                  <c:v>2.9546954859959999E-2</c:v>
                </c:pt>
                <c:pt idx="3088">
                  <c:v>2.8485345446032199E-2</c:v>
                </c:pt>
                <c:pt idx="3089">
                  <c:v>2.7582599863378202E-2</c:v>
                </c:pt>
                <c:pt idx="3090">
                  <c:v>2.65380210817464E-2</c:v>
                </c:pt>
                <c:pt idx="3091">
                  <c:v>2.5595866704254899E-2</c:v>
                </c:pt>
                <c:pt idx="3092">
                  <c:v>2.4632884808609801E-2</c:v>
                </c:pt>
                <c:pt idx="3093">
                  <c:v>2.3846293688967499E-2</c:v>
                </c:pt>
                <c:pt idx="3094">
                  <c:v>2.3514024818974699E-2</c:v>
                </c:pt>
                <c:pt idx="3095">
                  <c:v>2.3380343490291101E-2</c:v>
                </c:pt>
                <c:pt idx="3096">
                  <c:v>2.2431635905764202E-2</c:v>
                </c:pt>
                <c:pt idx="3097">
                  <c:v>2.23629725556031E-2</c:v>
                </c:pt>
                <c:pt idx="3098">
                  <c:v>2.1388268120496299E-2</c:v>
                </c:pt>
                <c:pt idx="3099">
                  <c:v>2.131765193442E-2</c:v>
                </c:pt>
                <c:pt idx="3100">
                  <c:v>2.131765193442E-2</c:v>
                </c:pt>
                <c:pt idx="3101">
                  <c:v>2.0962486081182299E-2</c:v>
                </c:pt>
                <c:pt idx="3102">
                  <c:v>2.01683618571546E-2</c:v>
                </c:pt>
                <c:pt idx="3103">
                  <c:v>2.01683618571546E-2</c:v>
                </c:pt>
                <c:pt idx="3104">
                  <c:v>1.98012780533189E-2</c:v>
                </c:pt>
                <c:pt idx="3105">
                  <c:v>1.9355428443961601E-2</c:v>
                </c:pt>
                <c:pt idx="3106">
                  <c:v>1.9130229819795799E-2</c:v>
                </c:pt>
                <c:pt idx="3107">
                  <c:v>1.8979228877025599E-2</c:v>
                </c:pt>
                <c:pt idx="3108">
                  <c:v>1.9355428443961601E-2</c:v>
                </c:pt>
                <c:pt idx="3109">
                  <c:v>1.9355428443961601E-2</c:v>
                </c:pt>
                <c:pt idx="3110">
                  <c:v>1.8979228877025599E-2</c:v>
                </c:pt>
                <c:pt idx="3111">
                  <c:v>1.8979228877025599E-2</c:v>
                </c:pt>
                <c:pt idx="3112">
                  <c:v>1.88275190334273E-2</c:v>
                </c:pt>
                <c:pt idx="3113">
                  <c:v>1.8979228877025599E-2</c:v>
                </c:pt>
                <c:pt idx="3114">
                  <c:v>2.1176005612091799E-2</c:v>
                </c:pt>
                <c:pt idx="3115">
                  <c:v>2.3514024818974699E-2</c:v>
                </c:pt>
                <c:pt idx="3116">
                  <c:v>2.2841056639813902E-2</c:v>
                </c:pt>
                <c:pt idx="3117">
                  <c:v>2.0962486081182299E-2</c:v>
                </c:pt>
                <c:pt idx="3118">
                  <c:v>2.4110162955191802E-2</c:v>
                </c:pt>
                <c:pt idx="3119">
                  <c:v>2.1599300579197098E-2</c:v>
                </c:pt>
                <c:pt idx="3120">
                  <c:v>2.2841056639813902E-2</c:v>
                </c:pt>
                <c:pt idx="3121">
                  <c:v>2.2773120554897299E-2</c:v>
                </c:pt>
                <c:pt idx="3122">
                  <c:v>2.1809128975166899E-2</c:v>
                </c:pt>
                <c:pt idx="3123">
                  <c:v>2.2976574176522501E-2</c:v>
                </c:pt>
                <c:pt idx="3124">
                  <c:v>2.15290914746358E-2</c:v>
                </c:pt>
                <c:pt idx="3125">
                  <c:v>2.15290914746358E-2</c:v>
                </c:pt>
                <c:pt idx="3126">
                  <c:v>1.9054817195517802E-2</c:v>
                </c:pt>
                <c:pt idx="3127">
                  <c:v>2.1246898097875399E-2</c:v>
                </c:pt>
                <c:pt idx="3128">
                  <c:v>2.01683618571546E-2</c:v>
                </c:pt>
                <c:pt idx="3129">
                  <c:v>2.2431635905764202E-2</c:v>
                </c:pt>
                <c:pt idx="3130">
                  <c:v>2.2431635905764202E-2</c:v>
                </c:pt>
                <c:pt idx="3131">
                  <c:v>2.8186319879601299E-2</c:v>
                </c:pt>
                <c:pt idx="3132">
                  <c:v>2.7521801624599201E-2</c:v>
                </c:pt>
                <c:pt idx="3133">
                  <c:v>2.39124212045723E-2</c:v>
                </c:pt>
                <c:pt idx="3134">
                  <c:v>2.1033800634481799E-2</c:v>
                </c:pt>
                <c:pt idx="3135">
                  <c:v>2.7643319497759701E-2</c:v>
                </c:pt>
                <c:pt idx="3136">
                  <c:v>2.5975134652611899E-2</c:v>
                </c:pt>
                <c:pt idx="3137">
                  <c:v>2.4632884808609801E-2</c:v>
                </c:pt>
                <c:pt idx="3138">
                  <c:v>2.3514024818974699E-2</c:v>
                </c:pt>
                <c:pt idx="3139">
                  <c:v>2.3514024818974699E-2</c:v>
                </c:pt>
                <c:pt idx="3140">
                  <c:v>2.0962486081182299E-2</c:v>
                </c:pt>
                <c:pt idx="3141">
                  <c:v>2.2431635905764202E-2</c:v>
                </c:pt>
                <c:pt idx="3142">
                  <c:v>2.31789751927159E-2</c:v>
                </c:pt>
                <c:pt idx="3143">
                  <c:v>2.4632884808609801E-2</c:v>
                </c:pt>
                <c:pt idx="3144">
                  <c:v>2.2431635905764202E-2</c:v>
                </c:pt>
                <c:pt idx="3145">
                  <c:v>1.9948587402962601E-2</c:v>
                </c:pt>
                <c:pt idx="3146">
                  <c:v>2.2431635905764202E-2</c:v>
                </c:pt>
                <c:pt idx="3147">
                  <c:v>2.3044157142492201E-2</c:v>
                </c:pt>
                <c:pt idx="3148">
                  <c:v>3.7261143723599698E-2</c:v>
                </c:pt>
                <c:pt idx="3149">
                  <c:v>3.3263263637955599E-2</c:v>
                </c:pt>
                <c:pt idx="3150">
                  <c:v>3.3154297178681701E-2</c:v>
                </c:pt>
                <c:pt idx="3151">
                  <c:v>3.1941413833865999E-2</c:v>
                </c:pt>
                <c:pt idx="3152">
                  <c:v>2.49562994999862E-2</c:v>
                </c:pt>
                <c:pt idx="3153">
                  <c:v>3.4341658324512997E-2</c:v>
                </c:pt>
                <c:pt idx="3154">
                  <c:v>3.7057131991973503E-2</c:v>
                </c:pt>
                <c:pt idx="3155">
                  <c:v>3.4448401651210901E-2</c:v>
                </c:pt>
                <c:pt idx="3156">
                  <c:v>3.2716308672069601E-2</c:v>
                </c:pt>
                <c:pt idx="3157">
                  <c:v>2.90779404927165E-2</c:v>
                </c:pt>
                <c:pt idx="3158">
                  <c:v>3.2052785124454003E-2</c:v>
                </c:pt>
                <c:pt idx="3159">
                  <c:v>2.48272306490698E-2</c:v>
                </c:pt>
                <c:pt idx="3160">
                  <c:v>2.4241463119857299E-2</c:v>
                </c:pt>
                <c:pt idx="3161">
                  <c:v>2.7582599863378202E-2</c:v>
                </c:pt>
                <c:pt idx="3162">
                  <c:v>3.09285738005005E-2</c:v>
                </c:pt>
                <c:pt idx="3163">
                  <c:v>2.82462735966586E-2</c:v>
                </c:pt>
                <c:pt idx="3164">
                  <c:v>3.2716308672069601E-2</c:v>
                </c:pt>
                <c:pt idx="3165">
                  <c:v>2.9546954859959999E-2</c:v>
                </c:pt>
                <c:pt idx="3166">
                  <c:v>2.8604440294691599E-2</c:v>
                </c:pt>
                <c:pt idx="3167">
                  <c:v>2.9430113266297499E-2</c:v>
                </c:pt>
                <c:pt idx="3168">
                  <c:v>2.6971016831681301E-2</c:v>
                </c:pt>
                <c:pt idx="3169">
                  <c:v>2.8723244637033001E-2</c:v>
                </c:pt>
                <c:pt idx="3170">
                  <c:v>2.31789751927159E-2</c:v>
                </c:pt>
                <c:pt idx="3171">
                  <c:v>3.6026983749189397E-2</c:v>
                </c:pt>
                <c:pt idx="3172">
                  <c:v>0.12974327983490999</c:v>
                </c:pt>
                <c:pt idx="3173">
                  <c:v>5.7897215939503701E-3</c:v>
                </c:pt>
                <c:pt idx="3174">
                  <c:v>5.7592785158070304E-3</c:v>
                </c:pt>
                <c:pt idx="3175">
                  <c:v>5.7592785158070304E-3</c:v>
                </c:pt>
                <c:pt idx="3176">
                  <c:v>5.8049079202311298E-3</c:v>
                </c:pt>
                <c:pt idx="3177">
                  <c:v>5.8352108126896E-3</c:v>
                </c:pt>
                <c:pt idx="3178">
                  <c:v>5.9105671711610396E-3</c:v>
                </c:pt>
                <c:pt idx="3179">
                  <c:v>5.9105671711610396E-3</c:v>
                </c:pt>
                <c:pt idx="3180">
                  <c:v>5.9105671711610396E-3</c:v>
                </c:pt>
                <c:pt idx="3181">
                  <c:v>5.92557073846872E-3</c:v>
                </c:pt>
                <c:pt idx="3182">
                  <c:v>5.8331604359483799E-2</c:v>
                </c:pt>
                <c:pt idx="3183">
                  <c:v>3.7057131991973503E-2</c:v>
                </c:pt>
                <c:pt idx="3184">
                  <c:v>2.8604440294691599E-2</c:v>
                </c:pt>
                <c:pt idx="3185">
                  <c:v>2.4044355200017499E-2</c:v>
                </c:pt>
                <c:pt idx="3186">
                  <c:v>2.131765193442E-2</c:v>
                </c:pt>
                <c:pt idx="3187">
                  <c:v>1.8979228877025599E-2</c:v>
                </c:pt>
                <c:pt idx="3188">
                  <c:v>1.7823225504889101E-2</c:v>
                </c:pt>
                <c:pt idx="3189">
                  <c:v>1.6539445393931901E-2</c:v>
                </c:pt>
                <c:pt idx="3190">
                  <c:v>1.59591142333169E-2</c:v>
                </c:pt>
                <c:pt idx="3191">
                  <c:v>1.51078265454773E-2</c:v>
                </c:pt>
                <c:pt idx="3192">
                  <c:v>1.39478920631886E-2</c:v>
                </c:pt>
                <c:pt idx="3193">
                  <c:v>1.3765827154157599E-2</c:v>
                </c:pt>
                <c:pt idx="3194">
                  <c:v>1.3674262778334299E-2</c:v>
                </c:pt>
                <c:pt idx="3195">
                  <c:v>1.23517663928761E-2</c:v>
                </c:pt>
                <c:pt idx="3196">
                  <c:v>1.22541476935291E-2</c:v>
                </c:pt>
                <c:pt idx="3197">
                  <c:v>1.22541476935291E-2</c:v>
                </c:pt>
                <c:pt idx="3198">
                  <c:v>1.25938565369386E-2</c:v>
                </c:pt>
                <c:pt idx="3199">
                  <c:v>7.6364755988247102E-2</c:v>
                </c:pt>
                <c:pt idx="3200">
                  <c:v>4.6534389127911698E-2</c:v>
                </c:pt>
                <c:pt idx="3201">
                  <c:v>3.6441093899165999E-2</c:v>
                </c:pt>
                <c:pt idx="3202">
                  <c:v>3.0700850598870299E-2</c:v>
                </c:pt>
                <c:pt idx="3203">
                  <c:v>2.7521801624599201E-2</c:v>
                </c:pt>
                <c:pt idx="3204">
                  <c:v>2.4632884808609801E-2</c:v>
                </c:pt>
                <c:pt idx="3205">
                  <c:v>2.2841056639813902E-2</c:v>
                </c:pt>
                <c:pt idx="3206">
                  <c:v>2.131765193442E-2</c:v>
                </c:pt>
                <c:pt idx="3207">
                  <c:v>2.01683618571546E-2</c:v>
                </c:pt>
                <c:pt idx="3208">
                  <c:v>1.8979228877025599E-2</c:v>
                </c:pt>
                <c:pt idx="3209">
                  <c:v>1.8751394388207301E-2</c:v>
                </c:pt>
                <c:pt idx="3210">
                  <c:v>1.7823225504889101E-2</c:v>
                </c:pt>
                <c:pt idx="3211">
                  <c:v>1.6784519397246501E-2</c:v>
                </c:pt>
                <c:pt idx="3212">
                  <c:v>1.6539445393931901E-2</c:v>
                </c:pt>
                <c:pt idx="3213">
                  <c:v>1.6539445393931901E-2</c:v>
                </c:pt>
                <c:pt idx="3214">
                  <c:v>1.51942082672411E-2</c:v>
                </c:pt>
                <c:pt idx="3215">
                  <c:v>1.51078265454773E-2</c:v>
                </c:pt>
                <c:pt idx="3216">
                  <c:v>1.4934186285458201E-2</c:v>
                </c:pt>
                <c:pt idx="3217">
                  <c:v>1.42184041924654E-2</c:v>
                </c:pt>
                <c:pt idx="3218">
                  <c:v>1.38570352222797E-2</c:v>
                </c:pt>
                <c:pt idx="3219">
                  <c:v>1.3765827154157599E-2</c:v>
                </c:pt>
                <c:pt idx="3220">
                  <c:v>1.3765827154157599E-2</c:v>
                </c:pt>
                <c:pt idx="3221">
                  <c:v>1.3765827154157599E-2</c:v>
                </c:pt>
                <c:pt idx="3222">
                  <c:v>1.3582336885832399E-2</c:v>
                </c:pt>
                <c:pt idx="3223">
                  <c:v>1.2928266369295199E-2</c:v>
                </c:pt>
                <c:pt idx="3224">
                  <c:v>1.23517663928761E-2</c:v>
                </c:pt>
                <c:pt idx="3225">
                  <c:v>1.22541476935291E-2</c:v>
                </c:pt>
                <c:pt idx="3226">
                  <c:v>1.22541476935291E-2</c:v>
                </c:pt>
                <c:pt idx="3227">
                  <c:v>1.22541476935291E-2</c:v>
                </c:pt>
                <c:pt idx="3228">
                  <c:v>1.2156070123559201E-2</c:v>
                </c:pt>
                <c:pt idx="3229">
                  <c:v>1.272823925104E-2</c:v>
                </c:pt>
                <c:pt idx="3230">
                  <c:v>1.26131054954489E-2</c:v>
                </c:pt>
                <c:pt idx="3231">
                  <c:v>1.24683141597126E-2</c:v>
                </c:pt>
                <c:pt idx="3232">
                  <c:v>1.23517663928761E-2</c:v>
                </c:pt>
                <c:pt idx="3233">
                  <c:v>1.21953567282758E-2</c:v>
                </c:pt>
                <c:pt idx="3234">
                  <c:v>1.21363988375329E-2</c:v>
                </c:pt>
                <c:pt idx="3235">
                  <c:v>1.2027869936974901E-2</c:v>
                </c:pt>
                <c:pt idx="3236">
                  <c:v>1.1888904484026601E-2</c:v>
                </c:pt>
                <c:pt idx="3237">
                  <c:v>1.17690276122994E-2</c:v>
                </c:pt>
                <c:pt idx="3238">
                  <c:v>1.17188669081267E-2</c:v>
                </c:pt>
                <c:pt idx="3239">
                  <c:v>1.16080667043808E-2</c:v>
                </c:pt>
                <c:pt idx="3240">
                  <c:v>1.1496641849498499E-2</c:v>
                </c:pt>
                <c:pt idx="3241">
                  <c:v>1.1405002205957601E-2</c:v>
                </c:pt>
                <c:pt idx="3242">
                  <c:v>1.1271864727278201E-2</c:v>
                </c:pt>
                <c:pt idx="3243">
                  <c:v>1.12101044305833E-2</c:v>
                </c:pt>
                <c:pt idx="3244">
                  <c:v>1.1065213197673099E-2</c:v>
                </c:pt>
                <c:pt idx="3245">
                  <c:v>1.0981916094956599E-2</c:v>
                </c:pt>
                <c:pt idx="3246">
                  <c:v>1.09087255896961E-2</c:v>
                </c:pt>
                <c:pt idx="3247">
                  <c:v>1.0845760576960701E-2</c:v>
                </c:pt>
                <c:pt idx="3248">
                  <c:v>1.0761471652950201E-2</c:v>
                </c:pt>
                <c:pt idx="3249">
                  <c:v>1.0719181533963699E-2</c:v>
                </c:pt>
                <c:pt idx="3250">
                  <c:v>1.0581055912150399E-2</c:v>
                </c:pt>
                <c:pt idx="3251">
                  <c:v>1.0549030323175701E-2</c:v>
                </c:pt>
                <c:pt idx="3252">
                  <c:v>1.0549030323175701E-2</c:v>
                </c:pt>
                <c:pt idx="3253">
                  <c:v>1.06449369800036E-2</c:v>
                </c:pt>
                <c:pt idx="3254">
                  <c:v>1.11481436486942E-2</c:v>
                </c:pt>
                <c:pt idx="3255">
                  <c:v>1.0708593690778499E-2</c:v>
                </c:pt>
                <c:pt idx="3256">
                  <c:v>1.0398815031903E-2</c:v>
                </c:pt>
                <c:pt idx="3257">
                  <c:v>1.0203786562554801E-2</c:v>
                </c:pt>
                <c:pt idx="3258">
                  <c:v>1.0366460193949999E-2</c:v>
                </c:pt>
                <c:pt idx="3259">
                  <c:v>1.0495527036080201E-2</c:v>
                </c:pt>
                <c:pt idx="3260">
                  <c:v>1.0028571854603799E-2</c:v>
                </c:pt>
                <c:pt idx="3261">
                  <c:v>9.9955189429558802E-3</c:v>
                </c:pt>
                <c:pt idx="3262">
                  <c:v>1.0028571854603799E-2</c:v>
                </c:pt>
                <c:pt idx="3263">
                  <c:v>9.8515404229874894E-3</c:v>
                </c:pt>
                <c:pt idx="3264">
                  <c:v>1.0203786562554801E-2</c:v>
                </c:pt>
                <c:pt idx="3265">
                  <c:v>1.04848071558785E-2</c:v>
                </c:pt>
                <c:pt idx="3266">
                  <c:v>1.0028571854603799E-2</c:v>
                </c:pt>
                <c:pt idx="3267">
                  <c:v>1.00065437035914E-2</c:v>
                </c:pt>
                <c:pt idx="3268">
                  <c:v>7.2237025893533398E-3</c:v>
                </c:pt>
                <c:pt idx="3269">
                  <c:v>9.8626594452956295E-3</c:v>
                </c:pt>
                <c:pt idx="3270">
                  <c:v>9.7175316378218801E-3</c:v>
                </c:pt>
                <c:pt idx="3271">
                  <c:v>1.28332437509156E-2</c:v>
                </c:pt>
                <c:pt idx="3272">
                  <c:v>1.0258179324780301E-2</c:v>
                </c:pt>
                <c:pt idx="3273">
                  <c:v>9.8959724408641207E-3</c:v>
                </c:pt>
                <c:pt idx="3274">
                  <c:v>1.1998171275735501E-2</c:v>
                </c:pt>
                <c:pt idx="3275">
                  <c:v>1.28617938105034E-2</c:v>
                </c:pt>
                <c:pt idx="3276">
                  <c:v>1.7979865546866799E-2</c:v>
                </c:pt>
                <c:pt idx="3277">
                  <c:v>1.25649506540305E-2</c:v>
                </c:pt>
                <c:pt idx="3278">
                  <c:v>1.1628258277259799E-2</c:v>
                </c:pt>
                <c:pt idx="3279">
                  <c:v>1.03772517218595E-2</c:v>
                </c:pt>
                <c:pt idx="3280">
                  <c:v>1.1199791621213699E-2</c:v>
                </c:pt>
                <c:pt idx="3281">
                  <c:v>1.1394793341242999E-2</c:v>
                </c:pt>
                <c:pt idx="3282">
                  <c:v>1.1738946293726901E-2</c:v>
                </c:pt>
                <c:pt idx="3283">
                  <c:v>1.1988262125342699E-2</c:v>
                </c:pt>
                <c:pt idx="3284">
                  <c:v>1.0171069037170501E-2</c:v>
                </c:pt>
                <c:pt idx="3285">
                  <c:v>1.8057885605716799E-2</c:v>
                </c:pt>
                <c:pt idx="3286">
                  <c:v>1.0028571854603799E-2</c:v>
                </c:pt>
                <c:pt idx="3287">
                  <c:v>1.16786473827118E-2</c:v>
                </c:pt>
                <c:pt idx="3288">
                  <c:v>1.23517663928761E-2</c:v>
                </c:pt>
                <c:pt idx="3289">
                  <c:v>1.1282138786357801E-2</c:v>
                </c:pt>
                <c:pt idx="3290">
                  <c:v>1.51078265454773E-2</c:v>
                </c:pt>
                <c:pt idx="3291">
                  <c:v>1.7823225504889101E-2</c:v>
                </c:pt>
                <c:pt idx="3292">
                  <c:v>1.6539445393931901E-2</c:v>
                </c:pt>
                <c:pt idx="3293">
                  <c:v>1.3701769810791501E-2</c:v>
                </c:pt>
                <c:pt idx="3294">
                  <c:v>1.6374871724358701E-2</c:v>
                </c:pt>
                <c:pt idx="3295">
                  <c:v>3.2935730521963601E-2</c:v>
                </c:pt>
                <c:pt idx="3296">
                  <c:v>1.0355662064241E-2</c:v>
                </c:pt>
                <c:pt idx="3297">
                  <c:v>1.24683141597126E-2</c:v>
                </c:pt>
                <c:pt idx="3298">
                  <c:v>1.1668579788938101E-2</c:v>
                </c:pt>
                <c:pt idx="3299">
                  <c:v>1.0687399536011E-2</c:v>
                </c:pt>
                <c:pt idx="3300">
                  <c:v>1.51078265454773E-2</c:v>
                </c:pt>
                <c:pt idx="3301">
                  <c:v>1.07720289346793E-2</c:v>
                </c:pt>
                <c:pt idx="3302">
                  <c:v>1.0355662064241E-2</c:v>
                </c:pt>
                <c:pt idx="3303">
                  <c:v>2.06037502340717E-2</c:v>
                </c:pt>
                <c:pt idx="3304">
                  <c:v>1.2156070123559201E-2</c:v>
                </c:pt>
                <c:pt idx="3305">
                  <c:v>1.12307133536789E-2</c:v>
                </c:pt>
                <c:pt idx="3306">
                  <c:v>1.6374871724358701E-2</c:v>
                </c:pt>
                <c:pt idx="3307">
                  <c:v>2.1176005612091799E-2</c:v>
                </c:pt>
                <c:pt idx="3308">
                  <c:v>2.7399967818292799E-2</c:v>
                </c:pt>
                <c:pt idx="3309">
                  <c:v>1.3765827154157599E-2</c:v>
                </c:pt>
                <c:pt idx="3310">
                  <c:v>1.17790446865114E-2</c:v>
                </c:pt>
                <c:pt idx="3311">
                  <c:v>2.8723244637033001E-2</c:v>
                </c:pt>
                <c:pt idx="3312">
                  <c:v>1.22541476935291E-2</c:v>
                </c:pt>
                <c:pt idx="3313">
                  <c:v>1.22541476935291E-2</c:v>
                </c:pt>
                <c:pt idx="3314">
                  <c:v>1.8057885605716799E-2</c:v>
                </c:pt>
                <c:pt idx="3315">
                  <c:v>1.3765827154157599E-2</c:v>
                </c:pt>
                <c:pt idx="3316">
                  <c:v>2.5849075385544699E-2</c:v>
                </c:pt>
                <c:pt idx="3317">
                  <c:v>2.8006007396676798E-2</c:v>
                </c:pt>
                <c:pt idx="3318">
                  <c:v>1.7823225504889101E-2</c:v>
                </c:pt>
                <c:pt idx="3319">
                  <c:v>1.6374871724358701E-2</c:v>
                </c:pt>
                <c:pt idx="3320">
                  <c:v>2.0314099675353799E-2</c:v>
                </c:pt>
                <c:pt idx="3321">
                  <c:v>1.8290768263919299E-2</c:v>
                </c:pt>
                <c:pt idx="3322">
                  <c:v>1.7823225504889101E-2</c:v>
                </c:pt>
                <c:pt idx="3323">
                  <c:v>2.01683618571546E-2</c:v>
                </c:pt>
                <c:pt idx="3324">
                  <c:v>2.0314099675353799E-2</c:v>
                </c:pt>
                <c:pt idx="3325">
                  <c:v>1.56218740336378E-2</c:v>
                </c:pt>
                <c:pt idx="3326">
                  <c:v>2.0891028755227501E-2</c:v>
                </c:pt>
                <c:pt idx="3327">
                  <c:v>3.0357392477115198E-2</c:v>
                </c:pt>
                <c:pt idx="3328">
                  <c:v>1.3765827154157599E-2</c:v>
                </c:pt>
                <c:pt idx="3329">
                  <c:v>3.1493625782106099E-2</c:v>
                </c:pt>
                <c:pt idx="3330">
                  <c:v>2.2773120554897299E-2</c:v>
                </c:pt>
                <c:pt idx="3331">
                  <c:v>2.6909411219794999E-2</c:v>
                </c:pt>
                <c:pt idx="3332">
                  <c:v>2.97798281620828E-2</c:v>
                </c:pt>
                <c:pt idx="3333">
                  <c:v>4.2119485290294197E-2</c:v>
                </c:pt>
                <c:pt idx="3334">
                  <c:v>2.68477226643557E-2</c:v>
                </c:pt>
                <c:pt idx="3335">
                  <c:v>2.61008356415234E-2</c:v>
                </c:pt>
                <c:pt idx="3336">
                  <c:v>2.23629725556031E-2</c:v>
                </c:pt>
                <c:pt idx="3337">
                  <c:v>1.6539445393931901E-2</c:v>
                </c:pt>
                <c:pt idx="3338">
                  <c:v>3.2716308672069601E-2</c:v>
                </c:pt>
                <c:pt idx="3339">
                  <c:v>3.0586616361802699E-2</c:v>
                </c:pt>
                <c:pt idx="3340">
                  <c:v>3.2496019106610097E-2</c:v>
                </c:pt>
                <c:pt idx="3341">
                  <c:v>2.65380210817464E-2</c:v>
                </c:pt>
                <c:pt idx="3342">
                  <c:v>1.8213335140828301E-2</c:v>
                </c:pt>
                <c:pt idx="3343">
                  <c:v>3.8770904987304899E-2</c:v>
                </c:pt>
                <c:pt idx="3344">
                  <c:v>1.9727381615119399E-2</c:v>
                </c:pt>
                <c:pt idx="3345">
                  <c:v>1.68657444116634E-2</c:v>
                </c:pt>
                <c:pt idx="3346">
                  <c:v>0.75779736834244604</c:v>
                </c:pt>
                <c:pt idx="3347">
                  <c:v>0.176012758318427</c:v>
                </c:pt>
                <c:pt idx="3348">
                  <c:v>0.120748249851944</c:v>
                </c:pt>
                <c:pt idx="3349">
                  <c:v>8.2566293518237896E-2</c:v>
                </c:pt>
                <c:pt idx="3350">
                  <c:v>5.7939467329595297E-2</c:v>
                </c:pt>
                <c:pt idx="3351">
                  <c:v>6.8790947560813706E-2</c:v>
                </c:pt>
                <c:pt idx="3352">
                  <c:v>4.8083466313590097E-2</c:v>
                </c:pt>
                <c:pt idx="3353">
                  <c:v>4.3434248703809401E-2</c:v>
                </c:pt>
                <c:pt idx="3354">
                  <c:v>3.9512947184166501E-2</c:v>
                </c:pt>
                <c:pt idx="3355">
                  <c:v>3.6544189807698697E-2</c:v>
                </c:pt>
                <c:pt idx="3356">
                  <c:v>3.4020251716140398E-2</c:v>
                </c:pt>
                <c:pt idx="3357">
                  <c:v>3.21639296070498E-2</c:v>
                </c:pt>
                <c:pt idx="3358">
                  <c:v>3.3372020855242802E-2</c:v>
                </c:pt>
                <c:pt idx="3359">
                  <c:v>2.9546954859959999E-2</c:v>
                </c:pt>
                <c:pt idx="3360">
                  <c:v>2.8604440294691599E-2</c:v>
                </c:pt>
                <c:pt idx="3361">
                  <c:v>2.9546954859959999E-2</c:v>
                </c:pt>
                <c:pt idx="3362">
                  <c:v>2.9546954859959999E-2</c:v>
                </c:pt>
                <c:pt idx="3363">
                  <c:v>2.6662155168651301E-2</c:v>
                </c:pt>
                <c:pt idx="3364">
                  <c:v>2.5785910209657498E-2</c:v>
                </c:pt>
                <c:pt idx="3365">
                  <c:v>2.4632884808609801E-2</c:v>
                </c:pt>
                <c:pt idx="3366">
                  <c:v>2.3514024818974699E-2</c:v>
                </c:pt>
                <c:pt idx="3367">
                  <c:v>2.34472401074384E-2</c:v>
                </c:pt>
                <c:pt idx="3368">
                  <c:v>2.2431635905764202E-2</c:v>
                </c:pt>
                <c:pt idx="3369">
                  <c:v>2.51491712933152E-2</c:v>
                </c:pt>
                <c:pt idx="3370">
                  <c:v>2.131765193442E-2</c:v>
                </c:pt>
                <c:pt idx="3371">
                  <c:v>2.3111623902416001E-2</c:v>
                </c:pt>
                <c:pt idx="3372">
                  <c:v>2.3580698314918099E-2</c:v>
                </c:pt>
                <c:pt idx="3373">
                  <c:v>2.131765193442E-2</c:v>
                </c:pt>
                <c:pt idx="3374">
                  <c:v>2.21562349114569E-2</c:v>
                </c:pt>
                <c:pt idx="3375">
                  <c:v>2.01683618571546E-2</c:v>
                </c:pt>
                <c:pt idx="3376">
                  <c:v>2.54049908534538E-2</c:v>
                </c:pt>
                <c:pt idx="3377">
                  <c:v>2.131765193442E-2</c:v>
                </c:pt>
                <c:pt idx="3378">
                  <c:v>1.8979228877025599E-2</c:v>
                </c:pt>
                <c:pt idx="3379">
                  <c:v>2.131765193442E-2</c:v>
                </c:pt>
                <c:pt idx="3380">
                  <c:v>2.131765193442E-2</c:v>
                </c:pt>
                <c:pt idx="3381">
                  <c:v>2.15290914746358E-2</c:v>
                </c:pt>
                <c:pt idx="3382">
                  <c:v>2.01683618571546E-2</c:v>
                </c:pt>
                <c:pt idx="3383">
                  <c:v>1.88275190334273E-2</c:v>
                </c:pt>
                <c:pt idx="3384">
                  <c:v>2.4632884808609801E-2</c:v>
                </c:pt>
                <c:pt idx="3385">
                  <c:v>2.131765193442E-2</c:v>
                </c:pt>
                <c:pt idx="3386">
                  <c:v>2.0022002898353201E-2</c:v>
                </c:pt>
                <c:pt idx="3387">
                  <c:v>3.8870323716382701E-2</c:v>
                </c:pt>
                <c:pt idx="3388">
                  <c:v>3.0814835745321699E-2</c:v>
                </c:pt>
                <c:pt idx="3389">
                  <c:v>3.9660373626659001E-2</c:v>
                </c:pt>
                <c:pt idx="3390">
                  <c:v>2.0095260633753199E-2</c:v>
                </c:pt>
                <c:pt idx="3391">
                  <c:v>2.37800583001215E-2</c:v>
                </c:pt>
                <c:pt idx="3392">
                  <c:v>2.97798281620828E-2</c:v>
                </c:pt>
                <c:pt idx="3393">
                  <c:v>2.5341178254364601E-2</c:v>
                </c:pt>
                <c:pt idx="3394">
                  <c:v>3.6130772411331301E-2</c:v>
                </c:pt>
                <c:pt idx="3395">
                  <c:v>2.9430113266297499E-2</c:v>
                </c:pt>
                <c:pt idx="3396">
                  <c:v>2.88417610797248E-2</c:v>
                </c:pt>
                <c:pt idx="3397">
                  <c:v>2.49562994999862E-2</c:v>
                </c:pt>
                <c:pt idx="3398">
                  <c:v>2.7945751620800399E-2</c:v>
                </c:pt>
                <c:pt idx="3399">
                  <c:v>2.61008356415234E-2</c:v>
                </c:pt>
                <c:pt idx="3400">
                  <c:v>2.0022002898353201E-2</c:v>
                </c:pt>
                <c:pt idx="3401">
                  <c:v>3.23855449299413E-2</c:v>
                </c:pt>
                <c:pt idx="3402">
                  <c:v>2.1809128975166899E-2</c:v>
                </c:pt>
                <c:pt idx="3403">
                  <c:v>2.9430113266297499E-2</c:v>
                </c:pt>
                <c:pt idx="3404">
                  <c:v>2.1809128975166899E-2</c:v>
                </c:pt>
                <c:pt idx="3405">
                  <c:v>2.1104973465695499E-2</c:v>
                </c:pt>
                <c:pt idx="3406">
                  <c:v>2.98958644532718E-2</c:v>
                </c:pt>
                <c:pt idx="3407">
                  <c:v>0.121003364765036</c:v>
                </c:pt>
                <c:pt idx="3408">
                  <c:v>7.4344427727798201E-2</c:v>
                </c:pt>
                <c:pt idx="3409">
                  <c:v>6.94992727356437E-2</c:v>
                </c:pt>
                <c:pt idx="3410">
                  <c:v>8.1926594055204804E-2</c:v>
                </c:pt>
                <c:pt idx="3411">
                  <c:v>9.3330516275864597E-2</c:v>
                </c:pt>
                <c:pt idx="3412">
                  <c:v>8.5722266113389997E-2</c:v>
                </c:pt>
                <c:pt idx="3413">
                  <c:v>5.9498850846115697E-2</c:v>
                </c:pt>
                <c:pt idx="3414">
                  <c:v>6.2960373173269704E-2</c:v>
                </c:pt>
                <c:pt idx="3415">
                  <c:v>3.4020251716140398E-2</c:v>
                </c:pt>
                <c:pt idx="3416">
                  <c:v>2.9546954859959999E-2</c:v>
                </c:pt>
                <c:pt idx="3417">
                  <c:v>2.7643319497759701E-2</c:v>
                </c:pt>
                <c:pt idx="3418">
                  <c:v>2.5595866704254899E-2</c:v>
                </c:pt>
                <c:pt idx="3419">
                  <c:v>2.4632884808609801E-2</c:v>
                </c:pt>
                <c:pt idx="3420">
                  <c:v>2.3514024818974699E-2</c:v>
                </c:pt>
                <c:pt idx="3421">
                  <c:v>2.2431635905764202E-2</c:v>
                </c:pt>
                <c:pt idx="3422">
                  <c:v>2.1388268120496299E-2</c:v>
                </c:pt>
                <c:pt idx="3423">
                  <c:v>2.131765193442E-2</c:v>
                </c:pt>
                <c:pt idx="3424">
                  <c:v>2.0241307799569001E-2</c:v>
                </c:pt>
                <c:pt idx="3425">
                  <c:v>2.01683618571546E-2</c:v>
                </c:pt>
                <c:pt idx="3426">
                  <c:v>1.9130229819795799E-2</c:v>
                </c:pt>
                <c:pt idx="3427">
                  <c:v>1.8979228877025599E-2</c:v>
                </c:pt>
                <c:pt idx="3428">
                  <c:v>1.8979228877025599E-2</c:v>
                </c:pt>
                <c:pt idx="3429">
                  <c:v>1.8290768263919299E-2</c:v>
                </c:pt>
                <c:pt idx="3430">
                  <c:v>1.7823225504889101E-2</c:v>
                </c:pt>
                <c:pt idx="3431">
                  <c:v>1.7823225504889101E-2</c:v>
                </c:pt>
                <c:pt idx="3432">
                  <c:v>1.7188377072188801E-2</c:v>
                </c:pt>
                <c:pt idx="3433">
                  <c:v>1.8979228877025599E-2</c:v>
                </c:pt>
                <c:pt idx="3434">
                  <c:v>1.69467403329615E-2</c:v>
                </c:pt>
                <c:pt idx="3435">
                  <c:v>1.9355428443961601E-2</c:v>
                </c:pt>
                <c:pt idx="3436">
                  <c:v>1.6539445393931901E-2</c:v>
                </c:pt>
                <c:pt idx="3437">
                  <c:v>1.6539445393931901E-2</c:v>
                </c:pt>
                <c:pt idx="3438">
                  <c:v>2.4437634230272301E-2</c:v>
                </c:pt>
                <c:pt idx="3439">
                  <c:v>2.7155340102860401E-2</c:v>
                </c:pt>
                <c:pt idx="3440">
                  <c:v>2.91956084788389E-2</c:v>
                </c:pt>
                <c:pt idx="3441">
                  <c:v>2.49562994999862E-2</c:v>
                </c:pt>
                <c:pt idx="3442">
                  <c:v>2.812629117337E-2</c:v>
                </c:pt>
                <c:pt idx="3443">
                  <c:v>3.21639296070498E-2</c:v>
                </c:pt>
                <c:pt idx="3444">
                  <c:v>2.15290914746358E-2</c:v>
                </c:pt>
                <c:pt idx="3445">
                  <c:v>1.8751394388207301E-2</c:v>
                </c:pt>
                <c:pt idx="3446">
                  <c:v>1.9130229819795799E-2</c:v>
                </c:pt>
                <c:pt idx="3447">
                  <c:v>2.4502819248023101E-2</c:v>
                </c:pt>
                <c:pt idx="3448">
                  <c:v>1.9579098614829801E-2</c:v>
                </c:pt>
                <c:pt idx="3449">
                  <c:v>2.6909411219794999E-2</c:v>
                </c:pt>
                <c:pt idx="3450">
                  <c:v>1.77446016922784E-2</c:v>
                </c:pt>
                <c:pt idx="3451">
                  <c:v>1.9430153099349E-2</c:v>
                </c:pt>
                <c:pt idx="3452">
                  <c:v>1.7823225504889101E-2</c:v>
                </c:pt>
                <c:pt idx="3453">
                  <c:v>2.54049908534538E-2</c:v>
                </c:pt>
                <c:pt idx="3454">
                  <c:v>2.0241307799569001E-2</c:v>
                </c:pt>
                <c:pt idx="3455">
                  <c:v>2.43069567659422E-2</c:v>
                </c:pt>
                <c:pt idx="3456">
                  <c:v>1.8979228877025599E-2</c:v>
                </c:pt>
                <c:pt idx="3457">
                  <c:v>2.98958644532718E-2</c:v>
                </c:pt>
                <c:pt idx="3458">
                  <c:v>1.7823225504889101E-2</c:v>
                </c:pt>
                <c:pt idx="3459">
                  <c:v>3.13810941405714E-2</c:v>
                </c:pt>
                <c:pt idx="3460">
                  <c:v>2.23629725556031E-2</c:v>
                </c:pt>
                <c:pt idx="3461">
                  <c:v>1.8290768263919299E-2</c:v>
                </c:pt>
                <c:pt idx="3462">
                  <c:v>3.2606273148824201E-2</c:v>
                </c:pt>
                <c:pt idx="3463">
                  <c:v>3.2274848982559098E-2</c:v>
                </c:pt>
                <c:pt idx="3464">
                  <c:v>1.8979228877025599E-2</c:v>
                </c:pt>
                <c:pt idx="3465">
                  <c:v>4.0003124182107302E-2</c:v>
                </c:pt>
                <c:pt idx="3466">
                  <c:v>4.2685865979451197E-2</c:v>
                </c:pt>
                <c:pt idx="3467">
                  <c:v>3.1829814012023602E-2</c:v>
                </c:pt>
                <c:pt idx="3468">
                  <c:v>2.2431635905764202E-2</c:v>
                </c:pt>
                <c:pt idx="3469">
                  <c:v>0.32289866935131001</c:v>
                </c:pt>
                <c:pt idx="3470">
                  <c:v>5.7939467329595297E-2</c:v>
                </c:pt>
                <c:pt idx="3471">
                  <c:v>4.35272636180878E-2</c:v>
                </c:pt>
                <c:pt idx="3472">
                  <c:v>3.6337826406936002E-2</c:v>
                </c:pt>
                <c:pt idx="3473">
                  <c:v>3.13810941405714E-2</c:v>
                </c:pt>
                <c:pt idx="3474">
                  <c:v>2.8604440294691599E-2</c:v>
                </c:pt>
                <c:pt idx="3475">
                  <c:v>2.6662155168651301E-2</c:v>
                </c:pt>
                <c:pt idx="3476">
                  <c:v>2.55323345701437E-2</c:v>
                </c:pt>
                <c:pt idx="3477">
                  <c:v>2.3580698314918099E-2</c:v>
                </c:pt>
                <c:pt idx="3478">
                  <c:v>2.2841056639813902E-2</c:v>
                </c:pt>
                <c:pt idx="3479">
                  <c:v>2.16693759067055E-2</c:v>
                </c:pt>
                <c:pt idx="3480">
                  <c:v>2.131765193442E-2</c:v>
                </c:pt>
                <c:pt idx="3481">
                  <c:v>2.0241307799569001E-2</c:v>
                </c:pt>
                <c:pt idx="3482">
                  <c:v>2.01683618571546E-2</c:v>
                </c:pt>
                <c:pt idx="3483">
                  <c:v>1.9054817195517802E-2</c:v>
                </c:pt>
                <c:pt idx="3484">
                  <c:v>1.8979228877025599E-2</c:v>
                </c:pt>
                <c:pt idx="3485">
                  <c:v>1.8903463339089401E-2</c:v>
                </c:pt>
                <c:pt idx="3486">
                  <c:v>1.7823225504889101E-2</c:v>
                </c:pt>
                <c:pt idx="3487">
                  <c:v>1.7823225504889101E-2</c:v>
                </c:pt>
                <c:pt idx="3488">
                  <c:v>1.7665772745658601E-2</c:v>
                </c:pt>
                <c:pt idx="3489">
                  <c:v>1.6784519397246501E-2</c:v>
                </c:pt>
                <c:pt idx="3490">
                  <c:v>1.6539445393931901E-2</c:v>
                </c:pt>
                <c:pt idx="3491">
                  <c:v>1.6539445393931901E-2</c:v>
                </c:pt>
                <c:pt idx="3492">
                  <c:v>1.6539445393931901E-2</c:v>
                </c:pt>
                <c:pt idx="3493">
                  <c:v>1.6539445393931901E-2</c:v>
                </c:pt>
                <c:pt idx="3494">
                  <c:v>1.6374871724358701E-2</c:v>
                </c:pt>
                <c:pt idx="3495">
                  <c:v>2.8485345446032199E-2</c:v>
                </c:pt>
                <c:pt idx="3496">
                  <c:v>0.17334114930244099</c:v>
                </c:pt>
                <c:pt idx="3497">
                  <c:v>9.09367370416473E-2</c:v>
                </c:pt>
                <c:pt idx="3498">
                  <c:v>7.0203383180780704E-2</c:v>
                </c:pt>
                <c:pt idx="3499">
                  <c:v>5.8722199233264397E-2</c:v>
                </c:pt>
                <c:pt idx="3500">
                  <c:v>5.3352391571770401E-2</c:v>
                </c:pt>
                <c:pt idx="3501">
                  <c:v>4.8083466313590097E-2</c:v>
                </c:pt>
                <c:pt idx="3502">
                  <c:v>4.3805610974326302E-2</c:v>
                </c:pt>
                <c:pt idx="3503">
                  <c:v>4.0586721322856303E-2</c:v>
                </c:pt>
                <c:pt idx="3504">
                  <c:v>3.8171213938857897E-2</c:v>
                </c:pt>
                <c:pt idx="3505">
                  <c:v>3.6026983749189397E-2</c:v>
                </c:pt>
                <c:pt idx="3506">
                  <c:v>3.4341658324512997E-2</c:v>
                </c:pt>
                <c:pt idx="3507">
                  <c:v>3.2826127271432602E-2</c:v>
                </c:pt>
                <c:pt idx="3508">
                  <c:v>3.13810941405714E-2</c:v>
                </c:pt>
                <c:pt idx="3509">
                  <c:v>3.0472131006623E-2</c:v>
                </c:pt>
                <c:pt idx="3510">
                  <c:v>2.9430113266297499E-2</c:v>
                </c:pt>
                <c:pt idx="3511">
                  <c:v>2.8365957443286498E-2</c:v>
                </c:pt>
                <c:pt idx="3512">
                  <c:v>2.7643319497759701E-2</c:v>
                </c:pt>
                <c:pt idx="3513">
                  <c:v>2.6662155168651301E-2</c:v>
                </c:pt>
                <c:pt idx="3514">
                  <c:v>2.5659306358647001E-2</c:v>
                </c:pt>
                <c:pt idx="3515">
                  <c:v>2.5595866704254899E-2</c:v>
                </c:pt>
                <c:pt idx="3516">
                  <c:v>2.4632884808609801E-2</c:v>
                </c:pt>
                <c:pt idx="3517">
                  <c:v>2.43069567659422E-2</c:v>
                </c:pt>
                <c:pt idx="3518">
                  <c:v>2.3514024818974699E-2</c:v>
                </c:pt>
                <c:pt idx="3519">
                  <c:v>2.3514024818974699E-2</c:v>
                </c:pt>
                <c:pt idx="3520">
                  <c:v>2.2500176038664499E-2</c:v>
                </c:pt>
                <c:pt idx="3521">
                  <c:v>2.2431635905764202E-2</c:v>
                </c:pt>
                <c:pt idx="3522">
                  <c:v>2.16693759067055E-2</c:v>
                </c:pt>
                <c:pt idx="3523">
                  <c:v>2.1388268120496299E-2</c:v>
                </c:pt>
                <c:pt idx="3524">
                  <c:v>2.131765193442E-2</c:v>
                </c:pt>
                <c:pt idx="3525">
                  <c:v>2.131765193442E-2</c:v>
                </c:pt>
                <c:pt idx="3526">
                  <c:v>2.0962486081182299E-2</c:v>
                </c:pt>
                <c:pt idx="3527">
                  <c:v>2.01683618571546E-2</c:v>
                </c:pt>
                <c:pt idx="3528">
                  <c:v>2.01683618571546E-2</c:v>
                </c:pt>
                <c:pt idx="3529">
                  <c:v>1.9948587402962601E-2</c:v>
                </c:pt>
                <c:pt idx="3530">
                  <c:v>1.9355428443961601E-2</c:v>
                </c:pt>
                <c:pt idx="3531">
                  <c:v>2.65380210817464E-2</c:v>
                </c:pt>
                <c:pt idx="3532">
                  <c:v>2.3044157142492201E-2</c:v>
                </c:pt>
                <c:pt idx="3533">
                  <c:v>2.131765193442E-2</c:v>
                </c:pt>
                <c:pt idx="3534">
                  <c:v>2.3044157142492201E-2</c:v>
                </c:pt>
                <c:pt idx="3535">
                  <c:v>1.9355428443961601E-2</c:v>
                </c:pt>
                <c:pt idx="3536">
                  <c:v>2.04592260030966E-2</c:v>
                </c:pt>
                <c:pt idx="3537">
                  <c:v>2.1176005612091799E-2</c:v>
                </c:pt>
                <c:pt idx="3538">
                  <c:v>2.3514024818974699E-2</c:v>
                </c:pt>
                <c:pt idx="3539">
                  <c:v>1.9504709357418801E-2</c:v>
                </c:pt>
                <c:pt idx="3540">
                  <c:v>2.131765193442E-2</c:v>
                </c:pt>
                <c:pt idx="3541">
                  <c:v>2.01683618571546E-2</c:v>
                </c:pt>
                <c:pt idx="3542">
                  <c:v>2.1878808560256601E-2</c:v>
                </c:pt>
                <c:pt idx="3543">
                  <c:v>2.05315628033273E-2</c:v>
                </c:pt>
                <c:pt idx="3544">
                  <c:v>3.1941413833865999E-2</c:v>
                </c:pt>
                <c:pt idx="3545">
                  <c:v>3.0011636837340001E-2</c:v>
                </c:pt>
                <c:pt idx="3546">
                  <c:v>3.0011636837340001E-2</c:v>
                </c:pt>
                <c:pt idx="3547">
                  <c:v>2.7825010508929899E-2</c:v>
                </c:pt>
                <c:pt idx="3548">
                  <c:v>3.5818877611218401E-2</c:v>
                </c:pt>
                <c:pt idx="3549">
                  <c:v>0.42909816970279502</c:v>
                </c:pt>
                <c:pt idx="3550">
                  <c:v>5.14770623770716E-2</c:v>
                </c:pt>
                <c:pt idx="3551">
                  <c:v>4.4313236809488399E-2</c:v>
                </c:pt>
                <c:pt idx="3552">
                  <c:v>3.9758479344391001E-2</c:v>
                </c:pt>
                <c:pt idx="3553">
                  <c:v>3.6544189807698697E-2</c:v>
                </c:pt>
                <c:pt idx="3554">
                  <c:v>3.4020251716140398E-2</c:v>
                </c:pt>
                <c:pt idx="3555">
                  <c:v>3.21639296070498E-2</c:v>
                </c:pt>
                <c:pt idx="3556">
                  <c:v>3.0472131006623E-2</c:v>
                </c:pt>
                <c:pt idx="3557">
                  <c:v>2.91956084788389E-2</c:v>
                </c:pt>
                <c:pt idx="3558">
                  <c:v>2.7643319497759701E-2</c:v>
                </c:pt>
                <c:pt idx="3559">
                  <c:v>2.6662155168651301E-2</c:v>
                </c:pt>
                <c:pt idx="3560">
                  <c:v>2.5659306358647001E-2</c:v>
                </c:pt>
                <c:pt idx="3561">
                  <c:v>2.5595866704254899E-2</c:v>
                </c:pt>
                <c:pt idx="3562">
                  <c:v>2.4632884808609801E-2</c:v>
                </c:pt>
                <c:pt idx="3563">
                  <c:v>2.3514024818974699E-2</c:v>
                </c:pt>
                <c:pt idx="3564">
                  <c:v>2.3514024818974699E-2</c:v>
                </c:pt>
                <c:pt idx="3565">
                  <c:v>2.2705065235312401E-2</c:v>
                </c:pt>
                <c:pt idx="3566">
                  <c:v>2.2431635905764202E-2</c:v>
                </c:pt>
                <c:pt idx="3567">
                  <c:v>2.1599300579197098E-2</c:v>
                </c:pt>
                <c:pt idx="3568">
                  <c:v>2.131765193442E-2</c:v>
                </c:pt>
                <c:pt idx="3569">
                  <c:v>2.131765193442E-2</c:v>
                </c:pt>
                <c:pt idx="3570">
                  <c:v>2.1104973465695499E-2</c:v>
                </c:pt>
                <c:pt idx="3571">
                  <c:v>2.01683618571546E-2</c:v>
                </c:pt>
                <c:pt idx="3572">
                  <c:v>2.01683618571546E-2</c:v>
                </c:pt>
                <c:pt idx="3573">
                  <c:v>1.9504709357418801E-2</c:v>
                </c:pt>
                <c:pt idx="3574">
                  <c:v>1.9205468252522898E-2</c:v>
                </c:pt>
                <c:pt idx="3575">
                  <c:v>2.01683618571546E-2</c:v>
                </c:pt>
                <c:pt idx="3576">
                  <c:v>2.3044157142492201E-2</c:v>
                </c:pt>
                <c:pt idx="3577">
                  <c:v>1.8979228877025599E-2</c:v>
                </c:pt>
                <c:pt idx="3578">
                  <c:v>2.0962486081182299E-2</c:v>
                </c:pt>
                <c:pt idx="3579">
                  <c:v>1.9948587402962601E-2</c:v>
                </c:pt>
                <c:pt idx="3580">
                  <c:v>1.8979228877025599E-2</c:v>
                </c:pt>
                <c:pt idx="3581">
                  <c:v>1.8979228877025599E-2</c:v>
                </c:pt>
                <c:pt idx="3582">
                  <c:v>1.8979228877025599E-2</c:v>
                </c:pt>
                <c:pt idx="3583">
                  <c:v>1.7823225504889101E-2</c:v>
                </c:pt>
                <c:pt idx="3584">
                  <c:v>1.7823225504889101E-2</c:v>
                </c:pt>
                <c:pt idx="3585">
                  <c:v>1.7823225504889101E-2</c:v>
                </c:pt>
                <c:pt idx="3586">
                  <c:v>1.9280533974267301E-2</c:v>
                </c:pt>
                <c:pt idx="3587">
                  <c:v>1.7823225504889101E-2</c:v>
                </c:pt>
                <c:pt idx="3588">
                  <c:v>2.61635529535818E-2</c:v>
                </c:pt>
                <c:pt idx="3589">
                  <c:v>1.8598597670922701E-2</c:v>
                </c:pt>
                <c:pt idx="3590">
                  <c:v>1.7823225504889101E-2</c:v>
                </c:pt>
                <c:pt idx="3591">
                  <c:v>2.2568593769078198E-2</c:v>
                </c:pt>
                <c:pt idx="3592">
                  <c:v>3.0011636837340001E-2</c:v>
                </c:pt>
                <c:pt idx="3593">
                  <c:v>1.8751394388207301E-2</c:v>
                </c:pt>
                <c:pt idx="3594">
                  <c:v>2.6288723519849701E-2</c:v>
                </c:pt>
                <c:pt idx="3595">
                  <c:v>2.7825010508929899E-2</c:v>
                </c:pt>
                <c:pt idx="3596">
                  <c:v>4.3061012208568998E-2</c:v>
                </c:pt>
                <c:pt idx="3597">
                  <c:v>6.2960373173269704E-2</c:v>
                </c:pt>
                <c:pt idx="3598">
                  <c:v>2.46977665154254E-2</c:v>
                </c:pt>
                <c:pt idx="3599">
                  <c:v>2.05315628033273E-2</c:v>
                </c:pt>
                <c:pt idx="3600">
                  <c:v>3.2274848982559098E-2</c:v>
                </c:pt>
                <c:pt idx="3601">
                  <c:v>2.1246898097875399E-2</c:v>
                </c:pt>
                <c:pt idx="3602">
                  <c:v>3.2606273148824201E-2</c:v>
                </c:pt>
                <c:pt idx="3603">
                  <c:v>2.01683618571546E-2</c:v>
                </c:pt>
                <c:pt idx="3604">
                  <c:v>2.0022002898353201E-2</c:v>
                </c:pt>
                <c:pt idx="3605">
                  <c:v>2.2841056639813902E-2</c:v>
                </c:pt>
                <c:pt idx="3606">
                  <c:v>2.7643319497759701E-2</c:v>
                </c:pt>
                <c:pt idx="3607">
                  <c:v>4.5409120946032E-2</c:v>
                </c:pt>
                <c:pt idx="3608">
                  <c:v>2.7582599863378202E-2</c:v>
                </c:pt>
                <c:pt idx="3609">
                  <c:v>3.2935730521963601E-2</c:v>
                </c:pt>
                <c:pt idx="3610">
                  <c:v>2.32462117417776E-2</c:v>
                </c:pt>
                <c:pt idx="3611">
                  <c:v>2.7643319497759701E-2</c:v>
                </c:pt>
                <c:pt idx="3612">
                  <c:v>2.15290914746358E-2</c:v>
                </c:pt>
                <c:pt idx="3613">
                  <c:v>1.8979228877025599E-2</c:v>
                </c:pt>
                <c:pt idx="3614">
                  <c:v>2.5785910209657498E-2</c:v>
                </c:pt>
                <c:pt idx="3615">
                  <c:v>2.43069567659422E-2</c:v>
                </c:pt>
                <c:pt idx="3616">
                  <c:v>1.7823225504889101E-2</c:v>
                </c:pt>
                <c:pt idx="3617">
                  <c:v>1.8368009340253798E-2</c:v>
                </c:pt>
                <c:pt idx="3618">
                  <c:v>2.65380210817464E-2</c:v>
                </c:pt>
                <c:pt idx="3619">
                  <c:v>3.2052785124454003E-2</c:v>
                </c:pt>
                <c:pt idx="3620">
                  <c:v>3.6026983749189397E-2</c:v>
                </c:pt>
                <c:pt idx="3621">
                  <c:v>4.11654310218127E-2</c:v>
                </c:pt>
                <c:pt idx="3622">
                  <c:v>0.74207692390207403</c:v>
                </c:pt>
                <c:pt idx="3623">
                  <c:v>0.222988830794485</c:v>
                </c:pt>
                <c:pt idx="3624">
                  <c:v>5.0843001126437103E-2</c:v>
                </c:pt>
                <c:pt idx="3625">
                  <c:v>4.7687961081218498E-2</c:v>
                </c:pt>
                <c:pt idx="3626">
                  <c:v>4.5045568025352298E-2</c:v>
                </c:pt>
                <c:pt idx="3627">
                  <c:v>4.2779833560040802E-2</c:v>
                </c:pt>
                <c:pt idx="3628">
                  <c:v>4.1261417991399901E-2</c:v>
                </c:pt>
                <c:pt idx="3629">
                  <c:v>3.9660373626659001E-2</c:v>
                </c:pt>
                <c:pt idx="3630">
                  <c:v>3.8171213938857897E-2</c:v>
                </c:pt>
                <c:pt idx="3631">
                  <c:v>3.6544189807698697E-2</c:v>
                </c:pt>
                <c:pt idx="3632">
                  <c:v>3.5714557905382201E-2</c:v>
                </c:pt>
                <c:pt idx="3633">
                  <c:v>3.4554951074537599E-2</c:v>
                </c:pt>
                <c:pt idx="3634">
                  <c:v>3.3154297178681701E-2</c:v>
                </c:pt>
                <c:pt idx="3635">
                  <c:v>3.2274848982559098E-2</c:v>
                </c:pt>
                <c:pt idx="3636">
                  <c:v>3.13810941405714E-2</c:v>
                </c:pt>
                <c:pt idx="3637">
                  <c:v>3.1155316496951899E-2</c:v>
                </c:pt>
                <c:pt idx="3638">
                  <c:v>3.02423986877619E-2</c:v>
                </c:pt>
                <c:pt idx="3639">
                  <c:v>2.9546954859959999E-2</c:v>
                </c:pt>
                <c:pt idx="3640">
                  <c:v>2.8959992189237001E-2</c:v>
                </c:pt>
                <c:pt idx="3641">
                  <c:v>2.8604440294691599E-2</c:v>
                </c:pt>
                <c:pt idx="3642">
                  <c:v>2.7643319497759701E-2</c:v>
                </c:pt>
                <c:pt idx="3643">
                  <c:v>2.7643319497759701E-2</c:v>
                </c:pt>
                <c:pt idx="3644">
                  <c:v>2.6662155168651301E-2</c:v>
                </c:pt>
                <c:pt idx="3645">
                  <c:v>2.65380210817464E-2</c:v>
                </c:pt>
                <c:pt idx="3646">
                  <c:v>2.5595866704254899E-2</c:v>
                </c:pt>
                <c:pt idx="3647">
                  <c:v>2.5595866704254899E-2</c:v>
                </c:pt>
                <c:pt idx="3648">
                  <c:v>2.54049908534538E-2</c:v>
                </c:pt>
                <c:pt idx="3649">
                  <c:v>2.4632884808609801E-2</c:v>
                </c:pt>
                <c:pt idx="3650">
                  <c:v>2.4632884808609801E-2</c:v>
                </c:pt>
                <c:pt idx="3651">
                  <c:v>2.3647261277959498E-2</c:v>
                </c:pt>
                <c:pt idx="3652">
                  <c:v>2.6909411219794999E-2</c:v>
                </c:pt>
                <c:pt idx="3653">
                  <c:v>2.3514024818974699E-2</c:v>
                </c:pt>
                <c:pt idx="3654">
                  <c:v>2.3514024818974699E-2</c:v>
                </c:pt>
                <c:pt idx="3655">
                  <c:v>2.31789751927159E-2</c:v>
                </c:pt>
                <c:pt idx="3656">
                  <c:v>2.3514024818974699E-2</c:v>
                </c:pt>
                <c:pt idx="3657">
                  <c:v>2.3514024818974699E-2</c:v>
                </c:pt>
                <c:pt idx="3658">
                  <c:v>2.8959992189237001E-2</c:v>
                </c:pt>
                <c:pt idx="3659">
                  <c:v>2.3380343490291101E-2</c:v>
                </c:pt>
                <c:pt idx="3660">
                  <c:v>2.3514024818974699E-2</c:v>
                </c:pt>
                <c:pt idx="3661">
                  <c:v>2.3647261277959498E-2</c:v>
                </c:pt>
                <c:pt idx="3662">
                  <c:v>2.9546954859959999E-2</c:v>
                </c:pt>
                <c:pt idx="3663">
                  <c:v>2.3514024818974699E-2</c:v>
                </c:pt>
                <c:pt idx="3664">
                  <c:v>2.131765193442E-2</c:v>
                </c:pt>
                <c:pt idx="3665">
                  <c:v>2.61635529535818E-2</c:v>
                </c:pt>
                <c:pt idx="3666">
                  <c:v>2.54049908534538E-2</c:v>
                </c:pt>
                <c:pt idx="3667">
                  <c:v>3.1941413833865999E-2</c:v>
                </c:pt>
                <c:pt idx="3668">
                  <c:v>2.8485345446032199E-2</c:v>
                </c:pt>
                <c:pt idx="3669">
                  <c:v>2.131765193442E-2</c:v>
                </c:pt>
                <c:pt idx="3670">
                  <c:v>2.3514024818974699E-2</c:v>
                </c:pt>
                <c:pt idx="3671">
                  <c:v>3.3912719489569601E-2</c:v>
                </c:pt>
                <c:pt idx="3672">
                  <c:v>2.1176005612091799E-2</c:v>
                </c:pt>
                <c:pt idx="3673">
                  <c:v>2.131765193442E-2</c:v>
                </c:pt>
                <c:pt idx="3674">
                  <c:v>2.2636889902503499E-2</c:v>
                </c:pt>
                <c:pt idx="3675">
                  <c:v>2.1809128975166899E-2</c:v>
                </c:pt>
                <c:pt idx="3676">
                  <c:v>3.3697051765932101E-2</c:v>
                </c:pt>
                <c:pt idx="3677">
                  <c:v>2.0314099675353799E-2</c:v>
                </c:pt>
                <c:pt idx="3678">
                  <c:v>2.1104973465695499E-2</c:v>
                </c:pt>
                <c:pt idx="3679">
                  <c:v>1.9948587402962601E-2</c:v>
                </c:pt>
                <c:pt idx="3680">
                  <c:v>6.4446893779076406E-2</c:v>
                </c:pt>
                <c:pt idx="3681">
                  <c:v>3.5610058934534498E-2</c:v>
                </c:pt>
                <c:pt idx="3682">
                  <c:v>2.83061526702377E-2</c:v>
                </c:pt>
                <c:pt idx="3683">
                  <c:v>2.5595866704254899E-2</c:v>
                </c:pt>
                <c:pt idx="3684">
                  <c:v>2.3514024818974699E-2</c:v>
                </c:pt>
                <c:pt idx="3685">
                  <c:v>2.2705065235312401E-2</c:v>
                </c:pt>
                <c:pt idx="3686">
                  <c:v>2.2087070353592801E-2</c:v>
                </c:pt>
                <c:pt idx="3687">
                  <c:v>2.131765193442E-2</c:v>
                </c:pt>
                <c:pt idx="3688">
                  <c:v>2.5020687082844401E-2</c:v>
                </c:pt>
                <c:pt idx="3689">
                  <c:v>2.05315628033273E-2</c:v>
                </c:pt>
                <c:pt idx="3690">
                  <c:v>2.1033800634481799E-2</c:v>
                </c:pt>
                <c:pt idx="3691">
                  <c:v>2.01683618571546E-2</c:v>
                </c:pt>
                <c:pt idx="3692">
                  <c:v>1.9355428443961601E-2</c:v>
                </c:pt>
                <c:pt idx="3693">
                  <c:v>1.8979228877025599E-2</c:v>
                </c:pt>
                <c:pt idx="3694">
                  <c:v>1.9054817195517802E-2</c:v>
                </c:pt>
                <c:pt idx="3695">
                  <c:v>8.5722266113389997E-2</c:v>
                </c:pt>
                <c:pt idx="3696">
                  <c:v>5.7545765355135198E-2</c:v>
                </c:pt>
                <c:pt idx="3697">
                  <c:v>4.86078546035104E-2</c:v>
                </c:pt>
                <c:pt idx="3698">
                  <c:v>4.2024653730924497E-2</c:v>
                </c:pt>
                <c:pt idx="3699">
                  <c:v>3.8171213938857897E-2</c:v>
                </c:pt>
                <c:pt idx="3700">
                  <c:v>3.4979235468195598E-2</c:v>
                </c:pt>
                <c:pt idx="3701">
                  <c:v>3.3045119979033498E-2</c:v>
                </c:pt>
                <c:pt idx="3702">
                  <c:v>3.13810941405714E-2</c:v>
                </c:pt>
                <c:pt idx="3703">
                  <c:v>2.9546954859959999E-2</c:v>
                </c:pt>
                <c:pt idx="3704">
                  <c:v>2.8604440294691599E-2</c:v>
                </c:pt>
                <c:pt idx="3705">
                  <c:v>2.7643319497759701E-2</c:v>
                </c:pt>
                <c:pt idx="3706">
                  <c:v>2.6662155168651301E-2</c:v>
                </c:pt>
                <c:pt idx="3707">
                  <c:v>2.5595866704254899E-2</c:v>
                </c:pt>
                <c:pt idx="3708">
                  <c:v>2.54049908534538E-2</c:v>
                </c:pt>
                <c:pt idx="3709">
                  <c:v>2.4632884808609801E-2</c:v>
                </c:pt>
                <c:pt idx="3710">
                  <c:v>2.3647261277959498E-2</c:v>
                </c:pt>
                <c:pt idx="3711">
                  <c:v>2.3514024818974699E-2</c:v>
                </c:pt>
                <c:pt idx="3712">
                  <c:v>2.3313334270074901E-2</c:v>
                </c:pt>
                <c:pt idx="3713">
                  <c:v>2.2431635905764202E-2</c:v>
                </c:pt>
                <c:pt idx="3714">
                  <c:v>2.21562349114569E-2</c:v>
                </c:pt>
                <c:pt idx="3715">
                  <c:v>2.1388268120496299E-2</c:v>
                </c:pt>
                <c:pt idx="3716">
                  <c:v>2.131765193442E-2</c:v>
                </c:pt>
                <c:pt idx="3717">
                  <c:v>2.131765193442E-2</c:v>
                </c:pt>
                <c:pt idx="3718">
                  <c:v>2.1176005612091799E-2</c:v>
                </c:pt>
                <c:pt idx="3719">
                  <c:v>2.0314099675353799E-2</c:v>
                </c:pt>
                <c:pt idx="3720">
                  <c:v>2.01683618571546E-2</c:v>
                </c:pt>
                <c:pt idx="3721">
                  <c:v>2.01683618571546E-2</c:v>
                </c:pt>
                <c:pt idx="3722">
                  <c:v>1.98012780533189E-2</c:v>
                </c:pt>
                <c:pt idx="3723">
                  <c:v>1.9280533974267301E-2</c:v>
                </c:pt>
                <c:pt idx="3724">
                  <c:v>1.9054817195517802E-2</c:v>
                </c:pt>
                <c:pt idx="3725">
                  <c:v>1.8979228877025599E-2</c:v>
                </c:pt>
                <c:pt idx="3726">
                  <c:v>1.8979228877025599E-2</c:v>
                </c:pt>
                <c:pt idx="3727">
                  <c:v>1.8979228877025599E-2</c:v>
                </c:pt>
                <c:pt idx="3728">
                  <c:v>1.8979228877025599E-2</c:v>
                </c:pt>
                <c:pt idx="3729">
                  <c:v>1.8751394388207301E-2</c:v>
                </c:pt>
                <c:pt idx="3730">
                  <c:v>1.7979865546866799E-2</c:v>
                </c:pt>
                <c:pt idx="3731">
                  <c:v>1.7823225504889101E-2</c:v>
                </c:pt>
                <c:pt idx="3732">
                  <c:v>1.7823225504889101E-2</c:v>
                </c:pt>
                <c:pt idx="3733">
                  <c:v>1.7823225504889101E-2</c:v>
                </c:pt>
                <c:pt idx="3734">
                  <c:v>1.7823225504889101E-2</c:v>
                </c:pt>
                <c:pt idx="3735">
                  <c:v>1.7823225504889101E-2</c:v>
                </c:pt>
                <c:pt idx="3736">
                  <c:v>1.7823225504889101E-2</c:v>
                </c:pt>
                <c:pt idx="3737">
                  <c:v>1.8979228877025599E-2</c:v>
                </c:pt>
                <c:pt idx="3738">
                  <c:v>1.7823225504889101E-2</c:v>
                </c:pt>
                <c:pt idx="3739">
                  <c:v>1.7823225504889101E-2</c:v>
                </c:pt>
                <c:pt idx="3740">
                  <c:v>1.6784519397246501E-2</c:v>
                </c:pt>
                <c:pt idx="3741">
                  <c:v>1.81357081909993E-2</c:v>
                </c:pt>
                <c:pt idx="3742">
                  <c:v>1.8290768263919299E-2</c:v>
                </c:pt>
                <c:pt idx="3743">
                  <c:v>1.8290768263919299E-2</c:v>
                </c:pt>
                <c:pt idx="3744">
                  <c:v>2.3514024818974699E-2</c:v>
                </c:pt>
                <c:pt idx="3745">
                  <c:v>1.9727381615119399E-2</c:v>
                </c:pt>
                <c:pt idx="3746">
                  <c:v>1.81357081909993E-2</c:v>
                </c:pt>
                <c:pt idx="3747">
                  <c:v>2.4175865387986599E-2</c:v>
                </c:pt>
                <c:pt idx="3748">
                  <c:v>2.4044355200017499E-2</c:v>
                </c:pt>
                <c:pt idx="3749">
                  <c:v>2.97798281620828E-2</c:v>
                </c:pt>
                <c:pt idx="3750">
                  <c:v>1.7823225504889101E-2</c:v>
                </c:pt>
                <c:pt idx="3751">
                  <c:v>1.7823225504889101E-2</c:v>
                </c:pt>
                <c:pt idx="3752">
                  <c:v>2.32462117417776E-2</c:v>
                </c:pt>
                <c:pt idx="3753">
                  <c:v>1.8979228877025599E-2</c:v>
                </c:pt>
                <c:pt idx="3754">
                  <c:v>0.44231390097180801</c:v>
                </c:pt>
                <c:pt idx="3755">
                  <c:v>2.01683618571546E-2</c:v>
                </c:pt>
                <c:pt idx="3756">
                  <c:v>1.9205468252522898E-2</c:v>
                </c:pt>
                <c:pt idx="3757">
                  <c:v>1.8979228877025599E-2</c:v>
                </c:pt>
                <c:pt idx="3758">
                  <c:v>1.88275190334273E-2</c:v>
                </c:pt>
                <c:pt idx="3759">
                  <c:v>1.7823225504889101E-2</c:v>
                </c:pt>
                <c:pt idx="3760">
                  <c:v>1.7823225504889101E-2</c:v>
                </c:pt>
                <c:pt idx="3761">
                  <c:v>1.7823225504889101E-2</c:v>
                </c:pt>
                <c:pt idx="3762">
                  <c:v>1.69467403329615E-2</c:v>
                </c:pt>
                <c:pt idx="3763">
                  <c:v>1.6784519397246501E-2</c:v>
                </c:pt>
                <c:pt idx="3764">
                  <c:v>1.6539445393931901E-2</c:v>
                </c:pt>
                <c:pt idx="3765">
                  <c:v>1.6539445393931901E-2</c:v>
                </c:pt>
                <c:pt idx="3766">
                  <c:v>1.6539445393931901E-2</c:v>
                </c:pt>
                <c:pt idx="3767">
                  <c:v>1.6539445393931901E-2</c:v>
                </c:pt>
                <c:pt idx="3768">
                  <c:v>1.6539445393931901E-2</c:v>
                </c:pt>
                <c:pt idx="3769">
                  <c:v>1.6374871724358701E-2</c:v>
                </c:pt>
                <c:pt idx="3770">
                  <c:v>1.62093208395474E-2</c:v>
                </c:pt>
                <c:pt idx="3771">
                  <c:v>1.53661128284433E-2</c:v>
                </c:pt>
                <c:pt idx="3772">
                  <c:v>1.51942082672411E-2</c:v>
                </c:pt>
                <c:pt idx="3773">
                  <c:v>1.51078265454773E-2</c:v>
                </c:pt>
                <c:pt idx="3774">
                  <c:v>1.62093208395474E-2</c:v>
                </c:pt>
                <c:pt idx="3775">
                  <c:v>1.51078265454773E-2</c:v>
                </c:pt>
                <c:pt idx="3776">
                  <c:v>1.6539445393931901E-2</c:v>
                </c:pt>
                <c:pt idx="3777">
                  <c:v>1.6539445393931901E-2</c:v>
                </c:pt>
                <c:pt idx="3778">
                  <c:v>2.88417610797248E-2</c:v>
                </c:pt>
                <c:pt idx="3779">
                  <c:v>1.7823225504889101E-2</c:v>
                </c:pt>
                <c:pt idx="3780">
                  <c:v>4.1261417991399901E-2</c:v>
                </c:pt>
                <c:pt idx="3781">
                  <c:v>1.7823225504889101E-2</c:v>
                </c:pt>
                <c:pt idx="3782">
                  <c:v>1.6539445393931901E-2</c:v>
                </c:pt>
                <c:pt idx="3783">
                  <c:v>1.6539445393931901E-2</c:v>
                </c:pt>
                <c:pt idx="3784">
                  <c:v>1.8213335140828301E-2</c:v>
                </c:pt>
                <c:pt idx="3785">
                  <c:v>1.7348365190725201E-2</c:v>
                </c:pt>
                <c:pt idx="3786">
                  <c:v>2.88417610797248E-2</c:v>
                </c:pt>
                <c:pt idx="3787">
                  <c:v>1.7428034973797399E-2</c:v>
                </c:pt>
                <c:pt idx="3788">
                  <c:v>2.97798281620828E-2</c:v>
                </c:pt>
                <c:pt idx="3789">
                  <c:v>1.8903463339089401E-2</c:v>
                </c:pt>
                <c:pt idx="3790">
                  <c:v>2.4502819248023101E-2</c:v>
                </c:pt>
                <c:pt idx="3791">
                  <c:v>2.1809128975166899E-2</c:v>
                </c:pt>
                <c:pt idx="3792">
                  <c:v>1.7823225504889101E-2</c:v>
                </c:pt>
                <c:pt idx="3793">
                  <c:v>2.7945751620800399E-2</c:v>
                </c:pt>
                <c:pt idx="3794">
                  <c:v>1.7823225504889101E-2</c:v>
                </c:pt>
                <c:pt idx="3795">
                  <c:v>1.8598597670922701E-2</c:v>
                </c:pt>
                <c:pt idx="3796">
                  <c:v>1.8979228877025599E-2</c:v>
                </c:pt>
                <c:pt idx="3797">
                  <c:v>2.5595866704254899E-2</c:v>
                </c:pt>
                <c:pt idx="3798">
                  <c:v>1.6621372373469698E-2</c:v>
                </c:pt>
                <c:pt idx="3799">
                  <c:v>2.6909411219794999E-2</c:v>
                </c:pt>
                <c:pt idx="3800">
                  <c:v>6.3706179993441206E-2</c:v>
                </c:pt>
                <c:pt idx="3801">
                  <c:v>2.64758260222322E-2</c:v>
                </c:pt>
                <c:pt idx="3802">
                  <c:v>2.3514024818974699E-2</c:v>
                </c:pt>
                <c:pt idx="3803">
                  <c:v>2.131765193442E-2</c:v>
                </c:pt>
                <c:pt idx="3804">
                  <c:v>2.01683618571546E-2</c:v>
                </c:pt>
                <c:pt idx="3805">
                  <c:v>2.6288723519849701E-2</c:v>
                </c:pt>
                <c:pt idx="3806">
                  <c:v>2.5595866704254899E-2</c:v>
                </c:pt>
                <c:pt idx="3807">
                  <c:v>2.7643319497759701E-2</c:v>
                </c:pt>
                <c:pt idx="3808">
                  <c:v>2.8365957443286498E-2</c:v>
                </c:pt>
                <c:pt idx="3809">
                  <c:v>2.5785910209657498E-2</c:v>
                </c:pt>
                <c:pt idx="3810">
                  <c:v>2.5595866704254899E-2</c:v>
                </c:pt>
                <c:pt idx="3811">
                  <c:v>2.5595866704254899E-2</c:v>
                </c:pt>
                <c:pt idx="3812">
                  <c:v>2.5341178254364601E-2</c:v>
                </c:pt>
                <c:pt idx="3813">
                  <c:v>2.4632884808609801E-2</c:v>
                </c:pt>
                <c:pt idx="3814">
                  <c:v>2.4632884808609801E-2</c:v>
                </c:pt>
                <c:pt idx="3815">
                  <c:v>2.4632884808609801E-2</c:v>
                </c:pt>
                <c:pt idx="3816">
                  <c:v>2.4632884808609801E-2</c:v>
                </c:pt>
                <c:pt idx="3817">
                  <c:v>2.4632884808609801E-2</c:v>
                </c:pt>
                <c:pt idx="3818">
                  <c:v>2.39124212045723E-2</c:v>
                </c:pt>
                <c:pt idx="3819">
                  <c:v>1.9054817195517802E-2</c:v>
                </c:pt>
                <c:pt idx="3820">
                  <c:v>1.7823225504889101E-2</c:v>
                </c:pt>
                <c:pt idx="3821">
                  <c:v>1.8316852826735401E-4</c:v>
                </c:pt>
                <c:pt idx="3822">
                  <c:v>1.8316852826735401E-4</c:v>
                </c:pt>
                <c:pt idx="3823">
                  <c:v>1.8316852826735401E-4</c:v>
                </c:pt>
                <c:pt idx="3824">
                  <c:v>1.8316852826735401E-4</c:v>
                </c:pt>
                <c:pt idx="3825">
                  <c:v>1.8316852826735401E-4</c:v>
                </c:pt>
                <c:pt idx="3826">
                  <c:v>1.8316852826735401E-4</c:v>
                </c:pt>
                <c:pt idx="3827">
                  <c:v>1.8316852826735401E-4</c:v>
                </c:pt>
                <c:pt idx="3828">
                  <c:v>1.8316852826735401E-4</c:v>
                </c:pt>
                <c:pt idx="3829">
                  <c:v>1.8316852826735401E-4</c:v>
                </c:pt>
                <c:pt idx="3830">
                  <c:v>1.8316852826735401E-4</c:v>
                </c:pt>
                <c:pt idx="3831">
                  <c:v>1.8316852826735401E-4</c:v>
                </c:pt>
                <c:pt idx="3832">
                  <c:v>1.8316852826735401E-4</c:v>
                </c:pt>
                <c:pt idx="3833">
                  <c:v>1.8316852826735401E-4</c:v>
                </c:pt>
                <c:pt idx="3834">
                  <c:v>1.8316852826735401E-4</c:v>
                </c:pt>
                <c:pt idx="3835">
                  <c:v>1.8316852826735401E-4</c:v>
                </c:pt>
                <c:pt idx="3836">
                  <c:v>1.8316852826735401E-4</c:v>
                </c:pt>
                <c:pt idx="3837">
                  <c:v>1.8316852826735401E-4</c:v>
                </c:pt>
                <c:pt idx="3838">
                  <c:v>1.8316852826735401E-4</c:v>
                </c:pt>
                <c:pt idx="3839">
                  <c:v>1.8316852826735401E-4</c:v>
                </c:pt>
                <c:pt idx="3840">
                  <c:v>1.8316852826735401E-4</c:v>
                </c:pt>
                <c:pt idx="3841">
                  <c:v>1.8316852826735401E-4</c:v>
                </c:pt>
                <c:pt idx="3842">
                  <c:v>1.8316852826735401E-4</c:v>
                </c:pt>
                <c:pt idx="3843">
                  <c:v>1.8316852826735401E-4</c:v>
                </c:pt>
                <c:pt idx="3844">
                  <c:v>1.8316852826735401E-4</c:v>
                </c:pt>
                <c:pt idx="3845">
                  <c:v>1.8316852826735401E-4</c:v>
                </c:pt>
                <c:pt idx="3846">
                  <c:v>1.8316852826735401E-4</c:v>
                </c:pt>
                <c:pt idx="3847">
                  <c:v>1.8316852826735401E-4</c:v>
                </c:pt>
                <c:pt idx="3848">
                  <c:v>1.8316852826735401E-4</c:v>
                </c:pt>
                <c:pt idx="3849">
                  <c:v>1.8316852826735401E-4</c:v>
                </c:pt>
                <c:pt idx="3850">
                  <c:v>1.8316852826735401E-4</c:v>
                </c:pt>
                <c:pt idx="3851">
                  <c:v>1.8316852826735401E-4</c:v>
                </c:pt>
                <c:pt idx="3852">
                  <c:v>1.8316852826735401E-4</c:v>
                </c:pt>
                <c:pt idx="3853">
                  <c:v>1.8316852826735401E-4</c:v>
                </c:pt>
                <c:pt idx="3854">
                  <c:v>1.8316852826735401E-4</c:v>
                </c:pt>
                <c:pt idx="3855">
                  <c:v>1.8316852826735401E-4</c:v>
                </c:pt>
                <c:pt idx="3856">
                  <c:v>1.8316852826735401E-4</c:v>
                </c:pt>
                <c:pt idx="3857">
                  <c:v>1.8316852826735401E-4</c:v>
                </c:pt>
                <c:pt idx="3858">
                  <c:v>1.8316852826735401E-4</c:v>
                </c:pt>
                <c:pt idx="3859">
                  <c:v>1.8316852826735401E-4</c:v>
                </c:pt>
                <c:pt idx="3860">
                  <c:v>1.8316852826735401E-4</c:v>
                </c:pt>
                <c:pt idx="3861">
                  <c:v>1.8316852826735401E-4</c:v>
                </c:pt>
                <c:pt idx="3862">
                  <c:v>1.8316852826735401E-4</c:v>
                </c:pt>
                <c:pt idx="3863">
                  <c:v>1.8316852826735401E-4</c:v>
                </c:pt>
                <c:pt idx="3864">
                  <c:v>1.8316852826735401E-4</c:v>
                </c:pt>
                <c:pt idx="3865">
                  <c:v>1.8316852826735401E-4</c:v>
                </c:pt>
                <c:pt idx="3866">
                  <c:v>1.8316852826735401E-4</c:v>
                </c:pt>
                <c:pt idx="3867">
                  <c:v>1.8316852826735401E-4</c:v>
                </c:pt>
                <c:pt idx="3868">
                  <c:v>1.8316852826735401E-4</c:v>
                </c:pt>
                <c:pt idx="3869">
                  <c:v>1.8316852826735401E-4</c:v>
                </c:pt>
                <c:pt idx="3870">
                  <c:v>1.8316852826735401E-4</c:v>
                </c:pt>
                <c:pt idx="3871">
                  <c:v>1.8316852826735401E-4</c:v>
                </c:pt>
                <c:pt idx="3872">
                  <c:v>1.8316852826735401E-4</c:v>
                </c:pt>
                <c:pt idx="3873">
                  <c:v>1.8316852826735401E-4</c:v>
                </c:pt>
                <c:pt idx="3874">
                  <c:v>1.8316852826735401E-4</c:v>
                </c:pt>
                <c:pt idx="3875">
                  <c:v>1.8316852826735401E-4</c:v>
                </c:pt>
                <c:pt idx="3876">
                  <c:v>1.8316852826735401E-4</c:v>
                </c:pt>
                <c:pt idx="3877">
                  <c:v>1.8316852826735401E-4</c:v>
                </c:pt>
                <c:pt idx="3878">
                  <c:v>1.8316852826735401E-4</c:v>
                </c:pt>
                <c:pt idx="3879">
                  <c:v>1.8316852826735401E-4</c:v>
                </c:pt>
                <c:pt idx="3880">
                  <c:v>1.8316852826735401E-4</c:v>
                </c:pt>
                <c:pt idx="3881">
                  <c:v>1.8316852826735401E-4</c:v>
                </c:pt>
                <c:pt idx="3882">
                  <c:v>1.8316852826735401E-4</c:v>
                </c:pt>
                <c:pt idx="3883">
                  <c:v>1.8316852826735401E-4</c:v>
                </c:pt>
                <c:pt idx="3884">
                  <c:v>1.8316852826735401E-4</c:v>
                </c:pt>
                <c:pt idx="3885">
                  <c:v>1.8316852826735401E-4</c:v>
                </c:pt>
                <c:pt idx="3886">
                  <c:v>1.8316852826735401E-4</c:v>
                </c:pt>
                <c:pt idx="3887">
                  <c:v>1.8316852826735401E-4</c:v>
                </c:pt>
                <c:pt idx="3888">
                  <c:v>1.8316852826735401E-4</c:v>
                </c:pt>
                <c:pt idx="3889">
                  <c:v>1.8316852826735401E-4</c:v>
                </c:pt>
                <c:pt idx="3890">
                  <c:v>1.8316852826735401E-4</c:v>
                </c:pt>
                <c:pt idx="3891">
                  <c:v>1.8316852826735401E-4</c:v>
                </c:pt>
                <c:pt idx="3892">
                  <c:v>1.8316852826735401E-4</c:v>
                </c:pt>
                <c:pt idx="3893">
                  <c:v>1.8316852826735401E-4</c:v>
                </c:pt>
                <c:pt idx="3894">
                  <c:v>1.8316852826735401E-4</c:v>
                </c:pt>
                <c:pt idx="3895">
                  <c:v>1.8316852826735401E-4</c:v>
                </c:pt>
                <c:pt idx="3896">
                  <c:v>1.8316852826735401E-4</c:v>
                </c:pt>
                <c:pt idx="3897">
                  <c:v>1.8316852826735401E-4</c:v>
                </c:pt>
                <c:pt idx="3898">
                  <c:v>1.8316852826735401E-4</c:v>
                </c:pt>
                <c:pt idx="3899">
                  <c:v>1.8316852826735401E-4</c:v>
                </c:pt>
                <c:pt idx="3900">
                  <c:v>1.8316852826735401E-4</c:v>
                </c:pt>
                <c:pt idx="3901">
                  <c:v>1.8316852826735401E-4</c:v>
                </c:pt>
                <c:pt idx="3902">
                  <c:v>1.8316852826735401E-4</c:v>
                </c:pt>
                <c:pt idx="3903">
                  <c:v>1.8316852826735401E-4</c:v>
                </c:pt>
                <c:pt idx="3904">
                  <c:v>1.8316852826735401E-4</c:v>
                </c:pt>
                <c:pt idx="3905">
                  <c:v>1.8316852826735401E-4</c:v>
                </c:pt>
                <c:pt idx="3906">
                  <c:v>1.8316852826735401E-4</c:v>
                </c:pt>
                <c:pt idx="3907">
                  <c:v>1.8316852826735401E-4</c:v>
                </c:pt>
                <c:pt idx="3908">
                  <c:v>1.8316852826735401E-4</c:v>
                </c:pt>
                <c:pt idx="3909">
                  <c:v>1.8316852826735401E-4</c:v>
                </c:pt>
                <c:pt idx="3910">
                  <c:v>1.8316852826735401E-4</c:v>
                </c:pt>
                <c:pt idx="3911">
                  <c:v>1.8316852826735401E-4</c:v>
                </c:pt>
                <c:pt idx="3912">
                  <c:v>1.8316852826735401E-4</c:v>
                </c:pt>
                <c:pt idx="3913">
                  <c:v>1.8316852826735401E-4</c:v>
                </c:pt>
                <c:pt idx="3914">
                  <c:v>1.8316852826735401E-4</c:v>
                </c:pt>
                <c:pt idx="3915">
                  <c:v>1.8316852826735401E-4</c:v>
                </c:pt>
                <c:pt idx="3916">
                  <c:v>1.8316852826735401E-4</c:v>
                </c:pt>
                <c:pt idx="3917">
                  <c:v>1.8316852826735401E-4</c:v>
                </c:pt>
                <c:pt idx="3918">
                  <c:v>1.8316852826735401E-4</c:v>
                </c:pt>
                <c:pt idx="3919">
                  <c:v>1.8316852826735401E-4</c:v>
                </c:pt>
                <c:pt idx="3920">
                  <c:v>1.8316852826735401E-4</c:v>
                </c:pt>
                <c:pt idx="3921">
                  <c:v>1.8316852826735401E-4</c:v>
                </c:pt>
                <c:pt idx="3922">
                  <c:v>1.8316852826735401E-4</c:v>
                </c:pt>
                <c:pt idx="3923">
                  <c:v>1.8316852826735401E-4</c:v>
                </c:pt>
                <c:pt idx="3924">
                  <c:v>1.8316852826735401E-4</c:v>
                </c:pt>
                <c:pt idx="3925">
                  <c:v>1.8316852826735401E-4</c:v>
                </c:pt>
                <c:pt idx="3926">
                  <c:v>1.8316852826735401E-4</c:v>
                </c:pt>
                <c:pt idx="3927">
                  <c:v>1.8316852826735401E-4</c:v>
                </c:pt>
                <c:pt idx="3928">
                  <c:v>1.8316852826735401E-4</c:v>
                </c:pt>
                <c:pt idx="3929">
                  <c:v>1.8316852826735401E-4</c:v>
                </c:pt>
                <c:pt idx="3930">
                  <c:v>1.8316852826735401E-4</c:v>
                </c:pt>
                <c:pt idx="3931">
                  <c:v>1.8316852826735401E-4</c:v>
                </c:pt>
                <c:pt idx="3932">
                  <c:v>1.8316852826735401E-4</c:v>
                </c:pt>
                <c:pt idx="3933">
                  <c:v>1.8316852826735401E-4</c:v>
                </c:pt>
                <c:pt idx="3934">
                  <c:v>1.8316852826735401E-4</c:v>
                </c:pt>
                <c:pt idx="3935">
                  <c:v>1.8316852826735401E-4</c:v>
                </c:pt>
                <c:pt idx="3936">
                  <c:v>1.8316852826735401E-4</c:v>
                </c:pt>
                <c:pt idx="3937">
                  <c:v>1.8316852826735401E-4</c:v>
                </c:pt>
                <c:pt idx="3938">
                  <c:v>1.8316852826735401E-4</c:v>
                </c:pt>
                <c:pt idx="3939">
                  <c:v>1.8316852826735401E-4</c:v>
                </c:pt>
                <c:pt idx="3940">
                  <c:v>1.8316852826735401E-4</c:v>
                </c:pt>
                <c:pt idx="3941">
                  <c:v>1.8316852826735401E-4</c:v>
                </c:pt>
                <c:pt idx="3942">
                  <c:v>1.8316852826735401E-4</c:v>
                </c:pt>
                <c:pt idx="3943">
                  <c:v>1.8316852826735401E-4</c:v>
                </c:pt>
                <c:pt idx="3944">
                  <c:v>1.8316852826735401E-4</c:v>
                </c:pt>
                <c:pt idx="3945">
                  <c:v>1.8316852826735401E-4</c:v>
                </c:pt>
                <c:pt idx="3946">
                  <c:v>1.8316852826735401E-4</c:v>
                </c:pt>
                <c:pt idx="3947">
                  <c:v>1.8316852826735401E-4</c:v>
                </c:pt>
                <c:pt idx="3948">
                  <c:v>1.8316852826735401E-4</c:v>
                </c:pt>
                <c:pt idx="3949">
                  <c:v>1.8316852826735401E-4</c:v>
                </c:pt>
                <c:pt idx="3950">
                  <c:v>1.8316852826735401E-4</c:v>
                </c:pt>
                <c:pt idx="3951">
                  <c:v>1.8316852826735401E-4</c:v>
                </c:pt>
                <c:pt idx="3952">
                  <c:v>1.8316852826735401E-4</c:v>
                </c:pt>
                <c:pt idx="3953">
                  <c:v>1.8316852826735401E-4</c:v>
                </c:pt>
                <c:pt idx="3954">
                  <c:v>1.8316852826735401E-4</c:v>
                </c:pt>
                <c:pt idx="3955">
                  <c:v>1.8316852826735401E-4</c:v>
                </c:pt>
                <c:pt idx="3956">
                  <c:v>1.8316852826735401E-4</c:v>
                </c:pt>
                <c:pt idx="3957">
                  <c:v>1.8316852826735401E-4</c:v>
                </c:pt>
                <c:pt idx="3958">
                  <c:v>1.8316852826735401E-4</c:v>
                </c:pt>
                <c:pt idx="3959">
                  <c:v>1.8316852826735401E-4</c:v>
                </c:pt>
                <c:pt idx="3960">
                  <c:v>1.8316852826735401E-4</c:v>
                </c:pt>
                <c:pt idx="3961">
                  <c:v>1.8316852826735401E-4</c:v>
                </c:pt>
                <c:pt idx="3962">
                  <c:v>1.8316852826735401E-4</c:v>
                </c:pt>
                <c:pt idx="3963">
                  <c:v>1.8316852826735401E-4</c:v>
                </c:pt>
                <c:pt idx="3964">
                  <c:v>1.8316852826735401E-4</c:v>
                </c:pt>
                <c:pt idx="3965">
                  <c:v>1.8316852826735401E-4</c:v>
                </c:pt>
                <c:pt idx="3966">
                  <c:v>1.8316852826735401E-4</c:v>
                </c:pt>
                <c:pt idx="3967">
                  <c:v>1.8316852826735401E-4</c:v>
                </c:pt>
                <c:pt idx="3968">
                  <c:v>1.8316852826735401E-4</c:v>
                </c:pt>
                <c:pt idx="3969">
                  <c:v>1.8316852826735401E-4</c:v>
                </c:pt>
                <c:pt idx="3970">
                  <c:v>1.8316852826735401E-4</c:v>
                </c:pt>
                <c:pt idx="3971">
                  <c:v>1.8316852826735401E-4</c:v>
                </c:pt>
                <c:pt idx="3972">
                  <c:v>1.8316852826735401E-4</c:v>
                </c:pt>
                <c:pt idx="3973">
                  <c:v>1.8316852826735401E-4</c:v>
                </c:pt>
                <c:pt idx="3974">
                  <c:v>1.8316852826735401E-4</c:v>
                </c:pt>
                <c:pt idx="3975">
                  <c:v>1.8316852826735401E-4</c:v>
                </c:pt>
                <c:pt idx="3976">
                  <c:v>1.8316852826735401E-4</c:v>
                </c:pt>
                <c:pt idx="3977">
                  <c:v>1.8316852826735401E-4</c:v>
                </c:pt>
                <c:pt idx="3978">
                  <c:v>1.8316852826735401E-4</c:v>
                </c:pt>
                <c:pt idx="3979">
                  <c:v>1.8316852826735401E-4</c:v>
                </c:pt>
                <c:pt idx="3980">
                  <c:v>1.8316852826735401E-4</c:v>
                </c:pt>
                <c:pt idx="3981">
                  <c:v>1.8316852826735401E-4</c:v>
                </c:pt>
                <c:pt idx="3982">
                  <c:v>1.8316852826735401E-4</c:v>
                </c:pt>
                <c:pt idx="3983">
                  <c:v>1.8316852826735401E-4</c:v>
                </c:pt>
                <c:pt idx="3984">
                  <c:v>1.8316852826735401E-4</c:v>
                </c:pt>
                <c:pt idx="3985">
                  <c:v>1.8316852826735401E-4</c:v>
                </c:pt>
                <c:pt idx="3986">
                  <c:v>1.8316852826735401E-4</c:v>
                </c:pt>
                <c:pt idx="3987">
                  <c:v>1.8316852826735401E-4</c:v>
                </c:pt>
                <c:pt idx="3988">
                  <c:v>1.8316852826735401E-4</c:v>
                </c:pt>
                <c:pt idx="3989">
                  <c:v>1.8316852826735401E-4</c:v>
                </c:pt>
                <c:pt idx="3990">
                  <c:v>1.8316852826735401E-4</c:v>
                </c:pt>
                <c:pt idx="3991">
                  <c:v>1.8316852826735401E-4</c:v>
                </c:pt>
                <c:pt idx="3992">
                  <c:v>1.8316852826735401E-4</c:v>
                </c:pt>
                <c:pt idx="3993">
                  <c:v>1.8316852826735401E-4</c:v>
                </c:pt>
                <c:pt idx="3994">
                  <c:v>1.8316852826735401E-4</c:v>
                </c:pt>
                <c:pt idx="3995">
                  <c:v>1.8316852826735401E-4</c:v>
                </c:pt>
                <c:pt idx="3996">
                  <c:v>1.8316852826735401E-4</c:v>
                </c:pt>
                <c:pt idx="3997">
                  <c:v>1.8316852826735401E-4</c:v>
                </c:pt>
                <c:pt idx="3998">
                  <c:v>1.8316852826735401E-4</c:v>
                </c:pt>
                <c:pt idx="3999">
                  <c:v>1.8316852826735401E-4</c:v>
                </c:pt>
                <c:pt idx="4000">
                  <c:v>1.8316852826735401E-4</c:v>
                </c:pt>
                <c:pt idx="4001">
                  <c:v>1.8316852826735401E-4</c:v>
                </c:pt>
                <c:pt idx="4002">
                  <c:v>1.8316852826735401E-4</c:v>
                </c:pt>
                <c:pt idx="4003">
                  <c:v>1.8316852826735401E-4</c:v>
                </c:pt>
                <c:pt idx="4004">
                  <c:v>1.8316852826735401E-4</c:v>
                </c:pt>
                <c:pt idx="4005">
                  <c:v>1.8316852826735401E-4</c:v>
                </c:pt>
                <c:pt idx="4006">
                  <c:v>1.8316852826735401E-4</c:v>
                </c:pt>
                <c:pt idx="4007">
                  <c:v>1.8316852826735401E-4</c:v>
                </c:pt>
                <c:pt idx="4008">
                  <c:v>1.8316852826735401E-4</c:v>
                </c:pt>
                <c:pt idx="4009">
                  <c:v>1.8316852826735401E-4</c:v>
                </c:pt>
                <c:pt idx="4010">
                  <c:v>1.8316852826735401E-4</c:v>
                </c:pt>
                <c:pt idx="4011">
                  <c:v>1.8316852826735401E-4</c:v>
                </c:pt>
                <c:pt idx="4012">
                  <c:v>1.8316852826735401E-4</c:v>
                </c:pt>
                <c:pt idx="4013">
                  <c:v>1.8316852826735401E-4</c:v>
                </c:pt>
                <c:pt idx="4014">
                  <c:v>1.8316852826735401E-4</c:v>
                </c:pt>
                <c:pt idx="4015">
                  <c:v>1.8316852826735401E-4</c:v>
                </c:pt>
                <c:pt idx="4016">
                  <c:v>1.8316852826735401E-4</c:v>
                </c:pt>
                <c:pt idx="4017">
                  <c:v>1.8316852826735401E-4</c:v>
                </c:pt>
                <c:pt idx="4018">
                  <c:v>1.8316852826735401E-4</c:v>
                </c:pt>
                <c:pt idx="4019">
                  <c:v>1.8316852826735401E-4</c:v>
                </c:pt>
                <c:pt idx="4020">
                  <c:v>1.8316852826735401E-4</c:v>
                </c:pt>
                <c:pt idx="4021">
                  <c:v>1.8316852826735401E-4</c:v>
                </c:pt>
                <c:pt idx="4022">
                  <c:v>1.8316852826735401E-4</c:v>
                </c:pt>
                <c:pt idx="4023">
                  <c:v>1.8316852826735401E-4</c:v>
                </c:pt>
                <c:pt idx="4024">
                  <c:v>1.8316852826735401E-4</c:v>
                </c:pt>
                <c:pt idx="4025">
                  <c:v>1.8316852826735401E-4</c:v>
                </c:pt>
                <c:pt idx="4026">
                  <c:v>1.8316852826735401E-4</c:v>
                </c:pt>
                <c:pt idx="4027">
                  <c:v>1.8316852826735401E-4</c:v>
                </c:pt>
                <c:pt idx="4028">
                  <c:v>1.8316852826735401E-4</c:v>
                </c:pt>
                <c:pt idx="4029">
                  <c:v>1.8316852826735401E-4</c:v>
                </c:pt>
                <c:pt idx="4030">
                  <c:v>1.8316852826735401E-4</c:v>
                </c:pt>
                <c:pt idx="4031">
                  <c:v>1.8316852826735401E-4</c:v>
                </c:pt>
                <c:pt idx="4032">
                  <c:v>1.8316852826735401E-4</c:v>
                </c:pt>
                <c:pt idx="4033">
                  <c:v>1.8316852826735401E-4</c:v>
                </c:pt>
                <c:pt idx="4034">
                  <c:v>1.8316852826735401E-4</c:v>
                </c:pt>
                <c:pt idx="4035">
                  <c:v>1.8316852826735401E-4</c:v>
                </c:pt>
                <c:pt idx="4036">
                  <c:v>1.8316852826735401E-4</c:v>
                </c:pt>
                <c:pt idx="4037">
                  <c:v>1.8316852826735401E-4</c:v>
                </c:pt>
                <c:pt idx="4038">
                  <c:v>1.8316852826735401E-4</c:v>
                </c:pt>
                <c:pt idx="4039">
                  <c:v>1.8316852826735401E-4</c:v>
                </c:pt>
                <c:pt idx="4040">
                  <c:v>1.8316852826735401E-4</c:v>
                </c:pt>
                <c:pt idx="4041">
                  <c:v>1.8316852826735401E-4</c:v>
                </c:pt>
                <c:pt idx="4042">
                  <c:v>1.8316852826735401E-4</c:v>
                </c:pt>
                <c:pt idx="4043">
                  <c:v>1.8316852826735401E-4</c:v>
                </c:pt>
                <c:pt idx="4044">
                  <c:v>1.8316852826735401E-4</c:v>
                </c:pt>
                <c:pt idx="4045">
                  <c:v>1.8316852826735401E-4</c:v>
                </c:pt>
                <c:pt idx="4046">
                  <c:v>1.8316852826735401E-4</c:v>
                </c:pt>
                <c:pt idx="4047">
                  <c:v>1.8316852826735401E-4</c:v>
                </c:pt>
                <c:pt idx="4048">
                  <c:v>1.8316852826735401E-4</c:v>
                </c:pt>
                <c:pt idx="4049">
                  <c:v>1.8316852826735401E-4</c:v>
                </c:pt>
                <c:pt idx="4050">
                  <c:v>1.8316852826735401E-4</c:v>
                </c:pt>
                <c:pt idx="4051">
                  <c:v>1.8316852826735401E-4</c:v>
                </c:pt>
                <c:pt idx="4052">
                  <c:v>1.8316852826735401E-4</c:v>
                </c:pt>
                <c:pt idx="4053">
                  <c:v>1.8316852826735401E-4</c:v>
                </c:pt>
                <c:pt idx="4054">
                  <c:v>1.8316852826735401E-4</c:v>
                </c:pt>
                <c:pt idx="4055">
                  <c:v>1.8316852826735401E-4</c:v>
                </c:pt>
                <c:pt idx="4056">
                  <c:v>1.8316852826735401E-4</c:v>
                </c:pt>
                <c:pt idx="4057">
                  <c:v>1.8316852826735401E-4</c:v>
                </c:pt>
                <c:pt idx="4058">
                  <c:v>1.8316852826735401E-4</c:v>
                </c:pt>
                <c:pt idx="4059">
                  <c:v>1.8316852826735401E-4</c:v>
                </c:pt>
                <c:pt idx="4060">
                  <c:v>1.8316852826735401E-4</c:v>
                </c:pt>
                <c:pt idx="4061">
                  <c:v>1.8316852826735401E-4</c:v>
                </c:pt>
                <c:pt idx="4062">
                  <c:v>1.8316852826735401E-4</c:v>
                </c:pt>
                <c:pt idx="4063">
                  <c:v>1.8316852826735401E-4</c:v>
                </c:pt>
                <c:pt idx="4064">
                  <c:v>1.8316852826735401E-4</c:v>
                </c:pt>
                <c:pt idx="4065">
                  <c:v>1.8316852826735401E-4</c:v>
                </c:pt>
                <c:pt idx="4066">
                  <c:v>1.8316852826735401E-4</c:v>
                </c:pt>
                <c:pt idx="4067">
                  <c:v>1.8316852826735401E-4</c:v>
                </c:pt>
                <c:pt idx="4068">
                  <c:v>1.8316852826735401E-4</c:v>
                </c:pt>
                <c:pt idx="4069">
                  <c:v>1.8316852826735401E-4</c:v>
                </c:pt>
                <c:pt idx="4070">
                  <c:v>1.8316852826735401E-4</c:v>
                </c:pt>
                <c:pt idx="4071">
                  <c:v>1.8316852826735401E-4</c:v>
                </c:pt>
                <c:pt idx="4072">
                  <c:v>1.8316852826735401E-4</c:v>
                </c:pt>
                <c:pt idx="4073">
                  <c:v>1.8316852826735401E-4</c:v>
                </c:pt>
                <c:pt idx="4074">
                  <c:v>1.8316852826735401E-4</c:v>
                </c:pt>
                <c:pt idx="4075">
                  <c:v>1.8316852826735401E-4</c:v>
                </c:pt>
                <c:pt idx="4076">
                  <c:v>1.8316852826735401E-4</c:v>
                </c:pt>
                <c:pt idx="4077">
                  <c:v>1.8316852826735401E-4</c:v>
                </c:pt>
                <c:pt idx="4078">
                  <c:v>1.8316852826735401E-4</c:v>
                </c:pt>
                <c:pt idx="4079">
                  <c:v>1.8316852826735401E-4</c:v>
                </c:pt>
                <c:pt idx="4080">
                  <c:v>1.8316852826735401E-4</c:v>
                </c:pt>
                <c:pt idx="4081">
                  <c:v>1.8316852826735401E-4</c:v>
                </c:pt>
                <c:pt idx="4082">
                  <c:v>1.8316852826735401E-4</c:v>
                </c:pt>
                <c:pt idx="4083">
                  <c:v>1.8316852826735401E-4</c:v>
                </c:pt>
                <c:pt idx="4084">
                  <c:v>1.8316852826735401E-4</c:v>
                </c:pt>
                <c:pt idx="4085">
                  <c:v>1.8316852826735401E-4</c:v>
                </c:pt>
                <c:pt idx="4086">
                  <c:v>1.8316852826735401E-4</c:v>
                </c:pt>
                <c:pt idx="4087">
                  <c:v>1.8316852826735401E-4</c:v>
                </c:pt>
                <c:pt idx="4088">
                  <c:v>1.8316852826735401E-4</c:v>
                </c:pt>
                <c:pt idx="4089">
                  <c:v>1.8316852826735401E-4</c:v>
                </c:pt>
                <c:pt idx="4090">
                  <c:v>1.8316852826735401E-4</c:v>
                </c:pt>
                <c:pt idx="4091">
                  <c:v>1.8316852826735401E-4</c:v>
                </c:pt>
                <c:pt idx="4092">
                  <c:v>1.8316852826735401E-4</c:v>
                </c:pt>
                <c:pt idx="4093">
                  <c:v>1.8316852826735401E-4</c:v>
                </c:pt>
                <c:pt idx="4094">
                  <c:v>1.8316852826735401E-4</c:v>
                </c:pt>
                <c:pt idx="4095">
                  <c:v>1.8316852826735401E-4</c:v>
                </c:pt>
                <c:pt idx="4096">
                  <c:v>1.8316852826735401E-4</c:v>
                </c:pt>
                <c:pt idx="4097">
                  <c:v>1.8316852826735401E-4</c:v>
                </c:pt>
                <c:pt idx="4098">
                  <c:v>1.8316852826735401E-4</c:v>
                </c:pt>
                <c:pt idx="4099">
                  <c:v>1.8316852826735401E-4</c:v>
                </c:pt>
                <c:pt idx="4100">
                  <c:v>1.8316852826735401E-4</c:v>
                </c:pt>
                <c:pt idx="4101">
                  <c:v>1.8316852826735401E-4</c:v>
                </c:pt>
                <c:pt idx="4102">
                  <c:v>1.8316852826735401E-4</c:v>
                </c:pt>
                <c:pt idx="4103">
                  <c:v>1.8316852826735401E-4</c:v>
                </c:pt>
                <c:pt idx="4104">
                  <c:v>1.8316852826735401E-4</c:v>
                </c:pt>
                <c:pt idx="4105">
                  <c:v>1.8316852826735401E-4</c:v>
                </c:pt>
                <c:pt idx="4106">
                  <c:v>1.8316852826735401E-4</c:v>
                </c:pt>
                <c:pt idx="4107">
                  <c:v>1.8316852826735401E-4</c:v>
                </c:pt>
                <c:pt idx="4108">
                  <c:v>1.8316852826735401E-4</c:v>
                </c:pt>
                <c:pt idx="4109">
                  <c:v>1.8316852826735401E-4</c:v>
                </c:pt>
                <c:pt idx="4110">
                  <c:v>1.8316852826735401E-4</c:v>
                </c:pt>
                <c:pt idx="4111">
                  <c:v>1.8316852826735401E-4</c:v>
                </c:pt>
                <c:pt idx="4112">
                  <c:v>1.8316852826735401E-4</c:v>
                </c:pt>
                <c:pt idx="4113">
                  <c:v>1.8316852826735401E-4</c:v>
                </c:pt>
                <c:pt idx="4114">
                  <c:v>1.8316852826735401E-4</c:v>
                </c:pt>
                <c:pt idx="4115">
                  <c:v>1.8316852826735401E-4</c:v>
                </c:pt>
                <c:pt idx="4116">
                  <c:v>1.8316852826735401E-4</c:v>
                </c:pt>
                <c:pt idx="4117">
                  <c:v>1.8316852826735401E-4</c:v>
                </c:pt>
                <c:pt idx="4118">
                  <c:v>1.8316852826735401E-4</c:v>
                </c:pt>
                <c:pt idx="4119">
                  <c:v>1.8316852826735401E-4</c:v>
                </c:pt>
                <c:pt idx="4120">
                  <c:v>1.8316852826735401E-4</c:v>
                </c:pt>
                <c:pt idx="4121">
                  <c:v>1.8316852826735401E-4</c:v>
                </c:pt>
                <c:pt idx="4122">
                  <c:v>1.8316852826735401E-4</c:v>
                </c:pt>
                <c:pt idx="4123">
                  <c:v>1.8316852826735401E-4</c:v>
                </c:pt>
                <c:pt idx="4124">
                  <c:v>1.8316852826735401E-4</c:v>
                </c:pt>
                <c:pt idx="4125">
                  <c:v>1.8316852826735401E-4</c:v>
                </c:pt>
                <c:pt idx="4126">
                  <c:v>1.8316852826735401E-4</c:v>
                </c:pt>
                <c:pt idx="4127">
                  <c:v>1.8316852826735401E-4</c:v>
                </c:pt>
                <c:pt idx="4128">
                  <c:v>1.8316852826735401E-4</c:v>
                </c:pt>
                <c:pt idx="4129">
                  <c:v>1.8316852826735401E-4</c:v>
                </c:pt>
                <c:pt idx="4130">
                  <c:v>1.8316852826735401E-4</c:v>
                </c:pt>
                <c:pt idx="4131">
                  <c:v>1.8316852826735401E-4</c:v>
                </c:pt>
                <c:pt idx="4132">
                  <c:v>1.8316852826735401E-4</c:v>
                </c:pt>
                <c:pt idx="4133">
                  <c:v>1.8316852826735401E-4</c:v>
                </c:pt>
                <c:pt idx="4134">
                  <c:v>1.8316852826735401E-4</c:v>
                </c:pt>
                <c:pt idx="4135">
                  <c:v>1.8316852826735401E-4</c:v>
                </c:pt>
                <c:pt idx="4136">
                  <c:v>1.8316852826735401E-4</c:v>
                </c:pt>
                <c:pt idx="4137">
                  <c:v>1.8316852826735401E-4</c:v>
                </c:pt>
                <c:pt idx="4138">
                  <c:v>1.8316852826735401E-4</c:v>
                </c:pt>
                <c:pt idx="4139">
                  <c:v>1.8316852826735401E-4</c:v>
                </c:pt>
                <c:pt idx="4140">
                  <c:v>1.8316852826735401E-4</c:v>
                </c:pt>
                <c:pt idx="4141">
                  <c:v>1.8316852826735401E-4</c:v>
                </c:pt>
                <c:pt idx="4142">
                  <c:v>1.8316852826735401E-4</c:v>
                </c:pt>
                <c:pt idx="4143">
                  <c:v>1.8316852826735401E-4</c:v>
                </c:pt>
                <c:pt idx="4144">
                  <c:v>1.8316852826735401E-4</c:v>
                </c:pt>
                <c:pt idx="4145">
                  <c:v>1.8316852826735401E-4</c:v>
                </c:pt>
                <c:pt idx="4146">
                  <c:v>1.8316852826735401E-4</c:v>
                </c:pt>
                <c:pt idx="4147">
                  <c:v>1.8316852826735401E-4</c:v>
                </c:pt>
                <c:pt idx="4148">
                  <c:v>1.8316852826735401E-4</c:v>
                </c:pt>
                <c:pt idx="4149">
                  <c:v>1.8316852826735401E-4</c:v>
                </c:pt>
                <c:pt idx="4150">
                  <c:v>1.8316852826735401E-4</c:v>
                </c:pt>
                <c:pt idx="4151">
                  <c:v>1.8316852826735401E-4</c:v>
                </c:pt>
                <c:pt idx="4152">
                  <c:v>1.8316852826735401E-4</c:v>
                </c:pt>
                <c:pt idx="4153">
                  <c:v>1.8316852826735401E-4</c:v>
                </c:pt>
                <c:pt idx="4154">
                  <c:v>1.8316852826735401E-4</c:v>
                </c:pt>
                <c:pt idx="4155">
                  <c:v>1.8316852826735401E-4</c:v>
                </c:pt>
                <c:pt idx="4156">
                  <c:v>1.8316852826735401E-4</c:v>
                </c:pt>
                <c:pt idx="4157">
                  <c:v>1.8316852826735401E-4</c:v>
                </c:pt>
                <c:pt idx="4158">
                  <c:v>1.8316852826735401E-4</c:v>
                </c:pt>
                <c:pt idx="4159">
                  <c:v>1.8316852826735401E-4</c:v>
                </c:pt>
                <c:pt idx="4160">
                  <c:v>1.8316852826735401E-4</c:v>
                </c:pt>
                <c:pt idx="4161">
                  <c:v>1.8316852826735401E-4</c:v>
                </c:pt>
                <c:pt idx="4162">
                  <c:v>1.8316852826735401E-4</c:v>
                </c:pt>
                <c:pt idx="4163">
                  <c:v>1.8316852826735401E-4</c:v>
                </c:pt>
                <c:pt idx="4164">
                  <c:v>1.8316852826735401E-4</c:v>
                </c:pt>
                <c:pt idx="4165">
                  <c:v>1.8316852826735401E-4</c:v>
                </c:pt>
                <c:pt idx="4166">
                  <c:v>1.8316852826735401E-4</c:v>
                </c:pt>
                <c:pt idx="4167">
                  <c:v>1.8316852826735401E-4</c:v>
                </c:pt>
                <c:pt idx="4168">
                  <c:v>1.8316852826735401E-4</c:v>
                </c:pt>
                <c:pt idx="4169">
                  <c:v>1.8316852826735401E-4</c:v>
                </c:pt>
                <c:pt idx="4170">
                  <c:v>1.8316852826735401E-4</c:v>
                </c:pt>
                <c:pt idx="4171">
                  <c:v>1.8316852826735401E-4</c:v>
                </c:pt>
                <c:pt idx="4172">
                  <c:v>1.8316852826735401E-4</c:v>
                </c:pt>
                <c:pt idx="4173">
                  <c:v>1.8316852826735401E-4</c:v>
                </c:pt>
                <c:pt idx="4174">
                  <c:v>1.8316852826735401E-4</c:v>
                </c:pt>
                <c:pt idx="4175">
                  <c:v>1.8316852826735401E-4</c:v>
                </c:pt>
                <c:pt idx="4176">
                  <c:v>1.8316852826735401E-4</c:v>
                </c:pt>
                <c:pt idx="4177">
                  <c:v>1.8316852826735401E-4</c:v>
                </c:pt>
                <c:pt idx="4178">
                  <c:v>1.8316852826735401E-4</c:v>
                </c:pt>
                <c:pt idx="4179">
                  <c:v>1.8316852826735401E-4</c:v>
                </c:pt>
                <c:pt idx="4180">
                  <c:v>1.8316852826735401E-4</c:v>
                </c:pt>
                <c:pt idx="4181">
                  <c:v>1.8316852826735401E-4</c:v>
                </c:pt>
                <c:pt idx="4182">
                  <c:v>1.8316852826735401E-4</c:v>
                </c:pt>
                <c:pt idx="4183">
                  <c:v>1.8316852826735401E-4</c:v>
                </c:pt>
                <c:pt idx="4184">
                  <c:v>1.8316852826735401E-4</c:v>
                </c:pt>
                <c:pt idx="4185">
                  <c:v>1.8316852826735401E-4</c:v>
                </c:pt>
                <c:pt idx="4186">
                  <c:v>1.8316852826735401E-4</c:v>
                </c:pt>
                <c:pt idx="4187">
                  <c:v>1.8316852826735401E-4</c:v>
                </c:pt>
                <c:pt idx="4188">
                  <c:v>1.8316852826735401E-4</c:v>
                </c:pt>
                <c:pt idx="4189">
                  <c:v>1.8316852826735401E-4</c:v>
                </c:pt>
                <c:pt idx="4190">
                  <c:v>1.8316852826735401E-4</c:v>
                </c:pt>
                <c:pt idx="4191">
                  <c:v>1.8316852826735401E-4</c:v>
                </c:pt>
                <c:pt idx="4192">
                  <c:v>1.8316852826735401E-4</c:v>
                </c:pt>
                <c:pt idx="4193">
                  <c:v>1.8316852826735401E-4</c:v>
                </c:pt>
                <c:pt idx="4194">
                  <c:v>1.8316852826735401E-4</c:v>
                </c:pt>
                <c:pt idx="4195">
                  <c:v>1.8316852826735401E-4</c:v>
                </c:pt>
                <c:pt idx="4196">
                  <c:v>1.8316852826735401E-4</c:v>
                </c:pt>
                <c:pt idx="4197">
                  <c:v>1.8316852826735401E-4</c:v>
                </c:pt>
                <c:pt idx="4198">
                  <c:v>1.8316852826735401E-4</c:v>
                </c:pt>
                <c:pt idx="4199">
                  <c:v>1.8316852826735401E-4</c:v>
                </c:pt>
                <c:pt idx="4200">
                  <c:v>1.8316852826735401E-4</c:v>
                </c:pt>
                <c:pt idx="4201">
                  <c:v>1.8316852826735401E-4</c:v>
                </c:pt>
                <c:pt idx="4202">
                  <c:v>1.8316852826735401E-4</c:v>
                </c:pt>
                <c:pt idx="4203">
                  <c:v>1.8316852826735401E-4</c:v>
                </c:pt>
                <c:pt idx="4204">
                  <c:v>1.8316852826735401E-4</c:v>
                </c:pt>
                <c:pt idx="4205">
                  <c:v>1.8316852826735401E-4</c:v>
                </c:pt>
                <c:pt idx="4206">
                  <c:v>1.8316852826735401E-4</c:v>
                </c:pt>
                <c:pt idx="4207">
                  <c:v>1.8316852826735401E-4</c:v>
                </c:pt>
                <c:pt idx="4208">
                  <c:v>1.8316852826735401E-4</c:v>
                </c:pt>
                <c:pt idx="4209">
                  <c:v>1.8316852826735401E-4</c:v>
                </c:pt>
                <c:pt idx="4210">
                  <c:v>1.8316852826735401E-4</c:v>
                </c:pt>
                <c:pt idx="4211">
                  <c:v>1.8316852826735401E-4</c:v>
                </c:pt>
                <c:pt idx="4212">
                  <c:v>1.8316852826735401E-4</c:v>
                </c:pt>
                <c:pt idx="4213">
                  <c:v>1.8316852826735401E-4</c:v>
                </c:pt>
                <c:pt idx="4214">
                  <c:v>1.8316852826735401E-4</c:v>
                </c:pt>
                <c:pt idx="4215">
                  <c:v>1.8316852826735401E-4</c:v>
                </c:pt>
                <c:pt idx="4216">
                  <c:v>1.8316852826735401E-4</c:v>
                </c:pt>
                <c:pt idx="4217">
                  <c:v>1.8316852826735401E-4</c:v>
                </c:pt>
                <c:pt idx="4218">
                  <c:v>1.8316852826735401E-4</c:v>
                </c:pt>
                <c:pt idx="4219">
                  <c:v>1.8316852826735401E-4</c:v>
                </c:pt>
                <c:pt idx="4220">
                  <c:v>1.8316852826735401E-4</c:v>
                </c:pt>
                <c:pt idx="4221">
                  <c:v>1.8316852826735401E-4</c:v>
                </c:pt>
                <c:pt idx="4222">
                  <c:v>1.8316852826735401E-4</c:v>
                </c:pt>
                <c:pt idx="4223">
                  <c:v>1.8316852826735401E-4</c:v>
                </c:pt>
                <c:pt idx="4224">
                  <c:v>1.8316852826735401E-4</c:v>
                </c:pt>
                <c:pt idx="4225">
                  <c:v>1.8316852826735401E-4</c:v>
                </c:pt>
                <c:pt idx="4226">
                  <c:v>1.8316852826735401E-4</c:v>
                </c:pt>
                <c:pt idx="4227">
                  <c:v>1.8316852826735401E-4</c:v>
                </c:pt>
                <c:pt idx="4228">
                  <c:v>1.8316852826735401E-4</c:v>
                </c:pt>
                <c:pt idx="4229">
                  <c:v>1.8316852826735401E-4</c:v>
                </c:pt>
                <c:pt idx="4230">
                  <c:v>1.8316852826735401E-4</c:v>
                </c:pt>
                <c:pt idx="4231">
                  <c:v>1.8316852826735401E-4</c:v>
                </c:pt>
                <c:pt idx="4232">
                  <c:v>1.8316852826735401E-4</c:v>
                </c:pt>
                <c:pt idx="4233">
                  <c:v>1.8316852826735401E-4</c:v>
                </c:pt>
                <c:pt idx="4234">
                  <c:v>1.8316852826735401E-4</c:v>
                </c:pt>
                <c:pt idx="4235">
                  <c:v>1.8316852826735401E-4</c:v>
                </c:pt>
                <c:pt idx="4236">
                  <c:v>1.8316852826735401E-4</c:v>
                </c:pt>
                <c:pt idx="4237">
                  <c:v>1.8316852826735401E-4</c:v>
                </c:pt>
                <c:pt idx="4238">
                  <c:v>1.8316852826735401E-4</c:v>
                </c:pt>
                <c:pt idx="4239">
                  <c:v>1.8316852826735401E-4</c:v>
                </c:pt>
                <c:pt idx="4240">
                  <c:v>1.8316852826735401E-4</c:v>
                </c:pt>
                <c:pt idx="4241">
                  <c:v>1.8316852826735401E-4</c:v>
                </c:pt>
                <c:pt idx="4242">
                  <c:v>1.8316852826735401E-4</c:v>
                </c:pt>
                <c:pt idx="4243">
                  <c:v>1.8316852826735401E-4</c:v>
                </c:pt>
                <c:pt idx="4244">
                  <c:v>1.8316852826735401E-4</c:v>
                </c:pt>
                <c:pt idx="4245">
                  <c:v>1.8316852826735401E-4</c:v>
                </c:pt>
                <c:pt idx="4246">
                  <c:v>1.8316852826735401E-4</c:v>
                </c:pt>
                <c:pt idx="4247">
                  <c:v>1.8316852826735401E-4</c:v>
                </c:pt>
                <c:pt idx="4248">
                  <c:v>1.8316852826735401E-4</c:v>
                </c:pt>
                <c:pt idx="4249">
                  <c:v>1.8316852826735401E-4</c:v>
                </c:pt>
                <c:pt idx="4250">
                  <c:v>1.8316852826735401E-4</c:v>
                </c:pt>
                <c:pt idx="4251">
                  <c:v>1.8316852826735401E-4</c:v>
                </c:pt>
                <c:pt idx="4252">
                  <c:v>1.8316852826735401E-4</c:v>
                </c:pt>
                <c:pt idx="4253">
                  <c:v>1.8316852826735401E-4</c:v>
                </c:pt>
                <c:pt idx="4254">
                  <c:v>1.8316852826735401E-4</c:v>
                </c:pt>
                <c:pt idx="4255">
                  <c:v>1.8316852826735401E-4</c:v>
                </c:pt>
                <c:pt idx="4256">
                  <c:v>1.8316852826735401E-4</c:v>
                </c:pt>
                <c:pt idx="4257">
                  <c:v>1.8316852826735401E-4</c:v>
                </c:pt>
                <c:pt idx="4258">
                  <c:v>1.8316852826735401E-4</c:v>
                </c:pt>
                <c:pt idx="4259">
                  <c:v>1.8316852826735401E-4</c:v>
                </c:pt>
                <c:pt idx="4260">
                  <c:v>1.8316852826735401E-4</c:v>
                </c:pt>
                <c:pt idx="4261">
                  <c:v>1.8316852826735401E-4</c:v>
                </c:pt>
                <c:pt idx="4262">
                  <c:v>1.8316852826735401E-4</c:v>
                </c:pt>
                <c:pt idx="4263">
                  <c:v>1.8316852826735401E-4</c:v>
                </c:pt>
                <c:pt idx="4264">
                  <c:v>1.8316852826735401E-4</c:v>
                </c:pt>
                <c:pt idx="4265">
                  <c:v>1.8316852826735401E-4</c:v>
                </c:pt>
                <c:pt idx="4266">
                  <c:v>1.8316852826735401E-4</c:v>
                </c:pt>
                <c:pt idx="4267">
                  <c:v>1.8316852826735401E-4</c:v>
                </c:pt>
                <c:pt idx="4268">
                  <c:v>1.8316852826735401E-4</c:v>
                </c:pt>
                <c:pt idx="4269">
                  <c:v>1.8316852826735401E-4</c:v>
                </c:pt>
                <c:pt idx="4270">
                  <c:v>1.8316852826735401E-4</c:v>
                </c:pt>
                <c:pt idx="4271">
                  <c:v>1.8316852826735401E-4</c:v>
                </c:pt>
                <c:pt idx="4272">
                  <c:v>1.8316852826735401E-4</c:v>
                </c:pt>
                <c:pt idx="4273">
                  <c:v>1.8316852826735401E-4</c:v>
                </c:pt>
                <c:pt idx="4274">
                  <c:v>1.8316852826735401E-4</c:v>
                </c:pt>
                <c:pt idx="4275">
                  <c:v>7.8231652914317502E-3</c:v>
                </c:pt>
                <c:pt idx="4276">
                  <c:v>7.8231652914317502E-3</c:v>
                </c:pt>
                <c:pt idx="4277">
                  <c:v>7.7976701111679E-3</c:v>
                </c:pt>
                <c:pt idx="4278">
                  <c:v>7.8104238109037499E-3</c:v>
                </c:pt>
                <c:pt idx="4279">
                  <c:v>7.7721258797945796E-3</c:v>
                </c:pt>
                <c:pt idx="4280">
                  <c:v>7.7721258797945796E-3</c:v>
                </c:pt>
                <c:pt idx="4281">
                  <c:v>7.7593352603442202E-3</c:v>
                </c:pt>
                <c:pt idx="4282">
                  <c:v>7.7849041487218096E-3</c:v>
                </c:pt>
                <c:pt idx="4283">
                  <c:v>7.7593352603442202E-3</c:v>
                </c:pt>
                <c:pt idx="4284">
                  <c:v>7.7593352603442202E-3</c:v>
                </c:pt>
                <c:pt idx="4285">
                  <c:v>7.7593352603442202E-3</c:v>
                </c:pt>
                <c:pt idx="4286">
                  <c:v>7.7593352603442202E-3</c:v>
                </c:pt>
                <c:pt idx="4287">
                  <c:v>7.7721258797945796E-3</c:v>
                </c:pt>
                <c:pt idx="4288">
                  <c:v>7.7593352603442202E-3</c:v>
                </c:pt>
                <c:pt idx="4289">
                  <c:v>7.7721258797945796E-3</c:v>
                </c:pt>
                <c:pt idx="4290">
                  <c:v>7.7593352603442202E-3</c:v>
                </c:pt>
                <c:pt idx="4291">
                  <c:v>7.7593352603442202E-3</c:v>
                </c:pt>
                <c:pt idx="4292">
                  <c:v>7.7593352603442202E-3</c:v>
                </c:pt>
                <c:pt idx="4293">
                  <c:v>7.7593352603442202E-3</c:v>
                </c:pt>
                <c:pt idx="4294">
                  <c:v>7.7593352603442202E-3</c:v>
                </c:pt>
                <c:pt idx="4295">
                  <c:v>7.7593352603442202E-3</c:v>
                </c:pt>
                <c:pt idx="4296">
                  <c:v>7.7593352603442202E-3</c:v>
                </c:pt>
                <c:pt idx="4297">
                  <c:v>7.7593352603442202E-3</c:v>
                </c:pt>
                <c:pt idx="4298">
                  <c:v>7.7593352603442202E-3</c:v>
                </c:pt>
                <c:pt idx="4299">
                  <c:v>7.7593352603442202E-3</c:v>
                </c:pt>
                <c:pt idx="4300">
                  <c:v>7.7593352603442202E-3</c:v>
                </c:pt>
                <c:pt idx="4301">
                  <c:v>7.7721258797945796E-3</c:v>
                </c:pt>
                <c:pt idx="4302">
                  <c:v>7.8231652914317502E-3</c:v>
                </c:pt>
                <c:pt idx="4303">
                  <c:v>7.8104238109037499E-3</c:v>
                </c:pt>
                <c:pt idx="4304">
                  <c:v>7.8231652914317502E-3</c:v>
                </c:pt>
                <c:pt idx="4305">
                  <c:v>7.7849041487218096E-3</c:v>
                </c:pt>
                <c:pt idx="4306">
                  <c:v>7.7849041487218096E-3</c:v>
                </c:pt>
                <c:pt idx="4307">
                  <c:v>7.8231652914317502E-3</c:v>
                </c:pt>
                <c:pt idx="4308">
                  <c:v>7.7976701111679E-3</c:v>
                </c:pt>
                <c:pt idx="4309">
                  <c:v>7.8104238109037499E-3</c:v>
                </c:pt>
                <c:pt idx="4310">
                  <c:v>7.8231652914317502E-3</c:v>
                </c:pt>
                <c:pt idx="4311">
                  <c:v>7.8231652914317502E-3</c:v>
                </c:pt>
                <c:pt idx="4312">
                  <c:v>7.8104238109037499E-3</c:v>
                </c:pt>
                <c:pt idx="4313">
                  <c:v>7.8231652914317502E-3</c:v>
                </c:pt>
                <c:pt idx="4314">
                  <c:v>7.8358945959879096E-3</c:v>
                </c:pt>
                <c:pt idx="4315">
                  <c:v>7.8231652914317502E-3</c:v>
                </c:pt>
                <c:pt idx="4316">
                  <c:v>7.8358945959879096E-3</c:v>
                </c:pt>
                <c:pt idx="4317">
                  <c:v>7.8358945959879096E-3</c:v>
                </c:pt>
                <c:pt idx="4318">
                  <c:v>7.8486117675443494E-3</c:v>
                </c:pt>
                <c:pt idx="4319">
                  <c:v>7.8486117675443494E-3</c:v>
                </c:pt>
                <c:pt idx="4320">
                  <c:v>7.8613168488114206E-3</c:v>
                </c:pt>
                <c:pt idx="4321">
                  <c:v>7.8486117675443494E-3</c:v>
                </c:pt>
                <c:pt idx="4322">
                  <c:v>7.7849041487218096E-3</c:v>
                </c:pt>
                <c:pt idx="4323">
                  <c:v>7.8358945959879096E-3</c:v>
                </c:pt>
                <c:pt idx="4324">
                  <c:v>7.8613168488114206E-3</c:v>
                </c:pt>
                <c:pt idx="4325">
                  <c:v>7.7976701111679E-3</c:v>
                </c:pt>
                <c:pt idx="4326">
                  <c:v>7.8740098822401294E-3</c:v>
                </c:pt>
                <c:pt idx="4327">
                  <c:v>7.8486117675443494E-3</c:v>
                </c:pt>
                <c:pt idx="4328">
                  <c:v>7.8231652914317502E-3</c:v>
                </c:pt>
                <c:pt idx="4329">
                  <c:v>7.8740098822401294E-3</c:v>
                </c:pt>
                <c:pt idx="4330">
                  <c:v>7.8740098822401294E-3</c:v>
                </c:pt>
                <c:pt idx="4331">
                  <c:v>7.8866909100242192E-3</c:v>
                </c:pt>
                <c:pt idx="4332">
                  <c:v>7.8613168488114206E-3</c:v>
                </c:pt>
                <c:pt idx="4333">
                  <c:v>7.8231652914317502E-3</c:v>
                </c:pt>
                <c:pt idx="4334">
                  <c:v>7.8740098822401294E-3</c:v>
                </c:pt>
                <c:pt idx="4335">
                  <c:v>7.8740098822401294E-3</c:v>
                </c:pt>
                <c:pt idx="4336">
                  <c:v>7.8231652914317502E-3</c:v>
                </c:pt>
                <c:pt idx="4337">
                  <c:v>7.8866909100242192E-3</c:v>
                </c:pt>
                <c:pt idx="4338">
                  <c:v>7.8866909100242192E-3</c:v>
                </c:pt>
                <c:pt idx="4339">
                  <c:v>7.8231652914317502E-3</c:v>
                </c:pt>
                <c:pt idx="4340">
                  <c:v>7.9120171161610204E-3</c:v>
                </c:pt>
                <c:pt idx="4341">
                  <c:v>7.8613168488114206E-3</c:v>
                </c:pt>
                <c:pt idx="4342">
                  <c:v>8.4577197002983096E-3</c:v>
                </c:pt>
                <c:pt idx="4343">
                  <c:v>8.0002867435410192E-3</c:v>
                </c:pt>
                <c:pt idx="4344">
                  <c:v>7.9625272891896293E-3</c:v>
                </c:pt>
                <c:pt idx="4345">
                  <c:v>8.6029714576963505E-3</c:v>
                </c:pt>
                <c:pt idx="4346">
                  <c:v>8.3723095768208997E-3</c:v>
                </c:pt>
                <c:pt idx="4347">
                  <c:v>8.3600663715872707E-3</c:v>
                </c:pt>
                <c:pt idx="4348">
                  <c:v>8.3600663715872707E-3</c:v>
                </c:pt>
                <c:pt idx="4349">
                  <c:v>8.9599704611540293E-3</c:v>
                </c:pt>
                <c:pt idx="4350">
                  <c:v>8.7467969120691592E-3</c:v>
                </c:pt>
                <c:pt idx="4351">
                  <c:v>8.5547152704310899E-3</c:v>
                </c:pt>
                <c:pt idx="4352">
                  <c:v>1.28332437509156E-2</c:v>
                </c:pt>
                <c:pt idx="4353">
                  <c:v>9.1237331833172106E-3</c:v>
                </c:pt>
                <c:pt idx="4354">
                  <c:v>2.5341178254364601E-2</c:v>
                </c:pt>
                <c:pt idx="4355">
                  <c:v>1.53661128284433E-2</c:v>
                </c:pt>
                <c:pt idx="4356">
                  <c:v>1.1085979950494301E-2</c:v>
                </c:pt>
                <c:pt idx="4357">
                  <c:v>1.0549030323175701E-2</c:v>
                </c:pt>
                <c:pt idx="4358">
                  <c:v>5.4825199566680402E-2</c:v>
                </c:pt>
                <c:pt idx="4359">
                  <c:v>4.72019332130044E-2</c:v>
                </c:pt>
                <c:pt idx="4360">
                  <c:v>4.9990286065686E-2</c:v>
                </c:pt>
                <c:pt idx="4361">
                  <c:v>5.5552941238983501E-2</c:v>
                </c:pt>
                <c:pt idx="4362">
                  <c:v>4.6891107293785303E-2</c:v>
                </c:pt>
                <c:pt idx="4363">
                  <c:v>4.29674061014255E-2</c:v>
                </c:pt>
                <c:pt idx="4364">
                  <c:v>5.8135730024778801E-2</c:v>
                </c:pt>
                <c:pt idx="4365">
                  <c:v>5.9498850846115697E-2</c:v>
                </c:pt>
                <c:pt idx="4366">
                  <c:v>8.2566293518237896E-2</c:v>
                </c:pt>
                <c:pt idx="4367">
                  <c:v>0.113735293220566</c:v>
                </c:pt>
                <c:pt idx="4368">
                  <c:v>0.123789117110296</c:v>
                </c:pt>
                <c:pt idx="4369">
                  <c:v>8.5409763618236004E-2</c:v>
                </c:pt>
                <c:pt idx="4370">
                  <c:v>7.2291323364902696E-2</c:v>
                </c:pt>
                <c:pt idx="4371">
                  <c:v>8.6034100960414306E-2</c:v>
                </c:pt>
                <c:pt idx="4372">
                  <c:v>5.9884950400747303E-2</c:v>
                </c:pt>
                <c:pt idx="4373">
                  <c:v>7.1599322077933999E-2</c:v>
                </c:pt>
                <c:pt idx="4374">
                  <c:v>1.2517894634100699</c:v>
                </c:pt>
                <c:pt idx="4375">
                  <c:v>7.4004572750538497E-2</c:v>
                </c:pt>
                <c:pt idx="4376">
                  <c:v>6.5913542716408202E-2</c:v>
                </c:pt>
                <c:pt idx="4377">
                  <c:v>5.8722199233264397E-2</c:v>
                </c:pt>
                <c:pt idx="4378">
                  <c:v>5.7939467329595297E-2</c:v>
                </c:pt>
                <c:pt idx="4379">
                  <c:v>5.2273684264292998E-2</c:v>
                </c:pt>
                <c:pt idx="4380">
                  <c:v>5.3640626724578498E-2</c:v>
                </c:pt>
                <c:pt idx="4381">
                  <c:v>5.1266220662475201E-2</c:v>
                </c:pt>
                <c:pt idx="4382">
                  <c:v>4.8258634062121601E-2</c:v>
                </c:pt>
                <c:pt idx="4383">
                  <c:v>0.26697700501043198</c:v>
                </c:pt>
                <c:pt idx="4384">
                  <c:v>0.10507884148351899</c:v>
                </c:pt>
                <c:pt idx="4385">
                  <c:v>7.60302295936785E-2</c:v>
                </c:pt>
                <c:pt idx="4386">
                  <c:v>6.5548690162083104E-2</c:v>
                </c:pt>
                <c:pt idx="4387">
                  <c:v>5.8722199233264397E-2</c:v>
                </c:pt>
                <c:pt idx="4388">
                  <c:v>5.2273684264292998E-2</c:v>
                </c:pt>
                <c:pt idx="4389">
                  <c:v>5.4255233497715001E-2</c:v>
                </c:pt>
                <c:pt idx="4390">
                  <c:v>5.1350618352722303E-2</c:v>
                </c:pt>
                <c:pt idx="4391">
                  <c:v>4.8477070087241898E-2</c:v>
                </c:pt>
                <c:pt idx="4392">
                  <c:v>4.57709723919437E-2</c:v>
                </c:pt>
                <c:pt idx="4393">
                  <c:v>4.35272636180878E-2</c:v>
                </c:pt>
                <c:pt idx="4394">
                  <c:v>4.2024653730924497E-2</c:v>
                </c:pt>
                <c:pt idx="4395">
                  <c:v>3.9807478917542702E-2</c:v>
                </c:pt>
                <c:pt idx="4396">
                  <c:v>3.8671336307985998E-2</c:v>
                </c:pt>
                <c:pt idx="4397">
                  <c:v>3.7362903884363002E-2</c:v>
                </c:pt>
                <c:pt idx="4398">
                  <c:v>3.6544189807698697E-2</c:v>
                </c:pt>
                <c:pt idx="4399">
                  <c:v>3.5084834546895399E-2</c:v>
                </c:pt>
                <c:pt idx="4400">
                  <c:v>3.4020251716140398E-2</c:v>
                </c:pt>
                <c:pt idx="4401">
                  <c:v>3.3154297178681701E-2</c:v>
                </c:pt>
                <c:pt idx="4402">
                  <c:v>3.2274848982559098E-2</c:v>
                </c:pt>
                <c:pt idx="4403">
                  <c:v>3.21639296070498E-2</c:v>
                </c:pt>
                <c:pt idx="4404">
                  <c:v>3.1155316496951899E-2</c:v>
                </c:pt>
                <c:pt idx="4405">
                  <c:v>3.0357392477115198E-2</c:v>
                </c:pt>
                <c:pt idx="4406">
                  <c:v>2.9546954859959999E-2</c:v>
                </c:pt>
                <c:pt idx="4407">
                  <c:v>2.9312998598635301E-2</c:v>
                </c:pt>
                <c:pt idx="4408">
                  <c:v>2.8604440294691599E-2</c:v>
                </c:pt>
                <c:pt idx="4409">
                  <c:v>2.7643319497759701E-2</c:v>
                </c:pt>
                <c:pt idx="4410">
                  <c:v>2.7643319497759701E-2</c:v>
                </c:pt>
                <c:pt idx="4411">
                  <c:v>2.6662155168651301E-2</c:v>
                </c:pt>
                <c:pt idx="4412">
                  <c:v>2.6662155168651301E-2</c:v>
                </c:pt>
                <c:pt idx="4413">
                  <c:v>2.5975134652611899E-2</c:v>
                </c:pt>
                <c:pt idx="4414">
                  <c:v>2.5595866704254899E-2</c:v>
                </c:pt>
                <c:pt idx="4415">
                  <c:v>3.1042066736149902E-2</c:v>
                </c:pt>
                <c:pt idx="4416">
                  <c:v>2.7155340102860401E-2</c:v>
                </c:pt>
                <c:pt idx="4417">
                  <c:v>2.6662155168651301E-2</c:v>
                </c:pt>
                <c:pt idx="4418">
                  <c:v>3.2826127271432602E-2</c:v>
                </c:pt>
                <c:pt idx="4419">
                  <c:v>3.4341658324512997E-2</c:v>
                </c:pt>
                <c:pt idx="4420">
                  <c:v>2.6662155168651301E-2</c:v>
                </c:pt>
                <c:pt idx="4421">
                  <c:v>2.98958644532718E-2</c:v>
                </c:pt>
                <c:pt idx="4422">
                  <c:v>3.2274848982559098E-2</c:v>
                </c:pt>
                <c:pt idx="4423">
                  <c:v>2.5595866704254899E-2</c:v>
                </c:pt>
                <c:pt idx="4424">
                  <c:v>2.3647261277959498E-2</c:v>
                </c:pt>
                <c:pt idx="4425">
                  <c:v>2.4762548272997498E-2</c:v>
                </c:pt>
                <c:pt idx="4426">
                  <c:v>2.4632884808609801E-2</c:v>
                </c:pt>
                <c:pt idx="4427">
                  <c:v>2.4632884808609801E-2</c:v>
                </c:pt>
                <c:pt idx="4428">
                  <c:v>2.5341178254364601E-2</c:v>
                </c:pt>
                <c:pt idx="4429">
                  <c:v>2.60380296963903E-2</c:v>
                </c:pt>
                <c:pt idx="4430">
                  <c:v>2.6662155168651301E-2</c:v>
                </c:pt>
                <c:pt idx="4431">
                  <c:v>4.3805610974326302E-2</c:v>
                </c:pt>
                <c:pt idx="4432">
                  <c:v>2.64758260222322E-2</c:v>
                </c:pt>
                <c:pt idx="4433">
                  <c:v>3.02423986877619E-2</c:v>
                </c:pt>
                <c:pt idx="4434">
                  <c:v>2.5595866704254899E-2</c:v>
                </c:pt>
                <c:pt idx="4435">
                  <c:v>2.3514024818974699E-2</c:v>
                </c:pt>
                <c:pt idx="4436">
                  <c:v>2.3380343490291101E-2</c:v>
                </c:pt>
                <c:pt idx="4437">
                  <c:v>3.3697051765932101E-2</c:v>
                </c:pt>
                <c:pt idx="4438">
                  <c:v>3.21639296070498E-2</c:v>
                </c:pt>
                <c:pt idx="4439">
                  <c:v>2.55323345701437E-2</c:v>
                </c:pt>
                <c:pt idx="4440">
                  <c:v>2.8186319879601299E-2</c:v>
                </c:pt>
                <c:pt idx="4441">
                  <c:v>2.34472401074384E-2</c:v>
                </c:pt>
                <c:pt idx="4442">
                  <c:v>3.1829814012023602E-2</c:v>
                </c:pt>
                <c:pt idx="4443">
                  <c:v>2.43723469351548E-2</c:v>
                </c:pt>
                <c:pt idx="4444">
                  <c:v>2.9312998598635301E-2</c:v>
                </c:pt>
                <c:pt idx="4445">
                  <c:v>5.16453712393403E-2</c:v>
                </c:pt>
                <c:pt idx="4446">
                  <c:v>2.4632884808609801E-2</c:v>
                </c:pt>
                <c:pt idx="4447">
                  <c:v>4.6846604833060503E-2</c:v>
                </c:pt>
                <c:pt idx="4448">
                  <c:v>2.3514024818974699E-2</c:v>
                </c:pt>
                <c:pt idx="4449">
                  <c:v>5.9498850846115697E-2</c:v>
                </c:pt>
                <c:pt idx="4450">
                  <c:v>2.6288723519849701E-2</c:v>
                </c:pt>
                <c:pt idx="4451">
                  <c:v>2.7643319497759701E-2</c:v>
                </c:pt>
                <c:pt idx="4452">
                  <c:v>2.54049908534538E-2</c:v>
                </c:pt>
                <c:pt idx="4453">
                  <c:v>4.9861642368752297E-2</c:v>
                </c:pt>
                <c:pt idx="4454">
                  <c:v>3.4341658324512997E-2</c:v>
                </c:pt>
                <c:pt idx="4455">
                  <c:v>3.4448401651210901E-2</c:v>
                </c:pt>
                <c:pt idx="4456">
                  <c:v>3.6647115183436801E-2</c:v>
                </c:pt>
                <c:pt idx="4457">
                  <c:v>6.1452945879545799E-2</c:v>
                </c:pt>
                <c:pt idx="4458">
                  <c:v>3.0127147523146401E-2</c:v>
                </c:pt>
                <c:pt idx="4459">
                  <c:v>3.0011636837340001E-2</c:v>
                </c:pt>
                <c:pt idx="4460">
                  <c:v>0.44706233417567798</c:v>
                </c:pt>
                <c:pt idx="4461">
                  <c:v>0.108915709948132</c:v>
                </c:pt>
                <c:pt idx="4462">
                  <c:v>0.109186725020107</c:v>
                </c:pt>
                <c:pt idx="4463">
                  <c:v>0.14420514932776801</c:v>
                </c:pt>
                <c:pt idx="4464">
                  <c:v>0.13072002418216799</c:v>
                </c:pt>
                <c:pt idx="4465">
                  <c:v>0.12728228251604701</c:v>
                </c:pt>
                <c:pt idx="4466">
                  <c:v>0.14898872261212201</c:v>
                </c:pt>
                <c:pt idx="4467">
                  <c:v>0.10424594250598899</c:v>
                </c:pt>
                <c:pt idx="4468">
                  <c:v>0.14466471561114</c:v>
                </c:pt>
                <c:pt idx="4469">
                  <c:v>7.0203383180780704E-2</c:v>
                </c:pt>
                <c:pt idx="4470">
                  <c:v>5.67535724522336E-2</c:v>
                </c:pt>
                <c:pt idx="4471">
                  <c:v>5.3311140478901897E-2</c:v>
                </c:pt>
                <c:pt idx="4472">
                  <c:v>4.86078546035104E-2</c:v>
                </c:pt>
                <c:pt idx="4473">
                  <c:v>4.5045568025352298E-2</c:v>
                </c:pt>
                <c:pt idx="4474">
                  <c:v>4.2308773327127201E-2</c:v>
                </c:pt>
                <c:pt idx="4475">
                  <c:v>3.9758479344391001E-2</c:v>
                </c:pt>
                <c:pt idx="4476">
                  <c:v>3.8171213938857897E-2</c:v>
                </c:pt>
                <c:pt idx="4477">
                  <c:v>3.6544189807698697E-2</c:v>
                </c:pt>
                <c:pt idx="4478">
                  <c:v>3.5190247289783601E-2</c:v>
                </c:pt>
                <c:pt idx="4479">
                  <c:v>3.4020251716140398E-2</c:v>
                </c:pt>
                <c:pt idx="4480">
                  <c:v>3.3154297178681701E-2</c:v>
                </c:pt>
                <c:pt idx="4481">
                  <c:v>3.1717983912888E-2</c:v>
                </c:pt>
                <c:pt idx="4482">
                  <c:v>3.1155316496951899E-2</c:v>
                </c:pt>
                <c:pt idx="4483">
                  <c:v>3.0357392477115198E-2</c:v>
                </c:pt>
                <c:pt idx="4484">
                  <c:v>3.13810941405714E-2</c:v>
                </c:pt>
                <c:pt idx="4485">
                  <c:v>2.8604440294691599E-2</c:v>
                </c:pt>
                <c:pt idx="4486">
                  <c:v>2.812629117337E-2</c:v>
                </c:pt>
                <c:pt idx="4487">
                  <c:v>2.7643319497759701E-2</c:v>
                </c:pt>
                <c:pt idx="4488">
                  <c:v>2.7643319497759701E-2</c:v>
                </c:pt>
                <c:pt idx="4489">
                  <c:v>2.7155340102860401E-2</c:v>
                </c:pt>
                <c:pt idx="4490">
                  <c:v>2.5975134652611899E-2</c:v>
                </c:pt>
                <c:pt idx="4491">
                  <c:v>2.5595866704254899E-2</c:v>
                </c:pt>
                <c:pt idx="4492">
                  <c:v>2.5595866704254899E-2</c:v>
                </c:pt>
                <c:pt idx="4493">
                  <c:v>2.4632884808609801E-2</c:v>
                </c:pt>
                <c:pt idx="4494">
                  <c:v>2.4632884808609801E-2</c:v>
                </c:pt>
                <c:pt idx="4495">
                  <c:v>2.3846293688967499E-2</c:v>
                </c:pt>
                <c:pt idx="4496">
                  <c:v>2.3514024818974699E-2</c:v>
                </c:pt>
                <c:pt idx="4497">
                  <c:v>2.3514024818974699E-2</c:v>
                </c:pt>
                <c:pt idx="4498">
                  <c:v>2.3514024818974699E-2</c:v>
                </c:pt>
                <c:pt idx="4499">
                  <c:v>2.3313334270074901E-2</c:v>
                </c:pt>
                <c:pt idx="4500">
                  <c:v>2.3514024818974699E-2</c:v>
                </c:pt>
                <c:pt idx="4501">
                  <c:v>2.5595866704254899E-2</c:v>
                </c:pt>
                <c:pt idx="4502">
                  <c:v>2.2431635905764202E-2</c:v>
                </c:pt>
                <c:pt idx="4503">
                  <c:v>2.4044355200017499E-2</c:v>
                </c:pt>
                <c:pt idx="4504">
                  <c:v>2.3514024818974699E-2</c:v>
                </c:pt>
                <c:pt idx="4505">
                  <c:v>2.2568593769078198E-2</c:v>
                </c:pt>
                <c:pt idx="4506">
                  <c:v>2.20177783600073E-2</c:v>
                </c:pt>
                <c:pt idx="4507">
                  <c:v>2.131765193442E-2</c:v>
                </c:pt>
                <c:pt idx="4508">
                  <c:v>5.7150475058733399E-2</c:v>
                </c:pt>
                <c:pt idx="4509">
                  <c:v>5.3968928610650002E-2</c:v>
                </c:pt>
                <c:pt idx="4510">
                  <c:v>4.9474535522698197E-2</c:v>
                </c:pt>
                <c:pt idx="4511">
                  <c:v>4.5545013046909603E-2</c:v>
                </c:pt>
                <c:pt idx="4512">
                  <c:v>4.2779833560040802E-2</c:v>
                </c:pt>
                <c:pt idx="4513">
                  <c:v>4.0489798657655902E-2</c:v>
                </c:pt>
                <c:pt idx="4514">
                  <c:v>3.8171213938857897E-2</c:v>
                </c:pt>
                <c:pt idx="4515">
                  <c:v>3.6544189807698697E-2</c:v>
                </c:pt>
                <c:pt idx="4516">
                  <c:v>3.5610058934534498E-2</c:v>
                </c:pt>
                <c:pt idx="4517">
                  <c:v>3.4020251716140398E-2</c:v>
                </c:pt>
                <c:pt idx="4518">
                  <c:v>3.3154297178681701E-2</c:v>
                </c:pt>
                <c:pt idx="4519">
                  <c:v>3.2052785124454003E-2</c:v>
                </c:pt>
                <c:pt idx="4520">
                  <c:v>3.1155316496951899E-2</c:v>
                </c:pt>
                <c:pt idx="4521">
                  <c:v>3.0357392477115198E-2</c:v>
                </c:pt>
                <c:pt idx="4522">
                  <c:v>2.9546954859959999E-2</c:v>
                </c:pt>
                <c:pt idx="4523">
                  <c:v>2.8604440294691599E-2</c:v>
                </c:pt>
                <c:pt idx="4524">
                  <c:v>2.812629117337E-2</c:v>
                </c:pt>
                <c:pt idx="4525">
                  <c:v>2.7643319497759701E-2</c:v>
                </c:pt>
                <c:pt idx="4526">
                  <c:v>2.7399967818292799E-2</c:v>
                </c:pt>
                <c:pt idx="4527">
                  <c:v>2.6662155168651301E-2</c:v>
                </c:pt>
                <c:pt idx="4528">
                  <c:v>2.5785910209657498E-2</c:v>
                </c:pt>
                <c:pt idx="4529">
                  <c:v>2.5595866704254899E-2</c:v>
                </c:pt>
                <c:pt idx="4530">
                  <c:v>2.5595866704254899E-2</c:v>
                </c:pt>
                <c:pt idx="4531">
                  <c:v>2.5785910209657498E-2</c:v>
                </c:pt>
                <c:pt idx="4532">
                  <c:v>4.2779833560040802E-2</c:v>
                </c:pt>
                <c:pt idx="4533">
                  <c:v>4.86078546035104E-2</c:v>
                </c:pt>
                <c:pt idx="4534">
                  <c:v>3.1941413833865999E-2</c:v>
                </c:pt>
                <c:pt idx="4535">
                  <c:v>3.8671336307985998E-2</c:v>
                </c:pt>
                <c:pt idx="4536">
                  <c:v>2.8485345446032199E-2</c:v>
                </c:pt>
                <c:pt idx="4537">
                  <c:v>0.105355613556242</c:v>
                </c:pt>
                <c:pt idx="4538">
                  <c:v>0.105907881034563</c:v>
                </c:pt>
                <c:pt idx="4539">
                  <c:v>0.110804604409177</c:v>
                </c:pt>
                <c:pt idx="4540">
                  <c:v>0.14351418220562601</c:v>
                </c:pt>
                <c:pt idx="4541">
                  <c:v>0.41563890379028701</c:v>
                </c:pt>
                <c:pt idx="4542">
                  <c:v>6.8790947560813706E-2</c:v>
                </c:pt>
                <c:pt idx="4543">
                  <c:v>5.8722199233264397E-2</c:v>
                </c:pt>
                <c:pt idx="4544">
                  <c:v>5.2273684264292998E-2</c:v>
                </c:pt>
                <c:pt idx="4545">
                  <c:v>5.3311140478901897E-2</c:v>
                </c:pt>
                <c:pt idx="4546">
                  <c:v>4.99474264572757E-2</c:v>
                </c:pt>
                <c:pt idx="4547">
                  <c:v>4.6489686477655098E-2</c:v>
                </c:pt>
                <c:pt idx="4548">
                  <c:v>4.4129042566784599E-2</c:v>
                </c:pt>
                <c:pt idx="4549">
                  <c:v>4.2024653730924497E-2</c:v>
                </c:pt>
                <c:pt idx="4550">
                  <c:v>3.9807478917542702E-2</c:v>
                </c:pt>
                <c:pt idx="4551">
                  <c:v>3.8171213938857897E-2</c:v>
                </c:pt>
                <c:pt idx="4552">
                  <c:v>3.7362903884363002E-2</c:v>
                </c:pt>
                <c:pt idx="4553">
                  <c:v>3.6130772411331301E-2</c:v>
                </c:pt>
                <c:pt idx="4554">
                  <c:v>3.48734488282232E-2</c:v>
                </c:pt>
                <c:pt idx="4555">
                  <c:v>3.4020251716140398E-2</c:v>
                </c:pt>
                <c:pt idx="4556">
                  <c:v>3.3154297178681701E-2</c:v>
                </c:pt>
                <c:pt idx="4557">
                  <c:v>3.2274848982559098E-2</c:v>
                </c:pt>
                <c:pt idx="4558">
                  <c:v>3.13810941405714E-2</c:v>
                </c:pt>
                <c:pt idx="4559">
                  <c:v>3.0700850598870299E-2</c:v>
                </c:pt>
                <c:pt idx="4560">
                  <c:v>2.98958644532718E-2</c:v>
                </c:pt>
                <c:pt idx="4561">
                  <c:v>2.9546954859959999E-2</c:v>
                </c:pt>
                <c:pt idx="4562">
                  <c:v>2.8723244637033001E-2</c:v>
                </c:pt>
                <c:pt idx="4563">
                  <c:v>2.8604440294691599E-2</c:v>
                </c:pt>
                <c:pt idx="4564">
                  <c:v>2.7643319497759701E-2</c:v>
                </c:pt>
                <c:pt idx="4565">
                  <c:v>2.7643319497759701E-2</c:v>
                </c:pt>
                <c:pt idx="4566">
                  <c:v>2.68477226643557E-2</c:v>
                </c:pt>
                <c:pt idx="4567">
                  <c:v>2.6662155168651301E-2</c:v>
                </c:pt>
                <c:pt idx="4568">
                  <c:v>2.5785910209657498E-2</c:v>
                </c:pt>
                <c:pt idx="4569">
                  <c:v>2.5595866704254899E-2</c:v>
                </c:pt>
                <c:pt idx="4570">
                  <c:v>2.5595866704254899E-2</c:v>
                </c:pt>
                <c:pt idx="4571">
                  <c:v>2.49562994999862E-2</c:v>
                </c:pt>
                <c:pt idx="4572">
                  <c:v>2.4632884808609801E-2</c:v>
                </c:pt>
                <c:pt idx="4573">
                  <c:v>2.4632884808609801E-2</c:v>
                </c:pt>
                <c:pt idx="4574">
                  <c:v>2.3846293688967499E-2</c:v>
                </c:pt>
                <c:pt idx="4575">
                  <c:v>2.3514024818974699E-2</c:v>
                </c:pt>
                <c:pt idx="4576">
                  <c:v>2.3514024818974699E-2</c:v>
                </c:pt>
                <c:pt idx="4577">
                  <c:v>2.39784414946001E-2</c:v>
                </c:pt>
                <c:pt idx="4578">
                  <c:v>3.02423986877619E-2</c:v>
                </c:pt>
                <c:pt idx="4579">
                  <c:v>3.3045119979033498E-2</c:v>
                </c:pt>
                <c:pt idx="4580">
                  <c:v>2.5341178254364601E-2</c:v>
                </c:pt>
                <c:pt idx="4581">
                  <c:v>3.3263263637955599E-2</c:v>
                </c:pt>
                <c:pt idx="4582">
                  <c:v>4.6668346050952499E-2</c:v>
                </c:pt>
                <c:pt idx="4583">
                  <c:v>3.1829814012023602E-2</c:v>
                </c:pt>
                <c:pt idx="4584">
                  <c:v>3.16059217672136E-2</c:v>
                </c:pt>
                <c:pt idx="4585">
                  <c:v>4.2024653730924497E-2</c:v>
                </c:pt>
                <c:pt idx="4586">
                  <c:v>2.7216618019952999E-2</c:v>
                </c:pt>
                <c:pt idx="4587">
                  <c:v>3.7970085267857001E-2</c:v>
                </c:pt>
                <c:pt idx="4588">
                  <c:v>4.2214191618976403E-2</c:v>
                </c:pt>
                <c:pt idx="4589">
                  <c:v>2.55323345701437E-2</c:v>
                </c:pt>
                <c:pt idx="4590">
                  <c:v>2.80661871294904E-2</c:v>
                </c:pt>
                <c:pt idx="4591">
                  <c:v>5.0673133250317498E-2</c:v>
                </c:pt>
                <c:pt idx="4592">
                  <c:v>3.0472131006623E-2</c:v>
                </c:pt>
                <c:pt idx="4593">
                  <c:v>2.7643319497759701E-2</c:v>
                </c:pt>
                <c:pt idx="4594">
                  <c:v>2.4502819248023101E-2</c:v>
                </c:pt>
                <c:pt idx="4595">
                  <c:v>2.5659306358647001E-2</c:v>
                </c:pt>
                <c:pt idx="4596">
                  <c:v>3.6337826406936002E-2</c:v>
                </c:pt>
                <c:pt idx="4597">
                  <c:v>2.3846293688967499E-2</c:v>
                </c:pt>
                <c:pt idx="4598">
                  <c:v>2.7032539911453199E-2</c:v>
                </c:pt>
                <c:pt idx="4599">
                  <c:v>2.3514024818974699E-2</c:v>
                </c:pt>
                <c:pt idx="4600">
                  <c:v>3.7768328936147698E-2</c:v>
                </c:pt>
                <c:pt idx="4601">
                  <c:v>4.6131151480481199E-2</c:v>
                </c:pt>
                <c:pt idx="4602">
                  <c:v>2.5595866704254899E-2</c:v>
                </c:pt>
                <c:pt idx="4603">
                  <c:v>2.9546954859959999E-2</c:v>
                </c:pt>
                <c:pt idx="4604">
                  <c:v>4.5996278489262098E-2</c:v>
                </c:pt>
                <c:pt idx="4605">
                  <c:v>2.7399967818292799E-2</c:v>
                </c:pt>
                <c:pt idx="4606">
                  <c:v>3.1941413833865999E-2</c:v>
                </c:pt>
                <c:pt idx="4607">
                  <c:v>2.4632884808609801E-2</c:v>
                </c:pt>
                <c:pt idx="4608">
                  <c:v>4.08766776544114E-2</c:v>
                </c:pt>
                <c:pt idx="4609">
                  <c:v>3.2496019106610097E-2</c:v>
                </c:pt>
                <c:pt idx="4610">
                  <c:v>2.5595866704254899E-2</c:v>
                </c:pt>
                <c:pt idx="4611">
                  <c:v>2.91956084788389E-2</c:v>
                </c:pt>
                <c:pt idx="4612">
                  <c:v>2.3846293688967499E-2</c:v>
                </c:pt>
                <c:pt idx="4613">
                  <c:v>2.1809128975166899E-2</c:v>
                </c:pt>
                <c:pt idx="4614">
                  <c:v>2.2431635905764202E-2</c:v>
                </c:pt>
                <c:pt idx="4615">
                  <c:v>2.16693759067055E-2</c:v>
                </c:pt>
                <c:pt idx="4616">
                  <c:v>2.131765193442E-2</c:v>
                </c:pt>
                <c:pt idx="4617">
                  <c:v>3.0011636837340001E-2</c:v>
                </c:pt>
                <c:pt idx="4618">
                  <c:v>2.7399967818292799E-2</c:v>
                </c:pt>
                <c:pt idx="4619">
                  <c:v>2.7643319497759701E-2</c:v>
                </c:pt>
                <c:pt idx="4620">
                  <c:v>3.7159220085027797E-2</c:v>
                </c:pt>
                <c:pt idx="4621">
                  <c:v>2.3514024818974699E-2</c:v>
                </c:pt>
                <c:pt idx="4622">
                  <c:v>2.131765193442E-2</c:v>
                </c:pt>
                <c:pt idx="4623">
                  <c:v>2.1104973465695499E-2</c:v>
                </c:pt>
                <c:pt idx="4624">
                  <c:v>2.2431635905764202E-2</c:v>
                </c:pt>
                <c:pt idx="4625">
                  <c:v>2.2431635905764202E-2</c:v>
                </c:pt>
                <c:pt idx="4626">
                  <c:v>2.2225272897107299E-2</c:v>
                </c:pt>
                <c:pt idx="4627">
                  <c:v>2.131765193442E-2</c:v>
                </c:pt>
                <c:pt idx="4628">
                  <c:v>2.131765193442E-2</c:v>
                </c:pt>
                <c:pt idx="4629">
                  <c:v>2.2431635905764202E-2</c:v>
                </c:pt>
                <c:pt idx="4630">
                  <c:v>3.9266515666885098E-2</c:v>
                </c:pt>
                <c:pt idx="4631">
                  <c:v>2.37800583001215E-2</c:v>
                </c:pt>
                <c:pt idx="4632">
                  <c:v>2.2431635905764202E-2</c:v>
                </c:pt>
                <c:pt idx="4633">
                  <c:v>2.98958644532718E-2</c:v>
                </c:pt>
                <c:pt idx="4634">
                  <c:v>3.0472131006623E-2</c:v>
                </c:pt>
                <c:pt idx="4635">
                  <c:v>2.131765193442E-2</c:v>
                </c:pt>
                <c:pt idx="4636">
                  <c:v>2.01683618571546E-2</c:v>
                </c:pt>
                <c:pt idx="4637">
                  <c:v>1.9130229819795799E-2</c:v>
                </c:pt>
                <c:pt idx="4638">
                  <c:v>1.8979228877025599E-2</c:v>
                </c:pt>
                <c:pt idx="4639">
                  <c:v>1.8979228877025599E-2</c:v>
                </c:pt>
                <c:pt idx="4640">
                  <c:v>1.8903463339089401E-2</c:v>
                </c:pt>
                <c:pt idx="4641">
                  <c:v>1.8290768263919299E-2</c:v>
                </c:pt>
                <c:pt idx="4642">
                  <c:v>1.7823225504889101E-2</c:v>
                </c:pt>
                <c:pt idx="4643">
                  <c:v>1.7823225504889101E-2</c:v>
                </c:pt>
                <c:pt idx="4644">
                  <c:v>1.7823225504889101E-2</c:v>
                </c:pt>
                <c:pt idx="4645">
                  <c:v>1.7823225504889101E-2</c:v>
                </c:pt>
                <c:pt idx="4646">
                  <c:v>1.7108054351648801E-2</c:v>
                </c:pt>
                <c:pt idx="4647">
                  <c:v>1.69467403329615E-2</c:v>
                </c:pt>
                <c:pt idx="4648">
                  <c:v>1.68657444116634E-2</c:v>
                </c:pt>
                <c:pt idx="4649">
                  <c:v>1.6539445393931901E-2</c:v>
                </c:pt>
                <c:pt idx="4650">
                  <c:v>1.6539445393931901E-2</c:v>
                </c:pt>
                <c:pt idx="4651">
                  <c:v>1.6539445393931901E-2</c:v>
                </c:pt>
                <c:pt idx="4652">
                  <c:v>1.6539445393931901E-2</c:v>
                </c:pt>
                <c:pt idx="4653">
                  <c:v>1.6539445393931901E-2</c:v>
                </c:pt>
                <c:pt idx="4654">
                  <c:v>1.6539445393931901E-2</c:v>
                </c:pt>
                <c:pt idx="4655">
                  <c:v>1.6539445393931901E-2</c:v>
                </c:pt>
                <c:pt idx="4656">
                  <c:v>1.6539445393931901E-2</c:v>
                </c:pt>
                <c:pt idx="4657">
                  <c:v>1.6539445393931901E-2</c:v>
                </c:pt>
                <c:pt idx="4658">
                  <c:v>1.6374871724358701E-2</c:v>
                </c:pt>
                <c:pt idx="4659">
                  <c:v>1.62093208395474E-2</c:v>
                </c:pt>
                <c:pt idx="4660">
                  <c:v>1.5706582190324302E-2</c:v>
                </c:pt>
                <c:pt idx="4661">
                  <c:v>1.5280302524697699E-2</c:v>
                </c:pt>
                <c:pt idx="4662">
                  <c:v>1.51942082672411E-2</c:v>
                </c:pt>
                <c:pt idx="4663">
                  <c:v>1.51942082672411E-2</c:v>
                </c:pt>
                <c:pt idx="4664">
                  <c:v>1.51078265454773E-2</c:v>
                </c:pt>
                <c:pt idx="4665">
                  <c:v>1.51078265454773E-2</c:v>
                </c:pt>
                <c:pt idx="4666">
                  <c:v>1.51078265454773E-2</c:v>
                </c:pt>
                <c:pt idx="4667">
                  <c:v>1.51078265454773E-2</c:v>
                </c:pt>
                <c:pt idx="4668">
                  <c:v>1.51078265454773E-2</c:v>
                </c:pt>
                <c:pt idx="4669">
                  <c:v>1.51078265454773E-2</c:v>
                </c:pt>
                <c:pt idx="4670">
                  <c:v>1.51078265454773E-2</c:v>
                </c:pt>
                <c:pt idx="4671">
                  <c:v>1.51078265454773E-2</c:v>
                </c:pt>
                <c:pt idx="4672">
                  <c:v>1.46714776633324E-2</c:v>
                </c:pt>
                <c:pt idx="4673">
                  <c:v>1.44059766517127E-2</c:v>
                </c:pt>
                <c:pt idx="4674">
                  <c:v>1.43168364520453E-2</c:v>
                </c:pt>
                <c:pt idx="4675">
                  <c:v>1.42273690939522E-2</c:v>
                </c:pt>
                <c:pt idx="4676">
                  <c:v>1.42184041924654E-2</c:v>
                </c:pt>
                <c:pt idx="4677">
                  <c:v>1.41285717694365E-2</c:v>
                </c:pt>
                <c:pt idx="4678">
                  <c:v>1.42184041924654E-2</c:v>
                </c:pt>
                <c:pt idx="4679">
                  <c:v>1.40384026333436E-2</c:v>
                </c:pt>
                <c:pt idx="4680">
                  <c:v>1.40384026333436E-2</c:v>
                </c:pt>
                <c:pt idx="4681">
                  <c:v>1.40384026333436E-2</c:v>
                </c:pt>
                <c:pt idx="4682">
                  <c:v>1.38570352222797E-2</c:v>
                </c:pt>
                <c:pt idx="4683">
                  <c:v>2.0675789431041799E-2</c:v>
                </c:pt>
                <c:pt idx="4684">
                  <c:v>1.51078265454773E-2</c:v>
                </c:pt>
                <c:pt idx="4685">
                  <c:v>2.8365957443286498E-2</c:v>
                </c:pt>
                <c:pt idx="4686">
                  <c:v>2.6971016831681301E-2</c:v>
                </c:pt>
                <c:pt idx="4687">
                  <c:v>1.9948587402962601E-2</c:v>
                </c:pt>
                <c:pt idx="4688">
                  <c:v>1.51078265454773E-2</c:v>
                </c:pt>
                <c:pt idx="4689">
                  <c:v>1.6539445393931901E-2</c:v>
                </c:pt>
                <c:pt idx="4690">
                  <c:v>1.62093208395474E-2</c:v>
                </c:pt>
                <c:pt idx="4691">
                  <c:v>1.51078265454773E-2</c:v>
                </c:pt>
                <c:pt idx="4692">
                  <c:v>1.9130229819795799E-2</c:v>
                </c:pt>
                <c:pt idx="4693">
                  <c:v>1.51078265454773E-2</c:v>
                </c:pt>
                <c:pt idx="4694">
                  <c:v>2.37137143835725E-2</c:v>
                </c:pt>
                <c:pt idx="4695">
                  <c:v>0.15720504007135999</c:v>
                </c:pt>
                <c:pt idx="4696">
                  <c:v>7.0203383180780704E-2</c:v>
                </c:pt>
                <c:pt idx="4697">
                  <c:v>5.2273684264292998E-2</c:v>
                </c:pt>
                <c:pt idx="4698">
                  <c:v>4.6489686477655098E-2</c:v>
                </c:pt>
                <c:pt idx="4699">
                  <c:v>4.08766776544114E-2</c:v>
                </c:pt>
                <c:pt idx="4700">
                  <c:v>3.7159220085027797E-2</c:v>
                </c:pt>
                <c:pt idx="4701">
                  <c:v>3.4448401651210901E-2</c:v>
                </c:pt>
                <c:pt idx="4702">
                  <c:v>3.2274848982559098E-2</c:v>
                </c:pt>
                <c:pt idx="4703">
                  <c:v>3.0472131006623E-2</c:v>
                </c:pt>
                <c:pt idx="4704">
                  <c:v>2.8604440294691599E-2</c:v>
                </c:pt>
                <c:pt idx="4705">
                  <c:v>2.7643319497759701E-2</c:v>
                </c:pt>
                <c:pt idx="4706">
                  <c:v>2.6662155168651301E-2</c:v>
                </c:pt>
                <c:pt idx="4707">
                  <c:v>2.5595866704254899E-2</c:v>
                </c:pt>
                <c:pt idx="4708">
                  <c:v>2.4632884808609801E-2</c:v>
                </c:pt>
                <c:pt idx="4709">
                  <c:v>2.43723469351548E-2</c:v>
                </c:pt>
                <c:pt idx="4710">
                  <c:v>2.3514024818974699E-2</c:v>
                </c:pt>
                <c:pt idx="4711">
                  <c:v>2.3380343490291101E-2</c:v>
                </c:pt>
                <c:pt idx="4712">
                  <c:v>2.2431635905764202E-2</c:v>
                </c:pt>
                <c:pt idx="4713">
                  <c:v>2.2087070353592801E-2</c:v>
                </c:pt>
                <c:pt idx="4714">
                  <c:v>2.1388268120496299E-2</c:v>
                </c:pt>
                <c:pt idx="4715">
                  <c:v>2.131765193442E-2</c:v>
                </c:pt>
                <c:pt idx="4716">
                  <c:v>2.1246898097875399E-2</c:v>
                </c:pt>
                <c:pt idx="4717">
                  <c:v>2.0241307799569001E-2</c:v>
                </c:pt>
                <c:pt idx="4718">
                  <c:v>2.01683618571546E-2</c:v>
                </c:pt>
                <c:pt idx="4719">
                  <c:v>2.01683618571546E-2</c:v>
                </c:pt>
                <c:pt idx="4720">
                  <c:v>3.4979235468195598E-2</c:v>
                </c:pt>
                <c:pt idx="4721">
                  <c:v>2.1388268120496299E-2</c:v>
                </c:pt>
                <c:pt idx="4722">
                  <c:v>3.59230191854613E-2</c:v>
                </c:pt>
                <c:pt idx="4723">
                  <c:v>3.2496019106610097E-2</c:v>
                </c:pt>
                <c:pt idx="4724">
                  <c:v>3.6954878457624699E-2</c:v>
                </c:pt>
                <c:pt idx="4725">
                  <c:v>2.131765193442E-2</c:v>
                </c:pt>
                <c:pt idx="4726">
                  <c:v>2.01683618571546E-2</c:v>
                </c:pt>
                <c:pt idx="4727">
                  <c:v>1.9205468252522898E-2</c:v>
                </c:pt>
                <c:pt idx="4728">
                  <c:v>0.44469183991223199</c:v>
                </c:pt>
                <c:pt idx="4729">
                  <c:v>0.220487854214444</c:v>
                </c:pt>
                <c:pt idx="4730">
                  <c:v>0.16261633664188299</c:v>
                </c:pt>
                <c:pt idx="4731">
                  <c:v>0.29797368136443803</c:v>
                </c:pt>
                <c:pt idx="4732">
                  <c:v>0.13554106855737999</c:v>
                </c:pt>
                <c:pt idx="4733">
                  <c:v>0.100306013923669</c:v>
                </c:pt>
                <c:pt idx="4734">
                  <c:v>8.0961503215868896E-2</c:v>
                </c:pt>
                <c:pt idx="4735">
                  <c:v>7.2291323364902696E-2</c:v>
                </c:pt>
                <c:pt idx="4736">
                  <c:v>6.4446893779076406E-2</c:v>
                </c:pt>
                <c:pt idx="4737">
                  <c:v>5.8722199233264397E-2</c:v>
                </c:pt>
                <c:pt idx="4738">
                  <c:v>5.6355032913749999E-2</c:v>
                </c:pt>
                <c:pt idx="4739">
                  <c:v>5.2273684264292998E-2</c:v>
                </c:pt>
                <c:pt idx="4740">
                  <c:v>5.2939032865866299E-2</c:v>
                </c:pt>
                <c:pt idx="4741">
                  <c:v>5.0843001126437103E-2</c:v>
                </c:pt>
                <c:pt idx="4742">
                  <c:v>4.8433429186017403E-2</c:v>
                </c:pt>
                <c:pt idx="4743">
                  <c:v>4.57709723919437E-2</c:v>
                </c:pt>
                <c:pt idx="4744">
                  <c:v>4.4313236809488399E-2</c:v>
                </c:pt>
                <c:pt idx="4745">
                  <c:v>4.2779833560040802E-2</c:v>
                </c:pt>
                <c:pt idx="4746">
                  <c:v>4.11654310218127E-2</c:v>
                </c:pt>
                <c:pt idx="4747">
                  <c:v>3.9758479344391001E-2</c:v>
                </c:pt>
                <c:pt idx="4748">
                  <c:v>3.8271545147702202E-2</c:v>
                </c:pt>
                <c:pt idx="4749">
                  <c:v>3.7362903884363002E-2</c:v>
                </c:pt>
                <c:pt idx="4750">
                  <c:v>3.6544189807698697E-2</c:v>
                </c:pt>
                <c:pt idx="4751">
                  <c:v>3.5714557905382201E-2</c:v>
                </c:pt>
                <c:pt idx="4752">
                  <c:v>3.48734488282232E-2</c:v>
                </c:pt>
                <c:pt idx="4753">
                  <c:v>3.4020251716140398E-2</c:v>
                </c:pt>
                <c:pt idx="4754">
                  <c:v>3.3154297178681701E-2</c:v>
                </c:pt>
                <c:pt idx="4755">
                  <c:v>3.2274848982559098E-2</c:v>
                </c:pt>
                <c:pt idx="4756">
                  <c:v>3.1493625782106099E-2</c:v>
                </c:pt>
                <c:pt idx="4757">
                  <c:v>3.1268325001051998E-2</c:v>
                </c:pt>
                <c:pt idx="4758">
                  <c:v>3.0472131006623E-2</c:v>
                </c:pt>
                <c:pt idx="4759">
                  <c:v>2.9663525722461E-2</c:v>
                </c:pt>
                <c:pt idx="4760">
                  <c:v>6.7001062727662E-2</c:v>
                </c:pt>
                <c:pt idx="4761">
                  <c:v>3.9068714646943399E-2</c:v>
                </c:pt>
                <c:pt idx="4762">
                  <c:v>3.48734488282232E-2</c:v>
                </c:pt>
                <c:pt idx="4763">
                  <c:v>3.2826127271432602E-2</c:v>
                </c:pt>
                <c:pt idx="4764">
                  <c:v>3.13810941405714E-2</c:v>
                </c:pt>
                <c:pt idx="4765">
                  <c:v>3.0472131006623E-2</c:v>
                </c:pt>
                <c:pt idx="4766">
                  <c:v>2.9546954859959999E-2</c:v>
                </c:pt>
                <c:pt idx="4767">
                  <c:v>2.8604440294691599E-2</c:v>
                </c:pt>
                <c:pt idx="4768">
                  <c:v>2.8365957443286498E-2</c:v>
                </c:pt>
                <c:pt idx="4769">
                  <c:v>2.7643319497759701E-2</c:v>
                </c:pt>
                <c:pt idx="4770">
                  <c:v>2.7582599863378202E-2</c:v>
                </c:pt>
                <c:pt idx="4771">
                  <c:v>2.6662155168651301E-2</c:v>
                </c:pt>
                <c:pt idx="4772">
                  <c:v>2.5975134652611899E-2</c:v>
                </c:pt>
                <c:pt idx="4773">
                  <c:v>2.5595866704254899E-2</c:v>
                </c:pt>
                <c:pt idx="4774">
                  <c:v>2.5595866704254899E-2</c:v>
                </c:pt>
                <c:pt idx="4775">
                  <c:v>2.55323345701437E-2</c:v>
                </c:pt>
                <c:pt idx="4776">
                  <c:v>5.1855305438263097E-2</c:v>
                </c:pt>
                <c:pt idx="4777">
                  <c:v>3.9562125175623797E-2</c:v>
                </c:pt>
                <c:pt idx="4778">
                  <c:v>3.48734488282232E-2</c:v>
                </c:pt>
                <c:pt idx="4779">
                  <c:v>3.1941413833865999E-2</c:v>
                </c:pt>
                <c:pt idx="4780">
                  <c:v>3.0011636837340001E-2</c:v>
                </c:pt>
                <c:pt idx="4781">
                  <c:v>2.8604440294691599E-2</c:v>
                </c:pt>
                <c:pt idx="4782">
                  <c:v>2.7643319497759701E-2</c:v>
                </c:pt>
                <c:pt idx="4783">
                  <c:v>2.7155340102860401E-2</c:v>
                </c:pt>
                <c:pt idx="4784">
                  <c:v>2.65380210817464E-2</c:v>
                </c:pt>
                <c:pt idx="4785">
                  <c:v>0.32289866935131001</c:v>
                </c:pt>
                <c:pt idx="4786">
                  <c:v>8.0961503215868896E-2</c:v>
                </c:pt>
                <c:pt idx="4787">
                  <c:v>7.0203383180780704E-2</c:v>
                </c:pt>
                <c:pt idx="4788">
                  <c:v>6.06528001854846E-2</c:v>
                </c:pt>
                <c:pt idx="4789">
                  <c:v>5.8722199233264397E-2</c:v>
                </c:pt>
                <c:pt idx="4790">
                  <c:v>5.2273684264292998E-2</c:v>
                </c:pt>
                <c:pt idx="4791">
                  <c:v>5.3968928610650002E-2</c:v>
                </c:pt>
                <c:pt idx="4792">
                  <c:v>5.1266220662475201E-2</c:v>
                </c:pt>
                <c:pt idx="4793">
                  <c:v>4.86078546035104E-2</c:v>
                </c:pt>
                <c:pt idx="4794">
                  <c:v>4.6310622756150999E-2</c:v>
                </c:pt>
                <c:pt idx="4795">
                  <c:v>4.4313236809488399E-2</c:v>
                </c:pt>
                <c:pt idx="4796">
                  <c:v>4.2779833560040802E-2</c:v>
                </c:pt>
                <c:pt idx="4797">
                  <c:v>4.1261417991399901E-2</c:v>
                </c:pt>
                <c:pt idx="4798">
                  <c:v>3.9758479344391001E-2</c:v>
                </c:pt>
                <c:pt idx="4799">
                  <c:v>3.8171213938857897E-2</c:v>
                </c:pt>
                <c:pt idx="4800">
                  <c:v>3.7362903884363002E-2</c:v>
                </c:pt>
                <c:pt idx="4801">
                  <c:v>3.6544189807698697E-2</c:v>
                </c:pt>
                <c:pt idx="4802">
                  <c:v>3.5505379552722899E-2</c:v>
                </c:pt>
                <c:pt idx="4803">
                  <c:v>3.48734488282232E-2</c:v>
                </c:pt>
                <c:pt idx="4804">
                  <c:v>3.3804986637166599E-2</c:v>
                </c:pt>
                <c:pt idx="4805">
                  <c:v>3.3154297178681701E-2</c:v>
                </c:pt>
                <c:pt idx="4806">
                  <c:v>3.2274848982559098E-2</c:v>
                </c:pt>
                <c:pt idx="4807">
                  <c:v>3.13810941405714E-2</c:v>
                </c:pt>
                <c:pt idx="4808">
                  <c:v>3.1268325001051998E-2</c:v>
                </c:pt>
                <c:pt idx="4809">
                  <c:v>3.0472131006623E-2</c:v>
                </c:pt>
                <c:pt idx="4810">
                  <c:v>2.9663525722461E-2</c:v>
                </c:pt>
                <c:pt idx="4811">
                  <c:v>2.9546954859959999E-2</c:v>
                </c:pt>
                <c:pt idx="4812">
                  <c:v>2.88417610797248E-2</c:v>
                </c:pt>
                <c:pt idx="4813">
                  <c:v>2.8604440294691599E-2</c:v>
                </c:pt>
                <c:pt idx="4814">
                  <c:v>2.7825010508929899E-2</c:v>
                </c:pt>
                <c:pt idx="4815">
                  <c:v>2.7643319497759701E-2</c:v>
                </c:pt>
                <c:pt idx="4816">
                  <c:v>2.7582599863378202E-2</c:v>
                </c:pt>
                <c:pt idx="4817">
                  <c:v>2.67859507503635E-2</c:v>
                </c:pt>
                <c:pt idx="4818">
                  <c:v>2.6662155168651301E-2</c:v>
                </c:pt>
                <c:pt idx="4819">
                  <c:v>2.61635529535818E-2</c:v>
                </c:pt>
                <c:pt idx="4820">
                  <c:v>2.5659306358647001E-2</c:v>
                </c:pt>
                <c:pt idx="4821">
                  <c:v>2.5595866704254899E-2</c:v>
                </c:pt>
                <c:pt idx="4822">
                  <c:v>2.5595866704254899E-2</c:v>
                </c:pt>
                <c:pt idx="4823">
                  <c:v>2.49562994999862E-2</c:v>
                </c:pt>
                <c:pt idx="4824">
                  <c:v>2.4632884808609801E-2</c:v>
                </c:pt>
                <c:pt idx="4825">
                  <c:v>2.4632884808609801E-2</c:v>
                </c:pt>
                <c:pt idx="4826">
                  <c:v>2.4502819248023101E-2</c:v>
                </c:pt>
                <c:pt idx="4827">
                  <c:v>2.3647261277959498E-2</c:v>
                </c:pt>
                <c:pt idx="4828">
                  <c:v>2.3514024818974699E-2</c:v>
                </c:pt>
                <c:pt idx="4829">
                  <c:v>2.3514024818974699E-2</c:v>
                </c:pt>
                <c:pt idx="4830">
                  <c:v>2.3514024818974699E-2</c:v>
                </c:pt>
                <c:pt idx="4831">
                  <c:v>2.37137143835725E-2</c:v>
                </c:pt>
                <c:pt idx="4832">
                  <c:v>2.3313334270074901E-2</c:v>
                </c:pt>
                <c:pt idx="4833">
                  <c:v>0.20753692306629701</c:v>
                </c:pt>
                <c:pt idx="4834">
                  <c:v>4.0105193985194403E-3</c:v>
                </c:pt>
                <c:pt idx="4835">
                  <c:v>4.0105193985194403E-3</c:v>
                </c:pt>
                <c:pt idx="4836">
                  <c:v>3.9727037014272697E-3</c:v>
                </c:pt>
                <c:pt idx="4837">
                  <c:v>3.9916378506408799E-3</c:v>
                </c:pt>
                <c:pt idx="4838">
                  <c:v>3.9727037014272697E-3</c:v>
                </c:pt>
                <c:pt idx="4839">
                  <c:v>4.0105193985194403E-3</c:v>
                </c:pt>
                <c:pt idx="4840">
                  <c:v>4.0105193985194403E-3</c:v>
                </c:pt>
                <c:pt idx="4841">
                  <c:v>3.9916378506408799E-3</c:v>
                </c:pt>
                <c:pt idx="4842">
                  <c:v>3.9916378506408799E-3</c:v>
                </c:pt>
                <c:pt idx="4843">
                  <c:v>4.0105193985194403E-3</c:v>
                </c:pt>
                <c:pt idx="4844">
                  <c:v>4.0105193985194403E-3</c:v>
                </c:pt>
                <c:pt idx="4845">
                  <c:v>3.9727037014272697E-3</c:v>
                </c:pt>
                <c:pt idx="4846">
                  <c:v>4.0105193985194403E-3</c:v>
                </c:pt>
                <c:pt idx="4847">
                  <c:v>4.0293488821209304E-3</c:v>
                </c:pt>
                <c:pt idx="4848">
                  <c:v>3.9727037014272697E-3</c:v>
                </c:pt>
                <c:pt idx="4849">
                  <c:v>4.0481268290876102E-3</c:v>
                </c:pt>
                <c:pt idx="4850">
                  <c:v>4.1041565902079202E-3</c:v>
                </c:pt>
                <c:pt idx="4851">
                  <c:v>4.12273348674591E-3</c:v>
                </c:pt>
                <c:pt idx="4852">
                  <c:v>4.12273348674591E-3</c:v>
                </c:pt>
                <c:pt idx="4853">
                  <c:v>4.12273348674591E-3</c:v>
                </c:pt>
                <c:pt idx="4854">
                  <c:v>4.12273348674591E-3</c:v>
                </c:pt>
                <c:pt idx="4855">
                  <c:v>4.12273348674591E-3</c:v>
                </c:pt>
                <c:pt idx="4856">
                  <c:v>4.12273348674591E-3</c:v>
                </c:pt>
                <c:pt idx="4857">
                  <c:v>4.12273348674591E-3</c:v>
                </c:pt>
                <c:pt idx="4858">
                  <c:v>4.12273348674591E-3</c:v>
                </c:pt>
                <c:pt idx="4859">
                  <c:v>4.1597406603413496E-3</c:v>
                </c:pt>
                <c:pt idx="4860">
                  <c:v>4.1781718810505897E-3</c:v>
                </c:pt>
                <c:pt idx="4861">
                  <c:v>4.1781718810505897E-3</c:v>
                </c:pt>
                <c:pt idx="4862">
                  <c:v>4.1597406603413496E-3</c:v>
                </c:pt>
                <c:pt idx="4863">
                  <c:v>4.1965554737705604E-3</c:v>
                </c:pt>
                <c:pt idx="4864">
                  <c:v>4.1781718810505897E-3</c:v>
                </c:pt>
                <c:pt idx="4865">
                  <c:v>4.1781718810505897E-3</c:v>
                </c:pt>
                <c:pt idx="4866">
                  <c:v>4.1781718810505897E-3</c:v>
                </c:pt>
                <c:pt idx="4867">
                  <c:v>4.1965554737705604E-3</c:v>
                </c:pt>
                <c:pt idx="4868">
                  <c:v>4.1781718810505897E-3</c:v>
                </c:pt>
                <c:pt idx="4869">
                  <c:v>4.1781718810505897E-3</c:v>
                </c:pt>
                <c:pt idx="4870">
                  <c:v>4.2148918910542999E-3</c:v>
                </c:pt>
                <c:pt idx="4871">
                  <c:v>4.2148918910542999E-3</c:v>
                </c:pt>
                <c:pt idx="4872">
                  <c:v>4.2514249727574E-3</c:v>
                </c:pt>
                <c:pt idx="4873">
                  <c:v>4.26962250602085E-3</c:v>
                </c:pt>
                <c:pt idx="4874">
                  <c:v>4.2877746018618896E-3</c:v>
                </c:pt>
                <c:pt idx="4875">
                  <c:v>4.3058816775488297E-3</c:v>
                </c:pt>
                <c:pt idx="4876">
                  <c:v>4.3239441437651297E-3</c:v>
                </c:pt>
                <c:pt idx="4877">
                  <c:v>4.3419624047561804E-3</c:v>
                </c:pt>
                <c:pt idx="4878">
                  <c:v>4.3419624047561804E-3</c:v>
                </c:pt>
                <c:pt idx="4879">
                  <c:v>4.3599368584718899E-3</c:v>
                </c:pt>
                <c:pt idx="4880">
                  <c:v>4.3957559052263699E-3</c:v>
                </c:pt>
                <c:pt idx="4881">
                  <c:v>4.3957559052263699E-3</c:v>
                </c:pt>
                <c:pt idx="4882">
                  <c:v>4.4136012639144602E-3</c:v>
                </c:pt>
                <c:pt idx="4883">
                  <c:v>4.4136012639144602E-3</c:v>
                </c:pt>
                <c:pt idx="4884">
                  <c:v>4.4491655226075602E-3</c:v>
                </c:pt>
                <c:pt idx="4885">
                  <c:v>4.4491655226075602E-3</c:v>
                </c:pt>
                <c:pt idx="4886">
                  <c:v>4.4491655226075602E-3</c:v>
                </c:pt>
                <c:pt idx="4887">
                  <c:v>4.4491655226075602E-3</c:v>
                </c:pt>
                <c:pt idx="4888">
                  <c:v>4.4491655226075602E-3</c:v>
                </c:pt>
                <c:pt idx="4889">
                  <c:v>4.4491655226075602E-3</c:v>
                </c:pt>
                <c:pt idx="4890">
                  <c:v>4.4491655226075602E-3</c:v>
                </c:pt>
                <c:pt idx="4891">
                  <c:v>4.4491655226075602E-3</c:v>
                </c:pt>
                <c:pt idx="4892">
                  <c:v>4.4491655226075602E-3</c:v>
                </c:pt>
                <c:pt idx="4893">
                  <c:v>4.4491655226075602E-3</c:v>
                </c:pt>
                <c:pt idx="4894">
                  <c:v>4.4491655226075602E-3</c:v>
                </c:pt>
                <c:pt idx="4895">
                  <c:v>4.4491655226075602E-3</c:v>
                </c:pt>
                <c:pt idx="4896">
                  <c:v>4.4491655226075602E-3</c:v>
                </c:pt>
                <c:pt idx="4897">
                  <c:v>4.4491655226075602E-3</c:v>
                </c:pt>
                <c:pt idx="4898">
                  <c:v>4.4491655226075602E-3</c:v>
                </c:pt>
                <c:pt idx="4899">
                  <c:v>4.4491655226075602E-3</c:v>
                </c:pt>
                <c:pt idx="4900">
                  <c:v>4.4491655226075602E-3</c:v>
                </c:pt>
                <c:pt idx="4901">
                  <c:v>4.4491655226075602E-3</c:v>
                </c:pt>
                <c:pt idx="4902">
                  <c:v>4.4491655226075602E-3</c:v>
                </c:pt>
                <c:pt idx="4903">
                  <c:v>4.4491655226075602E-3</c:v>
                </c:pt>
                <c:pt idx="4904">
                  <c:v>4.4491655226075602E-3</c:v>
                </c:pt>
                <c:pt idx="4905">
                  <c:v>4.4491655226075602E-3</c:v>
                </c:pt>
                <c:pt idx="4906">
                  <c:v>4.4491655226075602E-3</c:v>
                </c:pt>
                <c:pt idx="4907">
                  <c:v>4.96414025492419E-3</c:v>
                </c:pt>
                <c:pt idx="4908">
                  <c:v>4.7450257003509699E-3</c:v>
                </c:pt>
                <c:pt idx="4909">
                  <c:v>4.5373553091197496E-3</c:v>
                </c:pt>
                <c:pt idx="4910">
                  <c:v>4.4668851540386302E-3</c:v>
                </c:pt>
                <c:pt idx="4911">
                  <c:v>4.4845635987257699E-3</c:v>
                </c:pt>
                <c:pt idx="4912">
                  <c:v>4.5197983317232298E-3</c:v>
                </c:pt>
                <c:pt idx="4913">
                  <c:v>4.4668851540386302E-3</c:v>
                </c:pt>
                <c:pt idx="4914">
                  <c:v>4.4491655226075602E-3</c:v>
                </c:pt>
                <c:pt idx="4915">
                  <c:v>4.4668851540386302E-3</c:v>
                </c:pt>
                <c:pt idx="4916">
                  <c:v>4.4845635987257699E-3</c:v>
                </c:pt>
                <c:pt idx="4917">
                  <c:v>4.4491655226075602E-3</c:v>
                </c:pt>
                <c:pt idx="4918">
                  <c:v>4.4491655226075602E-3</c:v>
                </c:pt>
                <c:pt idx="4919">
                  <c:v>4.4668851540386302E-3</c:v>
                </c:pt>
                <c:pt idx="4920">
                  <c:v>4.4845635987257699E-3</c:v>
                </c:pt>
                <c:pt idx="4921">
                  <c:v>4.4491655226075602E-3</c:v>
                </c:pt>
                <c:pt idx="4922">
                  <c:v>4.4845635987257699E-3</c:v>
                </c:pt>
                <c:pt idx="4923">
                  <c:v>5.5278552475197E-3</c:v>
                </c:pt>
                <c:pt idx="4924">
                  <c:v>9.1469868460697101E-3</c:v>
                </c:pt>
                <c:pt idx="4925">
                  <c:v>4.9973453939628001E-3</c:v>
                </c:pt>
                <c:pt idx="4926">
                  <c:v>7.6694513519966799E-3</c:v>
                </c:pt>
                <c:pt idx="4927">
                  <c:v>1.0105447769929001E-2</c:v>
                </c:pt>
                <c:pt idx="4928">
                  <c:v>5.2584887265057301E-3</c:v>
                </c:pt>
                <c:pt idx="4929">
                  <c:v>4.9973453939628001E-3</c:v>
                </c:pt>
                <c:pt idx="4930">
                  <c:v>4.9474886944845704E-3</c:v>
                </c:pt>
                <c:pt idx="4931">
                  <c:v>7.0489611972456897E-3</c:v>
                </c:pt>
                <c:pt idx="4932">
                  <c:v>5.5122254544788304E-3</c:v>
                </c:pt>
                <c:pt idx="4933">
                  <c:v>6.4944423446660097E-3</c:v>
                </c:pt>
                <c:pt idx="4934">
                  <c:v>5.7440214937791402E-3</c:v>
                </c:pt>
                <c:pt idx="4935">
                  <c:v>9.5030997072236608E-3</c:v>
                </c:pt>
                <c:pt idx="4936">
                  <c:v>1.35085322945041E-2</c:v>
                </c:pt>
                <c:pt idx="4937">
                  <c:v>6.1626783193210301E-3</c:v>
                </c:pt>
                <c:pt idx="4938">
                  <c:v>5.4965695899582096E-3</c:v>
                </c:pt>
                <c:pt idx="4939">
                  <c:v>5.2584887265057301E-3</c:v>
                </c:pt>
                <c:pt idx="4940">
                  <c:v>5.07979754104982E-3</c:v>
                </c:pt>
                <c:pt idx="4941">
                  <c:v>6.8441186676892803E-3</c:v>
                </c:pt>
                <c:pt idx="4942">
                  <c:v>5.2584887265057301E-3</c:v>
                </c:pt>
                <c:pt idx="4943">
                  <c:v>1.2497351168820999E-2</c:v>
                </c:pt>
                <c:pt idx="4944">
                  <c:v>9.0420695644117498E-3</c:v>
                </c:pt>
                <c:pt idx="4945">
                  <c:v>6.0002568281201998E-3</c:v>
                </c:pt>
                <c:pt idx="4946">
                  <c:v>9.7287403783816208E-3</c:v>
                </c:pt>
                <c:pt idx="4947">
                  <c:v>9.6950913428579203E-3</c:v>
                </c:pt>
                <c:pt idx="4948">
                  <c:v>6.4088710967326202E-3</c:v>
                </c:pt>
                <c:pt idx="4949">
                  <c:v>1.2037759922694799E-2</c:v>
                </c:pt>
                <c:pt idx="4950">
                  <c:v>6.0002568281201998E-3</c:v>
                </c:pt>
                <c:pt idx="4951">
                  <c:v>6.7750351032938999E-3</c:v>
                </c:pt>
                <c:pt idx="4952">
                  <c:v>7.2769707329966597E-3</c:v>
                </c:pt>
                <c:pt idx="4953">
                  <c:v>7.5529686512519501E-3</c:v>
                </c:pt>
                <c:pt idx="4954">
                  <c:v>8.9482059631212293E-3</c:v>
                </c:pt>
                <c:pt idx="4955">
                  <c:v>5.8804927088044303E-3</c:v>
                </c:pt>
                <c:pt idx="4956">
                  <c:v>9.9955189429558802E-3</c:v>
                </c:pt>
                <c:pt idx="4957">
                  <c:v>1.2390687155102701E-2</c:v>
                </c:pt>
                <c:pt idx="4958">
                  <c:v>8.1627183798699803E-3</c:v>
                </c:pt>
                <c:pt idx="4959">
                  <c:v>1.17088196352219E-2</c:v>
                </c:pt>
                <c:pt idx="4960">
                  <c:v>6.38019802179292E-3</c:v>
                </c:pt>
                <c:pt idx="4961">
                  <c:v>7.3564465140594799E-3</c:v>
                </c:pt>
                <c:pt idx="4962">
                  <c:v>6.2211193721397303E-3</c:v>
                </c:pt>
                <c:pt idx="4963">
                  <c:v>1.3765827154157599E-2</c:v>
                </c:pt>
                <c:pt idx="4964">
                  <c:v>9.2742673831991002E-3</c:v>
                </c:pt>
                <c:pt idx="4965">
                  <c:v>1.01928875747983E-2</c:v>
                </c:pt>
                <c:pt idx="4966">
                  <c:v>1.75867366692328E-2</c:v>
                </c:pt>
                <c:pt idx="4967">
                  <c:v>9.0654460900108196E-3</c:v>
                </c:pt>
                <c:pt idx="4968">
                  <c:v>8.9599704611540293E-3</c:v>
                </c:pt>
                <c:pt idx="4969">
                  <c:v>6.1919393390175098E-3</c:v>
                </c:pt>
                <c:pt idx="4970">
                  <c:v>1.2448934071816501E-2</c:v>
                </c:pt>
                <c:pt idx="4971">
                  <c:v>1.42273690939522E-2</c:v>
                </c:pt>
                <c:pt idx="4972">
                  <c:v>9.8515404229874894E-3</c:v>
                </c:pt>
                <c:pt idx="4973">
                  <c:v>8.4577197002983096E-3</c:v>
                </c:pt>
                <c:pt idx="4974">
                  <c:v>3.0700850598870299E-2</c:v>
                </c:pt>
                <c:pt idx="4975">
                  <c:v>1.51942082672411E-2</c:v>
                </c:pt>
                <c:pt idx="4976">
                  <c:v>5.4825199566680402E-2</c:v>
                </c:pt>
                <c:pt idx="4977">
                  <c:v>8.3600663715872707E-3</c:v>
                </c:pt>
                <c:pt idx="4978">
                  <c:v>1.7108054351648801E-2</c:v>
                </c:pt>
                <c:pt idx="4979">
                  <c:v>9.1237331833172106E-3</c:v>
                </c:pt>
                <c:pt idx="4980">
                  <c:v>7.7593352603442202E-3</c:v>
                </c:pt>
                <c:pt idx="4981">
                  <c:v>7.3564465140594799E-3</c:v>
                </c:pt>
                <c:pt idx="4982">
                  <c:v>8.9364323741706105E-3</c:v>
                </c:pt>
                <c:pt idx="4983">
                  <c:v>1.22541476935291E-2</c:v>
                </c:pt>
                <c:pt idx="4984">
                  <c:v>2.5975134652611899E-2</c:v>
                </c:pt>
                <c:pt idx="4985">
                  <c:v>2.5785910209657498E-2</c:v>
                </c:pt>
                <c:pt idx="4986">
                  <c:v>8.3600663715872707E-3</c:v>
                </c:pt>
                <c:pt idx="4987">
                  <c:v>1.1435596657469E-2</c:v>
                </c:pt>
                <c:pt idx="4988">
                  <c:v>7.9625272891896293E-3</c:v>
                </c:pt>
                <c:pt idx="4989">
                  <c:v>0.25066313654341799</c:v>
                </c:pt>
                <c:pt idx="4990">
                  <c:v>7.7363216732425799E-2</c:v>
                </c:pt>
                <c:pt idx="4991">
                  <c:v>9.09367370416473E-2</c:v>
                </c:pt>
                <c:pt idx="4992">
                  <c:v>9.4808462176820998E-2</c:v>
                </c:pt>
                <c:pt idx="4993">
                  <c:v>0.16475138954926399</c:v>
                </c:pt>
                <c:pt idx="4994">
                  <c:v>0.12974327983490999</c:v>
                </c:pt>
                <c:pt idx="4995">
                  <c:v>0.12974327983490999</c:v>
                </c:pt>
                <c:pt idx="4996">
                  <c:v>0.133865320379525</c:v>
                </c:pt>
                <c:pt idx="4997">
                  <c:v>0.118179423107818</c:v>
                </c:pt>
                <c:pt idx="4998">
                  <c:v>0.10507884148351899</c:v>
                </c:pt>
                <c:pt idx="4999">
                  <c:v>9.9735756755043398E-2</c:v>
                </c:pt>
                <c:pt idx="5000">
                  <c:v>7.0203383180780704E-2</c:v>
                </c:pt>
                <c:pt idx="5001">
                  <c:v>7.8024671245341598E-2</c:v>
                </c:pt>
                <c:pt idx="5002">
                  <c:v>5.7150475058733399E-2</c:v>
                </c:pt>
                <c:pt idx="5003">
                  <c:v>4.0973061527125203E-2</c:v>
                </c:pt>
                <c:pt idx="5004">
                  <c:v>3.6544189807698697E-2</c:v>
                </c:pt>
                <c:pt idx="5005">
                  <c:v>3.3154297178681701E-2</c:v>
                </c:pt>
                <c:pt idx="5006">
                  <c:v>3.0586616361802699E-2</c:v>
                </c:pt>
                <c:pt idx="5007">
                  <c:v>2.8723244637033001E-2</c:v>
                </c:pt>
                <c:pt idx="5008">
                  <c:v>2.7643319497759701E-2</c:v>
                </c:pt>
                <c:pt idx="5009">
                  <c:v>2.5849075385544699E-2</c:v>
                </c:pt>
                <c:pt idx="5010">
                  <c:v>2.4891814205829799E-2</c:v>
                </c:pt>
                <c:pt idx="5011">
                  <c:v>2.3647261277959498E-2</c:v>
                </c:pt>
                <c:pt idx="5012">
                  <c:v>2.34472401074384E-2</c:v>
                </c:pt>
                <c:pt idx="5013">
                  <c:v>2.2431635905764202E-2</c:v>
                </c:pt>
                <c:pt idx="5014">
                  <c:v>2.131765193442E-2</c:v>
                </c:pt>
                <c:pt idx="5015">
                  <c:v>2.131765193442E-2</c:v>
                </c:pt>
                <c:pt idx="5016">
                  <c:v>2.01683618571546E-2</c:v>
                </c:pt>
                <c:pt idx="5017">
                  <c:v>2.01683618571546E-2</c:v>
                </c:pt>
                <c:pt idx="5018">
                  <c:v>1.9054817195517802E-2</c:v>
                </c:pt>
                <c:pt idx="5019">
                  <c:v>1.8979228877025599E-2</c:v>
                </c:pt>
                <c:pt idx="5020">
                  <c:v>1.8979228877025599E-2</c:v>
                </c:pt>
                <c:pt idx="5021">
                  <c:v>1.7823225504889101E-2</c:v>
                </c:pt>
                <c:pt idx="5022">
                  <c:v>1.7823225504889101E-2</c:v>
                </c:pt>
                <c:pt idx="5023">
                  <c:v>1.7823225504889101E-2</c:v>
                </c:pt>
                <c:pt idx="5024">
                  <c:v>1.68657444116634E-2</c:v>
                </c:pt>
                <c:pt idx="5025">
                  <c:v>1.6539445393931901E-2</c:v>
                </c:pt>
                <c:pt idx="5026">
                  <c:v>1.6539445393931901E-2</c:v>
                </c:pt>
                <c:pt idx="5027">
                  <c:v>1.7823225504889101E-2</c:v>
                </c:pt>
                <c:pt idx="5028">
                  <c:v>1.6539445393931901E-2</c:v>
                </c:pt>
                <c:pt idx="5029">
                  <c:v>1.6539445393931901E-2</c:v>
                </c:pt>
                <c:pt idx="5030">
                  <c:v>2.04592260030966E-2</c:v>
                </c:pt>
                <c:pt idx="5031">
                  <c:v>2.3044157142492201E-2</c:v>
                </c:pt>
                <c:pt idx="5032">
                  <c:v>1.6784519397246501E-2</c:v>
                </c:pt>
                <c:pt idx="5033">
                  <c:v>1.77446016922784E-2</c:v>
                </c:pt>
                <c:pt idx="5034">
                  <c:v>2.98958644532718E-2</c:v>
                </c:pt>
                <c:pt idx="5035">
                  <c:v>3.3912719489569601E-2</c:v>
                </c:pt>
                <c:pt idx="5036">
                  <c:v>1.6539445393931901E-2</c:v>
                </c:pt>
                <c:pt idx="5037">
                  <c:v>1.8521922332755E-2</c:v>
                </c:pt>
                <c:pt idx="5038">
                  <c:v>2.8365957443286498E-2</c:v>
                </c:pt>
                <c:pt idx="5039">
                  <c:v>1.6374871724358701E-2</c:v>
                </c:pt>
                <c:pt idx="5040">
                  <c:v>2.65380210817464E-2</c:v>
                </c:pt>
                <c:pt idx="5041">
                  <c:v>1.5791022885788101E-2</c:v>
                </c:pt>
                <c:pt idx="5042">
                  <c:v>1.51942082672411E-2</c:v>
                </c:pt>
                <c:pt idx="5043">
                  <c:v>1.4934186285458201E-2</c:v>
                </c:pt>
                <c:pt idx="5044">
                  <c:v>1.96533222483222E-2</c:v>
                </c:pt>
                <c:pt idx="5045">
                  <c:v>1.54516426155625E-2</c:v>
                </c:pt>
                <c:pt idx="5046">
                  <c:v>2.2908874259922E-2</c:v>
                </c:pt>
                <c:pt idx="5047">
                  <c:v>2.6662155168651301E-2</c:v>
                </c:pt>
                <c:pt idx="5048">
                  <c:v>1.56218740336378E-2</c:v>
                </c:pt>
                <c:pt idx="5049">
                  <c:v>1.6539445393931901E-2</c:v>
                </c:pt>
                <c:pt idx="5050">
                  <c:v>1.7428034973797399E-2</c:v>
                </c:pt>
                <c:pt idx="5051">
                  <c:v>1.51078265454773E-2</c:v>
                </c:pt>
                <c:pt idx="5052">
                  <c:v>2.2225272897107299E-2</c:v>
                </c:pt>
                <c:pt idx="5053">
                  <c:v>1.51078265454773E-2</c:v>
                </c:pt>
                <c:pt idx="5054">
                  <c:v>1.42184041924654E-2</c:v>
                </c:pt>
                <c:pt idx="5055">
                  <c:v>2.6662155168651301E-2</c:v>
                </c:pt>
                <c:pt idx="5056">
                  <c:v>1.41285717694365E-2</c:v>
                </c:pt>
                <c:pt idx="5057">
                  <c:v>1.3765827154157599E-2</c:v>
                </c:pt>
                <c:pt idx="5058">
                  <c:v>1.3765827154157599E-2</c:v>
                </c:pt>
                <c:pt idx="5059">
                  <c:v>2.9312998598635301E-2</c:v>
                </c:pt>
                <c:pt idx="5060">
                  <c:v>3.1829814012023602E-2</c:v>
                </c:pt>
                <c:pt idx="5061">
                  <c:v>1.98012780533189E-2</c:v>
                </c:pt>
                <c:pt idx="5062">
                  <c:v>1.54516426155625E-2</c:v>
                </c:pt>
                <c:pt idx="5063">
                  <c:v>2.0891028755227501E-2</c:v>
                </c:pt>
                <c:pt idx="5064">
                  <c:v>1.3765827154157599E-2</c:v>
                </c:pt>
                <c:pt idx="5065">
                  <c:v>1.44059766517127E-2</c:v>
                </c:pt>
                <c:pt idx="5066">
                  <c:v>1.51078265454773E-2</c:v>
                </c:pt>
                <c:pt idx="5067">
                  <c:v>1.3765827154157599E-2</c:v>
                </c:pt>
                <c:pt idx="5068">
                  <c:v>1.3765827154157599E-2</c:v>
                </c:pt>
                <c:pt idx="5069">
                  <c:v>1.3765827154157599E-2</c:v>
                </c:pt>
                <c:pt idx="5070">
                  <c:v>1.3765827154157599E-2</c:v>
                </c:pt>
                <c:pt idx="5071">
                  <c:v>2.6662155168651301E-2</c:v>
                </c:pt>
                <c:pt idx="5072">
                  <c:v>1.51078265454773E-2</c:v>
                </c:pt>
                <c:pt idx="5073">
                  <c:v>2.0675789431041799E-2</c:v>
                </c:pt>
                <c:pt idx="5074">
                  <c:v>2.0386738682530599E-2</c:v>
                </c:pt>
                <c:pt idx="5075">
                  <c:v>1.3765827154157599E-2</c:v>
                </c:pt>
                <c:pt idx="5076">
                  <c:v>0.17825488119605401</c:v>
                </c:pt>
                <c:pt idx="5077">
                  <c:v>9.5395860717423994E-2</c:v>
                </c:pt>
                <c:pt idx="5078">
                  <c:v>7.8024671245341598E-2</c:v>
                </c:pt>
                <c:pt idx="5079">
                  <c:v>6.94992727356437E-2</c:v>
                </c:pt>
                <c:pt idx="5080">
                  <c:v>5.8722199233264397E-2</c:v>
                </c:pt>
                <c:pt idx="5081">
                  <c:v>0.10368849920746701</c:v>
                </c:pt>
                <c:pt idx="5082">
                  <c:v>5.1855305438263097E-2</c:v>
                </c:pt>
                <c:pt idx="5083">
                  <c:v>4.9990286065686E-2</c:v>
                </c:pt>
                <c:pt idx="5084">
                  <c:v>4.08766776544114E-2</c:v>
                </c:pt>
                <c:pt idx="5085">
                  <c:v>3.7768328936147698E-2</c:v>
                </c:pt>
                <c:pt idx="5086">
                  <c:v>3.5610058934534498E-2</c:v>
                </c:pt>
                <c:pt idx="5087">
                  <c:v>3.3154297178681701E-2</c:v>
                </c:pt>
                <c:pt idx="5088">
                  <c:v>3.1717983912888E-2</c:v>
                </c:pt>
                <c:pt idx="5089">
                  <c:v>3.0472131006623E-2</c:v>
                </c:pt>
                <c:pt idx="5090">
                  <c:v>2.9546954859959999E-2</c:v>
                </c:pt>
                <c:pt idx="5091">
                  <c:v>2.7885419444856199E-2</c:v>
                </c:pt>
                <c:pt idx="5092">
                  <c:v>2.7460924403323001E-2</c:v>
                </c:pt>
                <c:pt idx="5093">
                  <c:v>2.6288723519849701E-2</c:v>
                </c:pt>
                <c:pt idx="5094">
                  <c:v>2.5595866704254899E-2</c:v>
                </c:pt>
                <c:pt idx="5095">
                  <c:v>2.4632884808609801E-2</c:v>
                </c:pt>
                <c:pt idx="5096">
                  <c:v>2.3846293688967499E-2</c:v>
                </c:pt>
                <c:pt idx="5097">
                  <c:v>2.3514024818974699E-2</c:v>
                </c:pt>
                <c:pt idx="5098">
                  <c:v>2.3313334270074901E-2</c:v>
                </c:pt>
                <c:pt idx="5099">
                  <c:v>2.2431635905764202E-2</c:v>
                </c:pt>
                <c:pt idx="5100">
                  <c:v>2.16693759067055E-2</c:v>
                </c:pt>
                <c:pt idx="5101">
                  <c:v>2.131765193442E-2</c:v>
                </c:pt>
                <c:pt idx="5102">
                  <c:v>2.131765193442E-2</c:v>
                </c:pt>
                <c:pt idx="5103">
                  <c:v>2.1246898097875399E-2</c:v>
                </c:pt>
                <c:pt idx="5104">
                  <c:v>2.01683618571546E-2</c:v>
                </c:pt>
                <c:pt idx="5105">
                  <c:v>2.01683618571546E-2</c:v>
                </c:pt>
                <c:pt idx="5106">
                  <c:v>1.9430153099349E-2</c:v>
                </c:pt>
                <c:pt idx="5107">
                  <c:v>1.9054817195517802E-2</c:v>
                </c:pt>
                <c:pt idx="5108">
                  <c:v>1.8979228877025599E-2</c:v>
                </c:pt>
                <c:pt idx="5109">
                  <c:v>2.1176005612091799E-2</c:v>
                </c:pt>
                <c:pt idx="5110">
                  <c:v>1.9504709357418801E-2</c:v>
                </c:pt>
                <c:pt idx="5111">
                  <c:v>1.8979228877025599E-2</c:v>
                </c:pt>
                <c:pt idx="5112">
                  <c:v>1.8751394388207301E-2</c:v>
                </c:pt>
                <c:pt idx="5113">
                  <c:v>3.99542656320492E-2</c:v>
                </c:pt>
                <c:pt idx="5114">
                  <c:v>1.8903463339089401E-2</c:v>
                </c:pt>
                <c:pt idx="5115">
                  <c:v>3.5505379552722899E-2</c:v>
                </c:pt>
                <c:pt idx="5116">
                  <c:v>2.01683618571546E-2</c:v>
                </c:pt>
                <c:pt idx="5117">
                  <c:v>2.131765193442E-2</c:v>
                </c:pt>
                <c:pt idx="5118">
                  <c:v>2.07476815150935E-2</c:v>
                </c:pt>
                <c:pt idx="5119">
                  <c:v>1.8979228877025599E-2</c:v>
                </c:pt>
                <c:pt idx="5120">
                  <c:v>1.7823225504889101E-2</c:v>
                </c:pt>
                <c:pt idx="5121">
                  <c:v>1.8979228877025599E-2</c:v>
                </c:pt>
                <c:pt idx="5122">
                  <c:v>9.7435269503317407E-2</c:v>
                </c:pt>
                <c:pt idx="5123">
                  <c:v>7.1251845224229102E-2</c:v>
                </c:pt>
                <c:pt idx="5124">
                  <c:v>8.3837047475419202E-2</c:v>
                </c:pt>
                <c:pt idx="5125">
                  <c:v>6.4077165483491502E-2</c:v>
                </c:pt>
                <c:pt idx="5126">
                  <c:v>5.05029302826496E-2</c:v>
                </c:pt>
                <c:pt idx="5127">
                  <c:v>3.6130772411331301E-2</c:v>
                </c:pt>
                <c:pt idx="5128">
                  <c:v>3.2274848982559098E-2</c:v>
                </c:pt>
                <c:pt idx="5129">
                  <c:v>2.9546954859959999E-2</c:v>
                </c:pt>
                <c:pt idx="5130">
                  <c:v>2.7643319497759701E-2</c:v>
                </c:pt>
                <c:pt idx="5131">
                  <c:v>2.5659306358647001E-2</c:v>
                </c:pt>
                <c:pt idx="5132">
                  <c:v>2.4632884808609801E-2</c:v>
                </c:pt>
                <c:pt idx="5133">
                  <c:v>2.3580698314918099E-2</c:v>
                </c:pt>
                <c:pt idx="5134">
                  <c:v>2.3313334270074901E-2</c:v>
                </c:pt>
                <c:pt idx="5135">
                  <c:v>2.2431635905764202E-2</c:v>
                </c:pt>
                <c:pt idx="5136">
                  <c:v>2.1388268120496299E-2</c:v>
                </c:pt>
                <c:pt idx="5137">
                  <c:v>2.131765193442E-2</c:v>
                </c:pt>
                <c:pt idx="5138">
                  <c:v>2.0675789431041799E-2</c:v>
                </c:pt>
                <c:pt idx="5139">
                  <c:v>2.01683618571546E-2</c:v>
                </c:pt>
                <c:pt idx="5140">
                  <c:v>1.9948587402962601E-2</c:v>
                </c:pt>
                <c:pt idx="5141">
                  <c:v>1.9054817195517802E-2</c:v>
                </c:pt>
                <c:pt idx="5142">
                  <c:v>1.8979228877025599E-2</c:v>
                </c:pt>
                <c:pt idx="5143">
                  <c:v>1.8979228877025599E-2</c:v>
                </c:pt>
                <c:pt idx="5144">
                  <c:v>1.8751394388207301E-2</c:v>
                </c:pt>
                <c:pt idx="5145">
                  <c:v>1.7823225504889101E-2</c:v>
                </c:pt>
                <c:pt idx="5146">
                  <c:v>1.7823225504889101E-2</c:v>
                </c:pt>
                <c:pt idx="5147">
                  <c:v>1.7823225504889101E-2</c:v>
                </c:pt>
                <c:pt idx="5148">
                  <c:v>1.7108054351648801E-2</c:v>
                </c:pt>
                <c:pt idx="5149">
                  <c:v>1.69467403329615E-2</c:v>
                </c:pt>
                <c:pt idx="5150">
                  <c:v>1.6539445393931901E-2</c:v>
                </c:pt>
                <c:pt idx="5151">
                  <c:v>1.6539445393931901E-2</c:v>
                </c:pt>
                <c:pt idx="5152">
                  <c:v>1.6539445393931901E-2</c:v>
                </c:pt>
                <c:pt idx="5153">
                  <c:v>1.6539445393931901E-2</c:v>
                </c:pt>
                <c:pt idx="5154">
                  <c:v>1.6539445393931901E-2</c:v>
                </c:pt>
                <c:pt idx="5155">
                  <c:v>1.6539445393931901E-2</c:v>
                </c:pt>
                <c:pt idx="5156">
                  <c:v>1.62093208395474E-2</c:v>
                </c:pt>
                <c:pt idx="5157">
                  <c:v>1.5706582190324302E-2</c:v>
                </c:pt>
                <c:pt idx="5158">
                  <c:v>2.7216618019952999E-2</c:v>
                </c:pt>
                <c:pt idx="5159">
                  <c:v>1.6539445393931901E-2</c:v>
                </c:pt>
                <c:pt idx="5160">
                  <c:v>1.53661128284433E-2</c:v>
                </c:pt>
                <c:pt idx="5161">
                  <c:v>1.51078265454773E-2</c:v>
                </c:pt>
                <c:pt idx="5162">
                  <c:v>1.51078265454773E-2</c:v>
                </c:pt>
                <c:pt idx="5163">
                  <c:v>1.51078265454773E-2</c:v>
                </c:pt>
                <c:pt idx="5164">
                  <c:v>1.4846920337690601E-2</c:v>
                </c:pt>
                <c:pt idx="5165">
                  <c:v>1.44059766517127E-2</c:v>
                </c:pt>
                <c:pt idx="5166">
                  <c:v>1.42184041924654E-2</c:v>
                </c:pt>
                <c:pt idx="5167">
                  <c:v>1.41285717694365E-2</c:v>
                </c:pt>
                <c:pt idx="5168">
                  <c:v>1.39478920631886E-2</c:v>
                </c:pt>
                <c:pt idx="5169">
                  <c:v>2.5785910209657498E-2</c:v>
                </c:pt>
                <c:pt idx="5170">
                  <c:v>2.01683618571546E-2</c:v>
                </c:pt>
                <c:pt idx="5171">
                  <c:v>2.2087070353592801E-2</c:v>
                </c:pt>
                <c:pt idx="5172">
                  <c:v>0.11160835829078899</c:v>
                </c:pt>
                <c:pt idx="5173">
                  <c:v>7.1251845224229102E-2</c:v>
                </c:pt>
                <c:pt idx="5174">
                  <c:v>6.3706179993441206E-2</c:v>
                </c:pt>
                <c:pt idx="5175">
                  <c:v>5.4743989439291298E-2</c:v>
                </c:pt>
                <c:pt idx="5176">
                  <c:v>4.6712948190581097E-2</c:v>
                </c:pt>
                <c:pt idx="5177">
                  <c:v>4.8781913193522403E-2</c:v>
                </c:pt>
                <c:pt idx="5178">
                  <c:v>4.2024653730924497E-2</c:v>
                </c:pt>
                <c:pt idx="5179">
                  <c:v>3.75659376293501E-2</c:v>
                </c:pt>
                <c:pt idx="5180">
                  <c:v>3.3154297178681701E-2</c:v>
                </c:pt>
                <c:pt idx="5181">
                  <c:v>3.0472131006623E-2</c:v>
                </c:pt>
                <c:pt idx="5182">
                  <c:v>2.9312998598635301E-2</c:v>
                </c:pt>
                <c:pt idx="5183">
                  <c:v>2.7643319497759701E-2</c:v>
                </c:pt>
                <c:pt idx="5184">
                  <c:v>2.6662155168651301E-2</c:v>
                </c:pt>
                <c:pt idx="5185">
                  <c:v>2.5595866704254899E-2</c:v>
                </c:pt>
                <c:pt idx="5186">
                  <c:v>2.4632884808609801E-2</c:v>
                </c:pt>
                <c:pt idx="5187">
                  <c:v>2.37137143835725E-2</c:v>
                </c:pt>
                <c:pt idx="5188">
                  <c:v>2.3514024818974699E-2</c:v>
                </c:pt>
                <c:pt idx="5189">
                  <c:v>2.2431635905764202E-2</c:v>
                </c:pt>
                <c:pt idx="5190">
                  <c:v>2.2294185163979598E-2</c:v>
                </c:pt>
                <c:pt idx="5191">
                  <c:v>2.1388268120496299E-2</c:v>
                </c:pt>
                <c:pt idx="5192">
                  <c:v>2.131765193442E-2</c:v>
                </c:pt>
                <c:pt idx="5193">
                  <c:v>2.1104973465695499E-2</c:v>
                </c:pt>
                <c:pt idx="5194">
                  <c:v>2.01683618571546E-2</c:v>
                </c:pt>
                <c:pt idx="5195">
                  <c:v>5.8331604359483799E-2</c:v>
                </c:pt>
                <c:pt idx="5196">
                  <c:v>5.7545765355135198E-2</c:v>
                </c:pt>
                <c:pt idx="5197">
                  <c:v>5.7229661326223397E-2</c:v>
                </c:pt>
                <c:pt idx="5198">
                  <c:v>3.7970085267857001E-2</c:v>
                </c:pt>
                <c:pt idx="5199">
                  <c:v>5.2273684264292998E-2</c:v>
                </c:pt>
                <c:pt idx="5200">
                  <c:v>4.0973061527125203E-2</c:v>
                </c:pt>
                <c:pt idx="5201">
                  <c:v>6.7001062727662E-2</c:v>
                </c:pt>
                <c:pt idx="5202">
                  <c:v>8.1605642310923696E-2</c:v>
                </c:pt>
                <c:pt idx="5203">
                  <c:v>4.4817470125324201E-2</c:v>
                </c:pt>
                <c:pt idx="5204">
                  <c:v>4.9085641569326301E-2</c:v>
                </c:pt>
                <c:pt idx="5205">
                  <c:v>0.117402368935744</c:v>
                </c:pt>
                <c:pt idx="5206">
                  <c:v>0.17886349682039199</c:v>
                </c:pt>
                <c:pt idx="5207">
                  <c:v>0.118953488083673</c:v>
                </c:pt>
                <c:pt idx="5208">
                  <c:v>0.14420514932776801</c:v>
                </c:pt>
                <c:pt idx="5209">
                  <c:v>0.21833082572205501</c:v>
                </c:pt>
                <c:pt idx="5210">
                  <c:v>7.7031241522608901E-2</c:v>
                </c:pt>
                <c:pt idx="5211">
                  <c:v>6.4446893779076406E-2</c:v>
                </c:pt>
                <c:pt idx="5212">
                  <c:v>5.8722199233264397E-2</c:v>
                </c:pt>
                <c:pt idx="5213">
                  <c:v>5.8722199233264397E-2</c:v>
                </c:pt>
                <c:pt idx="5214">
                  <c:v>6.2585518817326602E-2</c:v>
                </c:pt>
                <c:pt idx="5215">
                  <c:v>9.3923332978920304E-2</c:v>
                </c:pt>
                <c:pt idx="5216">
                  <c:v>7.4344427727798201E-2</c:v>
                </c:pt>
                <c:pt idx="5217">
                  <c:v>7.4683372710711807E-2</c:v>
                </c:pt>
                <c:pt idx="5218">
                  <c:v>5.4336871977469399E-2</c:v>
                </c:pt>
                <c:pt idx="5219">
                  <c:v>7.2979455929578302E-2</c:v>
                </c:pt>
                <c:pt idx="5220">
                  <c:v>7.4683372710711807E-2</c:v>
                </c:pt>
                <c:pt idx="5221">
                  <c:v>9.03325028414593E-2</c:v>
                </c:pt>
                <c:pt idx="5222">
                  <c:v>0.17043671407390601</c:v>
                </c:pt>
                <c:pt idx="5223">
                  <c:v>0.51290670485966094</c:v>
                </c:pt>
                <c:pt idx="5224">
                  <c:v>0.109186725020107</c:v>
                </c:pt>
                <c:pt idx="5225">
                  <c:v>7.7363216732425799E-2</c:v>
                </c:pt>
                <c:pt idx="5226">
                  <c:v>6.4446893779076406E-2</c:v>
                </c:pt>
                <c:pt idx="5227">
                  <c:v>5.8331604359483799E-2</c:v>
                </c:pt>
                <c:pt idx="5228">
                  <c:v>5.1855305438263097E-2</c:v>
                </c:pt>
                <c:pt idx="5229">
                  <c:v>5.1308429699229101E-2</c:v>
                </c:pt>
                <c:pt idx="5230">
                  <c:v>4.72019332130044E-2</c:v>
                </c:pt>
                <c:pt idx="5231">
                  <c:v>4.4542849293410201E-2</c:v>
                </c:pt>
                <c:pt idx="5232">
                  <c:v>4.2308773327127201E-2</c:v>
                </c:pt>
                <c:pt idx="5233">
                  <c:v>4.0392739541025201E-2</c:v>
                </c:pt>
                <c:pt idx="5234">
                  <c:v>3.8671336307985998E-2</c:v>
                </c:pt>
                <c:pt idx="5235">
                  <c:v>3.7362903884363002E-2</c:v>
                </c:pt>
                <c:pt idx="5236">
                  <c:v>3.5714557905382201E-2</c:v>
                </c:pt>
                <c:pt idx="5237">
                  <c:v>3.48734488282232E-2</c:v>
                </c:pt>
                <c:pt idx="5238">
                  <c:v>3.3154297178681701E-2</c:v>
                </c:pt>
                <c:pt idx="5239">
                  <c:v>3.2496019106610097E-2</c:v>
                </c:pt>
                <c:pt idx="5240">
                  <c:v>3.13810941405714E-2</c:v>
                </c:pt>
                <c:pt idx="5241">
                  <c:v>3.1042066736149902E-2</c:v>
                </c:pt>
                <c:pt idx="5242">
                  <c:v>3.0127147523146401E-2</c:v>
                </c:pt>
                <c:pt idx="5243">
                  <c:v>2.9546954859959999E-2</c:v>
                </c:pt>
                <c:pt idx="5244">
                  <c:v>2.8604440294691599E-2</c:v>
                </c:pt>
                <c:pt idx="5245">
                  <c:v>2.8365957443286498E-2</c:v>
                </c:pt>
                <c:pt idx="5246">
                  <c:v>2.7643319497759701E-2</c:v>
                </c:pt>
                <c:pt idx="5247">
                  <c:v>2.7460924403323001E-2</c:v>
                </c:pt>
                <c:pt idx="5248">
                  <c:v>2.6662155168651301E-2</c:v>
                </c:pt>
                <c:pt idx="5249">
                  <c:v>2.5975134652611899E-2</c:v>
                </c:pt>
                <c:pt idx="5250">
                  <c:v>2.5595866704254899E-2</c:v>
                </c:pt>
                <c:pt idx="5251">
                  <c:v>2.5595866704254899E-2</c:v>
                </c:pt>
                <c:pt idx="5252">
                  <c:v>2.4632884808609801E-2</c:v>
                </c:pt>
                <c:pt idx="5253">
                  <c:v>2.4632884808609801E-2</c:v>
                </c:pt>
                <c:pt idx="5254">
                  <c:v>2.4175865387986599E-2</c:v>
                </c:pt>
                <c:pt idx="5255">
                  <c:v>2.3580698314918099E-2</c:v>
                </c:pt>
                <c:pt idx="5256">
                  <c:v>2.3514024818974699E-2</c:v>
                </c:pt>
                <c:pt idx="5257">
                  <c:v>2.3514024818974699E-2</c:v>
                </c:pt>
                <c:pt idx="5258">
                  <c:v>2.32462117417776E-2</c:v>
                </c:pt>
                <c:pt idx="5259">
                  <c:v>2.2431635905764202E-2</c:v>
                </c:pt>
                <c:pt idx="5260">
                  <c:v>2.2431635905764202E-2</c:v>
                </c:pt>
                <c:pt idx="5261">
                  <c:v>2.1948358056950501E-2</c:v>
                </c:pt>
                <c:pt idx="5262">
                  <c:v>2.15290914746358E-2</c:v>
                </c:pt>
                <c:pt idx="5263">
                  <c:v>2.131765193442E-2</c:v>
                </c:pt>
                <c:pt idx="5264">
                  <c:v>2.1878808560256601E-2</c:v>
                </c:pt>
                <c:pt idx="5265">
                  <c:v>2.2431635905764202E-2</c:v>
                </c:pt>
                <c:pt idx="5266">
                  <c:v>2.7155340102860401E-2</c:v>
                </c:pt>
                <c:pt idx="5267">
                  <c:v>2.131765193442E-2</c:v>
                </c:pt>
                <c:pt idx="5268">
                  <c:v>2.131765193442E-2</c:v>
                </c:pt>
                <c:pt idx="5269">
                  <c:v>2.1033800634481799E-2</c:v>
                </c:pt>
                <c:pt idx="5270">
                  <c:v>0.44469183991223199</c:v>
                </c:pt>
                <c:pt idx="5271">
                  <c:v>4.8258634062121601E-2</c:v>
                </c:pt>
                <c:pt idx="5272">
                  <c:v>4.4817470125324201E-2</c:v>
                </c:pt>
                <c:pt idx="5273">
                  <c:v>5.4743989439291298E-2</c:v>
                </c:pt>
                <c:pt idx="5274">
                  <c:v>4.9775771514631903E-2</c:v>
                </c:pt>
                <c:pt idx="5275">
                  <c:v>3.23855449299413E-2</c:v>
                </c:pt>
                <c:pt idx="5276">
                  <c:v>2.9546954859959999E-2</c:v>
                </c:pt>
                <c:pt idx="5277">
                  <c:v>2.7643319497759701E-2</c:v>
                </c:pt>
                <c:pt idx="5278">
                  <c:v>2.5975134652611899E-2</c:v>
                </c:pt>
                <c:pt idx="5279">
                  <c:v>2.5020687082844401E-2</c:v>
                </c:pt>
                <c:pt idx="5280">
                  <c:v>1.8316852826735401E-4</c:v>
                </c:pt>
                <c:pt idx="5281">
                  <c:v>1.8316852826735401E-4</c:v>
                </c:pt>
                <c:pt idx="5282">
                  <c:v>1.8316852826735401E-4</c:v>
                </c:pt>
                <c:pt idx="5283">
                  <c:v>1.8316852826735401E-4</c:v>
                </c:pt>
                <c:pt idx="5284">
                  <c:v>1.8316852826735401E-4</c:v>
                </c:pt>
                <c:pt idx="5285">
                  <c:v>1.8316852826735401E-4</c:v>
                </c:pt>
                <c:pt idx="5286">
                  <c:v>1.8316852826735401E-4</c:v>
                </c:pt>
                <c:pt idx="5287">
                  <c:v>1.8316852826735401E-4</c:v>
                </c:pt>
                <c:pt idx="5288">
                  <c:v>1.8316852826735401E-4</c:v>
                </c:pt>
                <c:pt idx="5289">
                  <c:v>1.8316852826735401E-4</c:v>
                </c:pt>
                <c:pt idx="5290">
                  <c:v>1.8316852826735401E-4</c:v>
                </c:pt>
                <c:pt idx="5291">
                  <c:v>1.8316852826735401E-4</c:v>
                </c:pt>
                <c:pt idx="5292">
                  <c:v>1.8316852826735401E-4</c:v>
                </c:pt>
                <c:pt idx="5293">
                  <c:v>1.8316852826735401E-4</c:v>
                </c:pt>
                <c:pt idx="5294">
                  <c:v>1.8316852826735401E-4</c:v>
                </c:pt>
                <c:pt idx="5295">
                  <c:v>1.8316852826735401E-4</c:v>
                </c:pt>
                <c:pt idx="5296">
                  <c:v>1.8316852826735401E-4</c:v>
                </c:pt>
                <c:pt idx="5297">
                  <c:v>1.8316852826735401E-4</c:v>
                </c:pt>
                <c:pt idx="5298">
                  <c:v>1.8316852826735401E-4</c:v>
                </c:pt>
                <c:pt idx="5299">
                  <c:v>1.8316852826735401E-4</c:v>
                </c:pt>
                <c:pt idx="5300">
                  <c:v>1.8316852826735401E-4</c:v>
                </c:pt>
                <c:pt idx="5301">
                  <c:v>1.8316852826735401E-4</c:v>
                </c:pt>
                <c:pt idx="5302">
                  <c:v>1.8316852826735401E-4</c:v>
                </c:pt>
                <c:pt idx="5303">
                  <c:v>1.8316852826735401E-4</c:v>
                </c:pt>
                <c:pt idx="5304">
                  <c:v>1.8316852826735401E-4</c:v>
                </c:pt>
                <c:pt idx="5305">
                  <c:v>1.8316852826735401E-4</c:v>
                </c:pt>
                <c:pt idx="5306">
                  <c:v>1.8316852826735401E-4</c:v>
                </c:pt>
                <c:pt idx="5307">
                  <c:v>1.8316852826735401E-4</c:v>
                </c:pt>
                <c:pt idx="5308">
                  <c:v>1.8316852826735401E-4</c:v>
                </c:pt>
                <c:pt idx="5309">
                  <c:v>1.8316852826735401E-4</c:v>
                </c:pt>
                <c:pt idx="5310">
                  <c:v>1.8316852826735401E-4</c:v>
                </c:pt>
                <c:pt idx="5311">
                  <c:v>1.8316852826735401E-4</c:v>
                </c:pt>
                <c:pt idx="5312">
                  <c:v>1.8316852826735401E-4</c:v>
                </c:pt>
                <c:pt idx="5313">
                  <c:v>1.8316852826735401E-4</c:v>
                </c:pt>
                <c:pt idx="5314">
                  <c:v>1.8316852826735401E-4</c:v>
                </c:pt>
                <c:pt idx="5315">
                  <c:v>1.8316852826735401E-4</c:v>
                </c:pt>
                <c:pt idx="5316">
                  <c:v>1.8316852826735401E-4</c:v>
                </c:pt>
                <c:pt idx="5317">
                  <c:v>1.8316852826735401E-4</c:v>
                </c:pt>
                <c:pt idx="5318">
                  <c:v>1.8316852826735401E-4</c:v>
                </c:pt>
                <c:pt idx="5319">
                  <c:v>1.8316852826735401E-4</c:v>
                </c:pt>
                <c:pt idx="5320">
                  <c:v>1.8316852826735401E-4</c:v>
                </c:pt>
                <c:pt idx="5321">
                  <c:v>1.8316852826735401E-4</c:v>
                </c:pt>
                <c:pt idx="5322">
                  <c:v>1.8316852826735401E-4</c:v>
                </c:pt>
                <c:pt idx="5323">
                  <c:v>1.8316852826735401E-4</c:v>
                </c:pt>
                <c:pt idx="5324">
                  <c:v>1.8316852826735401E-4</c:v>
                </c:pt>
                <c:pt idx="5325">
                  <c:v>1.8316852826735401E-4</c:v>
                </c:pt>
                <c:pt idx="5326">
                  <c:v>1.8316852826735401E-4</c:v>
                </c:pt>
                <c:pt idx="5327">
                  <c:v>1.8316852826735401E-4</c:v>
                </c:pt>
                <c:pt idx="5328">
                  <c:v>1.8316852826735401E-4</c:v>
                </c:pt>
                <c:pt idx="5329">
                  <c:v>1.8316852826735401E-4</c:v>
                </c:pt>
                <c:pt idx="5330">
                  <c:v>1.8316852826735401E-4</c:v>
                </c:pt>
                <c:pt idx="5331">
                  <c:v>1.8316852826735401E-4</c:v>
                </c:pt>
                <c:pt idx="5332">
                  <c:v>1.8316852826735401E-4</c:v>
                </c:pt>
                <c:pt idx="5333">
                  <c:v>1.8316852826735401E-4</c:v>
                </c:pt>
                <c:pt idx="5334">
                  <c:v>1.8316852826735401E-4</c:v>
                </c:pt>
                <c:pt idx="5335">
                  <c:v>1.8316852826735401E-4</c:v>
                </c:pt>
                <c:pt idx="5336">
                  <c:v>1.8316852826735401E-4</c:v>
                </c:pt>
                <c:pt idx="5337">
                  <c:v>1.8316852826735401E-4</c:v>
                </c:pt>
                <c:pt idx="5338">
                  <c:v>1.8316852826735401E-4</c:v>
                </c:pt>
                <c:pt idx="5339">
                  <c:v>1.8316852826735401E-4</c:v>
                </c:pt>
                <c:pt idx="5340">
                  <c:v>1.8316852826735401E-4</c:v>
                </c:pt>
                <c:pt idx="5341">
                  <c:v>1.8316852826735401E-4</c:v>
                </c:pt>
                <c:pt idx="5342">
                  <c:v>1.8316852826735401E-4</c:v>
                </c:pt>
                <c:pt idx="5343">
                  <c:v>1.8316852826735401E-4</c:v>
                </c:pt>
                <c:pt idx="5344">
                  <c:v>1.8316852826735401E-4</c:v>
                </c:pt>
                <c:pt idx="5345">
                  <c:v>1.8316852826735401E-4</c:v>
                </c:pt>
                <c:pt idx="5346">
                  <c:v>1.8316852826735401E-4</c:v>
                </c:pt>
                <c:pt idx="5347">
                  <c:v>1.8316852826735401E-4</c:v>
                </c:pt>
                <c:pt idx="5348">
                  <c:v>1.8316852826735401E-4</c:v>
                </c:pt>
                <c:pt idx="5349">
                  <c:v>1.8316852826735401E-4</c:v>
                </c:pt>
                <c:pt idx="5350">
                  <c:v>1.8316852826735401E-4</c:v>
                </c:pt>
                <c:pt idx="5351">
                  <c:v>1.8316852826735401E-4</c:v>
                </c:pt>
                <c:pt idx="5352">
                  <c:v>1.8316852826735401E-4</c:v>
                </c:pt>
                <c:pt idx="5353">
                  <c:v>1.8316852826735401E-4</c:v>
                </c:pt>
                <c:pt idx="5354">
                  <c:v>1.8316852826735401E-4</c:v>
                </c:pt>
                <c:pt idx="5355">
                  <c:v>1.8316852826735401E-4</c:v>
                </c:pt>
                <c:pt idx="5356">
                  <c:v>1.8316852826735401E-4</c:v>
                </c:pt>
                <c:pt idx="5357">
                  <c:v>1.8316852826735401E-4</c:v>
                </c:pt>
                <c:pt idx="5358">
                  <c:v>1.8316852826735401E-4</c:v>
                </c:pt>
                <c:pt idx="5359">
                  <c:v>1.8316852826735401E-4</c:v>
                </c:pt>
                <c:pt idx="5360">
                  <c:v>1.8316852826735401E-4</c:v>
                </c:pt>
                <c:pt idx="5361">
                  <c:v>1.8316852826735401E-4</c:v>
                </c:pt>
                <c:pt idx="5362">
                  <c:v>1.8316852826735401E-4</c:v>
                </c:pt>
                <c:pt idx="5363">
                  <c:v>1.8316852826735401E-4</c:v>
                </c:pt>
                <c:pt idx="5364">
                  <c:v>1.8316852826735401E-4</c:v>
                </c:pt>
                <c:pt idx="5365">
                  <c:v>1.8316852826735401E-4</c:v>
                </c:pt>
                <c:pt idx="5366">
                  <c:v>1.8316852826735401E-4</c:v>
                </c:pt>
                <c:pt idx="5367">
                  <c:v>1.8316852826735401E-4</c:v>
                </c:pt>
                <c:pt idx="5368">
                  <c:v>1.8316852826735401E-4</c:v>
                </c:pt>
                <c:pt idx="5369">
                  <c:v>1.8316852826735401E-4</c:v>
                </c:pt>
                <c:pt idx="5370">
                  <c:v>1.8316852826735401E-4</c:v>
                </c:pt>
                <c:pt idx="5371">
                  <c:v>1.8316852826735401E-4</c:v>
                </c:pt>
                <c:pt idx="5372">
                  <c:v>1.8316852826735401E-4</c:v>
                </c:pt>
                <c:pt idx="5373">
                  <c:v>1.8316852826735401E-4</c:v>
                </c:pt>
                <c:pt idx="5374">
                  <c:v>1.8316852826735401E-4</c:v>
                </c:pt>
                <c:pt idx="5375">
                  <c:v>1.8316852826735401E-4</c:v>
                </c:pt>
                <c:pt idx="5376">
                  <c:v>1.8316852826735401E-4</c:v>
                </c:pt>
                <c:pt idx="5377">
                  <c:v>1.8316852826735401E-4</c:v>
                </c:pt>
                <c:pt idx="5378">
                  <c:v>1.8316852826735401E-4</c:v>
                </c:pt>
                <c:pt idx="5379">
                  <c:v>1.8316852826735401E-4</c:v>
                </c:pt>
                <c:pt idx="5380">
                  <c:v>1.8316852826735401E-4</c:v>
                </c:pt>
                <c:pt idx="5381">
                  <c:v>1.8316852826735401E-4</c:v>
                </c:pt>
                <c:pt idx="5382">
                  <c:v>1.8316852826735401E-4</c:v>
                </c:pt>
                <c:pt idx="5383">
                  <c:v>1.8316852826735401E-4</c:v>
                </c:pt>
                <c:pt idx="5384">
                  <c:v>1.8316852826735401E-4</c:v>
                </c:pt>
                <c:pt idx="5385">
                  <c:v>1.8316852826735401E-4</c:v>
                </c:pt>
                <c:pt idx="5386">
                  <c:v>1.8316852826735401E-4</c:v>
                </c:pt>
                <c:pt idx="5387">
                  <c:v>1.8316852826735401E-4</c:v>
                </c:pt>
                <c:pt idx="5388">
                  <c:v>1.8316852826735401E-4</c:v>
                </c:pt>
                <c:pt idx="5389">
                  <c:v>1.8316852826735401E-4</c:v>
                </c:pt>
                <c:pt idx="5390">
                  <c:v>1.8316852826735401E-4</c:v>
                </c:pt>
                <c:pt idx="5391">
                  <c:v>1.8316852826735401E-4</c:v>
                </c:pt>
                <c:pt idx="5392">
                  <c:v>1.8316852826735401E-4</c:v>
                </c:pt>
                <c:pt idx="5393">
                  <c:v>1.8316852826735401E-4</c:v>
                </c:pt>
                <c:pt idx="5394">
                  <c:v>1.8316852826735401E-4</c:v>
                </c:pt>
                <c:pt idx="5395">
                  <c:v>1.8316852826735401E-4</c:v>
                </c:pt>
                <c:pt idx="5396">
                  <c:v>1.8316852826735401E-4</c:v>
                </c:pt>
                <c:pt idx="5397">
                  <c:v>1.8316852826735401E-4</c:v>
                </c:pt>
                <c:pt idx="5398">
                  <c:v>1.8316852826735401E-4</c:v>
                </c:pt>
                <c:pt idx="5399">
                  <c:v>1.8316852826735401E-4</c:v>
                </c:pt>
                <c:pt idx="5400">
                  <c:v>1.8316852826735401E-4</c:v>
                </c:pt>
                <c:pt idx="5401">
                  <c:v>1.8316852826735401E-4</c:v>
                </c:pt>
                <c:pt idx="5402">
                  <c:v>1.8316852826735401E-4</c:v>
                </c:pt>
                <c:pt idx="5403">
                  <c:v>1.8316852826735401E-4</c:v>
                </c:pt>
                <c:pt idx="5404">
                  <c:v>1.8316852826735401E-4</c:v>
                </c:pt>
                <c:pt idx="5405">
                  <c:v>1.8316852826735401E-4</c:v>
                </c:pt>
                <c:pt idx="5406">
                  <c:v>1.8316852826735401E-4</c:v>
                </c:pt>
                <c:pt idx="5407">
                  <c:v>1.8316852826735401E-4</c:v>
                </c:pt>
                <c:pt idx="5408">
                  <c:v>1.8316852826735401E-4</c:v>
                </c:pt>
                <c:pt idx="5409">
                  <c:v>1.8316852826735401E-4</c:v>
                </c:pt>
                <c:pt idx="5410">
                  <c:v>1.8316852826735401E-4</c:v>
                </c:pt>
                <c:pt idx="5411">
                  <c:v>1.8316852826735401E-4</c:v>
                </c:pt>
                <c:pt idx="5412">
                  <c:v>1.8316852826735401E-4</c:v>
                </c:pt>
                <c:pt idx="5413">
                  <c:v>1.8316852826735401E-4</c:v>
                </c:pt>
                <c:pt idx="5414">
                  <c:v>1.8316852826735401E-4</c:v>
                </c:pt>
                <c:pt idx="5415">
                  <c:v>1.8316852826735401E-4</c:v>
                </c:pt>
                <c:pt idx="5416">
                  <c:v>1.8316852826735401E-4</c:v>
                </c:pt>
                <c:pt idx="5417">
                  <c:v>1.8316852826735401E-4</c:v>
                </c:pt>
                <c:pt idx="5418">
                  <c:v>1.8316852826735401E-4</c:v>
                </c:pt>
                <c:pt idx="5419">
                  <c:v>1.8316852826735401E-4</c:v>
                </c:pt>
                <c:pt idx="5420">
                  <c:v>1.8316852826735401E-4</c:v>
                </c:pt>
                <c:pt idx="5421">
                  <c:v>1.8316852826735401E-4</c:v>
                </c:pt>
                <c:pt idx="5422">
                  <c:v>1.8316852826735401E-4</c:v>
                </c:pt>
                <c:pt idx="5423">
                  <c:v>1.8316852826735401E-4</c:v>
                </c:pt>
                <c:pt idx="5424">
                  <c:v>1.8316852826735401E-4</c:v>
                </c:pt>
                <c:pt idx="5425">
                  <c:v>1.8316852826735401E-4</c:v>
                </c:pt>
                <c:pt idx="5426">
                  <c:v>1.8316852826735401E-4</c:v>
                </c:pt>
                <c:pt idx="5427">
                  <c:v>1.8316852826735401E-4</c:v>
                </c:pt>
                <c:pt idx="5428">
                  <c:v>1.8316852826735401E-4</c:v>
                </c:pt>
                <c:pt idx="5429">
                  <c:v>1.8316852826735401E-4</c:v>
                </c:pt>
                <c:pt idx="5430">
                  <c:v>1.8316852826735401E-4</c:v>
                </c:pt>
                <c:pt idx="5431">
                  <c:v>1.8316852826735401E-4</c:v>
                </c:pt>
                <c:pt idx="5432">
                  <c:v>1.8316852826735401E-4</c:v>
                </c:pt>
                <c:pt idx="5433">
                  <c:v>1.8316852826735401E-4</c:v>
                </c:pt>
                <c:pt idx="5434">
                  <c:v>1.8316852826735401E-4</c:v>
                </c:pt>
                <c:pt idx="5435">
                  <c:v>1.8316852826735401E-4</c:v>
                </c:pt>
                <c:pt idx="5436">
                  <c:v>1.8316852826735401E-4</c:v>
                </c:pt>
                <c:pt idx="5437">
                  <c:v>1.8316852826735401E-4</c:v>
                </c:pt>
                <c:pt idx="5438">
                  <c:v>1.8316852826735401E-4</c:v>
                </c:pt>
                <c:pt idx="5439">
                  <c:v>1.8316852826735401E-4</c:v>
                </c:pt>
                <c:pt idx="5440">
                  <c:v>1.8316852826735401E-4</c:v>
                </c:pt>
                <c:pt idx="5441">
                  <c:v>1.8316852826735401E-4</c:v>
                </c:pt>
                <c:pt idx="5442">
                  <c:v>1.8316852826735401E-4</c:v>
                </c:pt>
                <c:pt idx="5443">
                  <c:v>1.8316852826735401E-4</c:v>
                </c:pt>
                <c:pt idx="5444">
                  <c:v>1.8316852826735401E-4</c:v>
                </c:pt>
                <c:pt idx="5445">
                  <c:v>1.8316852826735401E-4</c:v>
                </c:pt>
                <c:pt idx="5446">
                  <c:v>1.8316852826735401E-4</c:v>
                </c:pt>
                <c:pt idx="5447">
                  <c:v>1.8316852826735401E-4</c:v>
                </c:pt>
                <c:pt idx="5448">
                  <c:v>1.8316852826735401E-4</c:v>
                </c:pt>
                <c:pt idx="5449">
                  <c:v>1.8316852826735401E-4</c:v>
                </c:pt>
                <c:pt idx="5450">
                  <c:v>1.8316852826735401E-4</c:v>
                </c:pt>
                <c:pt idx="5451">
                  <c:v>1.8316852826735401E-4</c:v>
                </c:pt>
                <c:pt idx="5452">
                  <c:v>1.8316852826735401E-4</c:v>
                </c:pt>
                <c:pt idx="5453">
                  <c:v>1.8316852826735401E-4</c:v>
                </c:pt>
                <c:pt idx="5454">
                  <c:v>1.8316852826735401E-4</c:v>
                </c:pt>
                <c:pt idx="5455">
                  <c:v>1.8316852826735401E-4</c:v>
                </c:pt>
                <c:pt idx="5456">
                  <c:v>1.8316852826735401E-4</c:v>
                </c:pt>
                <c:pt idx="5457">
                  <c:v>1.8316852826735401E-4</c:v>
                </c:pt>
                <c:pt idx="5458">
                  <c:v>1.8316852826735401E-4</c:v>
                </c:pt>
                <c:pt idx="5459">
                  <c:v>1.8316852826735401E-4</c:v>
                </c:pt>
                <c:pt idx="5460">
                  <c:v>1.8316852826735401E-4</c:v>
                </c:pt>
                <c:pt idx="5461">
                  <c:v>1.8316852826735401E-4</c:v>
                </c:pt>
                <c:pt idx="5462">
                  <c:v>1.8316852826735401E-4</c:v>
                </c:pt>
                <c:pt idx="5463">
                  <c:v>1.8316852826735401E-4</c:v>
                </c:pt>
                <c:pt idx="5464">
                  <c:v>1.8316852826735401E-4</c:v>
                </c:pt>
                <c:pt idx="5465">
                  <c:v>1.8316852826735401E-4</c:v>
                </c:pt>
                <c:pt idx="5466">
                  <c:v>1.8316852826735401E-4</c:v>
                </c:pt>
                <c:pt idx="5467">
                  <c:v>1.8316852826735401E-4</c:v>
                </c:pt>
                <c:pt idx="5468">
                  <c:v>1.8316852826735401E-4</c:v>
                </c:pt>
                <c:pt idx="5469">
                  <c:v>1.8316852826735401E-4</c:v>
                </c:pt>
                <c:pt idx="5470">
                  <c:v>1.8316852826735401E-4</c:v>
                </c:pt>
                <c:pt idx="5471">
                  <c:v>1.8316852826735401E-4</c:v>
                </c:pt>
                <c:pt idx="5472">
                  <c:v>1.8316852826735401E-4</c:v>
                </c:pt>
                <c:pt idx="5473">
                  <c:v>1.8316852826735401E-4</c:v>
                </c:pt>
                <c:pt idx="5474">
                  <c:v>1.8316852826735401E-4</c:v>
                </c:pt>
                <c:pt idx="5475">
                  <c:v>1.8316852826735401E-4</c:v>
                </c:pt>
                <c:pt idx="5476">
                  <c:v>1.8316852826735401E-4</c:v>
                </c:pt>
                <c:pt idx="5477">
                  <c:v>1.8316852826735401E-4</c:v>
                </c:pt>
                <c:pt idx="5478">
                  <c:v>1.8316852826735401E-4</c:v>
                </c:pt>
                <c:pt idx="5479">
                  <c:v>1.8316852826735401E-4</c:v>
                </c:pt>
                <c:pt idx="5480">
                  <c:v>1.8316852826735401E-4</c:v>
                </c:pt>
                <c:pt idx="5481">
                  <c:v>1.8316852826735401E-4</c:v>
                </c:pt>
                <c:pt idx="5482">
                  <c:v>1.8316852826735401E-4</c:v>
                </c:pt>
                <c:pt idx="5483">
                  <c:v>1.8316852826735401E-4</c:v>
                </c:pt>
                <c:pt idx="5484">
                  <c:v>1.8316852826735401E-4</c:v>
                </c:pt>
                <c:pt idx="5485">
                  <c:v>1.8316852826735401E-4</c:v>
                </c:pt>
                <c:pt idx="5486">
                  <c:v>1.8316852826735401E-4</c:v>
                </c:pt>
                <c:pt idx="5487">
                  <c:v>1.8316852826735401E-4</c:v>
                </c:pt>
                <c:pt idx="5488">
                  <c:v>1.8316852826735401E-4</c:v>
                </c:pt>
                <c:pt idx="5489">
                  <c:v>1.8316852826735401E-4</c:v>
                </c:pt>
                <c:pt idx="5490">
                  <c:v>1.8316852826735401E-4</c:v>
                </c:pt>
                <c:pt idx="5491">
                  <c:v>1.8316852826735401E-4</c:v>
                </c:pt>
                <c:pt idx="5492">
                  <c:v>1.8316852826735401E-4</c:v>
                </c:pt>
                <c:pt idx="5493">
                  <c:v>1.8316852826735401E-4</c:v>
                </c:pt>
                <c:pt idx="5494">
                  <c:v>1.8316852826735401E-4</c:v>
                </c:pt>
                <c:pt idx="5495">
                  <c:v>1.8316852826735401E-4</c:v>
                </c:pt>
                <c:pt idx="5496">
                  <c:v>1.8316852826735401E-4</c:v>
                </c:pt>
                <c:pt idx="5497">
                  <c:v>1.8316852826735401E-4</c:v>
                </c:pt>
                <c:pt idx="5498">
                  <c:v>1.8316852826735401E-4</c:v>
                </c:pt>
                <c:pt idx="5499">
                  <c:v>1.8316852826735401E-4</c:v>
                </c:pt>
                <c:pt idx="5500">
                  <c:v>1.8316852826735401E-4</c:v>
                </c:pt>
                <c:pt idx="5501">
                  <c:v>1.8316852826735401E-4</c:v>
                </c:pt>
                <c:pt idx="5502">
                  <c:v>1.8316852826735401E-4</c:v>
                </c:pt>
                <c:pt idx="5503">
                  <c:v>1.8316852826735401E-4</c:v>
                </c:pt>
                <c:pt idx="5504">
                  <c:v>1.8316852826735401E-4</c:v>
                </c:pt>
                <c:pt idx="5505">
                  <c:v>1.8316852826735401E-4</c:v>
                </c:pt>
                <c:pt idx="5506">
                  <c:v>1.8316852826735401E-4</c:v>
                </c:pt>
                <c:pt idx="5507">
                  <c:v>1.8316852826735401E-4</c:v>
                </c:pt>
                <c:pt idx="5508">
                  <c:v>1.8316852826735401E-4</c:v>
                </c:pt>
                <c:pt idx="5509">
                  <c:v>1.8316852826735401E-4</c:v>
                </c:pt>
                <c:pt idx="5510">
                  <c:v>1.8316852826735401E-4</c:v>
                </c:pt>
                <c:pt idx="5511">
                  <c:v>1.8316852826735401E-4</c:v>
                </c:pt>
                <c:pt idx="5512">
                  <c:v>1.8316852826735401E-4</c:v>
                </c:pt>
                <c:pt idx="5513">
                  <c:v>1.8316852826735401E-4</c:v>
                </c:pt>
                <c:pt idx="5514">
                  <c:v>1.8316852826735401E-4</c:v>
                </c:pt>
                <c:pt idx="5515">
                  <c:v>1.8316852826735401E-4</c:v>
                </c:pt>
                <c:pt idx="5516">
                  <c:v>1.8316852826735401E-4</c:v>
                </c:pt>
                <c:pt idx="5517">
                  <c:v>1.8316852826735401E-4</c:v>
                </c:pt>
                <c:pt idx="5518">
                  <c:v>1.8316852826735401E-4</c:v>
                </c:pt>
                <c:pt idx="5519">
                  <c:v>1.8316852826735401E-4</c:v>
                </c:pt>
                <c:pt idx="5520">
                  <c:v>1.8316852826735401E-4</c:v>
                </c:pt>
                <c:pt idx="5521">
                  <c:v>1.8316852826735401E-4</c:v>
                </c:pt>
                <c:pt idx="5522">
                  <c:v>1.8316852826735401E-4</c:v>
                </c:pt>
                <c:pt idx="5523">
                  <c:v>1.8316852826735401E-4</c:v>
                </c:pt>
                <c:pt idx="5524">
                  <c:v>1.8316852826735401E-4</c:v>
                </c:pt>
                <c:pt idx="5525">
                  <c:v>1.8316852826735401E-4</c:v>
                </c:pt>
                <c:pt idx="5526">
                  <c:v>1.8316852826735401E-4</c:v>
                </c:pt>
                <c:pt idx="5527">
                  <c:v>1.8316852826735401E-4</c:v>
                </c:pt>
                <c:pt idx="5528">
                  <c:v>1.8316852826735401E-4</c:v>
                </c:pt>
                <c:pt idx="5529">
                  <c:v>1.8316852826735401E-4</c:v>
                </c:pt>
                <c:pt idx="5530">
                  <c:v>1.8316852826735401E-4</c:v>
                </c:pt>
                <c:pt idx="5531">
                  <c:v>1.8316852826735401E-4</c:v>
                </c:pt>
                <c:pt idx="5532">
                  <c:v>1.8316852826735401E-4</c:v>
                </c:pt>
                <c:pt idx="5533">
                  <c:v>1.8316852826735401E-4</c:v>
                </c:pt>
                <c:pt idx="5534">
                  <c:v>1.8316852826735401E-4</c:v>
                </c:pt>
                <c:pt idx="5535">
                  <c:v>1.8316852826735401E-4</c:v>
                </c:pt>
                <c:pt idx="5536">
                  <c:v>1.8316852826735401E-4</c:v>
                </c:pt>
                <c:pt idx="5537">
                  <c:v>1.8316852826735401E-4</c:v>
                </c:pt>
                <c:pt idx="5538">
                  <c:v>1.8316852826735401E-4</c:v>
                </c:pt>
                <c:pt idx="5539">
                  <c:v>1.8316852826735401E-4</c:v>
                </c:pt>
                <c:pt idx="5540">
                  <c:v>1.8316852826735401E-4</c:v>
                </c:pt>
                <c:pt idx="5541">
                  <c:v>1.8316852826735401E-4</c:v>
                </c:pt>
                <c:pt idx="5542">
                  <c:v>1.8316852826735401E-4</c:v>
                </c:pt>
                <c:pt idx="5543">
                  <c:v>1.8316852826735401E-4</c:v>
                </c:pt>
                <c:pt idx="5544">
                  <c:v>1.8316852826735401E-4</c:v>
                </c:pt>
                <c:pt idx="5545">
                  <c:v>1.8316852826735401E-4</c:v>
                </c:pt>
                <c:pt idx="5546">
                  <c:v>1.8316852826735401E-4</c:v>
                </c:pt>
                <c:pt idx="5547">
                  <c:v>1.8316852826735401E-4</c:v>
                </c:pt>
                <c:pt idx="5548">
                  <c:v>1.8316852826735401E-4</c:v>
                </c:pt>
                <c:pt idx="5549">
                  <c:v>1.8316852826735401E-4</c:v>
                </c:pt>
                <c:pt idx="5550">
                  <c:v>1.8316852826735401E-4</c:v>
                </c:pt>
                <c:pt idx="5551">
                  <c:v>1.8316852826735401E-4</c:v>
                </c:pt>
                <c:pt idx="5552">
                  <c:v>1.8316852826735401E-4</c:v>
                </c:pt>
                <c:pt idx="5553">
                  <c:v>1.8316852826735401E-4</c:v>
                </c:pt>
                <c:pt idx="5554">
                  <c:v>1.8316852826735401E-4</c:v>
                </c:pt>
                <c:pt idx="5555">
                  <c:v>1.8316852826735401E-4</c:v>
                </c:pt>
                <c:pt idx="5556">
                  <c:v>1.8316852826735401E-4</c:v>
                </c:pt>
                <c:pt idx="5557">
                  <c:v>1.8316852826735401E-4</c:v>
                </c:pt>
                <c:pt idx="5558">
                  <c:v>1.8316852826735401E-4</c:v>
                </c:pt>
                <c:pt idx="5559">
                  <c:v>1.8316852826735401E-4</c:v>
                </c:pt>
                <c:pt idx="5560">
                  <c:v>1.8316852826735401E-4</c:v>
                </c:pt>
                <c:pt idx="5561">
                  <c:v>1.8316852826735401E-4</c:v>
                </c:pt>
                <c:pt idx="5562">
                  <c:v>1.8316852826735401E-4</c:v>
                </c:pt>
                <c:pt idx="5563">
                  <c:v>1.8316852826735401E-4</c:v>
                </c:pt>
                <c:pt idx="5564">
                  <c:v>1.8316852826735401E-4</c:v>
                </c:pt>
                <c:pt idx="5565">
                  <c:v>1.8316852826735401E-4</c:v>
                </c:pt>
                <c:pt idx="5566">
                  <c:v>1.8316852826735401E-4</c:v>
                </c:pt>
                <c:pt idx="5567">
                  <c:v>1.8316852826735401E-4</c:v>
                </c:pt>
                <c:pt idx="5568">
                  <c:v>1.8316852826735401E-4</c:v>
                </c:pt>
                <c:pt idx="5569">
                  <c:v>1.8316852826735401E-4</c:v>
                </c:pt>
                <c:pt idx="5570">
                  <c:v>1.8316852826735401E-4</c:v>
                </c:pt>
                <c:pt idx="5571">
                  <c:v>1.8316852826735401E-4</c:v>
                </c:pt>
                <c:pt idx="5572">
                  <c:v>1.8316852826735401E-4</c:v>
                </c:pt>
                <c:pt idx="5573">
                  <c:v>1.8316852826735401E-4</c:v>
                </c:pt>
                <c:pt idx="5574">
                  <c:v>1.8316852826735401E-4</c:v>
                </c:pt>
                <c:pt idx="5575">
                  <c:v>1.8316852826735401E-4</c:v>
                </c:pt>
                <c:pt idx="5576">
                  <c:v>1.8316852826735401E-4</c:v>
                </c:pt>
                <c:pt idx="5577">
                  <c:v>1.8316852826735401E-4</c:v>
                </c:pt>
                <c:pt idx="5578">
                  <c:v>1.8316852826735401E-4</c:v>
                </c:pt>
                <c:pt idx="5579">
                  <c:v>1.8316852826735401E-4</c:v>
                </c:pt>
                <c:pt idx="5580">
                  <c:v>1.8316852826735401E-4</c:v>
                </c:pt>
                <c:pt idx="5581">
                  <c:v>1.8316852826735401E-4</c:v>
                </c:pt>
                <c:pt idx="5582">
                  <c:v>1.8316852826735401E-4</c:v>
                </c:pt>
                <c:pt idx="5583">
                  <c:v>1.8316852826735401E-4</c:v>
                </c:pt>
                <c:pt idx="5584">
                  <c:v>1.8316852826735401E-4</c:v>
                </c:pt>
                <c:pt idx="5585">
                  <c:v>1.8316852826735401E-4</c:v>
                </c:pt>
                <c:pt idx="5586">
                  <c:v>1.8316852826735401E-4</c:v>
                </c:pt>
                <c:pt idx="5587">
                  <c:v>1.8316852826735401E-4</c:v>
                </c:pt>
                <c:pt idx="5588">
                  <c:v>1.8316852826735401E-4</c:v>
                </c:pt>
                <c:pt idx="5589">
                  <c:v>1.8316852826735401E-4</c:v>
                </c:pt>
                <c:pt idx="5590">
                  <c:v>1.8316852826735401E-4</c:v>
                </c:pt>
                <c:pt idx="5591">
                  <c:v>1.8316852826735401E-4</c:v>
                </c:pt>
                <c:pt idx="5592">
                  <c:v>1.8316852826735401E-4</c:v>
                </c:pt>
                <c:pt idx="5593">
                  <c:v>1.8316852826735401E-4</c:v>
                </c:pt>
                <c:pt idx="5594">
                  <c:v>1.8316852826735401E-4</c:v>
                </c:pt>
                <c:pt idx="5595">
                  <c:v>1.8316852826735401E-4</c:v>
                </c:pt>
                <c:pt idx="5596">
                  <c:v>1.8316852826735401E-4</c:v>
                </c:pt>
                <c:pt idx="5597">
                  <c:v>1.8316852826735401E-4</c:v>
                </c:pt>
                <c:pt idx="5598">
                  <c:v>1.8316852826735401E-4</c:v>
                </c:pt>
                <c:pt idx="5599">
                  <c:v>1.8316852826735401E-4</c:v>
                </c:pt>
                <c:pt idx="5600">
                  <c:v>1.8316852826735401E-4</c:v>
                </c:pt>
                <c:pt idx="5601">
                  <c:v>1.8316852826735401E-4</c:v>
                </c:pt>
                <c:pt idx="5602">
                  <c:v>1.8316852826735401E-4</c:v>
                </c:pt>
                <c:pt idx="5603">
                  <c:v>1.8316852826735401E-4</c:v>
                </c:pt>
                <c:pt idx="5604">
                  <c:v>1.8316852826735401E-4</c:v>
                </c:pt>
                <c:pt idx="5605">
                  <c:v>1.8316852826735401E-4</c:v>
                </c:pt>
                <c:pt idx="5606">
                  <c:v>1.8316852826735401E-4</c:v>
                </c:pt>
                <c:pt idx="5607">
                  <c:v>1.8316852826735401E-4</c:v>
                </c:pt>
                <c:pt idx="5608">
                  <c:v>1.8316852826735401E-4</c:v>
                </c:pt>
                <c:pt idx="5609">
                  <c:v>1.8316852826735401E-4</c:v>
                </c:pt>
                <c:pt idx="5610">
                  <c:v>1.8316852826735401E-4</c:v>
                </c:pt>
                <c:pt idx="5611">
                  <c:v>1.8316852826735401E-4</c:v>
                </c:pt>
                <c:pt idx="5612">
                  <c:v>1.8316852826735401E-4</c:v>
                </c:pt>
                <c:pt idx="5613">
                  <c:v>1.8316852826735401E-4</c:v>
                </c:pt>
                <c:pt idx="5614">
                  <c:v>1.8316852826735401E-4</c:v>
                </c:pt>
                <c:pt idx="5615">
                  <c:v>1.8316852826735401E-4</c:v>
                </c:pt>
                <c:pt idx="5616">
                  <c:v>1.8316852826735401E-4</c:v>
                </c:pt>
                <c:pt idx="5617">
                  <c:v>1.8316852826735401E-4</c:v>
                </c:pt>
                <c:pt idx="5618">
                  <c:v>1.8316852826735401E-4</c:v>
                </c:pt>
                <c:pt idx="5619">
                  <c:v>1.8316852826735401E-4</c:v>
                </c:pt>
                <c:pt idx="5620">
                  <c:v>1.8316852826735401E-4</c:v>
                </c:pt>
                <c:pt idx="5621">
                  <c:v>1.8316852826735401E-4</c:v>
                </c:pt>
                <c:pt idx="5622">
                  <c:v>1.8316852826735401E-4</c:v>
                </c:pt>
                <c:pt idx="5623">
                  <c:v>1.8316852826735401E-4</c:v>
                </c:pt>
                <c:pt idx="5624">
                  <c:v>1.8316852826735401E-4</c:v>
                </c:pt>
                <c:pt idx="5625">
                  <c:v>1.8316852826735401E-4</c:v>
                </c:pt>
                <c:pt idx="5626">
                  <c:v>1.8316852826735401E-4</c:v>
                </c:pt>
                <c:pt idx="5627">
                  <c:v>1.8316852826735401E-4</c:v>
                </c:pt>
                <c:pt idx="5628">
                  <c:v>1.8316852826735401E-4</c:v>
                </c:pt>
                <c:pt idx="5629">
                  <c:v>1.8316852826735401E-4</c:v>
                </c:pt>
                <c:pt idx="5630">
                  <c:v>1.8316852826735401E-4</c:v>
                </c:pt>
                <c:pt idx="5631">
                  <c:v>1.8316852826735401E-4</c:v>
                </c:pt>
                <c:pt idx="5632">
                  <c:v>1.8316852826735401E-4</c:v>
                </c:pt>
                <c:pt idx="5633">
                  <c:v>1.8316852826735401E-4</c:v>
                </c:pt>
                <c:pt idx="5634">
                  <c:v>1.8316852826735401E-4</c:v>
                </c:pt>
                <c:pt idx="5635">
                  <c:v>1.8316852826735401E-4</c:v>
                </c:pt>
                <c:pt idx="5636">
                  <c:v>1.8316852826735401E-4</c:v>
                </c:pt>
                <c:pt idx="5637">
                  <c:v>1.8316852826735401E-4</c:v>
                </c:pt>
                <c:pt idx="5638">
                  <c:v>1.8316852826735401E-4</c:v>
                </c:pt>
                <c:pt idx="5639">
                  <c:v>1.8316852826735401E-4</c:v>
                </c:pt>
                <c:pt idx="5640">
                  <c:v>1.8316852826735401E-4</c:v>
                </c:pt>
                <c:pt idx="5641">
                  <c:v>1.8316852826735401E-4</c:v>
                </c:pt>
                <c:pt idx="5642">
                  <c:v>1.8316852826735401E-4</c:v>
                </c:pt>
                <c:pt idx="5643">
                  <c:v>1.8316852826735401E-4</c:v>
                </c:pt>
                <c:pt idx="5644">
                  <c:v>1.8316852826735401E-4</c:v>
                </c:pt>
                <c:pt idx="5645">
                  <c:v>1.8316852826735401E-4</c:v>
                </c:pt>
                <c:pt idx="5646">
                  <c:v>1.8316852826735401E-4</c:v>
                </c:pt>
                <c:pt idx="5647">
                  <c:v>1.8316852826735401E-4</c:v>
                </c:pt>
                <c:pt idx="5648">
                  <c:v>1.8316852826735401E-4</c:v>
                </c:pt>
                <c:pt idx="5649">
                  <c:v>1.8316852826735401E-4</c:v>
                </c:pt>
                <c:pt idx="5650">
                  <c:v>1.8316852826735401E-4</c:v>
                </c:pt>
                <c:pt idx="5651">
                  <c:v>1.8316852826735401E-4</c:v>
                </c:pt>
                <c:pt idx="5652">
                  <c:v>1.8316852826735401E-4</c:v>
                </c:pt>
                <c:pt idx="5653">
                  <c:v>1.8316852826735401E-4</c:v>
                </c:pt>
                <c:pt idx="5654">
                  <c:v>1.8316852826735401E-4</c:v>
                </c:pt>
                <c:pt idx="5655">
                  <c:v>1.8316852826735401E-4</c:v>
                </c:pt>
                <c:pt idx="5656">
                  <c:v>1.8316852826735401E-4</c:v>
                </c:pt>
                <c:pt idx="5657">
                  <c:v>1.8316852826735401E-4</c:v>
                </c:pt>
                <c:pt idx="5658">
                  <c:v>1.8316852826735401E-4</c:v>
                </c:pt>
                <c:pt idx="5659">
                  <c:v>1.8316852826735401E-4</c:v>
                </c:pt>
                <c:pt idx="5660">
                  <c:v>1.8316852826735401E-4</c:v>
                </c:pt>
                <c:pt idx="5661">
                  <c:v>1.8316852826735401E-4</c:v>
                </c:pt>
                <c:pt idx="5662">
                  <c:v>1.8316852826735401E-4</c:v>
                </c:pt>
                <c:pt idx="5663">
                  <c:v>1.8316852826735401E-4</c:v>
                </c:pt>
                <c:pt idx="5664">
                  <c:v>1.8316852826735401E-4</c:v>
                </c:pt>
                <c:pt idx="5665">
                  <c:v>1.8316852826735401E-4</c:v>
                </c:pt>
                <c:pt idx="5666">
                  <c:v>1.8316852826735401E-4</c:v>
                </c:pt>
                <c:pt idx="5667">
                  <c:v>1.8316852826735401E-4</c:v>
                </c:pt>
                <c:pt idx="5668">
                  <c:v>1.8316852826735401E-4</c:v>
                </c:pt>
                <c:pt idx="5669">
                  <c:v>1.8316852826735401E-4</c:v>
                </c:pt>
                <c:pt idx="5670">
                  <c:v>1.8316852826735401E-4</c:v>
                </c:pt>
                <c:pt idx="5671">
                  <c:v>1.8316852826735401E-4</c:v>
                </c:pt>
                <c:pt idx="5672">
                  <c:v>1.8316852826735401E-4</c:v>
                </c:pt>
                <c:pt idx="5673">
                  <c:v>1.8316852826735401E-4</c:v>
                </c:pt>
                <c:pt idx="5674">
                  <c:v>1.8316852826735401E-4</c:v>
                </c:pt>
                <c:pt idx="5675">
                  <c:v>1.8316852826735401E-4</c:v>
                </c:pt>
                <c:pt idx="5676">
                  <c:v>1.8316852826735401E-4</c:v>
                </c:pt>
                <c:pt idx="5677">
                  <c:v>1.8316852826735401E-4</c:v>
                </c:pt>
                <c:pt idx="5678">
                  <c:v>1.8316852826735401E-4</c:v>
                </c:pt>
                <c:pt idx="5679">
                  <c:v>1.8316852826735401E-4</c:v>
                </c:pt>
                <c:pt idx="5680">
                  <c:v>1.8316852826735401E-4</c:v>
                </c:pt>
                <c:pt idx="5681">
                  <c:v>1.8316852826735401E-4</c:v>
                </c:pt>
                <c:pt idx="5682">
                  <c:v>1.8316852826735401E-4</c:v>
                </c:pt>
                <c:pt idx="5683">
                  <c:v>1.8316852826735401E-4</c:v>
                </c:pt>
                <c:pt idx="5684">
                  <c:v>1.8316852826735401E-4</c:v>
                </c:pt>
                <c:pt idx="5685">
                  <c:v>1.8316852826735401E-4</c:v>
                </c:pt>
                <c:pt idx="5686">
                  <c:v>1.8316852826735401E-4</c:v>
                </c:pt>
                <c:pt idx="5687">
                  <c:v>1.8316852826735401E-4</c:v>
                </c:pt>
                <c:pt idx="5688">
                  <c:v>1.8316852826735401E-4</c:v>
                </c:pt>
                <c:pt idx="5689">
                  <c:v>1.8316852826735401E-4</c:v>
                </c:pt>
                <c:pt idx="5690">
                  <c:v>1.8316852826735401E-4</c:v>
                </c:pt>
                <c:pt idx="5691">
                  <c:v>1.8316852826735401E-4</c:v>
                </c:pt>
                <c:pt idx="5692">
                  <c:v>1.8316852826735401E-4</c:v>
                </c:pt>
                <c:pt idx="5693">
                  <c:v>1.8316852826735401E-4</c:v>
                </c:pt>
                <c:pt idx="5694">
                  <c:v>1.8316852826735401E-4</c:v>
                </c:pt>
                <c:pt idx="5695">
                  <c:v>1.8316852826735401E-4</c:v>
                </c:pt>
                <c:pt idx="5696">
                  <c:v>1.8316852826735401E-4</c:v>
                </c:pt>
                <c:pt idx="5697">
                  <c:v>1.8316852826735401E-4</c:v>
                </c:pt>
                <c:pt idx="5698">
                  <c:v>1.8316852826735401E-4</c:v>
                </c:pt>
                <c:pt idx="5699">
                  <c:v>1.8316852826735401E-4</c:v>
                </c:pt>
                <c:pt idx="5700">
                  <c:v>1.8316852826735401E-4</c:v>
                </c:pt>
                <c:pt idx="5701">
                  <c:v>1.8316852826735401E-4</c:v>
                </c:pt>
                <c:pt idx="5702">
                  <c:v>1.8316852826735401E-4</c:v>
                </c:pt>
                <c:pt idx="5703">
                  <c:v>1.8316852826735401E-4</c:v>
                </c:pt>
                <c:pt idx="5704">
                  <c:v>1.8316852826735401E-4</c:v>
                </c:pt>
                <c:pt idx="5705">
                  <c:v>1.8316852826735401E-4</c:v>
                </c:pt>
                <c:pt idx="5706">
                  <c:v>1.8316852826735401E-4</c:v>
                </c:pt>
                <c:pt idx="5707">
                  <c:v>1.8316852826735401E-4</c:v>
                </c:pt>
                <c:pt idx="5708">
                  <c:v>1.8316852826735401E-4</c:v>
                </c:pt>
                <c:pt idx="5709">
                  <c:v>1.8316852826735401E-4</c:v>
                </c:pt>
                <c:pt idx="5710">
                  <c:v>1.8316852826735401E-4</c:v>
                </c:pt>
                <c:pt idx="5711">
                  <c:v>1.8316852826735401E-4</c:v>
                </c:pt>
                <c:pt idx="5712">
                  <c:v>1.8316852826735401E-4</c:v>
                </c:pt>
                <c:pt idx="5713">
                  <c:v>1.8316852826735401E-4</c:v>
                </c:pt>
                <c:pt idx="5714">
                  <c:v>1.8316852826735401E-4</c:v>
                </c:pt>
                <c:pt idx="5715">
                  <c:v>1.8316852826735401E-4</c:v>
                </c:pt>
                <c:pt idx="5716">
                  <c:v>1.8316852826735401E-4</c:v>
                </c:pt>
                <c:pt idx="5717">
                  <c:v>1.8316852826735401E-4</c:v>
                </c:pt>
                <c:pt idx="5718">
                  <c:v>1.8316852826735401E-4</c:v>
                </c:pt>
                <c:pt idx="5719">
                  <c:v>1.8316852826735401E-4</c:v>
                </c:pt>
                <c:pt idx="5720">
                  <c:v>1.8316852826735401E-4</c:v>
                </c:pt>
                <c:pt idx="5721">
                  <c:v>1.8316852826735401E-4</c:v>
                </c:pt>
                <c:pt idx="5722">
                  <c:v>1.8316852826735401E-4</c:v>
                </c:pt>
                <c:pt idx="5723">
                  <c:v>1.8316852826735401E-4</c:v>
                </c:pt>
                <c:pt idx="5724">
                  <c:v>1.8316852826735401E-4</c:v>
                </c:pt>
                <c:pt idx="5725">
                  <c:v>1.8316852826735401E-4</c:v>
                </c:pt>
                <c:pt idx="5726">
                  <c:v>1.8316852826735401E-4</c:v>
                </c:pt>
                <c:pt idx="5727">
                  <c:v>1.8316852826735401E-4</c:v>
                </c:pt>
                <c:pt idx="5728">
                  <c:v>1.8316852826735401E-4</c:v>
                </c:pt>
                <c:pt idx="5729">
                  <c:v>1.8316852826735401E-4</c:v>
                </c:pt>
                <c:pt idx="5730">
                  <c:v>1.8316852826735401E-4</c:v>
                </c:pt>
                <c:pt idx="5731">
                  <c:v>1.8316852826735401E-4</c:v>
                </c:pt>
                <c:pt idx="5732">
                  <c:v>1.8316852826735401E-4</c:v>
                </c:pt>
                <c:pt idx="5733">
                  <c:v>1.8316852826735401E-4</c:v>
                </c:pt>
                <c:pt idx="5734">
                  <c:v>1.8316852826735401E-4</c:v>
                </c:pt>
                <c:pt idx="5735">
                  <c:v>1.8316852826735401E-4</c:v>
                </c:pt>
                <c:pt idx="5736">
                  <c:v>1.8316852826735401E-4</c:v>
                </c:pt>
                <c:pt idx="5737">
                  <c:v>1.8316852826735401E-4</c:v>
                </c:pt>
                <c:pt idx="5738">
                  <c:v>1.8316852826735401E-4</c:v>
                </c:pt>
                <c:pt idx="5739">
                  <c:v>1.8316852826735401E-4</c:v>
                </c:pt>
                <c:pt idx="5740">
                  <c:v>1.8316852826735401E-4</c:v>
                </c:pt>
                <c:pt idx="5741">
                  <c:v>1.8316852826735401E-4</c:v>
                </c:pt>
                <c:pt idx="5742">
                  <c:v>1.8316852826735401E-4</c:v>
                </c:pt>
                <c:pt idx="5743">
                  <c:v>1.8316852826735401E-4</c:v>
                </c:pt>
                <c:pt idx="5744">
                  <c:v>1.8316852826735401E-4</c:v>
                </c:pt>
                <c:pt idx="5745">
                  <c:v>1.8316852826735401E-4</c:v>
                </c:pt>
                <c:pt idx="5746">
                  <c:v>1.8316852826735401E-4</c:v>
                </c:pt>
                <c:pt idx="5747">
                  <c:v>1.8316852826735401E-4</c:v>
                </c:pt>
                <c:pt idx="5748">
                  <c:v>1.8316852826735401E-4</c:v>
                </c:pt>
                <c:pt idx="5749">
                  <c:v>1.8316852826735401E-4</c:v>
                </c:pt>
                <c:pt idx="5750">
                  <c:v>1.8316852826735401E-4</c:v>
                </c:pt>
                <c:pt idx="5751">
                  <c:v>1.8316852826735401E-4</c:v>
                </c:pt>
                <c:pt idx="5752">
                  <c:v>1.8316852826735401E-4</c:v>
                </c:pt>
                <c:pt idx="5753">
                  <c:v>1.8316852826735401E-4</c:v>
                </c:pt>
                <c:pt idx="5754">
                  <c:v>1.8316852826735401E-4</c:v>
                </c:pt>
                <c:pt idx="5755">
                  <c:v>1.8316852826735401E-4</c:v>
                </c:pt>
                <c:pt idx="5756">
                  <c:v>1.8316852826735401E-4</c:v>
                </c:pt>
                <c:pt idx="5757">
                  <c:v>1.8316852826735401E-4</c:v>
                </c:pt>
                <c:pt idx="5758">
                  <c:v>1.8316852826735401E-4</c:v>
                </c:pt>
                <c:pt idx="5759">
                  <c:v>1.8316852826735401E-4</c:v>
                </c:pt>
                <c:pt idx="5760">
                  <c:v>1.8316852826735401E-4</c:v>
                </c:pt>
                <c:pt idx="5761">
                  <c:v>1.8316852826735401E-4</c:v>
                </c:pt>
                <c:pt idx="5762">
                  <c:v>1.8316852826735401E-4</c:v>
                </c:pt>
                <c:pt idx="5763">
                  <c:v>1.8316852826735401E-4</c:v>
                </c:pt>
                <c:pt idx="5764">
                  <c:v>1.8316852826735401E-4</c:v>
                </c:pt>
                <c:pt idx="5765">
                  <c:v>1.8316852826735401E-4</c:v>
                </c:pt>
                <c:pt idx="5766">
                  <c:v>1.8316852826735401E-4</c:v>
                </c:pt>
                <c:pt idx="5767">
                  <c:v>1.8316852826735401E-4</c:v>
                </c:pt>
                <c:pt idx="5768">
                  <c:v>1.8316852826735401E-4</c:v>
                </c:pt>
                <c:pt idx="5769">
                  <c:v>1.8316852826735401E-4</c:v>
                </c:pt>
                <c:pt idx="5770">
                  <c:v>1.8316852826735401E-4</c:v>
                </c:pt>
                <c:pt idx="5771">
                  <c:v>1.8316852826735401E-4</c:v>
                </c:pt>
                <c:pt idx="5772">
                  <c:v>1.8316852826735401E-4</c:v>
                </c:pt>
                <c:pt idx="5773">
                  <c:v>1.8316852826735401E-4</c:v>
                </c:pt>
                <c:pt idx="5774">
                  <c:v>1.8316852826735401E-4</c:v>
                </c:pt>
                <c:pt idx="5775">
                  <c:v>1.8316852826735401E-4</c:v>
                </c:pt>
                <c:pt idx="5776">
                  <c:v>1.8316852826735401E-4</c:v>
                </c:pt>
                <c:pt idx="5777">
                  <c:v>1.8316852826735401E-4</c:v>
                </c:pt>
                <c:pt idx="5778">
                  <c:v>1.8316852826735401E-4</c:v>
                </c:pt>
                <c:pt idx="5779">
                  <c:v>1.8316852826735401E-4</c:v>
                </c:pt>
                <c:pt idx="5780">
                  <c:v>1.8316852826735401E-4</c:v>
                </c:pt>
                <c:pt idx="5781">
                  <c:v>1.8316852826735401E-4</c:v>
                </c:pt>
                <c:pt idx="5782">
                  <c:v>1.8316852826735401E-4</c:v>
                </c:pt>
                <c:pt idx="5783">
                  <c:v>1.8316852826735401E-4</c:v>
                </c:pt>
                <c:pt idx="5784">
                  <c:v>1.8316852826735401E-4</c:v>
                </c:pt>
                <c:pt idx="5785">
                  <c:v>1.8316852826735401E-4</c:v>
                </c:pt>
                <c:pt idx="5786">
                  <c:v>1.8316852826735401E-4</c:v>
                </c:pt>
                <c:pt idx="5787">
                  <c:v>1.8316852826735401E-4</c:v>
                </c:pt>
                <c:pt idx="5788">
                  <c:v>1.8316852826735401E-4</c:v>
                </c:pt>
                <c:pt idx="5789">
                  <c:v>1.8316852826735401E-4</c:v>
                </c:pt>
                <c:pt idx="5790">
                  <c:v>1.8316852826735401E-4</c:v>
                </c:pt>
                <c:pt idx="5791">
                  <c:v>1.8316852826735401E-4</c:v>
                </c:pt>
                <c:pt idx="5792">
                  <c:v>1.8316852826735401E-4</c:v>
                </c:pt>
                <c:pt idx="5793">
                  <c:v>1.8316852826735401E-4</c:v>
                </c:pt>
                <c:pt idx="5794">
                  <c:v>1.8316852826735401E-4</c:v>
                </c:pt>
                <c:pt idx="5795">
                  <c:v>1.8316852826735401E-4</c:v>
                </c:pt>
                <c:pt idx="5796">
                  <c:v>1.8316852826735401E-4</c:v>
                </c:pt>
                <c:pt idx="5797">
                  <c:v>1.8316852826735401E-4</c:v>
                </c:pt>
                <c:pt idx="5798">
                  <c:v>1.8316852826735401E-4</c:v>
                </c:pt>
                <c:pt idx="5799">
                  <c:v>1.8316852826735401E-4</c:v>
                </c:pt>
                <c:pt idx="5800">
                  <c:v>1.8316852826735401E-4</c:v>
                </c:pt>
                <c:pt idx="5801">
                  <c:v>1.8316852826735401E-4</c:v>
                </c:pt>
                <c:pt idx="5802">
                  <c:v>1.8316852826735401E-4</c:v>
                </c:pt>
                <c:pt idx="5803">
                  <c:v>1.8316852826735401E-4</c:v>
                </c:pt>
                <c:pt idx="5804">
                  <c:v>1.8316852826735401E-4</c:v>
                </c:pt>
                <c:pt idx="5805">
                  <c:v>1.8316852826735401E-4</c:v>
                </c:pt>
                <c:pt idx="5806">
                  <c:v>1.8316852826735401E-4</c:v>
                </c:pt>
                <c:pt idx="5807">
                  <c:v>1.8316852826735401E-4</c:v>
                </c:pt>
                <c:pt idx="5808">
                  <c:v>1.8316852826735401E-4</c:v>
                </c:pt>
                <c:pt idx="5809">
                  <c:v>1.8316852826735401E-4</c:v>
                </c:pt>
                <c:pt idx="5810">
                  <c:v>1.8316852826735401E-4</c:v>
                </c:pt>
                <c:pt idx="5811">
                  <c:v>1.8316852826735401E-4</c:v>
                </c:pt>
                <c:pt idx="5812">
                  <c:v>1.8316852826735401E-4</c:v>
                </c:pt>
                <c:pt idx="5813">
                  <c:v>1.8316852826735401E-4</c:v>
                </c:pt>
                <c:pt idx="5814">
                  <c:v>1.8316852826735401E-4</c:v>
                </c:pt>
                <c:pt idx="5815">
                  <c:v>1.8316852826735401E-4</c:v>
                </c:pt>
                <c:pt idx="5816">
                  <c:v>1.8316852826735401E-4</c:v>
                </c:pt>
                <c:pt idx="5817">
                  <c:v>1.8316852826735401E-4</c:v>
                </c:pt>
                <c:pt idx="5818">
                  <c:v>1.8316852826735401E-4</c:v>
                </c:pt>
                <c:pt idx="5819">
                  <c:v>1.8316852826735401E-4</c:v>
                </c:pt>
                <c:pt idx="5820">
                  <c:v>1.8316852826735401E-4</c:v>
                </c:pt>
                <c:pt idx="5821">
                  <c:v>1.8316852826735401E-4</c:v>
                </c:pt>
                <c:pt idx="5822">
                  <c:v>1.8316852826735401E-4</c:v>
                </c:pt>
                <c:pt idx="5823">
                  <c:v>1.8316852826735401E-4</c:v>
                </c:pt>
                <c:pt idx="5824">
                  <c:v>1.8316852826735401E-4</c:v>
                </c:pt>
                <c:pt idx="5825">
                  <c:v>1.8316852826735401E-4</c:v>
                </c:pt>
                <c:pt idx="5826">
                  <c:v>1.8316852826735401E-4</c:v>
                </c:pt>
                <c:pt idx="5827">
                  <c:v>1.8316852826735401E-4</c:v>
                </c:pt>
                <c:pt idx="5828">
                  <c:v>1.8316852826735401E-4</c:v>
                </c:pt>
                <c:pt idx="5829">
                  <c:v>1.8316852826735401E-4</c:v>
                </c:pt>
                <c:pt idx="5830">
                  <c:v>1.8316852826735401E-4</c:v>
                </c:pt>
                <c:pt idx="5831">
                  <c:v>1.8316852826735401E-4</c:v>
                </c:pt>
                <c:pt idx="5832">
                  <c:v>1.8316852826735401E-4</c:v>
                </c:pt>
                <c:pt idx="5833">
                  <c:v>1.8316852826735401E-4</c:v>
                </c:pt>
                <c:pt idx="5834">
                  <c:v>1.8316852826735401E-4</c:v>
                </c:pt>
                <c:pt idx="5835">
                  <c:v>1.8316852826735401E-4</c:v>
                </c:pt>
                <c:pt idx="5836">
                  <c:v>1.8316852826735401E-4</c:v>
                </c:pt>
                <c:pt idx="5837">
                  <c:v>1.8316852826735401E-4</c:v>
                </c:pt>
                <c:pt idx="5838">
                  <c:v>1.8316852826735401E-4</c:v>
                </c:pt>
                <c:pt idx="5839">
                  <c:v>1.8316852826735401E-4</c:v>
                </c:pt>
                <c:pt idx="5840">
                  <c:v>1.8316852826735401E-4</c:v>
                </c:pt>
                <c:pt idx="5841">
                  <c:v>1.8316852826735401E-4</c:v>
                </c:pt>
                <c:pt idx="5842">
                  <c:v>1.8316852826735401E-4</c:v>
                </c:pt>
                <c:pt idx="5843">
                  <c:v>1.8316852826735401E-4</c:v>
                </c:pt>
                <c:pt idx="5844">
                  <c:v>1.8316852826735401E-4</c:v>
                </c:pt>
                <c:pt idx="5845">
                  <c:v>1.8316852826735401E-4</c:v>
                </c:pt>
                <c:pt idx="5846">
                  <c:v>1.8316852826735401E-4</c:v>
                </c:pt>
                <c:pt idx="5847">
                  <c:v>1.8316852826735401E-4</c:v>
                </c:pt>
                <c:pt idx="5848">
                  <c:v>1.8316852826735401E-4</c:v>
                </c:pt>
                <c:pt idx="5849">
                  <c:v>1.8316852826735401E-4</c:v>
                </c:pt>
                <c:pt idx="5850">
                  <c:v>1.8316852826735401E-4</c:v>
                </c:pt>
                <c:pt idx="5851">
                  <c:v>1.8316852826735401E-4</c:v>
                </c:pt>
                <c:pt idx="5852">
                  <c:v>1.8316852826735401E-4</c:v>
                </c:pt>
                <c:pt idx="5853">
                  <c:v>1.8316852826735401E-4</c:v>
                </c:pt>
                <c:pt idx="5854">
                  <c:v>1.8316852826735401E-4</c:v>
                </c:pt>
                <c:pt idx="5855">
                  <c:v>1.8316852826735401E-4</c:v>
                </c:pt>
                <c:pt idx="5856">
                  <c:v>1.8316852826735401E-4</c:v>
                </c:pt>
                <c:pt idx="5857">
                  <c:v>1.8316852826735401E-4</c:v>
                </c:pt>
                <c:pt idx="5858">
                  <c:v>1.22834811230247E-2</c:v>
                </c:pt>
                <c:pt idx="5859">
                  <c:v>1.22541476935291E-2</c:v>
                </c:pt>
                <c:pt idx="5860">
                  <c:v>1.20080756220678E-2</c:v>
                </c:pt>
                <c:pt idx="5861">
                  <c:v>1.1988262125342699E-2</c:v>
                </c:pt>
                <c:pt idx="5862">
                  <c:v>1.19485773099771E-2</c:v>
                </c:pt>
                <c:pt idx="5863">
                  <c:v>1.19187628297937E-2</c:v>
                </c:pt>
                <c:pt idx="5864">
                  <c:v>1.1888904484026601E-2</c:v>
                </c:pt>
                <c:pt idx="5865">
                  <c:v>1.18689744320264E-2</c:v>
                </c:pt>
                <c:pt idx="5866">
                  <c:v>1.1878941912794001E-2</c:v>
                </c:pt>
                <c:pt idx="5867">
                  <c:v>1.18689744320264E-2</c:v>
                </c:pt>
                <c:pt idx="5868">
                  <c:v>1.1839042442668E-2</c:v>
                </c:pt>
                <c:pt idx="5869">
                  <c:v>1.18490247059764E-2</c:v>
                </c:pt>
                <c:pt idx="5870">
                  <c:v>1.1809065942852699E-2</c:v>
                </c:pt>
                <c:pt idx="5871">
                  <c:v>1.1819063070205299E-2</c:v>
                </c:pt>
                <c:pt idx="5872">
                  <c:v>1.17890567601922E-2</c:v>
                </c:pt>
                <c:pt idx="5873">
                  <c:v>1.1809065942852699E-2</c:v>
                </c:pt>
                <c:pt idx="5874">
                  <c:v>1.1819063070205299E-2</c:v>
                </c:pt>
                <c:pt idx="5875">
                  <c:v>1.1819063070205299E-2</c:v>
                </c:pt>
                <c:pt idx="5876">
                  <c:v>1.1819063070205299E-2</c:v>
                </c:pt>
                <c:pt idx="5877">
                  <c:v>1.1819063070205299E-2</c:v>
                </c:pt>
                <c:pt idx="5878">
                  <c:v>1.17990638425723E-2</c:v>
                </c:pt>
                <c:pt idx="5879">
                  <c:v>1.17990638425723E-2</c:v>
                </c:pt>
                <c:pt idx="5880">
                  <c:v>1.1809065942852699E-2</c:v>
                </c:pt>
                <c:pt idx="5881">
                  <c:v>1.1809065942852699E-2</c:v>
                </c:pt>
                <c:pt idx="5882">
                  <c:v>1.17690276122994E-2</c:v>
                </c:pt>
                <c:pt idx="5883">
                  <c:v>1.17690276122994E-2</c:v>
                </c:pt>
                <c:pt idx="5884">
                  <c:v>1.17690276122994E-2</c:v>
                </c:pt>
                <c:pt idx="5885">
                  <c:v>1.17289091244918E-2</c:v>
                </c:pt>
                <c:pt idx="5886">
                  <c:v>1.17489784252118E-2</c:v>
                </c:pt>
                <c:pt idx="5887">
                  <c:v>1.17289091244918E-2</c:v>
                </c:pt>
                <c:pt idx="5888">
                  <c:v>1.17188669081267E-2</c:v>
                </c:pt>
                <c:pt idx="5889">
                  <c:v>1.17188669081267E-2</c:v>
                </c:pt>
                <c:pt idx="5890">
                  <c:v>1.17289091244918E-2</c:v>
                </c:pt>
                <c:pt idx="5891">
                  <c:v>1.17188669081267E-2</c:v>
                </c:pt>
                <c:pt idx="5892">
                  <c:v>1.17188669081267E-2</c:v>
                </c:pt>
                <c:pt idx="5893">
                  <c:v>1.17188669081267E-2</c:v>
                </c:pt>
                <c:pt idx="5894">
                  <c:v>1.1698767296336701E-2</c:v>
                </c:pt>
                <c:pt idx="5895">
                  <c:v>1.1698767296336701E-2</c:v>
                </c:pt>
                <c:pt idx="5896">
                  <c:v>1.16887098820006E-2</c:v>
                </c:pt>
                <c:pt idx="5897">
                  <c:v>1.1698767296336701E-2</c:v>
                </c:pt>
                <c:pt idx="5898">
                  <c:v>1.1668579788938101E-2</c:v>
                </c:pt>
                <c:pt idx="5899">
                  <c:v>1.1658507091116E-2</c:v>
                </c:pt>
                <c:pt idx="5900">
                  <c:v>1.1628258277259799E-2</c:v>
                </c:pt>
                <c:pt idx="5901">
                  <c:v>1.16080667043808E-2</c:v>
                </c:pt>
                <c:pt idx="5902">
                  <c:v>1.16181650669874E-2</c:v>
                </c:pt>
                <c:pt idx="5903">
                  <c:v>1.1597963179687899E-2</c:v>
                </c:pt>
                <c:pt idx="5904">
                  <c:v>1.1597963179687899E-2</c:v>
                </c:pt>
                <c:pt idx="5905">
                  <c:v>1.1587854483124599E-2</c:v>
                </c:pt>
                <c:pt idx="5906">
                  <c:v>1.1587854483124599E-2</c:v>
                </c:pt>
                <c:pt idx="5907">
                  <c:v>1.1577740604874801E-2</c:v>
                </c:pt>
                <c:pt idx="5908">
                  <c:v>1.1557497263889299E-2</c:v>
                </c:pt>
                <c:pt idx="5909">
                  <c:v>1.1557497263889299E-2</c:v>
                </c:pt>
                <c:pt idx="5910">
                  <c:v>1.1557497263889299E-2</c:v>
                </c:pt>
                <c:pt idx="5911">
                  <c:v>1.1557497263889299E-2</c:v>
                </c:pt>
                <c:pt idx="5912">
                  <c:v>1.1557497263889299E-2</c:v>
                </c:pt>
                <c:pt idx="5913">
                  <c:v>1.15473677813593E-2</c:v>
                </c:pt>
                <c:pt idx="5914">
                  <c:v>1.1537233077553799E-2</c:v>
                </c:pt>
                <c:pt idx="5915">
                  <c:v>1.1496641849498499E-2</c:v>
                </c:pt>
                <c:pt idx="5916">
                  <c:v>1.1496641849498499E-2</c:v>
                </c:pt>
                <c:pt idx="5917">
                  <c:v>1.1496641849498499E-2</c:v>
                </c:pt>
                <c:pt idx="5918">
                  <c:v>1.1435596657469E-2</c:v>
                </c:pt>
                <c:pt idx="5919">
                  <c:v>1.1415205706625201E-2</c:v>
                </c:pt>
                <c:pt idx="5920">
                  <c:v>1.1374359477813199E-2</c:v>
                </c:pt>
                <c:pt idx="5921">
                  <c:v>1.12307133536789E-2</c:v>
                </c:pt>
                <c:pt idx="5922">
                  <c:v>1.11481436486942E-2</c:v>
                </c:pt>
                <c:pt idx="5923">
                  <c:v>1.11481436486942E-2</c:v>
                </c:pt>
                <c:pt idx="5924">
                  <c:v>1.11688196678148E-2</c:v>
                </c:pt>
                <c:pt idx="5925">
                  <c:v>1.11067238816539E-2</c:v>
                </c:pt>
                <c:pt idx="5926">
                  <c:v>1.11067238816539E-2</c:v>
                </c:pt>
                <c:pt idx="5927">
                  <c:v>1.11481436486942E-2</c:v>
                </c:pt>
                <c:pt idx="5928">
                  <c:v>1.1127445083740301E-2</c:v>
                </c:pt>
                <c:pt idx="5929">
                  <c:v>1.1085979950494301E-2</c:v>
                </c:pt>
                <c:pt idx="5930">
                  <c:v>1.1085979950494301E-2</c:v>
                </c:pt>
                <c:pt idx="5931">
                  <c:v>1.1065213197673099E-2</c:v>
                </c:pt>
                <c:pt idx="5932">
                  <c:v>1.10548212340267E-2</c:v>
                </c:pt>
                <c:pt idx="5933">
                  <c:v>1.10755994326037E-2</c:v>
                </c:pt>
                <c:pt idx="5934">
                  <c:v>1.1065213197673099E-2</c:v>
                </c:pt>
                <c:pt idx="5935">
                  <c:v>1.1065213197673099E-2</c:v>
                </c:pt>
                <c:pt idx="5936">
                  <c:v>1.1065213197673099E-2</c:v>
                </c:pt>
                <c:pt idx="5937">
                  <c:v>1.10548212340267E-2</c:v>
                </c:pt>
                <c:pt idx="5938">
                  <c:v>1.10548212340267E-2</c:v>
                </c:pt>
                <c:pt idx="5939">
                  <c:v>1.10548212340267E-2</c:v>
                </c:pt>
                <c:pt idx="5940">
                  <c:v>1.10548212340267E-2</c:v>
                </c:pt>
                <c:pt idx="5941">
                  <c:v>1.10548212340267E-2</c:v>
                </c:pt>
                <c:pt idx="5942">
                  <c:v>1.10548212340267E-2</c:v>
                </c:pt>
                <c:pt idx="5943">
                  <c:v>1.10340200736761E-2</c:v>
                </c:pt>
                <c:pt idx="5944">
                  <c:v>1.10340200736761E-2</c:v>
                </c:pt>
                <c:pt idx="5945">
                  <c:v>1.10340200736761E-2</c:v>
                </c:pt>
                <c:pt idx="5946">
                  <c:v>1.10236108534127E-2</c:v>
                </c:pt>
                <c:pt idx="5947">
                  <c:v>1.0992348490034999E-2</c:v>
                </c:pt>
                <c:pt idx="5948">
                  <c:v>1.09714778762505E-2</c:v>
                </c:pt>
                <c:pt idx="5949">
                  <c:v>1.09714778762505E-2</c:v>
                </c:pt>
                <c:pt idx="5950">
                  <c:v>1.0981916094956599E-2</c:v>
                </c:pt>
                <c:pt idx="5951">
                  <c:v>1.0981916094956599E-2</c:v>
                </c:pt>
                <c:pt idx="5952">
                  <c:v>1.09505839196907E-2</c:v>
                </c:pt>
                <c:pt idx="5953">
                  <c:v>1.09505839196907E-2</c:v>
                </c:pt>
                <c:pt idx="5954">
                  <c:v>1.09401281575965E-2</c:v>
                </c:pt>
                <c:pt idx="5955">
                  <c:v>1.09191990048508E-2</c:v>
                </c:pt>
                <c:pt idx="5956">
                  <c:v>1.09087255896961E-2</c:v>
                </c:pt>
                <c:pt idx="5957">
                  <c:v>1.09401281575965E-2</c:v>
                </c:pt>
                <c:pt idx="5958">
                  <c:v>1.0898246265610799E-2</c:v>
                </c:pt>
                <c:pt idx="5959">
                  <c:v>1.0898246265610799E-2</c:v>
                </c:pt>
                <c:pt idx="5960">
                  <c:v>1.0898246265610799E-2</c:v>
                </c:pt>
                <c:pt idx="5961">
                  <c:v>1.0898246265610799E-2</c:v>
                </c:pt>
                <c:pt idx="5962">
                  <c:v>1.0898246265610799E-2</c:v>
                </c:pt>
                <c:pt idx="5963">
                  <c:v>1.0898246265610799E-2</c:v>
                </c:pt>
                <c:pt idx="5964">
                  <c:v>1.0898246265610799E-2</c:v>
                </c:pt>
                <c:pt idx="5965">
                  <c:v>1.08772698411533E-2</c:v>
                </c:pt>
                <c:pt idx="5966">
                  <c:v>1.08772698411533E-2</c:v>
                </c:pt>
                <c:pt idx="5967">
                  <c:v>1.08247245028214E-2</c:v>
                </c:pt>
                <c:pt idx="5968">
                  <c:v>1.0845760576960701E-2</c:v>
                </c:pt>
                <c:pt idx="5969">
                  <c:v>1.0803664392237801E-2</c:v>
                </c:pt>
                <c:pt idx="5970">
                  <c:v>1.08247245028214E-2</c:v>
                </c:pt>
                <c:pt idx="5971">
                  <c:v>1.07931252914308E-2</c:v>
                </c:pt>
                <c:pt idx="5972">
                  <c:v>1.07720289346793E-2</c:v>
                </c:pt>
                <c:pt idx="5973">
                  <c:v>1.07931252914308E-2</c:v>
                </c:pt>
                <c:pt idx="5974">
                  <c:v>1.07825801432008E-2</c:v>
                </c:pt>
                <c:pt idx="5975">
                  <c:v>1.08247245028214E-2</c:v>
                </c:pt>
                <c:pt idx="5976">
                  <c:v>1.07509082850499E-2</c:v>
                </c:pt>
                <c:pt idx="5977">
                  <c:v>1.07403388179667E-2</c:v>
                </c:pt>
                <c:pt idx="5978">
                  <c:v>1.0729763238640701E-2</c:v>
                </c:pt>
                <c:pt idx="5979">
                  <c:v>1.0729763238640701E-2</c:v>
                </c:pt>
                <c:pt idx="5980">
                  <c:v>0.18824545743314</c:v>
                </c:pt>
                <c:pt idx="5981">
                  <c:v>4.93019162138063E-2</c:v>
                </c:pt>
                <c:pt idx="5982">
                  <c:v>4.4496982489188999E-2</c:v>
                </c:pt>
                <c:pt idx="5983">
                  <c:v>4.11654310218127E-2</c:v>
                </c:pt>
                <c:pt idx="5984">
                  <c:v>3.8171213938857897E-2</c:v>
                </c:pt>
                <c:pt idx="5985">
                  <c:v>3.6441093899165999E-2</c:v>
                </c:pt>
                <c:pt idx="5986">
                  <c:v>3.4554951074537599E-2</c:v>
                </c:pt>
                <c:pt idx="5987">
                  <c:v>3.2935730521963601E-2</c:v>
                </c:pt>
                <c:pt idx="5988">
                  <c:v>3.13810941405714E-2</c:v>
                </c:pt>
                <c:pt idx="5989">
                  <c:v>2.97798281620828E-2</c:v>
                </c:pt>
                <c:pt idx="5990">
                  <c:v>2.8604440294691599E-2</c:v>
                </c:pt>
                <c:pt idx="5991">
                  <c:v>2.7643319497759701E-2</c:v>
                </c:pt>
                <c:pt idx="5992">
                  <c:v>2.7460924403323001E-2</c:v>
                </c:pt>
                <c:pt idx="5993">
                  <c:v>2.65380210817464E-2</c:v>
                </c:pt>
                <c:pt idx="5994">
                  <c:v>2.5595866704254899E-2</c:v>
                </c:pt>
                <c:pt idx="5995">
                  <c:v>2.5084977500380599E-2</c:v>
                </c:pt>
                <c:pt idx="5996">
                  <c:v>2.4632884808609801E-2</c:v>
                </c:pt>
                <c:pt idx="5997">
                  <c:v>2.3647261277959498E-2</c:v>
                </c:pt>
                <c:pt idx="5998">
                  <c:v>2.3514024818974699E-2</c:v>
                </c:pt>
                <c:pt idx="5999">
                  <c:v>2.32462117417776E-2</c:v>
                </c:pt>
                <c:pt idx="6000">
                  <c:v>2.2431635905764202E-2</c:v>
                </c:pt>
                <c:pt idx="6001">
                  <c:v>2.2431635905764202E-2</c:v>
                </c:pt>
                <c:pt idx="6002">
                  <c:v>2.15290914746358E-2</c:v>
                </c:pt>
                <c:pt idx="6003">
                  <c:v>2.131765193442E-2</c:v>
                </c:pt>
                <c:pt idx="6004">
                  <c:v>2.131765193442E-2</c:v>
                </c:pt>
                <c:pt idx="6005">
                  <c:v>2.1104973465695499E-2</c:v>
                </c:pt>
                <c:pt idx="6006">
                  <c:v>2.2431635905764202E-2</c:v>
                </c:pt>
                <c:pt idx="6007">
                  <c:v>2.2705065235312401E-2</c:v>
                </c:pt>
                <c:pt idx="6008">
                  <c:v>2.2773120554897299E-2</c:v>
                </c:pt>
                <c:pt idx="6009">
                  <c:v>2.2431635905764202E-2</c:v>
                </c:pt>
                <c:pt idx="6010">
                  <c:v>2.1878808560256601E-2</c:v>
                </c:pt>
                <c:pt idx="6011">
                  <c:v>2.1878808560256601E-2</c:v>
                </c:pt>
                <c:pt idx="6012">
                  <c:v>2.131765193442E-2</c:v>
                </c:pt>
                <c:pt idx="6013">
                  <c:v>2.0314099675353799E-2</c:v>
                </c:pt>
                <c:pt idx="6014">
                  <c:v>2.1246898097875399E-2</c:v>
                </c:pt>
                <c:pt idx="6015">
                  <c:v>2.1599300579197098E-2</c:v>
                </c:pt>
                <c:pt idx="6016">
                  <c:v>2.06037502340717E-2</c:v>
                </c:pt>
                <c:pt idx="6017">
                  <c:v>2.1104973465695499E-2</c:v>
                </c:pt>
                <c:pt idx="6018">
                  <c:v>2.0891028755227501E-2</c:v>
                </c:pt>
                <c:pt idx="6019">
                  <c:v>2.07476815150935E-2</c:v>
                </c:pt>
                <c:pt idx="6020">
                  <c:v>2.0891028755227501E-2</c:v>
                </c:pt>
                <c:pt idx="6021">
                  <c:v>2.0241307799569001E-2</c:v>
                </c:pt>
                <c:pt idx="6022">
                  <c:v>2.0314099675353799E-2</c:v>
                </c:pt>
                <c:pt idx="6023">
                  <c:v>1.8979228877025599E-2</c:v>
                </c:pt>
                <c:pt idx="6024">
                  <c:v>1.8979228877025599E-2</c:v>
                </c:pt>
                <c:pt idx="6025">
                  <c:v>1.96533222483222E-2</c:v>
                </c:pt>
                <c:pt idx="6026">
                  <c:v>2.0022002898353201E-2</c:v>
                </c:pt>
                <c:pt idx="6027">
                  <c:v>1.8751394388207301E-2</c:v>
                </c:pt>
                <c:pt idx="6028">
                  <c:v>1.88275190334273E-2</c:v>
                </c:pt>
                <c:pt idx="6029">
                  <c:v>1.7979865546866799E-2</c:v>
                </c:pt>
                <c:pt idx="6030">
                  <c:v>1.7823225504889101E-2</c:v>
                </c:pt>
                <c:pt idx="6031">
                  <c:v>1.8675087807534099E-2</c:v>
                </c:pt>
                <c:pt idx="6032">
                  <c:v>1.7823225504889101E-2</c:v>
                </c:pt>
                <c:pt idx="6033">
                  <c:v>1.9948587402962601E-2</c:v>
                </c:pt>
                <c:pt idx="6034">
                  <c:v>2.131765193442E-2</c:v>
                </c:pt>
                <c:pt idx="6035">
                  <c:v>2.6288723519849701E-2</c:v>
                </c:pt>
                <c:pt idx="6036">
                  <c:v>2.6662155168651301E-2</c:v>
                </c:pt>
                <c:pt idx="6037">
                  <c:v>2.62261820939442E-2</c:v>
                </c:pt>
                <c:pt idx="6038">
                  <c:v>2.5341178254364601E-2</c:v>
                </c:pt>
                <c:pt idx="6039">
                  <c:v>2.7945751620800399E-2</c:v>
                </c:pt>
                <c:pt idx="6040">
                  <c:v>2.9546954859959999E-2</c:v>
                </c:pt>
                <c:pt idx="6041">
                  <c:v>2.7825010508929899E-2</c:v>
                </c:pt>
                <c:pt idx="6042">
                  <c:v>2.7460924403323001E-2</c:v>
                </c:pt>
                <c:pt idx="6043">
                  <c:v>3.0586616361802699E-2</c:v>
                </c:pt>
                <c:pt idx="6044">
                  <c:v>2.6971016831681301E-2</c:v>
                </c:pt>
                <c:pt idx="6045">
                  <c:v>2.6413545036867402E-2</c:v>
                </c:pt>
                <c:pt idx="6046">
                  <c:v>2.2500176038664499E-2</c:v>
                </c:pt>
                <c:pt idx="6047">
                  <c:v>3.0472131006623E-2</c:v>
                </c:pt>
                <c:pt idx="6048">
                  <c:v>2.91956084788389E-2</c:v>
                </c:pt>
                <c:pt idx="6049">
                  <c:v>2.9430113266297499E-2</c:v>
                </c:pt>
                <c:pt idx="6050">
                  <c:v>2.5341178254364601E-2</c:v>
                </c:pt>
                <c:pt idx="6051">
                  <c:v>2.1104973465695499E-2</c:v>
                </c:pt>
                <c:pt idx="6052">
                  <c:v>3.0011636837340001E-2</c:v>
                </c:pt>
                <c:pt idx="6053">
                  <c:v>2.3580698314918099E-2</c:v>
                </c:pt>
                <c:pt idx="6054">
                  <c:v>3.2052785124454003E-2</c:v>
                </c:pt>
                <c:pt idx="6055">
                  <c:v>2.7155340102860401E-2</c:v>
                </c:pt>
                <c:pt idx="6056">
                  <c:v>3.21639296070498E-2</c:v>
                </c:pt>
                <c:pt idx="6057">
                  <c:v>3.21639296070498E-2</c:v>
                </c:pt>
                <c:pt idx="6058">
                  <c:v>2.88417610797248E-2</c:v>
                </c:pt>
                <c:pt idx="6059">
                  <c:v>3.0011636837340001E-2</c:v>
                </c:pt>
                <c:pt idx="6060">
                  <c:v>2.4044355200017499E-2</c:v>
                </c:pt>
                <c:pt idx="6061">
                  <c:v>3.2274848982559098E-2</c:v>
                </c:pt>
                <c:pt idx="6062">
                  <c:v>3.1155316496951899E-2</c:v>
                </c:pt>
                <c:pt idx="6063">
                  <c:v>2.7764524450163999E-2</c:v>
                </c:pt>
                <c:pt idx="6064">
                  <c:v>2.65380210817464E-2</c:v>
                </c:pt>
                <c:pt idx="6065">
                  <c:v>2.4632884808609801E-2</c:v>
                </c:pt>
                <c:pt idx="6066">
                  <c:v>2.23629725556031E-2</c:v>
                </c:pt>
                <c:pt idx="6067">
                  <c:v>3.59230191854613E-2</c:v>
                </c:pt>
                <c:pt idx="6068">
                  <c:v>4.0198209090931997E-2</c:v>
                </c:pt>
                <c:pt idx="6069">
                  <c:v>3.6441093899165999E-2</c:v>
                </c:pt>
                <c:pt idx="6070">
                  <c:v>3.4234719781393599E-2</c:v>
                </c:pt>
                <c:pt idx="6071">
                  <c:v>3.5818877611218401E-2</c:v>
                </c:pt>
                <c:pt idx="6072">
                  <c:v>3.5400518601262997E-2</c:v>
                </c:pt>
                <c:pt idx="6073">
                  <c:v>2.6662155168651301E-2</c:v>
                </c:pt>
                <c:pt idx="6074">
                  <c:v>4.1261417991399901E-2</c:v>
                </c:pt>
                <c:pt idx="6075">
                  <c:v>3.8870323716382701E-2</c:v>
                </c:pt>
                <c:pt idx="6076">
                  <c:v>4.1929696325524499E-2</c:v>
                </c:pt>
                <c:pt idx="6077">
                  <c:v>5.14770623770716E-2</c:v>
                </c:pt>
                <c:pt idx="6078">
                  <c:v>5.2690105642227598E-2</c:v>
                </c:pt>
                <c:pt idx="6079">
                  <c:v>6.9145642838347496E-2</c:v>
                </c:pt>
                <c:pt idx="6080">
                  <c:v>4.57709723919437E-2</c:v>
                </c:pt>
                <c:pt idx="6081">
                  <c:v>4.4542849293410201E-2</c:v>
                </c:pt>
                <c:pt idx="6082">
                  <c:v>4.5045568025352298E-2</c:v>
                </c:pt>
                <c:pt idx="6083">
                  <c:v>4.2685865979451197E-2</c:v>
                </c:pt>
                <c:pt idx="6084">
                  <c:v>3.6647115183436801E-2</c:v>
                </c:pt>
                <c:pt idx="6085">
                  <c:v>4.7334776752436698E-2</c:v>
                </c:pt>
                <c:pt idx="6086">
                  <c:v>4.7157603224487303E-2</c:v>
                </c:pt>
                <c:pt idx="6087">
                  <c:v>7.0553886573886698E-2</c:v>
                </c:pt>
                <c:pt idx="6088">
                  <c:v>7.9337808448466204E-2</c:v>
                </c:pt>
                <c:pt idx="6089">
                  <c:v>5.10125363408361E-2</c:v>
                </c:pt>
                <c:pt idx="6090">
                  <c:v>4.35272636180878E-2</c:v>
                </c:pt>
                <c:pt idx="6091">
                  <c:v>8.7891378603585105E-2</c:v>
                </c:pt>
                <c:pt idx="6092">
                  <c:v>5.14770623770716E-2</c:v>
                </c:pt>
                <c:pt idx="6093">
                  <c:v>4.7334776752436698E-2</c:v>
                </c:pt>
                <c:pt idx="6094">
                  <c:v>4.4313236809488399E-2</c:v>
                </c:pt>
                <c:pt idx="6095">
                  <c:v>5.4743989439291298E-2</c:v>
                </c:pt>
                <c:pt idx="6096">
                  <c:v>5.59548311635907E-2</c:v>
                </c:pt>
                <c:pt idx="6097">
                  <c:v>6.3706179993441206E-2</c:v>
                </c:pt>
                <c:pt idx="6098">
                  <c:v>4.7024466133048101E-2</c:v>
                </c:pt>
                <c:pt idx="6099">
                  <c:v>0.23525577412545101</c:v>
                </c:pt>
                <c:pt idx="6100">
                  <c:v>0.20511421922363801</c:v>
                </c:pt>
                <c:pt idx="6101">
                  <c:v>0.16538873992986799</c:v>
                </c:pt>
                <c:pt idx="6102">
                  <c:v>0.14943958604572799</c:v>
                </c:pt>
                <c:pt idx="6103">
                  <c:v>9.3330516275864597E-2</c:v>
                </c:pt>
                <c:pt idx="6104">
                  <c:v>7.4683372710711807E-2</c:v>
                </c:pt>
                <c:pt idx="6105">
                  <c:v>6.4446893779076406E-2</c:v>
                </c:pt>
                <c:pt idx="6106">
                  <c:v>5.8722199233264397E-2</c:v>
                </c:pt>
                <c:pt idx="6107">
                  <c:v>5.2273684264292998E-2</c:v>
                </c:pt>
                <c:pt idx="6108">
                  <c:v>5.3311140478901897E-2</c:v>
                </c:pt>
                <c:pt idx="6109">
                  <c:v>5.0673133250317498E-2</c:v>
                </c:pt>
                <c:pt idx="6110">
                  <c:v>4.7334776752436698E-2</c:v>
                </c:pt>
                <c:pt idx="6111">
                  <c:v>4.4726039912821397E-2</c:v>
                </c:pt>
                <c:pt idx="6112">
                  <c:v>4.2779833560040802E-2</c:v>
                </c:pt>
                <c:pt idx="6113">
                  <c:v>4.0683508244233897E-2</c:v>
                </c:pt>
                <c:pt idx="6114">
                  <c:v>3.8969593327993698E-2</c:v>
                </c:pt>
                <c:pt idx="6115">
                  <c:v>3.7970085267857001E-2</c:v>
                </c:pt>
                <c:pt idx="6116">
                  <c:v>3.6544189807698697E-2</c:v>
                </c:pt>
                <c:pt idx="6117">
                  <c:v>3.5714557905382201E-2</c:v>
                </c:pt>
                <c:pt idx="6118">
                  <c:v>3.48734488282232E-2</c:v>
                </c:pt>
                <c:pt idx="6119">
                  <c:v>3.3912719489569601E-2</c:v>
                </c:pt>
                <c:pt idx="6120">
                  <c:v>3.3154297178681701E-2</c:v>
                </c:pt>
                <c:pt idx="6121">
                  <c:v>3.2274848982559098E-2</c:v>
                </c:pt>
                <c:pt idx="6122">
                  <c:v>3.13810941405714E-2</c:v>
                </c:pt>
                <c:pt idx="6123">
                  <c:v>3.13810941405714E-2</c:v>
                </c:pt>
                <c:pt idx="6124">
                  <c:v>3.0472131006623E-2</c:v>
                </c:pt>
                <c:pt idx="6125">
                  <c:v>2.98958644532718E-2</c:v>
                </c:pt>
                <c:pt idx="6126">
                  <c:v>2.9430113266297499E-2</c:v>
                </c:pt>
                <c:pt idx="6127">
                  <c:v>4.6176057695733803E-2</c:v>
                </c:pt>
                <c:pt idx="6128">
                  <c:v>3.6026983749189397E-2</c:v>
                </c:pt>
                <c:pt idx="6129">
                  <c:v>3.7362903884363002E-2</c:v>
                </c:pt>
                <c:pt idx="6130">
                  <c:v>4.0683508244233897E-2</c:v>
                </c:pt>
                <c:pt idx="6131">
                  <c:v>3.8870323716382701E-2</c:v>
                </c:pt>
                <c:pt idx="6132">
                  <c:v>3.7261143723599698E-2</c:v>
                </c:pt>
                <c:pt idx="6133">
                  <c:v>3.4767473387507401E-2</c:v>
                </c:pt>
                <c:pt idx="6134">
                  <c:v>3.75659376293501E-2</c:v>
                </c:pt>
                <c:pt idx="6135">
                  <c:v>4.0489798657655902E-2</c:v>
                </c:pt>
                <c:pt idx="6136">
                  <c:v>4.4129042566784599E-2</c:v>
                </c:pt>
                <c:pt idx="6137">
                  <c:v>3.7768328936147698E-2</c:v>
                </c:pt>
                <c:pt idx="6138">
                  <c:v>4.86078546035104E-2</c:v>
                </c:pt>
                <c:pt idx="6139">
                  <c:v>5.08005654388363E-2</c:v>
                </c:pt>
                <c:pt idx="6140">
                  <c:v>4.99474264572757E-2</c:v>
                </c:pt>
                <c:pt idx="6141">
                  <c:v>5.2939032865866299E-2</c:v>
                </c:pt>
                <c:pt idx="6142">
                  <c:v>4.9474535522698197E-2</c:v>
                </c:pt>
                <c:pt idx="6143">
                  <c:v>4.6668346050952499E-2</c:v>
                </c:pt>
                <c:pt idx="6144">
                  <c:v>7.1251845224229102E-2</c:v>
                </c:pt>
                <c:pt idx="6145">
                  <c:v>4.9990286065686E-2</c:v>
                </c:pt>
                <c:pt idx="6146">
                  <c:v>4.8912218115579102E-2</c:v>
                </c:pt>
                <c:pt idx="6147">
                  <c:v>4.86078546035104E-2</c:v>
                </c:pt>
                <c:pt idx="6148">
                  <c:v>6.4446893779076406E-2</c:v>
                </c:pt>
                <c:pt idx="6149">
                  <c:v>7.0553886573886698E-2</c:v>
                </c:pt>
                <c:pt idx="6150">
                  <c:v>7.1251845224229102E-2</c:v>
                </c:pt>
                <c:pt idx="6151">
                  <c:v>7.9989607949803407E-2</c:v>
                </c:pt>
                <c:pt idx="6152">
                  <c:v>0.10002112402256499</c:v>
                </c:pt>
                <c:pt idx="6153">
                  <c:v>0.119210852789498</c:v>
                </c:pt>
                <c:pt idx="6154">
                  <c:v>5.2273684264292998E-2</c:v>
                </c:pt>
                <c:pt idx="6155">
                  <c:v>5.0332389762737503E-2</c:v>
                </c:pt>
                <c:pt idx="6156">
                  <c:v>4.93019162138063E-2</c:v>
                </c:pt>
                <c:pt idx="6157">
                  <c:v>4.6131151480481199E-2</c:v>
                </c:pt>
                <c:pt idx="6158">
                  <c:v>4.1929696325524499E-2</c:v>
                </c:pt>
                <c:pt idx="6159">
                  <c:v>4.80396158080722E-2</c:v>
                </c:pt>
                <c:pt idx="6160">
                  <c:v>4.80396158080722E-2</c:v>
                </c:pt>
                <c:pt idx="6161">
                  <c:v>4.9775771514631903E-2</c:v>
                </c:pt>
                <c:pt idx="6162">
                  <c:v>5.7939467329595297E-2</c:v>
                </c:pt>
                <c:pt idx="6163">
                  <c:v>5.7545765355135198E-2</c:v>
                </c:pt>
                <c:pt idx="6164">
                  <c:v>5.8722199233264397E-2</c:v>
                </c:pt>
                <c:pt idx="6165">
                  <c:v>8.5722266113389997E-2</c:v>
                </c:pt>
                <c:pt idx="6166">
                  <c:v>9.5981142675246503E-2</c:v>
                </c:pt>
                <c:pt idx="6167">
                  <c:v>0.13458499832182599</c:v>
                </c:pt>
                <c:pt idx="6168">
                  <c:v>5.8722199233264397E-2</c:v>
                </c:pt>
                <c:pt idx="6169">
                  <c:v>5.2606976340734697E-2</c:v>
                </c:pt>
                <c:pt idx="6170">
                  <c:v>4.6310622756150999E-2</c:v>
                </c:pt>
                <c:pt idx="6171">
                  <c:v>4.2497565296896703E-2</c:v>
                </c:pt>
                <c:pt idx="6172">
                  <c:v>3.9611267290882102E-2</c:v>
                </c:pt>
                <c:pt idx="6173">
                  <c:v>3.7362903884363002E-2</c:v>
                </c:pt>
                <c:pt idx="6174">
                  <c:v>3.5714557905382201E-2</c:v>
                </c:pt>
                <c:pt idx="6175">
                  <c:v>3.4448401651210901E-2</c:v>
                </c:pt>
                <c:pt idx="6176">
                  <c:v>3.3154297178681701E-2</c:v>
                </c:pt>
                <c:pt idx="6177">
                  <c:v>3.2052785124454003E-2</c:v>
                </c:pt>
                <c:pt idx="6178">
                  <c:v>3.1155316496951899E-2</c:v>
                </c:pt>
                <c:pt idx="6179">
                  <c:v>3.0357392477115198E-2</c:v>
                </c:pt>
                <c:pt idx="6180">
                  <c:v>2.9546954859959999E-2</c:v>
                </c:pt>
                <c:pt idx="6181">
                  <c:v>2.8604440294691599E-2</c:v>
                </c:pt>
                <c:pt idx="6182">
                  <c:v>2.7764524450163999E-2</c:v>
                </c:pt>
                <c:pt idx="6183">
                  <c:v>2.7643319497759701E-2</c:v>
                </c:pt>
                <c:pt idx="6184">
                  <c:v>2.6662155168651301E-2</c:v>
                </c:pt>
                <c:pt idx="6185">
                  <c:v>2.6662155168651301E-2</c:v>
                </c:pt>
                <c:pt idx="6186">
                  <c:v>2.5595866704254899E-2</c:v>
                </c:pt>
                <c:pt idx="6187">
                  <c:v>2.5595866704254899E-2</c:v>
                </c:pt>
                <c:pt idx="6188">
                  <c:v>2.55323345701437E-2</c:v>
                </c:pt>
                <c:pt idx="6189">
                  <c:v>2.5213268997183701E-2</c:v>
                </c:pt>
                <c:pt idx="6190">
                  <c:v>2.4632884808609801E-2</c:v>
                </c:pt>
                <c:pt idx="6191">
                  <c:v>2.3846293688967499E-2</c:v>
                </c:pt>
                <c:pt idx="6192">
                  <c:v>2.4044355200017499E-2</c:v>
                </c:pt>
                <c:pt idx="6193">
                  <c:v>2.3514024818974699E-2</c:v>
                </c:pt>
                <c:pt idx="6194">
                  <c:v>2.5659306358647001E-2</c:v>
                </c:pt>
                <c:pt idx="6195">
                  <c:v>2.8959992189237001E-2</c:v>
                </c:pt>
                <c:pt idx="6196">
                  <c:v>2.98958644532718E-2</c:v>
                </c:pt>
                <c:pt idx="6197">
                  <c:v>2.91956084788389E-2</c:v>
                </c:pt>
                <c:pt idx="6198">
                  <c:v>2.3514024818974699E-2</c:v>
                </c:pt>
                <c:pt idx="6199">
                  <c:v>2.34472401074384E-2</c:v>
                </c:pt>
                <c:pt idx="6200">
                  <c:v>2.2431635905764202E-2</c:v>
                </c:pt>
                <c:pt idx="6201">
                  <c:v>2.2431635905764202E-2</c:v>
                </c:pt>
                <c:pt idx="6202">
                  <c:v>2.1739318396147699E-2</c:v>
                </c:pt>
                <c:pt idx="6203">
                  <c:v>2.1458747642493201E-2</c:v>
                </c:pt>
                <c:pt idx="6204">
                  <c:v>2.20177783600073E-2</c:v>
                </c:pt>
                <c:pt idx="6205">
                  <c:v>2.131765193442E-2</c:v>
                </c:pt>
                <c:pt idx="6206">
                  <c:v>2.6909411219794999E-2</c:v>
                </c:pt>
                <c:pt idx="6207">
                  <c:v>2.9663525722461E-2</c:v>
                </c:pt>
                <c:pt idx="6208">
                  <c:v>2.5595866704254899E-2</c:v>
                </c:pt>
                <c:pt idx="6209">
                  <c:v>2.131765193442E-2</c:v>
                </c:pt>
                <c:pt idx="6210">
                  <c:v>2.131765193442E-2</c:v>
                </c:pt>
                <c:pt idx="6211">
                  <c:v>2.1104973465695499E-2</c:v>
                </c:pt>
                <c:pt idx="6212">
                  <c:v>2.01683618571546E-2</c:v>
                </c:pt>
                <c:pt idx="6213">
                  <c:v>2.01683618571546E-2</c:v>
                </c:pt>
                <c:pt idx="6214">
                  <c:v>2.01683618571546E-2</c:v>
                </c:pt>
                <c:pt idx="6215">
                  <c:v>2.01683618571546E-2</c:v>
                </c:pt>
                <c:pt idx="6216">
                  <c:v>1.9355428443961601E-2</c:v>
                </c:pt>
                <c:pt idx="6217">
                  <c:v>2.6662155168651301E-2</c:v>
                </c:pt>
                <c:pt idx="6218">
                  <c:v>2.812629117337E-2</c:v>
                </c:pt>
                <c:pt idx="6219">
                  <c:v>2.8959992189237001E-2</c:v>
                </c:pt>
                <c:pt idx="6220">
                  <c:v>3.0127147523146401E-2</c:v>
                </c:pt>
                <c:pt idx="6221">
                  <c:v>2.7582599863378202E-2</c:v>
                </c:pt>
                <c:pt idx="6222">
                  <c:v>2.7521801624599201E-2</c:v>
                </c:pt>
                <c:pt idx="6223">
                  <c:v>2.88417610797248E-2</c:v>
                </c:pt>
                <c:pt idx="6224">
                  <c:v>2.97798281620828E-2</c:v>
                </c:pt>
                <c:pt idx="6225">
                  <c:v>2.812629117337E-2</c:v>
                </c:pt>
                <c:pt idx="6226">
                  <c:v>2.131765193442E-2</c:v>
                </c:pt>
                <c:pt idx="6227">
                  <c:v>2.98958644532718E-2</c:v>
                </c:pt>
                <c:pt idx="6228">
                  <c:v>2.5020687082844401E-2</c:v>
                </c:pt>
                <c:pt idx="6229">
                  <c:v>2.9546954859959999E-2</c:v>
                </c:pt>
                <c:pt idx="6230">
                  <c:v>2.5020687082844401E-2</c:v>
                </c:pt>
                <c:pt idx="6231">
                  <c:v>3.0700850598870299E-2</c:v>
                </c:pt>
                <c:pt idx="6232">
                  <c:v>2.34472401074384E-2</c:v>
                </c:pt>
                <c:pt idx="6233">
                  <c:v>3.4661307892339101E-2</c:v>
                </c:pt>
                <c:pt idx="6234">
                  <c:v>3.3697051765932101E-2</c:v>
                </c:pt>
                <c:pt idx="6235">
                  <c:v>2.90779404927165E-2</c:v>
                </c:pt>
                <c:pt idx="6236">
                  <c:v>3.21639296070498E-2</c:v>
                </c:pt>
                <c:pt idx="6237">
                  <c:v>3.3263263637955599E-2</c:v>
                </c:pt>
                <c:pt idx="6238">
                  <c:v>2.7032539911453199E-2</c:v>
                </c:pt>
                <c:pt idx="6239">
                  <c:v>2.2431635905764202E-2</c:v>
                </c:pt>
                <c:pt idx="6240">
                  <c:v>2.37800583001215E-2</c:v>
                </c:pt>
                <c:pt idx="6241">
                  <c:v>3.21639296070498E-2</c:v>
                </c:pt>
                <c:pt idx="6242">
                  <c:v>3.48734488282232E-2</c:v>
                </c:pt>
                <c:pt idx="6243">
                  <c:v>2.91956084788389E-2</c:v>
                </c:pt>
                <c:pt idx="6244">
                  <c:v>3.0700850598870299E-2</c:v>
                </c:pt>
                <c:pt idx="6245">
                  <c:v>2.7643319497759701E-2</c:v>
                </c:pt>
                <c:pt idx="6246">
                  <c:v>3.4767473387507401E-2</c:v>
                </c:pt>
                <c:pt idx="6247">
                  <c:v>3.4020251716140398E-2</c:v>
                </c:pt>
                <c:pt idx="6248">
                  <c:v>3.0472131006623E-2</c:v>
                </c:pt>
                <c:pt idx="6249">
                  <c:v>4.86078546035104E-2</c:v>
                </c:pt>
                <c:pt idx="6250">
                  <c:v>4.4863144170942199E-2</c:v>
                </c:pt>
                <c:pt idx="6251">
                  <c:v>3.3804986637166599E-2</c:v>
                </c:pt>
                <c:pt idx="6252">
                  <c:v>4.3712944216209498E-2</c:v>
                </c:pt>
                <c:pt idx="6253">
                  <c:v>3.7261143723599698E-2</c:v>
                </c:pt>
                <c:pt idx="6254">
                  <c:v>4.6489686477655098E-2</c:v>
                </c:pt>
                <c:pt idx="6255">
                  <c:v>5.3434837619199399E-2</c:v>
                </c:pt>
                <c:pt idx="6256">
                  <c:v>6.8078312701479807E-2</c:v>
                </c:pt>
                <c:pt idx="6257">
                  <c:v>5.5552941238983501E-2</c:v>
                </c:pt>
                <c:pt idx="6258">
                  <c:v>5.8722199233264397E-2</c:v>
                </c:pt>
                <c:pt idx="6259">
                  <c:v>5.7190076241633699E-2</c:v>
                </c:pt>
                <c:pt idx="6260">
                  <c:v>5.6394961244740402E-2</c:v>
                </c:pt>
                <c:pt idx="6261">
                  <c:v>9.2138192475248404E-2</c:v>
                </c:pt>
                <c:pt idx="6262">
                  <c:v>0.75344992639502895</c:v>
                </c:pt>
                <c:pt idx="6263">
                  <c:v>0.45178132929020298</c:v>
                </c:pt>
                <c:pt idx="6264">
                  <c:v>0.26376189231517</c:v>
                </c:pt>
                <c:pt idx="6265">
                  <c:v>0.24547844894262999</c:v>
                </c:pt>
                <c:pt idx="6266">
                  <c:v>0.221561731095717</c:v>
                </c:pt>
                <c:pt idx="6267">
                  <c:v>0.217609032051226</c:v>
                </c:pt>
                <c:pt idx="6268">
                  <c:v>0.195249593780363</c:v>
                </c:pt>
                <c:pt idx="6269">
                  <c:v>0.141196690354911</c:v>
                </c:pt>
                <c:pt idx="6270">
                  <c:v>0.11426337981733201</c:v>
                </c:pt>
                <c:pt idx="6271">
                  <c:v>0.100306013923669</c:v>
                </c:pt>
                <c:pt idx="6272">
                  <c:v>8.6034100960414306E-2</c:v>
                </c:pt>
                <c:pt idx="6273">
                  <c:v>7.8024671245341598E-2</c:v>
                </c:pt>
                <c:pt idx="6274">
                  <c:v>7.3663798666528293E-2</c:v>
                </c:pt>
                <c:pt idx="6275">
                  <c:v>7.0203383180780704E-2</c:v>
                </c:pt>
                <c:pt idx="6276">
                  <c:v>6.4446893779076406E-2</c:v>
                </c:pt>
                <c:pt idx="6277">
                  <c:v>5.9498850846115697E-2</c:v>
                </c:pt>
                <c:pt idx="6278">
                  <c:v>5.8722199233264397E-2</c:v>
                </c:pt>
                <c:pt idx="6279">
                  <c:v>5.7939467329595297E-2</c:v>
                </c:pt>
                <c:pt idx="6280">
                  <c:v>5.2690105642227598E-2</c:v>
                </c:pt>
                <c:pt idx="6281">
                  <c:v>5.2273684264292998E-2</c:v>
                </c:pt>
                <c:pt idx="6282">
                  <c:v>5.44999332503594E-2</c:v>
                </c:pt>
                <c:pt idx="6283">
                  <c:v>5.3063238962008097E-2</c:v>
                </c:pt>
                <c:pt idx="6284">
                  <c:v>5.2606976340734697E-2</c:v>
                </c:pt>
                <c:pt idx="6285">
                  <c:v>5.1350618352722303E-2</c:v>
                </c:pt>
                <c:pt idx="6286">
                  <c:v>4.9990286065686E-2</c:v>
                </c:pt>
                <c:pt idx="6287">
                  <c:v>4.7951844189192801E-2</c:v>
                </c:pt>
                <c:pt idx="6288">
                  <c:v>4.72019332130044E-2</c:v>
                </c:pt>
                <c:pt idx="6289">
                  <c:v>4.57709723919437E-2</c:v>
                </c:pt>
                <c:pt idx="6290">
                  <c:v>4.5000002790836803E-2</c:v>
                </c:pt>
                <c:pt idx="6291">
                  <c:v>4.4129042566784599E-2</c:v>
                </c:pt>
                <c:pt idx="6292">
                  <c:v>4.3341116655986299E-2</c:v>
                </c:pt>
                <c:pt idx="6293">
                  <c:v>4.1739401488952603E-2</c:v>
                </c:pt>
                <c:pt idx="6294">
                  <c:v>4.2497565296896703E-2</c:v>
                </c:pt>
                <c:pt idx="6295">
                  <c:v>4.0586721322856303E-2</c:v>
                </c:pt>
                <c:pt idx="6296">
                  <c:v>3.8969593327993698E-2</c:v>
                </c:pt>
                <c:pt idx="6297">
                  <c:v>5.8722199233264397E-2</c:v>
                </c:pt>
                <c:pt idx="6298">
                  <c:v>4.36201619424589E-2</c:v>
                </c:pt>
                <c:pt idx="6299">
                  <c:v>4.4313236809488399E-2</c:v>
                </c:pt>
                <c:pt idx="6300">
                  <c:v>4.4175133402358201E-2</c:v>
                </c:pt>
                <c:pt idx="6301">
                  <c:v>4.4680283624193698E-2</c:v>
                </c:pt>
                <c:pt idx="6302">
                  <c:v>4.2497565296896703E-2</c:v>
                </c:pt>
                <c:pt idx="6303">
                  <c:v>3.8969593327993698E-2</c:v>
                </c:pt>
                <c:pt idx="6304">
                  <c:v>4.1739401488952603E-2</c:v>
                </c:pt>
                <c:pt idx="6305">
                  <c:v>4.4496982489188999E-2</c:v>
                </c:pt>
                <c:pt idx="6306">
                  <c:v>4.0003124182107302E-2</c:v>
                </c:pt>
                <c:pt idx="6307">
                  <c:v>4.3712944216209498E-2</c:v>
                </c:pt>
                <c:pt idx="6308">
                  <c:v>4.1644062800591498E-2</c:v>
                </c:pt>
                <c:pt idx="6309">
                  <c:v>3.8870323716382701E-2</c:v>
                </c:pt>
                <c:pt idx="6310">
                  <c:v>3.7970085267857001E-2</c:v>
                </c:pt>
                <c:pt idx="6311">
                  <c:v>4.4175133402358201E-2</c:v>
                </c:pt>
                <c:pt idx="6312">
                  <c:v>3.8271545147702202E-2</c:v>
                </c:pt>
                <c:pt idx="6313">
                  <c:v>3.7362903884363002E-2</c:v>
                </c:pt>
                <c:pt idx="6314">
                  <c:v>3.8870323716382701E-2</c:v>
                </c:pt>
                <c:pt idx="6315">
                  <c:v>4.2308773327127201E-2</c:v>
                </c:pt>
                <c:pt idx="6316">
                  <c:v>3.9266515666885098E-2</c:v>
                </c:pt>
                <c:pt idx="6317">
                  <c:v>3.4127584693344898E-2</c:v>
                </c:pt>
                <c:pt idx="6318">
                  <c:v>4.0198209090931997E-2</c:v>
                </c:pt>
                <c:pt idx="6319">
                  <c:v>4.0198209090931997E-2</c:v>
                </c:pt>
                <c:pt idx="6320">
                  <c:v>3.3154297178681701E-2</c:v>
                </c:pt>
                <c:pt idx="6321">
                  <c:v>3.7261143723599698E-2</c:v>
                </c:pt>
                <c:pt idx="6322">
                  <c:v>3.4234719781393599E-2</c:v>
                </c:pt>
                <c:pt idx="6323">
                  <c:v>3.6337826406936002E-2</c:v>
                </c:pt>
                <c:pt idx="6324">
                  <c:v>3.21639296070498E-2</c:v>
                </c:pt>
                <c:pt idx="6325">
                  <c:v>3.3154297178681701E-2</c:v>
                </c:pt>
                <c:pt idx="6326">
                  <c:v>3.9365196978608401E-2</c:v>
                </c:pt>
                <c:pt idx="6327">
                  <c:v>3.7869286013303798E-2</c:v>
                </c:pt>
                <c:pt idx="6328">
                  <c:v>3.0472131006623E-2</c:v>
                </c:pt>
                <c:pt idx="6329">
                  <c:v>3.6954878457624699E-2</c:v>
                </c:pt>
                <c:pt idx="6330">
                  <c:v>3.7362903884363002E-2</c:v>
                </c:pt>
                <c:pt idx="6331">
                  <c:v>3.75659376293501E-2</c:v>
                </c:pt>
                <c:pt idx="6332">
                  <c:v>3.4661307892339101E-2</c:v>
                </c:pt>
                <c:pt idx="6333">
                  <c:v>3.1829814012023602E-2</c:v>
                </c:pt>
                <c:pt idx="6334">
                  <c:v>2.98958644532718E-2</c:v>
                </c:pt>
                <c:pt idx="6335">
                  <c:v>3.3154297178681701E-2</c:v>
                </c:pt>
                <c:pt idx="6336">
                  <c:v>3.5714557905382201E-2</c:v>
                </c:pt>
                <c:pt idx="6337">
                  <c:v>3.09285738005005E-2</c:v>
                </c:pt>
                <c:pt idx="6338">
                  <c:v>3.4979235468195598E-2</c:v>
                </c:pt>
                <c:pt idx="6339">
                  <c:v>2.9546954859959999E-2</c:v>
                </c:pt>
                <c:pt idx="6340">
                  <c:v>3.2274848982559098E-2</c:v>
                </c:pt>
                <c:pt idx="6341">
                  <c:v>3.4448401651210901E-2</c:v>
                </c:pt>
                <c:pt idx="6342">
                  <c:v>3.6441093899165999E-2</c:v>
                </c:pt>
                <c:pt idx="6343">
                  <c:v>3.5295474908536198E-2</c:v>
                </c:pt>
                <c:pt idx="6344">
                  <c:v>2.8604440294691599E-2</c:v>
                </c:pt>
                <c:pt idx="6345">
                  <c:v>2.80661871294904E-2</c:v>
                </c:pt>
                <c:pt idx="6346">
                  <c:v>2.7643319497759701E-2</c:v>
                </c:pt>
                <c:pt idx="6347">
                  <c:v>2.7093980867030999E-2</c:v>
                </c:pt>
                <c:pt idx="6348">
                  <c:v>3.1268325001051998E-2</c:v>
                </c:pt>
                <c:pt idx="6349">
                  <c:v>3.2052785124454003E-2</c:v>
                </c:pt>
                <c:pt idx="6350">
                  <c:v>3.2935730521963601E-2</c:v>
                </c:pt>
                <c:pt idx="6351">
                  <c:v>3.2606273148824201E-2</c:v>
                </c:pt>
                <c:pt idx="6352">
                  <c:v>3.48734488282232E-2</c:v>
                </c:pt>
                <c:pt idx="6353">
                  <c:v>3.1268325001051998E-2</c:v>
                </c:pt>
                <c:pt idx="6354">
                  <c:v>2.80661871294904E-2</c:v>
                </c:pt>
                <c:pt idx="6355">
                  <c:v>2.5595866704254899E-2</c:v>
                </c:pt>
                <c:pt idx="6356">
                  <c:v>2.4632884808609801E-2</c:v>
                </c:pt>
                <c:pt idx="6357">
                  <c:v>2.4110162955191802E-2</c:v>
                </c:pt>
                <c:pt idx="6358">
                  <c:v>2.3514024818974699E-2</c:v>
                </c:pt>
                <c:pt idx="6359">
                  <c:v>2.3514024818974699E-2</c:v>
                </c:pt>
                <c:pt idx="6360">
                  <c:v>2.3514024818974699E-2</c:v>
                </c:pt>
                <c:pt idx="6361">
                  <c:v>2.32462117417776E-2</c:v>
                </c:pt>
                <c:pt idx="6362">
                  <c:v>2.2431635905764202E-2</c:v>
                </c:pt>
                <c:pt idx="6363">
                  <c:v>2.2431635905764202E-2</c:v>
                </c:pt>
                <c:pt idx="6364">
                  <c:v>2.2431635905764202E-2</c:v>
                </c:pt>
                <c:pt idx="6365">
                  <c:v>2.1878808560256601E-2</c:v>
                </c:pt>
                <c:pt idx="6366">
                  <c:v>2.16693759067055E-2</c:v>
                </c:pt>
                <c:pt idx="6367">
                  <c:v>2.1458747642493201E-2</c:v>
                </c:pt>
                <c:pt idx="6368">
                  <c:v>2.131765193442E-2</c:v>
                </c:pt>
                <c:pt idx="6369">
                  <c:v>2.1388268120496299E-2</c:v>
                </c:pt>
                <c:pt idx="6370">
                  <c:v>2.131765193442E-2</c:v>
                </c:pt>
                <c:pt idx="6371">
                  <c:v>2.131765193442E-2</c:v>
                </c:pt>
                <c:pt idx="6372">
                  <c:v>2.131765193442E-2</c:v>
                </c:pt>
                <c:pt idx="6373">
                  <c:v>2.1104973465695499E-2</c:v>
                </c:pt>
                <c:pt idx="6374">
                  <c:v>2.1033800634481799E-2</c:v>
                </c:pt>
                <c:pt idx="6375">
                  <c:v>2.05315628033273E-2</c:v>
                </c:pt>
                <c:pt idx="6376">
                  <c:v>2.0386738682530599E-2</c:v>
                </c:pt>
                <c:pt idx="6377">
                  <c:v>2.01683618571546E-2</c:v>
                </c:pt>
                <c:pt idx="6378">
                  <c:v>2.01683618571546E-2</c:v>
                </c:pt>
                <c:pt idx="6379">
                  <c:v>2.01683618571546E-2</c:v>
                </c:pt>
                <c:pt idx="6380">
                  <c:v>2.0095260633753199E-2</c:v>
                </c:pt>
                <c:pt idx="6381">
                  <c:v>1.9430153099349E-2</c:v>
                </c:pt>
                <c:pt idx="6382">
                  <c:v>1.9430153099349E-2</c:v>
                </c:pt>
                <c:pt idx="6383">
                  <c:v>1.9355428443961601E-2</c:v>
                </c:pt>
                <c:pt idx="6384">
                  <c:v>1.9130229819795799E-2</c:v>
                </c:pt>
                <c:pt idx="6385">
                  <c:v>1.9205468252522898E-2</c:v>
                </c:pt>
                <c:pt idx="6386">
                  <c:v>1.9130229819795799E-2</c:v>
                </c:pt>
                <c:pt idx="6387">
                  <c:v>1.8979228877025599E-2</c:v>
                </c:pt>
                <c:pt idx="6388">
                  <c:v>1.8979228877025599E-2</c:v>
                </c:pt>
                <c:pt idx="6389">
                  <c:v>1.8979228877025599E-2</c:v>
                </c:pt>
                <c:pt idx="6390">
                  <c:v>1.9130229819795799E-2</c:v>
                </c:pt>
                <c:pt idx="6391">
                  <c:v>1.8979228877025599E-2</c:v>
                </c:pt>
                <c:pt idx="6392">
                  <c:v>1.8979228877025599E-2</c:v>
                </c:pt>
                <c:pt idx="6393">
                  <c:v>1.8979228877025599E-2</c:v>
                </c:pt>
                <c:pt idx="6394">
                  <c:v>1.8903463339089401E-2</c:v>
                </c:pt>
                <c:pt idx="6395">
                  <c:v>1.9205468252522898E-2</c:v>
                </c:pt>
                <c:pt idx="6396">
                  <c:v>1.8903463339089401E-2</c:v>
                </c:pt>
                <c:pt idx="6397">
                  <c:v>1.8675087807534099E-2</c:v>
                </c:pt>
                <c:pt idx="6398">
                  <c:v>1.7979865546866799E-2</c:v>
                </c:pt>
                <c:pt idx="6399">
                  <c:v>1.8675087807534099E-2</c:v>
                </c:pt>
                <c:pt idx="6400">
                  <c:v>1.8979228877025599E-2</c:v>
                </c:pt>
                <c:pt idx="6401">
                  <c:v>1.7823225504889101E-2</c:v>
                </c:pt>
                <c:pt idx="6402">
                  <c:v>1.7823225504889101E-2</c:v>
                </c:pt>
                <c:pt idx="6403">
                  <c:v>1.7823225504889101E-2</c:v>
                </c:pt>
                <c:pt idx="6404">
                  <c:v>1.8445060121722898E-2</c:v>
                </c:pt>
                <c:pt idx="6405">
                  <c:v>1.7823225504889101E-2</c:v>
                </c:pt>
                <c:pt idx="6406">
                  <c:v>1.7823225504889101E-2</c:v>
                </c:pt>
                <c:pt idx="6407">
                  <c:v>1.7823225504889101E-2</c:v>
                </c:pt>
                <c:pt idx="6408">
                  <c:v>1.7823225504889101E-2</c:v>
                </c:pt>
                <c:pt idx="6409">
                  <c:v>1.7823225504889101E-2</c:v>
                </c:pt>
                <c:pt idx="6410">
                  <c:v>1.69467403329615E-2</c:v>
                </c:pt>
                <c:pt idx="6411">
                  <c:v>6.50863982597289E-3</c:v>
                </c:pt>
                <c:pt idx="6412">
                  <c:v>6.5369803789914298E-3</c:v>
                </c:pt>
                <c:pt idx="6413">
                  <c:v>6.50863982597289E-3</c:v>
                </c:pt>
                <c:pt idx="6414">
                  <c:v>6.50863982597289E-3</c:v>
                </c:pt>
                <c:pt idx="6415">
                  <c:v>6.5369803789914298E-3</c:v>
                </c:pt>
                <c:pt idx="6416">
                  <c:v>6.5511236215253597E-3</c:v>
                </c:pt>
                <c:pt idx="6417">
                  <c:v>6.59344622366925E-3</c:v>
                </c:pt>
                <c:pt idx="6418">
                  <c:v>6.6215728490697399E-3</c:v>
                </c:pt>
                <c:pt idx="6419">
                  <c:v>6.6636317505101503E-3</c:v>
                </c:pt>
                <c:pt idx="6420">
                  <c:v>6.6636317505101503E-3</c:v>
                </c:pt>
                <c:pt idx="6421">
                  <c:v>6.6915845909235397E-3</c:v>
                </c:pt>
                <c:pt idx="6422">
                  <c:v>6.6915845909235397E-3</c:v>
                </c:pt>
                <c:pt idx="6423">
                  <c:v>6.6915845909235397E-3</c:v>
                </c:pt>
                <c:pt idx="6424">
                  <c:v>6.6915845909235397E-3</c:v>
                </c:pt>
                <c:pt idx="6425">
                  <c:v>6.6915845909235397E-3</c:v>
                </c:pt>
                <c:pt idx="6426">
                  <c:v>6.7194690208778104E-3</c:v>
                </c:pt>
                <c:pt idx="6427">
                  <c:v>6.6915845909235397E-3</c:v>
                </c:pt>
                <c:pt idx="6428">
                  <c:v>6.6915845909235397E-3</c:v>
                </c:pt>
                <c:pt idx="6429">
                  <c:v>6.6915845909235397E-3</c:v>
                </c:pt>
                <c:pt idx="6430">
                  <c:v>6.6915845909235397E-3</c:v>
                </c:pt>
                <c:pt idx="6431">
                  <c:v>6.6915845909235397E-3</c:v>
                </c:pt>
                <c:pt idx="6432">
                  <c:v>9.0887872667271205E-3</c:v>
                </c:pt>
                <c:pt idx="6433">
                  <c:v>1.8290768263919299E-2</c:v>
                </c:pt>
                <c:pt idx="6434">
                  <c:v>1.55368952517979E-2</c:v>
                </c:pt>
                <c:pt idx="6435">
                  <c:v>1.7507491433372799E-2</c:v>
                </c:pt>
                <c:pt idx="6436">
                  <c:v>1.27378061023933E-2</c:v>
                </c:pt>
                <c:pt idx="6437">
                  <c:v>1.9355428443961601E-2</c:v>
                </c:pt>
                <c:pt idx="6438">
                  <c:v>1.51078265454773E-2</c:v>
                </c:pt>
                <c:pt idx="6439">
                  <c:v>1.46714776633324E-2</c:v>
                </c:pt>
                <c:pt idx="6440">
                  <c:v>1.0559711856748401E-2</c:v>
                </c:pt>
                <c:pt idx="6441">
                  <c:v>1.77446016922784E-2</c:v>
                </c:pt>
                <c:pt idx="6442">
                  <c:v>1.02907338052395E-2</c:v>
                </c:pt>
                <c:pt idx="6443">
                  <c:v>1.0028571854603799E-2</c:v>
                </c:pt>
                <c:pt idx="6444">
                  <c:v>9.1237331833172106E-3</c:v>
                </c:pt>
                <c:pt idx="6445">
                  <c:v>8.8892465859276692E-3</c:v>
                </c:pt>
                <c:pt idx="6446">
                  <c:v>8.5788632913578293E-3</c:v>
                </c:pt>
                <c:pt idx="6447">
                  <c:v>8.3600663715872707E-3</c:v>
                </c:pt>
                <c:pt idx="6448">
                  <c:v>8.9834722880866406E-3</c:v>
                </c:pt>
                <c:pt idx="6449">
                  <c:v>8.5547152704310899E-3</c:v>
                </c:pt>
                <c:pt idx="6450">
                  <c:v>8.1627183798699803E-3</c:v>
                </c:pt>
                <c:pt idx="6451">
                  <c:v>8.1627183798699803E-3</c:v>
                </c:pt>
                <c:pt idx="6452">
                  <c:v>9.9844870361105401E-3</c:v>
                </c:pt>
                <c:pt idx="6453">
                  <c:v>8.10047120209011E-3</c:v>
                </c:pt>
                <c:pt idx="6454">
                  <c:v>8.1378530720775492E-3</c:v>
                </c:pt>
                <c:pt idx="6455">
                  <c:v>7.9246623776350802E-3</c:v>
                </c:pt>
                <c:pt idx="6456">
                  <c:v>8.9128578191237408E-3</c:v>
                </c:pt>
                <c:pt idx="6457">
                  <c:v>9.5144561644399002E-3</c:v>
                </c:pt>
                <c:pt idx="6458">
                  <c:v>8.7467969120691592E-3</c:v>
                </c:pt>
                <c:pt idx="6459">
                  <c:v>7.8866909100242192E-3</c:v>
                </c:pt>
                <c:pt idx="6460">
                  <c:v>9.4119591548922493E-3</c:v>
                </c:pt>
                <c:pt idx="6461">
                  <c:v>1.03232279142334E-2</c:v>
                </c:pt>
                <c:pt idx="6462">
                  <c:v>9.8515404229874894E-3</c:v>
                </c:pt>
                <c:pt idx="6463">
                  <c:v>8.6390595095638002E-3</c:v>
                </c:pt>
                <c:pt idx="6464">
                  <c:v>7.7976701111679E-3</c:v>
                </c:pt>
                <c:pt idx="6465">
                  <c:v>8.7109714478136903E-3</c:v>
                </c:pt>
                <c:pt idx="6466">
                  <c:v>7.9372957997115995E-3</c:v>
                </c:pt>
                <c:pt idx="6467">
                  <c:v>9.23965672197395E-3</c:v>
                </c:pt>
                <c:pt idx="6468">
                  <c:v>9.7399415397193996E-3</c:v>
                </c:pt>
                <c:pt idx="6469">
                  <c:v>8.5184179749232293E-3</c:v>
                </c:pt>
                <c:pt idx="6470">
                  <c:v>9.6613735779484799E-3</c:v>
                </c:pt>
                <c:pt idx="6471">
                  <c:v>9.1237331833172106E-3</c:v>
                </c:pt>
                <c:pt idx="6472">
                  <c:v>9.2742673831991002E-3</c:v>
                </c:pt>
                <c:pt idx="6473">
                  <c:v>8.3109878190399493E-3</c:v>
                </c:pt>
                <c:pt idx="6474">
                  <c:v>8.2246880125563995E-3</c:v>
                </c:pt>
                <c:pt idx="6475">
                  <c:v>1.04740808348502E-2</c:v>
                </c:pt>
                <c:pt idx="6476">
                  <c:v>1.0225564055443399E-2</c:v>
                </c:pt>
                <c:pt idx="6477">
                  <c:v>9.9402876019230799E-3</c:v>
                </c:pt>
                <c:pt idx="6478">
                  <c:v>9.8515404229874894E-3</c:v>
                </c:pt>
                <c:pt idx="6479">
                  <c:v>7.9625272891896293E-3</c:v>
                </c:pt>
                <c:pt idx="6480">
                  <c:v>7.7849041487218096E-3</c:v>
                </c:pt>
                <c:pt idx="6481">
                  <c:v>8.9010568005064693E-3</c:v>
                </c:pt>
                <c:pt idx="6482">
                  <c:v>7.7849041487218096E-3</c:v>
                </c:pt>
                <c:pt idx="6483">
                  <c:v>9.8848754362789795E-3</c:v>
                </c:pt>
                <c:pt idx="6484">
                  <c:v>8.3232733846363809E-3</c:v>
                </c:pt>
                <c:pt idx="6485">
                  <c:v>8.0379418200854404E-3</c:v>
                </c:pt>
                <c:pt idx="6486">
                  <c:v>7.7593352603442202E-3</c:v>
                </c:pt>
                <c:pt idx="6487">
                  <c:v>7.7849041487218096E-3</c:v>
                </c:pt>
                <c:pt idx="6488">
                  <c:v>7.72088885431988E-3</c:v>
                </c:pt>
                <c:pt idx="6489">
                  <c:v>7.5919127624606399E-3</c:v>
                </c:pt>
                <c:pt idx="6490">
                  <c:v>7.8104238109037499E-3</c:v>
                </c:pt>
                <c:pt idx="6491">
                  <c:v>5.9498850846115697E-2</c:v>
                </c:pt>
                <c:pt idx="6492">
                  <c:v>4.5182101647020398E-2</c:v>
                </c:pt>
                <c:pt idx="6493">
                  <c:v>1.7823225504889101E-2</c:v>
                </c:pt>
                <c:pt idx="6494">
                  <c:v>1.75867366692328E-2</c:v>
                </c:pt>
                <c:pt idx="6495">
                  <c:v>1.50211537730424E-2</c:v>
                </c:pt>
                <c:pt idx="6496">
                  <c:v>2.0891028755227501E-2</c:v>
                </c:pt>
                <c:pt idx="6497">
                  <c:v>1.5875199220510301E-2</c:v>
                </c:pt>
                <c:pt idx="6498">
                  <c:v>2.05315628033273E-2</c:v>
                </c:pt>
                <c:pt idx="6499">
                  <c:v>2.2431635905764202E-2</c:v>
                </c:pt>
                <c:pt idx="6500">
                  <c:v>1.6539445393931901E-2</c:v>
                </c:pt>
                <c:pt idx="6501">
                  <c:v>1.3765827154157599E-2</c:v>
                </c:pt>
                <c:pt idx="6502">
                  <c:v>1.3765827154157599E-2</c:v>
                </c:pt>
                <c:pt idx="6503">
                  <c:v>1.8598597670922701E-2</c:v>
                </c:pt>
                <c:pt idx="6504">
                  <c:v>1.81357081909993E-2</c:v>
                </c:pt>
                <c:pt idx="6505">
                  <c:v>1.9130229819795799E-2</c:v>
                </c:pt>
                <c:pt idx="6506">
                  <c:v>1.8290768263919299E-2</c:v>
                </c:pt>
                <c:pt idx="6507">
                  <c:v>1.5875199220510301E-2</c:v>
                </c:pt>
                <c:pt idx="6508">
                  <c:v>1.9727381615119399E-2</c:v>
                </c:pt>
                <c:pt idx="6509">
                  <c:v>1.9875012882273599E-2</c:v>
                </c:pt>
                <c:pt idx="6510">
                  <c:v>1.8979228877025599E-2</c:v>
                </c:pt>
                <c:pt idx="6511">
                  <c:v>2.3647261277959498E-2</c:v>
                </c:pt>
                <c:pt idx="6512">
                  <c:v>2.2087070353592801E-2</c:v>
                </c:pt>
                <c:pt idx="6513">
                  <c:v>2.2773120554897299E-2</c:v>
                </c:pt>
                <c:pt idx="6514">
                  <c:v>2.3380343490291101E-2</c:v>
                </c:pt>
                <c:pt idx="6515">
                  <c:v>1.96533222483222E-2</c:v>
                </c:pt>
                <c:pt idx="6516">
                  <c:v>2.1878808560256601E-2</c:v>
                </c:pt>
                <c:pt idx="6517">
                  <c:v>1.6539445393931901E-2</c:v>
                </c:pt>
                <c:pt idx="6518">
                  <c:v>1.3582336885832399E-2</c:v>
                </c:pt>
                <c:pt idx="6519">
                  <c:v>1.3765827154157599E-2</c:v>
                </c:pt>
                <c:pt idx="6520">
                  <c:v>1.3765827154157599E-2</c:v>
                </c:pt>
                <c:pt idx="6521">
                  <c:v>1.8903463339089401E-2</c:v>
                </c:pt>
                <c:pt idx="6522">
                  <c:v>1.22541476935291E-2</c:v>
                </c:pt>
                <c:pt idx="6523">
                  <c:v>1.21855420525616E-2</c:v>
                </c:pt>
                <c:pt idx="6524">
                  <c:v>1.17188669081267E-2</c:v>
                </c:pt>
                <c:pt idx="6525">
                  <c:v>1.1394793341242999E-2</c:v>
                </c:pt>
                <c:pt idx="6526">
                  <c:v>1.10548212340267E-2</c:v>
                </c:pt>
                <c:pt idx="6527">
                  <c:v>1.07931252914308E-2</c:v>
                </c:pt>
                <c:pt idx="6528">
                  <c:v>1.0687399536011E-2</c:v>
                </c:pt>
                <c:pt idx="6529">
                  <c:v>1.0516947531137501E-2</c:v>
                </c:pt>
                <c:pt idx="6530">
                  <c:v>1.0203786562554801E-2</c:v>
                </c:pt>
                <c:pt idx="6531">
                  <c:v>1.0050571625184501E-2</c:v>
                </c:pt>
                <c:pt idx="6532">
                  <c:v>9.9624017149925002E-3</c:v>
                </c:pt>
                <c:pt idx="6533">
                  <c:v>9.8515404229874894E-3</c:v>
                </c:pt>
                <c:pt idx="6534">
                  <c:v>9.7175316378218801E-3</c:v>
                </c:pt>
                <c:pt idx="6535">
                  <c:v>9.6726205016399395E-3</c:v>
                </c:pt>
                <c:pt idx="6536">
                  <c:v>9.6613735779484799E-3</c:v>
                </c:pt>
                <c:pt idx="6537">
                  <c:v>1.0116401998000599E-2</c:v>
                </c:pt>
                <c:pt idx="6538">
                  <c:v>9.5937297623318492E-3</c:v>
                </c:pt>
                <c:pt idx="6539">
                  <c:v>9.4917352739778797E-3</c:v>
                </c:pt>
                <c:pt idx="6540">
                  <c:v>9.3890929932559809E-3</c:v>
                </c:pt>
                <c:pt idx="6541">
                  <c:v>9.3317839143743798E-3</c:v>
                </c:pt>
                <c:pt idx="6542">
                  <c:v>9.3088023519692503E-3</c:v>
                </c:pt>
                <c:pt idx="6543">
                  <c:v>9.2972990681968095E-3</c:v>
                </c:pt>
                <c:pt idx="6544">
                  <c:v>9.1818023988147097E-3</c:v>
                </c:pt>
                <c:pt idx="6545">
                  <c:v>9.3088023519692503E-3</c:v>
                </c:pt>
                <c:pt idx="6546">
                  <c:v>9.3088023519692503E-3</c:v>
                </c:pt>
                <c:pt idx="6547">
                  <c:v>9.3088023519692503E-3</c:v>
                </c:pt>
                <c:pt idx="6548">
                  <c:v>9.1237331833172106E-3</c:v>
                </c:pt>
                <c:pt idx="6549">
                  <c:v>8.99520966847819E-3</c:v>
                </c:pt>
                <c:pt idx="6550">
                  <c:v>8.9482059631212293E-3</c:v>
                </c:pt>
                <c:pt idx="6551">
                  <c:v>9.9402876019230799E-3</c:v>
                </c:pt>
                <c:pt idx="6552">
                  <c:v>9.5937297623318492E-3</c:v>
                </c:pt>
                <c:pt idx="6553">
                  <c:v>8.9482059631212293E-3</c:v>
                </c:pt>
                <c:pt idx="6554">
                  <c:v>9.1237331833172106E-3</c:v>
                </c:pt>
                <c:pt idx="6555">
                  <c:v>8.9364323741706105E-3</c:v>
                </c:pt>
                <c:pt idx="6556">
                  <c:v>8.9010568005064693E-3</c:v>
                </c:pt>
                <c:pt idx="6557">
                  <c:v>8.7467969120691592E-3</c:v>
                </c:pt>
                <c:pt idx="6558">
                  <c:v>8.7467969120691592E-3</c:v>
                </c:pt>
                <c:pt idx="6559">
                  <c:v>8.8419132342025999E-3</c:v>
                </c:pt>
                <c:pt idx="6560">
                  <c:v>8.7467969120691592E-3</c:v>
                </c:pt>
                <c:pt idx="6561">
                  <c:v>8.6270400119190394E-3</c:v>
                </c:pt>
                <c:pt idx="6562">
                  <c:v>8.6029714576963505E-3</c:v>
                </c:pt>
                <c:pt idx="6563">
                  <c:v>8.5788632913578293E-3</c:v>
                </c:pt>
                <c:pt idx="6564">
                  <c:v>8.5547152704310899E-3</c:v>
                </c:pt>
                <c:pt idx="6565">
                  <c:v>8.5547152704310899E-3</c:v>
                </c:pt>
                <c:pt idx="6566">
                  <c:v>8.5547152704310899E-3</c:v>
                </c:pt>
                <c:pt idx="6567">
                  <c:v>9.2972990681968095E-3</c:v>
                </c:pt>
                <c:pt idx="6568">
                  <c:v>8.5547152704310899E-3</c:v>
                </c:pt>
                <c:pt idx="6569">
                  <c:v>8.5547152704310899E-3</c:v>
                </c:pt>
                <c:pt idx="6570">
                  <c:v>8.5062986819889608E-3</c:v>
                </c:pt>
                <c:pt idx="6571">
                  <c:v>8.4820296164758602E-3</c:v>
                </c:pt>
                <c:pt idx="6572">
                  <c:v>8.3723095768208997E-3</c:v>
                </c:pt>
                <c:pt idx="6573">
                  <c:v>8.3600663715872707E-3</c:v>
                </c:pt>
                <c:pt idx="6574">
                  <c:v>8.7467969120691592E-3</c:v>
                </c:pt>
                <c:pt idx="6575">
                  <c:v>8.3723095768208997E-3</c:v>
                </c:pt>
                <c:pt idx="6576">
                  <c:v>8.3600663715872707E-3</c:v>
                </c:pt>
                <c:pt idx="6577">
                  <c:v>8.3232733846363809E-3</c:v>
                </c:pt>
                <c:pt idx="6578">
                  <c:v>1.804480483709491</c:v>
                </c:pt>
                <c:pt idx="6579">
                  <c:v>9.8515404229874894E-3</c:v>
                </c:pt>
                <c:pt idx="6580">
                  <c:v>9.7734997374093104E-3</c:v>
                </c:pt>
                <c:pt idx="6581">
                  <c:v>9.7287403783816208E-3</c:v>
                </c:pt>
                <c:pt idx="6582">
                  <c:v>9.7399415397193996E-3</c:v>
                </c:pt>
                <c:pt idx="6583">
                  <c:v>9.6838597501570992E-3</c:v>
                </c:pt>
                <c:pt idx="6584">
                  <c:v>9.6726205016399395E-3</c:v>
                </c:pt>
                <c:pt idx="6585">
                  <c:v>9.6838597501570992E-3</c:v>
                </c:pt>
                <c:pt idx="6586">
                  <c:v>9.6950913428579203E-3</c:v>
                </c:pt>
                <c:pt idx="6587">
                  <c:v>9.4233800075218099E-3</c:v>
                </c:pt>
                <c:pt idx="6588">
                  <c:v>9.4917352739778797E-3</c:v>
                </c:pt>
                <c:pt idx="6589">
                  <c:v>9.4917352739778797E-3</c:v>
                </c:pt>
                <c:pt idx="6590">
                  <c:v>9.4803628439211994E-3</c:v>
                </c:pt>
                <c:pt idx="6591">
                  <c:v>9.4347927366599492E-3</c:v>
                </c:pt>
                <c:pt idx="6592">
                  <c:v>9.4689823961783496E-3</c:v>
                </c:pt>
                <c:pt idx="6593">
                  <c:v>9.4233800075218099E-3</c:v>
                </c:pt>
                <c:pt idx="6594">
                  <c:v>9.4233800075218099E-3</c:v>
                </c:pt>
                <c:pt idx="6595">
                  <c:v>9.4119591548922493E-3</c:v>
                </c:pt>
                <c:pt idx="6596">
                  <c:v>9.4461973636603205E-3</c:v>
                </c:pt>
                <c:pt idx="6597">
                  <c:v>9.4005301573200899E-3</c:v>
                </c:pt>
                <c:pt idx="6598">
                  <c:v>9.3890929932559809E-3</c:v>
                </c:pt>
                <c:pt idx="6599">
                  <c:v>9.3661940789596491E-3</c:v>
                </c:pt>
                <c:pt idx="6600">
                  <c:v>9.3776476410517094E-3</c:v>
                </c:pt>
                <c:pt idx="6601">
                  <c:v>1.1486480888966E-2</c:v>
                </c:pt>
                <c:pt idx="6602">
                  <c:v>1.0697999695879401E-2</c:v>
                </c:pt>
                <c:pt idx="6603">
                  <c:v>1.19783481622503E-2</c:v>
                </c:pt>
                <c:pt idx="6604">
                  <c:v>1.0236442592180499E-2</c:v>
                </c:pt>
                <c:pt idx="6605">
                  <c:v>1.2146236819356501E-2</c:v>
                </c:pt>
                <c:pt idx="6606">
                  <c:v>1.23712357631896E-2</c:v>
                </c:pt>
                <c:pt idx="6607">
                  <c:v>1.1809065942852699E-2</c:v>
                </c:pt>
                <c:pt idx="6608">
                  <c:v>1.1898862154666101E-2</c:v>
                </c:pt>
                <c:pt idx="6609">
                  <c:v>1.03772517218595E-2</c:v>
                </c:pt>
                <c:pt idx="6610">
                  <c:v>1.0676793197868699E-2</c:v>
                </c:pt>
                <c:pt idx="6611">
                  <c:v>1.2332278982480399E-2</c:v>
                </c:pt>
                <c:pt idx="6612">
                  <c:v>1.2067401295235199E-2</c:v>
                </c:pt>
                <c:pt idx="6613">
                  <c:v>1.3490044134514699E-2</c:v>
                </c:pt>
                <c:pt idx="6614">
                  <c:v>1.2156070123559201E-2</c:v>
                </c:pt>
                <c:pt idx="6615">
                  <c:v>1.12615851654181E-2</c:v>
                </c:pt>
                <c:pt idx="6616">
                  <c:v>1.1271864727278201E-2</c:v>
                </c:pt>
                <c:pt idx="6617">
                  <c:v>8.99520966847819E-3</c:v>
                </c:pt>
                <c:pt idx="6618">
                  <c:v>1.17088196352219E-2</c:v>
                </c:pt>
                <c:pt idx="6619">
                  <c:v>1.22639300812705E-2</c:v>
                </c:pt>
                <c:pt idx="6620">
                  <c:v>1.3573124208672099E-2</c:v>
                </c:pt>
                <c:pt idx="6621">
                  <c:v>1.2823718773002601E-2</c:v>
                </c:pt>
                <c:pt idx="6622">
                  <c:v>1.3369506074130399E-2</c:v>
                </c:pt>
                <c:pt idx="6623">
                  <c:v>1.2419830667505599E-2</c:v>
                </c:pt>
                <c:pt idx="6624">
                  <c:v>1.11481436486942E-2</c:v>
                </c:pt>
                <c:pt idx="6625">
                  <c:v>1.2390687155102701E-2</c:v>
                </c:pt>
                <c:pt idx="6626">
                  <c:v>1.3088870933375501E-2</c:v>
                </c:pt>
                <c:pt idx="6627">
                  <c:v>1.2661152603924799E-2</c:v>
                </c:pt>
                <c:pt idx="6628">
                  <c:v>1.3257670931469999E-2</c:v>
                </c:pt>
                <c:pt idx="6629">
                  <c:v>0.16813411270237499</c:v>
                </c:pt>
                <c:pt idx="6630">
                  <c:v>0.13956107210295801</c:v>
                </c:pt>
                <c:pt idx="6631">
                  <c:v>0.13458499832182599</c:v>
                </c:pt>
                <c:pt idx="6632">
                  <c:v>0.12404053863124399</c:v>
                </c:pt>
                <c:pt idx="6633">
                  <c:v>0.12974327983490999</c:v>
                </c:pt>
                <c:pt idx="6634">
                  <c:v>0.12125816417864101</c:v>
                </c:pt>
                <c:pt idx="6635">
                  <c:v>9.5102427793240102E-2</c:v>
                </c:pt>
                <c:pt idx="6636">
                  <c:v>9.9449909145892398E-2</c:v>
                </c:pt>
                <c:pt idx="6637">
                  <c:v>5.8722199233264397E-2</c:v>
                </c:pt>
                <c:pt idx="6638">
                  <c:v>5.7939467329595297E-2</c:v>
                </c:pt>
                <c:pt idx="6639">
                  <c:v>5.2273684264292998E-2</c:v>
                </c:pt>
                <c:pt idx="6640">
                  <c:v>5.4336871977469399E-2</c:v>
                </c:pt>
                <c:pt idx="6641">
                  <c:v>5.07581089222396E-2</c:v>
                </c:pt>
                <c:pt idx="6642">
                  <c:v>5.4132640311455898E-2</c:v>
                </c:pt>
                <c:pt idx="6643">
                  <c:v>4.6846604833060503E-2</c:v>
                </c:pt>
                <c:pt idx="6644">
                  <c:v>3.8870323716382701E-2</c:v>
                </c:pt>
                <c:pt idx="6645">
                  <c:v>3.6852458484880501E-2</c:v>
                </c:pt>
                <c:pt idx="6646">
                  <c:v>4.4313236809488399E-2</c:v>
                </c:pt>
                <c:pt idx="6647">
                  <c:v>4.14529997000131E-2</c:v>
                </c:pt>
                <c:pt idx="6648">
                  <c:v>3.2935730521963601E-2</c:v>
                </c:pt>
                <c:pt idx="6649">
                  <c:v>3.9365196978608401E-2</c:v>
                </c:pt>
                <c:pt idx="6650">
                  <c:v>3.8171213938857897E-2</c:v>
                </c:pt>
                <c:pt idx="6651">
                  <c:v>4.3341116655986299E-2</c:v>
                </c:pt>
                <c:pt idx="6652">
                  <c:v>3.7869286013303798E-2</c:v>
                </c:pt>
                <c:pt idx="6653">
                  <c:v>3.4341658324512997E-2</c:v>
                </c:pt>
                <c:pt idx="6654">
                  <c:v>3.3912719489569601E-2</c:v>
                </c:pt>
                <c:pt idx="6655">
                  <c:v>3.7464501534000799E-2</c:v>
                </c:pt>
                <c:pt idx="6656">
                  <c:v>3.3154297178681701E-2</c:v>
                </c:pt>
                <c:pt idx="6657">
                  <c:v>3.3697051765932101E-2</c:v>
                </c:pt>
                <c:pt idx="6658">
                  <c:v>3.48734488282232E-2</c:v>
                </c:pt>
                <c:pt idx="6659">
                  <c:v>3.23855449299413E-2</c:v>
                </c:pt>
                <c:pt idx="6660">
                  <c:v>3.1042066736149902E-2</c:v>
                </c:pt>
                <c:pt idx="6661">
                  <c:v>0.13649319438540999</c:v>
                </c:pt>
                <c:pt idx="6662">
                  <c:v>6.9145642838347496E-2</c:v>
                </c:pt>
                <c:pt idx="6663">
                  <c:v>5.8722199233264397E-2</c:v>
                </c:pt>
                <c:pt idx="6664">
                  <c:v>5.1434934655412497E-2</c:v>
                </c:pt>
                <c:pt idx="6665">
                  <c:v>4.9990286065686E-2</c:v>
                </c:pt>
                <c:pt idx="6666">
                  <c:v>4.57709723919437E-2</c:v>
                </c:pt>
                <c:pt idx="6667">
                  <c:v>4.2779833560040802E-2</c:v>
                </c:pt>
                <c:pt idx="6668">
                  <c:v>4.0392739541025201E-2</c:v>
                </c:pt>
                <c:pt idx="6669">
                  <c:v>3.8171213938857897E-2</c:v>
                </c:pt>
                <c:pt idx="6670">
                  <c:v>3.6544189807698697E-2</c:v>
                </c:pt>
                <c:pt idx="6671">
                  <c:v>3.48734488282232E-2</c:v>
                </c:pt>
                <c:pt idx="6672">
                  <c:v>3.3263263637955599E-2</c:v>
                </c:pt>
                <c:pt idx="6673">
                  <c:v>3.2274848982559098E-2</c:v>
                </c:pt>
                <c:pt idx="6674">
                  <c:v>3.13810941405714E-2</c:v>
                </c:pt>
                <c:pt idx="6675">
                  <c:v>3.02423986877619E-2</c:v>
                </c:pt>
                <c:pt idx="6676">
                  <c:v>2.9546954859959999E-2</c:v>
                </c:pt>
                <c:pt idx="6677">
                  <c:v>2.8604440294691599E-2</c:v>
                </c:pt>
                <c:pt idx="6678">
                  <c:v>2.7643319497759701E-2</c:v>
                </c:pt>
                <c:pt idx="6679">
                  <c:v>2.7460924403323001E-2</c:v>
                </c:pt>
                <c:pt idx="6680">
                  <c:v>2.6662155168651301E-2</c:v>
                </c:pt>
                <c:pt idx="6681">
                  <c:v>2.5595866704254899E-2</c:v>
                </c:pt>
                <c:pt idx="6682">
                  <c:v>2.5595866704254899E-2</c:v>
                </c:pt>
                <c:pt idx="6683">
                  <c:v>2.46977665154254E-2</c:v>
                </c:pt>
                <c:pt idx="6684">
                  <c:v>2.4632884808609801E-2</c:v>
                </c:pt>
                <c:pt idx="6685">
                  <c:v>2.3846293688967499E-2</c:v>
                </c:pt>
                <c:pt idx="6686">
                  <c:v>2.3514024818974699E-2</c:v>
                </c:pt>
                <c:pt idx="6687">
                  <c:v>2.3514024818974699E-2</c:v>
                </c:pt>
                <c:pt idx="6688">
                  <c:v>2.2908874259922E-2</c:v>
                </c:pt>
                <c:pt idx="6689">
                  <c:v>2.2431635905764202E-2</c:v>
                </c:pt>
                <c:pt idx="6690">
                  <c:v>2.23629725556031E-2</c:v>
                </c:pt>
                <c:pt idx="6691">
                  <c:v>2.1599300579197098E-2</c:v>
                </c:pt>
                <c:pt idx="6692">
                  <c:v>2.131765193442E-2</c:v>
                </c:pt>
                <c:pt idx="6693">
                  <c:v>2.131765193442E-2</c:v>
                </c:pt>
                <c:pt idx="6694">
                  <c:v>2.131765193442E-2</c:v>
                </c:pt>
                <c:pt idx="6695">
                  <c:v>2.1104973465695499E-2</c:v>
                </c:pt>
                <c:pt idx="6696">
                  <c:v>2.01683618571546E-2</c:v>
                </c:pt>
                <c:pt idx="6697">
                  <c:v>2.01683618571546E-2</c:v>
                </c:pt>
                <c:pt idx="6698">
                  <c:v>2.2773120554897299E-2</c:v>
                </c:pt>
                <c:pt idx="6699">
                  <c:v>2.131765193442E-2</c:v>
                </c:pt>
                <c:pt idx="6700">
                  <c:v>2.08194275925014E-2</c:v>
                </c:pt>
                <c:pt idx="6701">
                  <c:v>2.07476815150935E-2</c:v>
                </c:pt>
                <c:pt idx="6702">
                  <c:v>1.9205468252522898E-2</c:v>
                </c:pt>
                <c:pt idx="6703">
                  <c:v>2.0675789431041799E-2</c:v>
                </c:pt>
                <c:pt idx="6704">
                  <c:v>2.0314099675353799E-2</c:v>
                </c:pt>
                <c:pt idx="6705">
                  <c:v>1.8979228877025599E-2</c:v>
                </c:pt>
                <c:pt idx="6706">
                  <c:v>1.8979228877025599E-2</c:v>
                </c:pt>
                <c:pt idx="6707">
                  <c:v>1.8979228877025599E-2</c:v>
                </c:pt>
                <c:pt idx="6708">
                  <c:v>1.8751394388207301E-2</c:v>
                </c:pt>
                <c:pt idx="6709">
                  <c:v>1.8979228877025599E-2</c:v>
                </c:pt>
                <c:pt idx="6710">
                  <c:v>2.39124212045723E-2</c:v>
                </c:pt>
                <c:pt idx="6711">
                  <c:v>2.01683618571546E-2</c:v>
                </c:pt>
                <c:pt idx="6712">
                  <c:v>1.8979228877025599E-2</c:v>
                </c:pt>
                <c:pt idx="6713">
                  <c:v>2.2705065235312401E-2</c:v>
                </c:pt>
                <c:pt idx="6714">
                  <c:v>2.3514024818974699E-2</c:v>
                </c:pt>
                <c:pt idx="6715">
                  <c:v>2.08194275925014E-2</c:v>
                </c:pt>
                <c:pt idx="6716">
                  <c:v>1.8979228877025599E-2</c:v>
                </c:pt>
                <c:pt idx="6717">
                  <c:v>0.64799654818324604</c:v>
                </c:pt>
                <c:pt idx="6718">
                  <c:v>4.3712944216209498E-2</c:v>
                </c:pt>
                <c:pt idx="6719">
                  <c:v>3.8271545147702202E-2</c:v>
                </c:pt>
                <c:pt idx="6720">
                  <c:v>3.48734488282232E-2</c:v>
                </c:pt>
                <c:pt idx="6721">
                  <c:v>3.2274848982559098E-2</c:v>
                </c:pt>
                <c:pt idx="6722">
                  <c:v>3.0472131006623E-2</c:v>
                </c:pt>
                <c:pt idx="6723">
                  <c:v>2.8959992189237001E-2</c:v>
                </c:pt>
                <c:pt idx="6724">
                  <c:v>2.7643319497759701E-2</c:v>
                </c:pt>
                <c:pt idx="6725">
                  <c:v>2.6662155168651301E-2</c:v>
                </c:pt>
                <c:pt idx="6726">
                  <c:v>2.5595866704254899E-2</c:v>
                </c:pt>
                <c:pt idx="6727">
                  <c:v>2.4632884808609801E-2</c:v>
                </c:pt>
                <c:pt idx="6728">
                  <c:v>2.39784414946001E-2</c:v>
                </c:pt>
                <c:pt idx="6729">
                  <c:v>2.3514024818974699E-2</c:v>
                </c:pt>
                <c:pt idx="6730">
                  <c:v>2.3313334270074901E-2</c:v>
                </c:pt>
                <c:pt idx="6731">
                  <c:v>3.0586616361802699E-2</c:v>
                </c:pt>
                <c:pt idx="6732">
                  <c:v>0.120748249851944</c:v>
                </c:pt>
                <c:pt idx="6733">
                  <c:v>0.11792073929433</c:v>
                </c:pt>
                <c:pt idx="6734">
                  <c:v>0.110535924953357</c:v>
                </c:pt>
                <c:pt idx="6735">
                  <c:v>0.106458462317725</c:v>
                </c:pt>
                <c:pt idx="6736">
                  <c:v>9.8013359559300406E-2</c:v>
                </c:pt>
                <c:pt idx="6737">
                  <c:v>8.8811414041338396E-2</c:v>
                </c:pt>
                <c:pt idx="6738">
                  <c:v>8.7891378603585105E-2</c:v>
                </c:pt>
                <c:pt idx="6739">
                  <c:v>9.00294942531676E-2</c:v>
                </c:pt>
                <c:pt idx="6740">
                  <c:v>8.5096588151273106E-2</c:v>
                </c:pt>
                <c:pt idx="6741">
                  <c:v>8.6034100960414306E-2</c:v>
                </c:pt>
                <c:pt idx="6742">
                  <c:v>8.3837047475419202E-2</c:v>
                </c:pt>
                <c:pt idx="6743">
                  <c:v>8.0638302948723095E-2</c:v>
                </c:pt>
                <c:pt idx="6744">
                  <c:v>6.1480171780451398E-3</c:v>
                </c:pt>
                <c:pt idx="6745">
                  <c:v>6.1333354744935297E-3</c:v>
                </c:pt>
                <c:pt idx="6746">
                  <c:v>6.1919393390175098E-3</c:v>
                </c:pt>
                <c:pt idx="6747">
                  <c:v>6.1626783193210301E-3</c:v>
                </c:pt>
                <c:pt idx="6748">
                  <c:v>6.1626783193210301E-3</c:v>
                </c:pt>
                <c:pt idx="6749">
                  <c:v>6.1626783193210301E-3</c:v>
                </c:pt>
                <c:pt idx="6750">
                  <c:v>6.2065394270713796E-3</c:v>
                </c:pt>
                <c:pt idx="6751">
                  <c:v>6.2211193721397303E-3</c:v>
                </c:pt>
                <c:pt idx="6752">
                  <c:v>6.2356792767395003E-3</c:v>
                </c:pt>
                <c:pt idx="6753">
                  <c:v>6.2356792767395003E-3</c:v>
                </c:pt>
                <c:pt idx="6754">
                  <c:v>6.2502192424883198E-3</c:v>
                </c:pt>
                <c:pt idx="6755">
                  <c:v>6.3081817184736603E-3</c:v>
                </c:pt>
                <c:pt idx="6756">
                  <c:v>6.3514490670220801E-3</c:v>
                </c:pt>
                <c:pt idx="6757">
                  <c:v>6.6496294812690999E-3</c:v>
                </c:pt>
                <c:pt idx="6758">
                  <c:v>6.59344622366925E-3</c:v>
                </c:pt>
                <c:pt idx="6759">
                  <c:v>6.4802266117743399E-3</c:v>
                </c:pt>
                <c:pt idx="6760">
                  <c:v>6.50863982597289E-3</c:v>
                </c:pt>
                <c:pt idx="6761">
                  <c:v>6.4659925401170503E-3</c:v>
                </c:pt>
                <c:pt idx="6762">
                  <c:v>6.5793564605112504E-3</c:v>
                </c:pt>
                <c:pt idx="6763">
                  <c:v>5.3927955107511097E-2</c:v>
                </c:pt>
                <c:pt idx="6764">
                  <c:v>9.45139602698431E-2</c:v>
                </c:pt>
                <c:pt idx="6765">
                  <c:v>4.4863144170942199E-2</c:v>
                </c:pt>
                <c:pt idx="6766">
                  <c:v>4.0489798657655902E-2</c:v>
                </c:pt>
                <c:pt idx="6767">
                  <c:v>3.3697051765932101E-2</c:v>
                </c:pt>
                <c:pt idx="6768">
                  <c:v>2.9546954859959999E-2</c:v>
                </c:pt>
                <c:pt idx="6769">
                  <c:v>2.65380210817464E-2</c:v>
                </c:pt>
                <c:pt idx="6770">
                  <c:v>2.4175865387986599E-2</c:v>
                </c:pt>
                <c:pt idx="6771">
                  <c:v>2.2431635905764202E-2</c:v>
                </c:pt>
                <c:pt idx="6772">
                  <c:v>7.5694836512180202E-2</c:v>
                </c:pt>
                <c:pt idx="6773">
                  <c:v>5.1855305438263097E-2</c:v>
                </c:pt>
                <c:pt idx="6774">
                  <c:v>4.4313236809488399E-2</c:v>
                </c:pt>
                <c:pt idx="6775">
                  <c:v>3.8171213938857897E-2</c:v>
                </c:pt>
                <c:pt idx="6776">
                  <c:v>3.4448401651210901E-2</c:v>
                </c:pt>
                <c:pt idx="6777">
                  <c:v>3.13810941405714E-2</c:v>
                </c:pt>
                <c:pt idx="6778">
                  <c:v>2.9430113266297499E-2</c:v>
                </c:pt>
                <c:pt idx="6779">
                  <c:v>2.7582599863378202E-2</c:v>
                </c:pt>
                <c:pt idx="6780">
                  <c:v>2.5595866704254899E-2</c:v>
                </c:pt>
                <c:pt idx="6781">
                  <c:v>2.4632884808609801E-2</c:v>
                </c:pt>
                <c:pt idx="6782">
                  <c:v>2.3514024818974699E-2</c:v>
                </c:pt>
                <c:pt idx="6783">
                  <c:v>2.2431635905764202E-2</c:v>
                </c:pt>
                <c:pt idx="6784">
                  <c:v>2.15290914746358E-2</c:v>
                </c:pt>
                <c:pt idx="6785">
                  <c:v>2.131765193442E-2</c:v>
                </c:pt>
                <c:pt idx="6786">
                  <c:v>2.01683618571546E-2</c:v>
                </c:pt>
                <c:pt idx="6787">
                  <c:v>2.01683618571546E-2</c:v>
                </c:pt>
                <c:pt idx="6788">
                  <c:v>1.8979228877025599E-2</c:v>
                </c:pt>
                <c:pt idx="6789">
                  <c:v>1.8979228877025599E-2</c:v>
                </c:pt>
                <c:pt idx="6790">
                  <c:v>1.88275190334273E-2</c:v>
                </c:pt>
                <c:pt idx="6791">
                  <c:v>1.7823225504889101E-2</c:v>
                </c:pt>
                <c:pt idx="6792">
                  <c:v>1.7823225504889101E-2</c:v>
                </c:pt>
                <c:pt idx="6793">
                  <c:v>1.69467403329615E-2</c:v>
                </c:pt>
                <c:pt idx="6794">
                  <c:v>1.6621372373469698E-2</c:v>
                </c:pt>
                <c:pt idx="6795">
                  <c:v>1.6539445393931901E-2</c:v>
                </c:pt>
                <c:pt idx="6796">
                  <c:v>1.6539445393931901E-2</c:v>
                </c:pt>
                <c:pt idx="6797">
                  <c:v>1.6539445393931901E-2</c:v>
                </c:pt>
                <c:pt idx="6798">
                  <c:v>1.62093208395474E-2</c:v>
                </c:pt>
                <c:pt idx="6799">
                  <c:v>1.51942082672411E-2</c:v>
                </c:pt>
                <c:pt idx="6800">
                  <c:v>1.51078265454773E-2</c:v>
                </c:pt>
                <c:pt idx="6801">
                  <c:v>1.51078265454773E-2</c:v>
                </c:pt>
                <c:pt idx="6802">
                  <c:v>1.51078265454773E-2</c:v>
                </c:pt>
                <c:pt idx="6803">
                  <c:v>1.44059766517127E-2</c:v>
                </c:pt>
                <c:pt idx="6804">
                  <c:v>1.42184041924654E-2</c:v>
                </c:pt>
                <c:pt idx="6805">
                  <c:v>1.39478920631886E-2</c:v>
                </c:pt>
                <c:pt idx="6806">
                  <c:v>1.38570352222797E-2</c:v>
                </c:pt>
                <c:pt idx="6807">
                  <c:v>1.3765827154157599E-2</c:v>
                </c:pt>
                <c:pt idx="6808">
                  <c:v>1.3765827154157599E-2</c:v>
                </c:pt>
                <c:pt idx="6809">
                  <c:v>1.3765827154157599E-2</c:v>
                </c:pt>
                <c:pt idx="6810">
                  <c:v>1.3765827154157599E-2</c:v>
                </c:pt>
                <c:pt idx="6811">
                  <c:v>1.3765827154157599E-2</c:v>
                </c:pt>
                <c:pt idx="6812">
                  <c:v>1.3490044134514699E-2</c:v>
                </c:pt>
                <c:pt idx="6813">
                  <c:v>1.2545658351099999E-2</c:v>
                </c:pt>
                <c:pt idx="6814">
                  <c:v>1.2448934071816501E-2</c:v>
                </c:pt>
                <c:pt idx="6815">
                  <c:v>1.23517663928761E-2</c:v>
                </c:pt>
                <c:pt idx="6816">
                  <c:v>1.22541476935291E-2</c:v>
                </c:pt>
                <c:pt idx="6817">
                  <c:v>1.22541476935291E-2</c:v>
                </c:pt>
                <c:pt idx="6818">
                  <c:v>1.22541476935291E-2</c:v>
                </c:pt>
                <c:pt idx="6819">
                  <c:v>1.22541476935291E-2</c:v>
                </c:pt>
                <c:pt idx="6820">
                  <c:v>1.22541476935291E-2</c:v>
                </c:pt>
                <c:pt idx="6821">
                  <c:v>1.22541476935291E-2</c:v>
                </c:pt>
                <c:pt idx="6822">
                  <c:v>1.21363988375329E-2</c:v>
                </c:pt>
                <c:pt idx="6823">
                  <c:v>1.2785577225470499E-2</c:v>
                </c:pt>
                <c:pt idx="6824">
                  <c:v>1.2651551758102999E-2</c:v>
                </c:pt>
                <c:pt idx="6825">
                  <c:v>1.2641946631430701E-2</c:v>
                </c:pt>
                <c:pt idx="6826">
                  <c:v>1.2497351168820999E-2</c:v>
                </c:pt>
                <c:pt idx="6827">
                  <c:v>4.8389765178334501E-2</c:v>
                </c:pt>
                <c:pt idx="6828">
                  <c:v>4.4726039912821397E-2</c:v>
                </c:pt>
                <c:pt idx="6829">
                  <c:v>7.5694836512180202E-2</c:v>
                </c:pt>
                <c:pt idx="6830">
                  <c:v>5.8722199233264397E-2</c:v>
                </c:pt>
                <c:pt idx="6831">
                  <c:v>5.3763877877641697E-2</c:v>
                </c:pt>
                <c:pt idx="6832">
                  <c:v>4.8083466313590097E-2</c:v>
                </c:pt>
                <c:pt idx="6833">
                  <c:v>4.35272636180878E-2</c:v>
                </c:pt>
                <c:pt idx="6834">
                  <c:v>3.9758479344391001E-2</c:v>
                </c:pt>
                <c:pt idx="6835">
                  <c:v>3.6954878457624699E-2</c:v>
                </c:pt>
                <c:pt idx="6836">
                  <c:v>3.48734488282232E-2</c:v>
                </c:pt>
                <c:pt idx="6837">
                  <c:v>3.3045119979033498E-2</c:v>
                </c:pt>
                <c:pt idx="6838">
                  <c:v>3.13810941405714E-2</c:v>
                </c:pt>
                <c:pt idx="6839">
                  <c:v>2.9546954859959999E-2</c:v>
                </c:pt>
                <c:pt idx="6840">
                  <c:v>2.8604440294691599E-2</c:v>
                </c:pt>
                <c:pt idx="6841">
                  <c:v>2.7643319497759701E-2</c:v>
                </c:pt>
                <c:pt idx="6842">
                  <c:v>2.6662155168651301E-2</c:v>
                </c:pt>
                <c:pt idx="6843">
                  <c:v>2.5595866704254899E-2</c:v>
                </c:pt>
                <c:pt idx="6844">
                  <c:v>2.5020687082844401E-2</c:v>
                </c:pt>
                <c:pt idx="6845">
                  <c:v>2.43069567659422E-2</c:v>
                </c:pt>
                <c:pt idx="6846">
                  <c:v>2.3514024818974699E-2</c:v>
                </c:pt>
                <c:pt idx="6847">
                  <c:v>2.34472401074384E-2</c:v>
                </c:pt>
                <c:pt idx="6848">
                  <c:v>2.2431635905764202E-2</c:v>
                </c:pt>
                <c:pt idx="6849">
                  <c:v>2.1809128975166899E-2</c:v>
                </c:pt>
                <c:pt idx="6850">
                  <c:v>2.131765193442E-2</c:v>
                </c:pt>
                <c:pt idx="6851">
                  <c:v>2.131765193442E-2</c:v>
                </c:pt>
                <c:pt idx="6852">
                  <c:v>2.1246898097875399E-2</c:v>
                </c:pt>
                <c:pt idx="6853">
                  <c:v>2.01683618571546E-2</c:v>
                </c:pt>
                <c:pt idx="6854">
                  <c:v>2.01683618571546E-2</c:v>
                </c:pt>
                <c:pt idx="6855">
                  <c:v>1.9430153099349E-2</c:v>
                </c:pt>
                <c:pt idx="6856">
                  <c:v>1.9205468252522898E-2</c:v>
                </c:pt>
                <c:pt idx="6857">
                  <c:v>1.8979228877025599E-2</c:v>
                </c:pt>
                <c:pt idx="6858">
                  <c:v>1.8979228877025599E-2</c:v>
                </c:pt>
                <c:pt idx="6859">
                  <c:v>1.8979228877025599E-2</c:v>
                </c:pt>
                <c:pt idx="6860">
                  <c:v>1.8598597670922701E-2</c:v>
                </c:pt>
                <c:pt idx="6861">
                  <c:v>1.7823225504889101E-2</c:v>
                </c:pt>
                <c:pt idx="6862">
                  <c:v>1.7823225504889101E-2</c:v>
                </c:pt>
                <c:pt idx="6863">
                  <c:v>1.7823225504889101E-2</c:v>
                </c:pt>
                <c:pt idx="6864">
                  <c:v>1.7507491433372799E-2</c:v>
                </c:pt>
                <c:pt idx="6865">
                  <c:v>1.69467403329615E-2</c:v>
                </c:pt>
                <c:pt idx="6866">
                  <c:v>0.132419098909137</c:v>
                </c:pt>
                <c:pt idx="6867">
                  <c:v>2.6662155168651301E-2</c:v>
                </c:pt>
                <c:pt idx="6868">
                  <c:v>2.5595866704254899E-2</c:v>
                </c:pt>
                <c:pt idx="6869">
                  <c:v>2.51491712933152E-2</c:v>
                </c:pt>
                <c:pt idx="6870">
                  <c:v>2.4632884808609801E-2</c:v>
                </c:pt>
                <c:pt idx="6871">
                  <c:v>0.14921425434070501</c:v>
                </c:pt>
                <c:pt idx="6872">
                  <c:v>8.5096588151273106E-2</c:v>
                </c:pt>
                <c:pt idx="6873">
                  <c:v>6.7001062727662E-2</c:v>
                </c:pt>
                <c:pt idx="6874">
                  <c:v>5.8722199233264397E-2</c:v>
                </c:pt>
                <c:pt idx="6875">
                  <c:v>5.4255233497715001E-2</c:v>
                </c:pt>
                <c:pt idx="6876">
                  <c:v>4.9990286065686E-2</c:v>
                </c:pt>
                <c:pt idx="6877">
                  <c:v>4.57709723919437E-2</c:v>
                </c:pt>
                <c:pt idx="6878">
                  <c:v>4.2779833560040802E-2</c:v>
                </c:pt>
                <c:pt idx="6879">
                  <c:v>4.0489798657655902E-2</c:v>
                </c:pt>
                <c:pt idx="6880">
                  <c:v>3.8171213938857897E-2</c:v>
                </c:pt>
                <c:pt idx="6881">
                  <c:v>3.6544189807698697E-2</c:v>
                </c:pt>
                <c:pt idx="6882">
                  <c:v>3.48734488282232E-2</c:v>
                </c:pt>
                <c:pt idx="6883">
                  <c:v>3.34805703105958E-2</c:v>
                </c:pt>
                <c:pt idx="6884">
                  <c:v>3.23855449299413E-2</c:v>
                </c:pt>
                <c:pt idx="6885">
                  <c:v>3.13810941405714E-2</c:v>
                </c:pt>
                <c:pt idx="6886">
                  <c:v>3.0472131006623E-2</c:v>
                </c:pt>
                <c:pt idx="6887">
                  <c:v>5.5149336467527801E-2</c:v>
                </c:pt>
                <c:pt idx="6888">
                  <c:v>5.6594354469340198E-2</c:v>
                </c:pt>
                <c:pt idx="6889">
                  <c:v>5.4825199566680402E-2</c:v>
                </c:pt>
                <c:pt idx="6890">
                  <c:v>3.5295474908536198E-2</c:v>
                </c:pt>
                <c:pt idx="6891">
                  <c:v>3.2274848982559098E-2</c:v>
                </c:pt>
                <c:pt idx="6892">
                  <c:v>3.0472131006623E-2</c:v>
                </c:pt>
                <c:pt idx="6893">
                  <c:v>2.9546954859959999E-2</c:v>
                </c:pt>
                <c:pt idx="6894">
                  <c:v>2.8485345446032199E-2</c:v>
                </c:pt>
                <c:pt idx="6895">
                  <c:v>2.7643319497759701E-2</c:v>
                </c:pt>
                <c:pt idx="6896">
                  <c:v>2.6662155168651301E-2</c:v>
                </c:pt>
                <c:pt idx="6897">
                  <c:v>2.5659306358647001E-2</c:v>
                </c:pt>
                <c:pt idx="6898">
                  <c:v>2.5595866704254899E-2</c:v>
                </c:pt>
                <c:pt idx="6899">
                  <c:v>2.4632884808609801E-2</c:v>
                </c:pt>
                <c:pt idx="6900">
                  <c:v>2.4632884808609801E-2</c:v>
                </c:pt>
                <c:pt idx="6901">
                  <c:v>2.3647261277959498E-2</c:v>
                </c:pt>
                <c:pt idx="6902">
                  <c:v>2.3514024818974699E-2</c:v>
                </c:pt>
                <c:pt idx="6903">
                  <c:v>2.3380343490291101E-2</c:v>
                </c:pt>
                <c:pt idx="6904">
                  <c:v>2.2431635905764202E-2</c:v>
                </c:pt>
                <c:pt idx="6905">
                  <c:v>2.2431635905764202E-2</c:v>
                </c:pt>
                <c:pt idx="6906">
                  <c:v>2.1739318396147699E-2</c:v>
                </c:pt>
                <c:pt idx="6907">
                  <c:v>2.1388268120496299E-2</c:v>
                </c:pt>
                <c:pt idx="6908">
                  <c:v>2.131765193442E-2</c:v>
                </c:pt>
                <c:pt idx="6909">
                  <c:v>2.131765193442E-2</c:v>
                </c:pt>
                <c:pt idx="6910">
                  <c:v>2.1104973465695499E-2</c:v>
                </c:pt>
                <c:pt idx="6911">
                  <c:v>2.0314099675353799E-2</c:v>
                </c:pt>
                <c:pt idx="6912">
                  <c:v>2.01683618571546E-2</c:v>
                </c:pt>
                <c:pt idx="6913">
                  <c:v>2.01683618571546E-2</c:v>
                </c:pt>
                <c:pt idx="6914">
                  <c:v>2.0022002898353201E-2</c:v>
                </c:pt>
                <c:pt idx="6915">
                  <c:v>1.9280533974267301E-2</c:v>
                </c:pt>
                <c:pt idx="6916">
                  <c:v>1.9054817195517802E-2</c:v>
                </c:pt>
                <c:pt idx="6917">
                  <c:v>1.8979228877025599E-2</c:v>
                </c:pt>
                <c:pt idx="6918">
                  <c:v>1.8979228877025599E-2</c:v>
                </c:pt>
                <c:pt idx="6919">
                  <c:v>1.8979228877025599E-2</c:v>
                </c:pt>
                <c:pt idx="6920">
                  <c:v>1.8979228877025599E-2</c:v>
                </c:pt>
                <c:pt idx="6921">
                  <c:v>1.88275190334273E-2</c:v>
                </c:pt>
                <c:pt idx="6922">
                  <c:v>1.8290768263919299E-2</c:v>
                </c:pt>
                <c:pt idx="6923">
                  <c:v>1.7823225504889101E-2</c:v>
                </c:pt>
                <c:pt idx="6924">
                  <c:v>1.7823225504889101E-2</c:v>
                </c:pt>
                <c:pt idx="6925">
                  <c:v>1.7823225504889101E-2</c:v>
                </c:pt>
                <c:pt idx="6926">
                  <c:v>1.7823225504889101E-2</c:v>
                </c:pt>
                <c:pt idx="6927">
                  <c:v>1.77446016922784E-2</c:v>
                </c:pt>
                <c:pt idx="6928">
                  <c:v>1.7428034973797399E-2</c:v>
                </c:pt>
                <c:pt idx="6929">
                  <c:v>1.69467403329615E-2</c:v>
                </c:pt>
                <c:pt idx="6930">
                  <c:v>1.6784519397246501E-2</c:v>
                </c:pt>
                <c:pt idx="6931">
                  <c:v>1.6621372373469698E-2</c:v>
                </c:pt>
                <c:pt idx="6932">
                  <c:v>1.6539445393931901E-2</c:v>
                </c:pt>
                <c:pt idx="6933">
                  <c:v>1.6539445393931901E-2</c:v>
                </c:pt>
                <c:pt idx="6934">
                  <c:v>1.6539445393931901E-2</c:v>
                </c:pt>
                <c:pt idx="6935">
                  <c:v>1.6539445393931901E-2</c:v>
                </c:pt>
                <c:pt idx="6936">
                  <c:v>1.6539445393931901E-2</c:v>
                </c:pt>
                <c:pt idx="6937">
                  <c:v>1.6539445393931901E-2</c:v>
                </c:pt>
                <c:pt idx="6938">
                  <c:v>1.6539445393931901E-2</c:v>
                </c:pt>
                <c:pt idx="6939">
                  <c:v>1.6374871724358701E-2</c:v>
                </c:pt>
                <c:pt idx="6940">
                  <c:v>1.6374871724358701E-2</c:v>
                </c:pt>
                <c:pt idx="6941">
                  <c:v>1.6126172150522099E-2</c:v>
                </c:pt>
                <c:pt idx="6942">
                  <c:v>1.5280302524697699E-2</c:v>
                </c:pt>
                <c:pt idx="6943">
                  <c:v>1.5280302524697699E-2</c:v>
                </c:pt>
                <c:pt idx="6944">
                  <c:v>1.51078265454773E-2</c:v>
                </c:pt>
                <c:pt idx="6945">
                  <c:v>1.51078265454773E-2</c:v>
                </c:pt>
                <c:pt idx="6946">
                  <c:v>1.51078265454773E-2</c:v>
                </c:pt>
                <c:pt idx="6947">
                  <c:v>1.51078265454773E-2</c:v>
                </c:pt>
                <c:pt idx="6948">
                  <c:v>1.51078265454773E-2</c:v>
                </c:pt>
                <c:pt idx="6949">
                  <c:v>1.51078265454773E-2</c:v>
                </c:pt>
                <c:pt idx="6950">
                  <c:v>1.51078265454773E-2</c:v>
                </c:pt>
                <c:pt idx="6951">
                  <c:v>1.4759352101607399E-2</c:v>
                </c:pt>
                <c:pt idx="6952">
                  <c:v>1.44059766517127E-2</c:v>
                </c:pt>
                <c:pt idx="6953">
                  <c:v>1.43168364520453E-2</c:v>
                </c:pt>
                <c:pt idx="6954">
                  <c:v>1.42184041924654E-2</c:v>
                </c:pt>
                <c:pt idx="6955">
                  <c:v>1.42184041924654E-2</c:v>
                </c:pt>
                <c:pt idx="6956">
                  <c:v>1.40384026333436E-2</c:v>
                </c:pt>
                <c:pt idx="6957">
                  <c:v>1.39478920631886E-2</c:v>
                </c:pt>
                <c:pt idx="6958">
                  <c:v>1.39478920631886E-2</c:v>
                </c:pt>
                <c:pt idx="6959">
                  <c:v>1.38570352222797E-2</c:v>
                </c:pt>
                <c:pt idx="6960">
                  <c:v>1.3765827154157599E-2</c:v>
                </c:pt>
                <c:pt idx="6961">
                  <c:v>1.3765827154157599E-2</c:v>
                </c:pt>
                <c:pt idx="6962">
                  <c:v>1.3765827154157599E-2</c:v>
                </c:pt>
                <c:pt idx="6963">
                  <c:v>1.3765827154157599E-2</c:v>
                </c:pt>
                <c:pt idx="6964">
                  <c:v>1.3765827154157599E-2</c:v>
                </c:pt>
                <c:pt idx="6965">
                  <c:v>1.3765827154157599E-2</c:v>
                </c:pt>
                <c:pt idx="6966">
                  <c:v>1.3765827154157599E-2</c:v>
                </c:pt>
                <c:pt idx="6967">
                  <c:v>1.3765827154157599E-2</c:v>
                </c:pt>
                <c:pt idx="6968">
                  <c:v>1.3765827154157599E-2</c:v>
                </c:pt>
                <c:pt idx="6969">
                  <c:v>1.3765827154157599E-2</c:v>
                </c:pt>
                <c:pt idx="6970">
                  <c:v>1.3765827154157599E-2</c:v>
                </c:pt>
                <c:pt idx="6971">
                  <c:v>1.3765827154157599E-2</c:v>
                </c:pt>
                <c:pt idx="6972">
                  <c:v>1.3765827154157599E-2</c:v>
                </c:pt>
                <c:pt idx="6973">
                  <c:v>1.3765827154157599E-2</c:v>
                </c:pt>
                <c:pt idx="6974">
                  <c:v>1.3674262778334299E-2</c:v>
                </c:pt>
                <c:pt idx="6975">
                  <c:v>1.3582336885832399E-2</c:v>
                </c:pt>
                <c:pt idx="6976">
                  <c:v>1.3490044134514699E-2</c:v>
                </c:pt>
                <c:pt idx="6977">
                  <c:v>1.3490044134514699E-2</c:v>
                </c:pt>
                <c:pt idx="6978">
                  <c:v>1.3490044134514699E-2</c:v>
                </c:pt>
                <c:pt idx="6979">
                  <c:v>1.3304335991487301E-2</c:v>
                </c:pt>
                <c:pt idx="6980">
                  <c:v>1.28332437509156E-2</c:v>
                </c:pt>
                <c:pt idx="6981">
                  <c:v>1.2545658351099999E-2</c:v>
                </c:pt>
                <c:pt idx="6982">
                  <c:v>1.2448934071816501E-2</c:v>
                </c:pt>
                <c:pt idx="6983">
                  <c:v>1.2448934071816501E-2</c:v>
                </c:pt>
                <c:pt idx="6984">
                  <c:v>1.2448934071816501E-2</c:v>
                </c:pt>
                <c:pt idx="6985">
                  <c:v>1.22541476935291E-2</c:v>
                </c:pt>
                <c:pt idx="6986">
                  <c:v>1.22541476935291E-2</c:v>
                </c:pt>
                <c:pt idx="6987">
                  <c:v>1.22541476935291E-2</c:v>
                </c:pt>
                <c:pt idx="6988">
                  <c:v>1.22541476935291E-2</c:v>
                </c:pt>
                <c:pt idx="6989">
                  <c:v>1.22541476935291E-2</c:v>
                </c:pt>
                <c:pt idx="6990">
                  <c:v>1.22541476935291E-2</c:v>
                </c:pt>
                <c:pt idx="6991">
                  <c:v>1.22541476935291E-2</c:v>
                </c:pt>
                <c:pt idx="6992">
                  <c:v>1.22541476935291E-2</c:v>
                </c:pt>
                <c:pt idx="6993">
                  <c:v>1.22541476935291E-2</c:v>
                </c:pt>
                <c:pt idx="6994">
                  <c:v>1.22541476935291E-2</c:v>
                </c:pt>
                <c:pt idx="6995">
                  <c:v>1.22541476935291E-2</c:v>
                </c:pt>
                <c:pt idx="6996">
                  <c:v>1.22541476935291E-2</c:v>
                </c:pt>
                <c:pt idx="6997">
                  <c:v>1.22541476935291E-2</c:v>
                </c:pt>
                <c:pt idx="6998">
                  <c:v>1.22541476935291E-2</c:v>
                </c:pt>
                <c:pt idx="6999">
                  <c:v>1.2156070123559201E-2</c:v>
                </c:pt>
                <c:pt idx="7000">
                  <c:v>1.1958505763274299E-2</c:v>
                </c:pt>
                <c:pt idx="7001">
                  <c:v>1.2823718773002601E-2</c:v>
                </c:pt>
                <c:pt idx="7002">
                  <c:v>1.2814189638236001E-2</c:v>
                </c:pt>
                <c:pt idx="7003">
                  <c:v>1.27951188712234E-2</c:v>
                </c:pt>
                <c:pt idx="7004">
                  <c:v>1.27378061023933E-2</c:v>
                </c:pt>
                <c:pt idx="7005">
                  <c:v>1.2699513319524999E-2</c:v>
                </c:pt>
                <c:pt idx="7006">
                  <c:v>1.2651551758102999E-2</c:v>
                </c:pt>
                <c:pt idx="7007">
                  <c:v>1.2641946631430701E-2</c:v>
                </c:pt>
                <c:pt idx="7008">
                  <c:v>1.2603483174410899E-2</c:v>
                </c:pt>
                <c:pt idx="7009">
                  <c:v>1.2574590283957699E-2</c:v>
                </c:pt>
                <c:pt idx="7010">
                  <c:v>1.25070213688776E-2</c:v>
                </c:pt>
                <c:pt idx="7011">
                  <c:v>1.2497351168820999E-2</c:v>
                </c:pt>
                <c:pt idx="7012">
                  <c:v>1.2448934071816501E-2</c:v>
                </c:pt>
                <c:pt idx="7013">
                  <c:v>1.24004061283351E-2</c:v>
                </c:pt>
                <c:pt idx="7014">
                  <c:v>1.23712357631896E-2</c:v>
                </c:pt>
                <c:pt idx="7015">
                  <c:v>1.23517663928761E-2</c:v>
                </c:pt>
                <c:pt idx="7016">
                  <c:v>1.23420249465579E-2</c:v>
                </c:pt>
                <c:pt idx="7017">
                  <c:v>1.23030139058999E-2</c:v>
                </c:pt>
                <c:pt idx="7018">
                  <c:v>1.22639300812705E-2</c:v>
                </c:pt>
                <c:pt idx="7019">
                  <c:v>1.22051667672425E-2</c:v>
                </c:pt>
                <c:pt idx="7020">
                  <c:v>1.21855420525616E-2</c:v>
                </c:pt>
                <c:pt idx="7021">
                  <c:v>1.21658987583655E-2</c:v>
                </c:pt>
                <c:pt idx="7022">
                  <c:v>1.21658987583655E-2</c:v>
                </c:pt>
                <c:pt idx="7023">
                  <c:v>1.21068567437156E-2</c:v>
                </c:pt>
                <c:pt idx="7024">
                  <c:v>1.20476451386448E-2</c:v>
                </c:pt>
                <c:pt idx="7025">
                  <c:v>1.20575255933315E-2</c:v>
                </c:pt>
                <c:pt idx="7026">
                  <c:v>1.2027869936974901E-2</c:v>
                </c:pt>
                <c:pt idx="7027">
                  <c:v>1.2017975172952401E-2</c:v>
                </c:pt>
                <c:pt idx="7028">
                  <c:v>1.1968429377791899E-2</c:v>
                </c:pt>
                <c:pt idx="7029">
                  <c:v>1.19386440091525E-2</c:v>
                </c:pt>
                <c:pt idx="7030">
                  <c:v>1.1888904484026601E-2</c:v>
                </c:pt>
                <c:pt idx="7031">
                  <c:v>1.18689744320264E-2</c:v>
                </c:pt>
                <c:pt idx="7032">
                  <c:v>1.1859002032753399E-2</c:v>
                </c:pt>
                <c:pt idx="7033">
                  <c:v>1.1809065942852699E-2</c:v>
                </c:pt>
                <c:pt idx="7034">
                  <c:v>1.17790446865114E-2</c:v>
                </c:pt>
                <c:pt idx="7035">
                  <c:v>1.1759005528296101E-2</c:v>
                </c:pt>
                <c:pt idx="7036">
                  <c:v>1.17188669081267E-2</c:v>
                </c:pt>
                <c:pt idx="7037">
                  <c:v>1.17188669081267E-2</c:v>
                </c:pt>
                <c:pt idx="7038">
                  <c:v>1.17088196352219E-2</c:v>
                </c:pt>
                <c:pt idx="7039">
                  <c:v>1.16887098820006E-2</c:v>
                </c:pt>
                <c:pt idx="7040">
                  <c:v>1.1628258277259799E-2</c:v>
                </c:pt>
                <c:pt idx="7041">
                  <c:v>1.16080667043808E-2</c:v>
                </c:pt>
                <c:pt idx="7042">
                  <c:v>1.1577740604874801E-2</c:v>
                </c:pt>
                <c:pt idx="7043">
                  <c:v>1.1557497263889299E-2</c:v>
                </c:pt>
                <c:pt idx="7044">
                  <c:v>1.15473677813593E-2</c:v>
                </c:pt>
                <c:pt idx="7045">
                  <c:v>1.1486480888966E-2</c:v>
                </c:pt>
                <c:pt idx="7046">
                  <c:v>1.1486480888966E-2</c:v>
                </c:pt>
                <c:pt idx="7047">
                  <c:v>1.1435596657469E-2</c:v>
                </c:pt>
                <c:pt idx="7048">
                  <c:v>1.1425403853667001E-2</c:v>
                </c:pt>
                <c:pt idx="7049">
                  <c:v>1.1405002205957601E-2</c:v>
                </c:pt>
                <c:pt idx="7050">
                  <c:v>1.1394793341242999E-2</c:v>
                </c:pt>
                <c:pt idx="7051">
                  <c:v>1.1374359477813199E-2</c:v>
                </c:pt>
                <c:pt idx="7052">
                  <c:v>1.13231802121397E-2</c:v>
                </c:pt>
                <c:pt idx="7053">
                  <c:v>1.1282138786357801E-2</c:v>
                </c:pt>
                <c:pt idx="7054">
                  <c:v>1.12307133536789E-2</c:v>
                </c:pt>
                <c:pt idx="7055">
                  <c:v>1.11481436486942E-2</c:v>
                </c:pt>
                <c:pt idx="7056">
                  <c:v>1.1085979950494301E-2</c:v>
                </c:pt>
                <c:pt idx="7057">
                  <c:v>1.1127445083740301E-2</c:v>
                </c:pt>
                <c:pt idx="7058">
                  <c:v>1.1085979950494301E-2</c:v>
                </c:pt>
                <c:pt idx="7059">
                  <c:v>1.1127445083740301E-2</c:v>
                </c:pt>
                <c:pt idx="7060">
                  <c:v>1.11067238816539E-2</c:v>
                </c:pt>
                <c:pt idx="7061">
                  <c:v>1.10548212340267E-2</c:v>
                </c:pt>
                <c:pt idx="7062">
                  <c:v>1.10340200736761E-2</c:v>
                </c:pt>
                <c:pt idx="7063">
                  <c:v>1.09505839196907E-2</c:v>
                </c:pt>
                <c:pt idx="7064">
                  <c:v>1.09401281575965E-2</c:v>
                </c:pt>
                <c:pt idx="7065">
                  <c:v>1.09401281575965E-2</c:v>
                </c:pt>
                <c:pt idx="7066">
                  <c:v>1.0898246265610799E-2</c:v>
                </c:pt>
                <c:pt idx="7067">
                  <c:v>1.0898246265610799E-2</c:v>
                </c:pt>
                <c:pt idx="7068">
                  <c:v>1.0898246265610799E-2</c:v>
                </c:pt>
                <c:pt idx="7069">
                  <c:v>1.0803664392237801E-2</c:v>
                </c:pt>
                <c:pt idx="7070">
                  <c:v>1.0856269632038E-2</c:v>
                </c:pt>
                <c:pt idx="7071">
                  <c:v>1.07825801432008E-2</c:v>
                </c:pt>
                <c:pt idx="7072">
                  <c:v>1.0761471652950201E-2</c:v>
                </c:pt>
                <c:pt idx="7073">
                  <c:v>1.0729763238640701E-2</c:v>
                </c:pt>
                <c:pt idx="7074">
                  <c:v>1.0729763238640701E-2</c:v>
                </c:pt>
                <c:pt idx="7075">
                  <c:v>1.0719181533963699E-2</c:v>
                </c:pt>
                <c:pt idx="7076">
                  <c:v>1.0719181533963699E-2</c:v>
                </c:pt>
                <c:pt idx="7077">
                  <c:v>1.0719181533963699E-2</c:v>
                </c:pt>
                <c:pt idx="7078">
                  <c:v>1.0708593690778499E-2</c:v>
                </c:pt>
                <c:pt idx="7079">
                  <c:v>1.0708593690778499E-2</c:v>
                </c:pt>
                <c:pt idx="7080">
                  <c:v>1.06343057947197E-2</c:v>
                </c:pt>
                <c:pt idx="7081">
                  <c:v>1.0581055912150399E-2</c:v>
                </c:pt>
                <c:pt idx="7082">
                  <c:v>1.0559711856748401E-2</c:v>
                </c:pt>
                <c:pt idx="7083">
                  <c:v>1.0549030323175701E-2</c:v>
                </c:pt>
                <c:pt idx="7084">
                  <c:v>1.0549030323175701E-2</c:v>
                </c:pt>
                <c:pt idx="7085">
                  <c:v>1.0549030323175701E-2</c:v>
                </c:pt>
                <c:pt idx="7086">
                  <c:v>1.0549030323175701E-2</c:v>
                </c:pt>
                <c:pt idx="7087">
                  <c:v>1.04848071558785E-2</c:v>
                </c:pt>
                <c:pt idx="7088">
                  <c:v>1.04633480586431E-2</c:v>
                </c:pt>
                <c:pt idx="7089">
                  <c:v>1.04311108545943E-2</c:v>
                </c:pt>
                <c:pt idx="7090">
                  <c:v>1.04203521130374E-2</c:v>
                </c:pt>
                <c:pt idx="7091">
                  <c:v>1.0398815031903E-2</c:v>
                </c:pt>
                <c:pt idx="7092">
                  <c:v>1.03772517218595E-2</c:v>
                </c:pt>
                <c:pt idx="7093">
                  <c:v>1.03880366628898E-2</c:v>
                </c:pt>
                <c:pt idx="7094">
                  <c:v>1.03772517218595E-2</c:v>
                </c:pt>
                <c:pt idx="7095">
                  <c:v>1.03772517218595E-2</c:v>
                </c:pt>
                <c:pt idx="7096">
                  <c:v>1.03772517218595E-2</c:v>
                </c:pt>
                <c:pt idx="7097">
                  <c:v>1.03772517218595E-2</c:v>
                </c:pt>
                <c:pt idx="7098">
                  <c:v>1.03772517218595E-2</c:v>
                </c:pt>
                <c:pt idx="7099">
                  <c:v>1.0366460193949999E-2</c:v>
                </c:pt>
                <c:pt idx="7100">
                  <c:v>1.03448573177536E-2</c:v>
                </c:pt>
                <c:pt idx="7101">
                  <c:v>1.02798890402043E-2</c:v>
                </c:pt>
                <c:pt idx="7102">
                  <c:v>1.0258179324780301E-2</c:v>
                </c:pt>
                <c:pt idx="7103">
                  <c:v>1.0214678717491699E-2</c:v>
                </c:pt>
                <c:pt idx="7104">
                  <c:v>1.00725431502515E-2</c:v>
                </c:pt>
                <c:pt idx="7105">
                  <c:v>1.00395752789897E-2</c:v>
                </c:pt>
                <c:pt idx="7106">
                  <c:v>1.0028571854603799E-2</c:v>
                </c:pt>
                <c:pt idx="7107">
                  <c:v>1.0028571854603799E-2</c:v>
                </c:pt>
                <c:pt idx="7108">
                  <c:v>1.0028571854603799E-2</c:v>
                </c:pt>
                <c:pt idx="7109">
                  <c:v>1.0028571854603799E-2</c:v>
                </c:pt>
                <c:pt idx="7110">
                  <c:v>1.0028571854603799E-2</c:v>
                </c:pt>
                <c:pt idx="7111">
                  <c:v>1.0028571854603799E-2</c:v>
                </c:pt>
                <c:pt idx="7112">
                  <c:v>9.9955189429558802E-3</c:v>
                </c:pt>
                <c:pt idx="7113">
                  <c:v>9.9844870361105401E-3</c:v>
                </c:pt>
                <c:pt idx="7114">
                  <c:v>9.9734479658738096E-3</c:v>
                </c:pt>
                <c:pt idx="7115">
                  <c:v>9.9181445574290303E-3</c:v>
                </c:pt>
                <c:pt idx="7116">
                  <c:v>9.8737711103951391E-3</c:v>
                </c:pt>
                <c:pt idx="7117">
                  <c:v>9.9070621419920304E-3</c:v>
                </c:pt>
                <c:pt idx="7118">
                  <c:v>9.9070621419920304E-3</c:v>
                </c:pt>
                <c:pt idx="7119">
                  <c:v>9.8737711103951391E-3</c:v>
                </c:pt>
                <c:pt idx="7120">
                  <c:v>9.8737711103951391E-3</c:v>
                </c:pt>
                <c:pt idx="7121">
                  <c:v>9.8515404229874894E-3</c:v>
                </c:pt>
                <c:pt idx="7122">
                  <c:v>9.8515404229874894E-3</c:v>
                </c:pt>
                <c:pt idx="7123">
                  <c:v>9.8737711103951391E-3</c:v>
                </c:pt>
                <c:pt idx="7124">
                  <c:v>9.8515404229874894E-3</c:v>
                </c:pt>
                <c:pt idx="7125">
                  <c:v>9.8515404229874894E-3</c:v>
                </c:pt>
                <c:pt idx="7126">
                  <c:v>9.8515404229874894E-3</c:v>
                </c:pt>
                <c:pt idx="7127">
                  <c:v>9.8515404229874894E-3</c:v>
                </c:pt>
                <c:pt idx="7128">
                  <c:v>9.8292802343908602E-3</c:v>
                </c:pt>
                <c:pt idx="7129">
                  <c:v>9.7734997374093104E-3</c:v>
                </c:pt>
                <c:pt idx="7130">
                  <c:v>9.7623212004139207E-3</c:v>
                </c:pt>
                <c:pt idx="7131">
                  <c:v>9.7287403783816208E-3</c:v>
                </c:pt>
                <c:pt idx="7132">
                  <c:v>9.7063152990161904E-3</c:v>
                </c:pt>
                <c:pt idx="7133">
                  <c:v>9.6950913428579203E-3</c:v>
                </c:pt>
                <c:pt idx="7134">
                  <c:v>9.6726205016399395E-3</c:v>
                </c:pt>
                <c:pt idx="7135">
                  <c:v>9.6838597501570992E-3</c:v>
                </c:pt>
                <c:pt idx="7136">
                  <c:v>9.6950913428579203E-3</c:v>
                </c:pt>
                <c:pt idx="7137">
                  <c:v>9.6726205016399395E-3</c:v>
                </c:pt>
                <c:pt idx="7138">
                  <c:v>9.6726205016399395E-3</c:v>
                </c:pt>
                <c:pt idx="7139">
                  <c:v>9.6726205016399395E-3</c:v>
                </c:pt>
                <c:pt idx="7140">
                  <c:v>9.6726205016399395E-3</c:v>
                </c:pt>
                <c:pt idx="7141">
                  <c:v>9.6726205016399395E-3</c:v>
                </c:pt>
                <c:pt idx="7142">
                  <c:v>9.6726205016399395E-3</c:v>
                </c:pt>
                <c:pt idx="7143">
                  <c:v>0.10507884148351899</c:v>
                </c:pt>
                <c:pt idx="7144">
                  <c:v>1.8316852826735401E-4</c:v>
                </c:pt>
                <c:pt idx="7145">
                  <c:v>1.8316852826735401E-4</c:v>
                </c:pt>
                <c:pt idx="7146">
                  <c:v>1.8316852826735401E-4</c:v>
                </c:pt>
                <c:pt idx="7147">
                  <c:v>1.8316852826735401E-4</c:v>
                </c:pt>
                <c:pt idx="7148">
                  <c:v>1.8316852826735401E-4</c:v>
                </c:pt>
                <c:pt idx="7149">
                  <c:v>1.8316852826735401E-4</c:v>
                </c:pt>
                <c:pt idx="7150">
                  <c:v>1.8316852826735401E-4</c:v>
                </c:pt>
                <c:pt idx="7151">
                  <c:v>1.8316852826735401E-4</c:v>
                </c:pt>
                <c:pt idx="7152">
                  <c:v>1.8316852826735401E-4</c:v>
                </c:pt>
                <c:pt idx="7153">
                  <c:v>1.8316852826735401E-4</c:v>
                </c:pt>
                <c:pt idx="7154">
                  <c:v>1.8316852826735401E-4</c:v>
                </c:pt>
                <c:pt idx="7155">
                  <c:v>1.8316852826735401E-4</c:v>
                </c:pt>
                <c:pt idx="7156">
                  <c:v>1.8316852826735401E-4</c:v>
                </c:pt>
                <c:pt idx="7157">
                  <c:v>1.8316852826735401E-4</c:v>
                </c:pt>
                <c:pt idx="7158">
                  <c:v>1.8316852826735401E-4</c:v>
                </c:pt>
                <c:pt idx="7159">
                  <c:v>1.8316852826735401E-4</c:v>
                </c:pt>
                <c:pt idx="7160">
                  <c:v>1.8316852826735401E-4</c:v>
                </c:pt>
                <c:pt idx="7161">
                  <c:v>1.8316852826735401E-4</c:v>
                </c:pt>
                <c:pt idx="7162">
                  <c:v>1.8316852826735401E-4</c:v>
                </c:pt>
                <c:pt idx="7163">
                  <c:v>1.8316852826735401E-4</c:v>
                </c:pt>
                <c:pt idx="7164">
                  <c:v>1.8316852826735401E-4</c:v>
                </c:pt>
                <c:pt idx="7165">
                  <c:v>1.8316852826735401E-4</c:v>
                </c:pt>
                <c:pt idx="7166">
                  <c:v>1.8316852826735401E-4</c:v>
                </c:pt>
                <c:pt idx="7167">
                  <c:v>1.8316852826735401E-4</c:v>
                </c:pt>
                <c:pt idx="7168">
                  <c:v>1.8316852826735401E-4</c:v>
                </c:pt>
                <c:pt idx="7169">
                  <c:v>1.8316852826735401E-4</c:v>
                </c:pt>
                <c:pt idx="7170">
                  <c:v>1.8316852826735401E-4</c:v>
                </c:pt>
                <c:pt idx="7171">
                  <c:v>1.8316852826735401E-4</c:v>
                </c:pt>
                <c:pt idx="7172">
                  <c:v>1.8316852826735401E-4</c:v>
                </c:pt>
                <c:pt idx="7173">
                  <c:v>1.8316852826735401E-4</c:v>
                </c:pt>
                <c:pt idx="7174">
                  <c:v>1.8316852826735401E-4</c:v>
                </c:pt>
                <c:pt idx="7175">
                  <c:v>1.8316852826735401E-4</c:v>
                </c:pt>
                <c:pt idx="7176">
                  <c:v>1.8316852826735401E-4</c:v>
                </c:pt>
                <c:pt idx="7177">
                  <c:v>1.8316852826735401E-4</c:v>
                </c:pt>
                <c:pt idx="7178">
                  <c:v>1.8316852826735401E-4</c:v>
                </c:pt>
                <c:pt idx="7179">
                  <c:v>1.8316852826735401E-4</c:v>
                </c:pt>
                <c:pt idx="7180">
                  <c:v>1.8316852826735401E-4</c:v>
                </c:pt>
                <c:pt idx="7181">
                  <c:v>1.8316852826735401E-4</c:v>
                </c:pt>
                <c:pt idx="7182">
                  <c:v>1.8316852826735401E-4</c:v>
                </c:pt>
                <c:pt idx="7183">
                  <c:v>1.8316852826735401E-4</c:v>
                </c:pt>
                <c:pt idx="7184">
                  <c:v>1.8316852826735401E-4</c:v>
                </c:pt>
                <c:pt idx="7185">
                  <c:v>1.8316852826735401E-4</c:v>
                </c:pt>
                <c:pt idx="7186">
                  <c:v>1.8316852826735401E-4</c:v>
                </c:pt>
                <c:pt idx="7187">
                  <c:v>1.8316852826735401E-4</c:v>
                </c:pt>
                <c:pt idx="7188">
                  <c:v>1.8316852826735401E-4</c:v>
                </c:pt>
                <c:pt idx="7189">
                  <c:v>1.8316852826735401E-4</c:v>
                </c:pt>
                <c:pt idx="7190">
                  <c:v>1.8316852826735401E-4</c:v>
                </c:pt>
                <c:pt idx="7191">
                  <c:v>1.8316852826735401E-4</c:v>
                </c:pt>
                <c:pt idx="7192">
                  <c:v>1.8316852826735401E-4</c:v>
                </c:pt>
                <c:pt idx="7193">
                  <c:v>1.8316852826735401E-4</c:v>
                </c:pt>
                <c:pt idx="7194">
                  <c:v>1.8316852826735401E-4</c:v>
                </c:pt>
                <c:pt idx="7195">
                  <c:v>1.8316852826735401E-4</c:v>
                </c:pt>
                <c:pt idx="7196">
                  <c:v>1.8316852826735401E-4</c:v>
                </c:pt>
                <c:pt idx="7197">
                  <c:v>1.8316852826735401E-4</c:v>
                </c:pt>
                <c:pt idx="7198">
                  <c:v>1.8316852826735401E-4</c:v>
                </c:pt>
                <c:pt idx="7199">
                  <c:v>1.8316852826735401E-4</c:v>
                </c:pt>
                <c:pt idx="7200">
                  <c:v>1.8316852826735401E-4</c:v>
                </c:pt>
                <c:pt idx="7201">
                  <c:v>1.8316852826735401E-4</c:v>
                </c:pt>
                <c:pt idx="7202">
                  <c:v>1.8316852826735401E-4</c:v>
                </c:pt>
                <c:pt idx="7203">
                  <c:v>1.8316852826735401E-4</c:v>
                </c:pt>
                <c:pt idx="7204">
                  <c:v>1.8316852826735401E-4</c:v>
                </c:pt>
                <c:pt idx="7205">
                  <c:v>1.8316852826735401E-4</c:v>
                </c:pt>
                <c:pt idx="7206">
                  <c:v>1.8316852826735401E-4</c:v>
                </c:pt>
                <c:pt idx="7207">
                  <c:v>1.8316852826735401E-4</c:v>
                </c:pt>
                <c:pt idx="7208">
                  <c:v>1.8316852826735401E-4</c:v>
                </c:pt>
                <c:pt idx="7209">
                  <c:v>1.8316852826735401E-4</c:v>
                </c:pt>
                <c:pt idx="7210">
                  <c:v>1.8316852826735401E-4</c:v>
                </c:pt>
                <c:pt idx="7211">
                  <c:v>1.8316852826735401E-4</c:v>
                </c:pt>
                <c:pt idx="7212">
                  <c:v>1.8316852826735401E-4</c:v>
                </c:pt>
                <c:pt idx="7213">
                  <c:v>1.8316852826735401E-4</c:v>
                </c:pt>
                <c:pt idx="7214">
                  <c:v>1.8316852826735401E-4</c:v>
                </c:pt>
                <c:pt idx="7215">
                  <c:v>1.8316852826735401E-4</c:v>
                </c:pt>
                <c:pt idx="7216">
                  <c:v>1.8316852826735401E-4</c:v>
                </c:pt>
                <c:pt idx="7217">
                  <c:v>1.8316852826735401E-4</c:v>
                </c:pt>
                <c:pt idx="7218">
                  <c:v>1.8316852826735401E-4</c:v>
                </c:pt>
                <c:pt idx="7219">
                  <c:v>1.8316852826735401E-4</c:v>
                </c:pt>
                <c:pt idx="7220">
                  <c:v>1.8316852826735401E-4</c:v>
                </c:pt>
                <c:pt idx="7221">
                  <c:v>1.8316852826735401E-4</c:v>
                </c:pt>
                <c:pt idx="7222">
                  <c:v>1.8316852826735401E-4</c:v>
                </c:pt>
                <c:pt idx="7223">
                  <c:v>1.8316852826735401E-4</c:v>
                </c:pt>
                <c:pt idx="7224">
                  <c:v>1.8316852826735401E-4</c:v>
                </c:pt>
                <c:pt idx="7225">
                  <c:v>1.8316852826735401E-4</c:v>
                </c:pt>
                <c:pt idx="7226">
                  <c:v>1.8316852826735401E-4</c:v>
                </c:pt>
                <c:pt idx="7227">
                  <c:v>1.8316852826735401E-4</c:v>
                </c:pt>
                <c:pt idx="7228">
                  <c:v>1.8316852826735401E-4</c:v>
                </c:pt>
                <c:pt idx="7229">
                  <c:v>1.8316852826735401E-4</c:v>
                </c:pt>
                <c:pt idx="7230">
                  <c:v>1.8316852826735401E-4</c:v>
                </c:pt>
                <c:pt idx="7231">
                  <c:v>1.8316852826735401E-4</c:v>
                </c:pt>
                <c:pt idx="7232">
                  <c:v>1.8316852826735401E-4</c:v>
                </c:pt>
                <c:pt idx="7233">
                  <c:v>1.8316852826735401E-4</c:v>
                </c:pt>
                <c:pt idx="7234">
                  <c:v>1.8316852826735401E-4</c:v>
                </c:pt>
                <c:pt idx="7235">
                  <c:v>1.8316852826735401E-4</c:v>
                </c:pt>
                <c:pt idx="7236">
                  <c:v>1.8316852826735401E-4</c:v>
                </c:pt>
                <c:pt idx="7237">
                  <c:v>1.8316852826735401E-4</c:v>
                </c:pt>
                <c:pt idx="7238">
                  <c:v>1.8316852826735401E-4</c:v>
                </c:pt>
                <c:pt idx="7239">
                  <c:v>1.8316852826735401E-4</c:v>
                </c:pt>
                <c:pt idx="7240">
                  <c:v>1.8316852826735401E-4</c:v>
                </c:pt>
                <c:pt idx="7241">
                  <c:v>1.8316852826735401E-4</c:v>
                </c:pt>
                <c:pt idx="7242">
                  <c:v>1.8316852826735401E-4</c:v>
                </c:pt>
                <c:pt idx="7243">
                  <c:v>1.8316852826735401E-4</c:v>
                </c:pt>
                <c:pt idx="7244">
                  <c:v>1.8316852826735401E-4</c:v>
                </c:pt>
                <c:pt idx="7245">
                  <c:v>1.8316852826735401E-4</c:v>
                </c:pt>
                <c:pt idx="7246">
                  <c:v>1.8316852826735401E-4</c:v>
                </c:pt>
                <c:pt idx="7247">
                  <c:v>1.8316852826735401E-4</c:v>
                </c:pt>
                <c:pt idx="7248">
                  <c:v>1.8316852826735401E-4</c:v>
                </c:pt>
                <c:pt idx="7249">
                  <c:v>1.8316852826735401E-4</c:v>
                </c:pt>
                <c:pt idx="7250">
                  <c:v>1.8316852826735401E-4</c:v>
                </c:pt>
                <c:pt idx="7251">
                  <c:v>1.8316852826735401E-4</c:v>
                </c:pt>
                <c:pt idx="7252">
                  <c:v>1.8316852826735401E-4</c:v>
                </c:pt>
                <c:pt idx="7253">
                  <c:v>1.8316852826735401E-4</c:v>
                </c:pt>
                <c:pt idx="7254">
                  <c:v>1.8316852826735401E-4</c:v>
                </c:pt>
                <c:pt idx="7255">
                  <c:v>1.8316852826735401E-4</c:v>
                </c:pt>
                <c:pt idx="7256">
                  <c:v>1.8316852826735401E-4</c:v>
                </c:pt>
                <c:pt idx="7257">
                  <c:v>1.8316852826735401E-4</c:v>
                </c:pt>
                <c:pt idx="7258">
                  <c:v>1.8316852826735401E-4</c:v>
                </c:pt>
                <c:pt idx="7259">
                  <c:v>1.8316852826735401E-4</c:v>
                </c:pt>
                <c:pt idx="7260">
                  <c:v>1.8316852826735401E-4</c:v>
                </c:pt>
                <c:pt idx="7261">
                  <c:v>1.8316852826735401E-4</c:v>
                </c:pt>
                <c:pt idx="7262">
                  <c:v>1.8316852826735401E-4</c:v>
                </c:pt>
                <c:pt idx="7263">
                  <c:v>1.8316852826735401E-4</c:v>
                </c:pt>
                <c:pt idx="7264">
                  <c:v>1.8316852826735401E-4</c:v>
                </c:pt>
                <c:pt idx="7265">
                  <c:v>1.8316852826735401E-4</c:v>
                </c:pt>
                <c:pt idx="7266">
                  <c:v>1.8316852826735401E-4</c:v>
                </c:pt>
                <c:pt idx="7267">
                  <c:v>1.8316852826735401E-4</c:v>
                </c:pt>
                <c:pt idx="7268">
                  <c:v>1.8316852826735401E-4</c:v>
                </c:pt>
                <c:pt idx="7269">
                  <c:v>1.8316852826735401E-4</c:v>
                </c:pt>
                <c:pt idx="7270">
                  <c:v>1.8316852826735401E-4</c:v>
                </c:pt>
                <c:pt idx="7271">
                  <c:v>1.8316852826735401E-4</c:v>
                </c:pt>
                <c:pt idx="7272">
                  <c:v>1.8316852826735401E-4</c:v>
                </c:pt>
                <c:pt idx="7273">
                  <c:v>1.8316852826735401E-4</c:v>
                </c:pt>
                <c:pt idx="7274">
                  <c:v>1.8316852826735401E-4</c:v>
                </c:pt>
                <c:pt idx="7275">
                  <c:v>1.8316852826735401E-4</c:v>
                </c:pt>
                <c:pt idx="7276">
                  <c:v>1.8316852826735401E-4</c:v>
                </c:pt>
                <c:pt idx="7277">
                  <c:v>1.8316852826735401E-4</c:v>
                </c:pt>
                <c:pt idx="7278">
                  <c:v>1.8316852826735401E-4</c:v>
                </c:pt>
                <c:pt idx="7279">
                  <c:v>1.8316852826735401E-4</c:v>
                </c:pt>
                <c:pt idx="7280">
                  <c:v>1.8316852826735401E-4</c:v>
                </c:pt>
                <c:pt idx="7281">
                  <c:v>1.8316852826735401E-4</c:v>
                </c:pt>
                <c:pt idx="7282">
                  <c:v>1.8316852826735401E-4</c:v>
                </c:pt>
                <c:pt idx="7283">
                  <c:v>1.8316852826735401E-4</c:v>
                </c:pt>
                <c:pt idx="7284">
                  <c:v>1.8316852826735401E-4</c:v>
                </c:pt>
                <c:pt idx="7285">
                  <c:v>1.8316852826735401E-4</c:v>
                </c:pt>
                <c:pt idx="7286">
                  <c:v>1.8316852826735401E-4</c:v>
                </c:pt>
                <c:pt idx="7287">
                  <c:v>1.8316852826735401E-4</c:v>
                </c:pt>
                <c:pt idx="7288">
                  <c:v>1.8316852826735401E-4</c:v>
                </c:pt>
                <c:pt idx="7289">
                  <c:v>1.8316852826735401E-4</c:v>
                </c:pt>
                <c:pt idx="7290">
                  <c:v>1.8316852826735401E-4</c:v>
                </c:pt>
                <c:pt idx="7291">
                  <c:v>1.8316852826735401E-4</c:v>
                </c:pt>
                <c:pt idx="7292">
                  <c:v>1.8316852826735401E-4</c:v>
                </c:pt>
                <c:pt idx="7293">
                  <c:v>1.8316852826735401E-4</c:v>
                </c:pt>
                <c:pt idx="7294">
                  <c:v>1.8316852826735401E-4</c:v>
                </c:pt>
                <c:pt idx="7295">
                  <c:v>1.8316852826735401E-4</c:v>
                </c:pt>
                <c:pt idx="7296">
                  <c:v>1.8316852826735401E-4</c:v>
                </c:pt>
                <c:pt idx="7297">
                  <c:v>1.8316852826735401E-4</c:v>
                </c:pt>
                <c:pt idx="7298">
                  <c:v>1.8316852826735401E-4</c:v>
                </c:pt>
                <c:pt idx="7299">
                  <c:v>1.8316852826735401E-4</c:v>
                </c:pt>
                <c:pt idx="7300">
                  <c:v>1.8316852826735401E-4</c:v>
                </c:pt>
                <c:pt idx="7301">
                  <c:v>1.8316852826735401E-4</c:v>
                </c:pt>
                <c:pt idx="7302">
                  <c:v>1.8316852826735401E-4</c:v>
                </c:pt>
                <c:pt idx="7303">
                  <c:v>1.8316852826735401E-4</c:v>
                </c:pt>
                <c:pt idx="7304">
                  <c:v>1.8316852826735401E-4</c:v>
                </c:pt>
                <c:pt idx="7305">
                  <c:v>1.8316852826735401E-4</c:v>
                </c:pt>
                <c:pt idx="7306">
                  <c:v>1.8316852826735401E-4</c:v>
                </c:pt>
                <c:pt idx="7307">
                  <c:v>1.8316852826735401E-4</c:v>
                </c:pt>
                <c:pt idx="7308">
                  <c:v>1.8316852826735401E-4</c:v>
                </c:pt>
                <c:pt idx="7309">
                  <c:v>1.8316852826735401E-4</c:v>
                </c:pt>
                <c:pt idx="7310">
                  <c:v>1.8316852826735401E-4</c:v>
                </c:pt>
                <c:pt idx="7311">
                  <c:v>1.8316852826735401E-4</c:v>
                </c:pt>
                <c:pt idx="7312">
                  <c:v>1.8316852826735401E-4</c:v>
                </c:pt>
                <c:pt idx="7313">
                  <c:v>1.8316852826735401E-4</c:v>
                </c:pt>
                <c:pt idx="7314">
                  <c:v>1.8316852826735401E-4</c:v>
                </c:pt>
                <c:pt idx="7315">
                  <c:v>1.8316852826735401E-4</c:v>
                </c:pt>
                <c:pt idx="7316">
                  <c:v>1.8316852826735401E-4</c:v>
                </c:pt>
                <c:pt idx="7317">
                  <c:v>1.8316852826735401E-4</c:v>
                </c:pt>
                <c:pt idx="7318">
                  <c:v>1.8316852826735401E-4</c:v>
                </c:pt>
                <c:pt idx="7319">
                  <c:v>1.8316852826735401E-4</c:v>
                </c:pt>
                <c:pt idx="7320">
                  <c:v>1.8316852826735401E-4</c:v>
                </c:pt>
                <c:pt idx="7321">
                  <c:v>1.8316852826735401E-4</c:v>
                </c:pt>
                <c:pt idx="7322">
                  <c:v>1.8316852826735401E-4</c:v>
                </c:pt>
                <c:pt idx="7323">
                  <c:v>1.8316852826735401E-4</c:v>
                </c:pt>
                <c:pt idx="7324">
                  <c:v>1.8316852826735401E-4</c:v>
                </c:pt>
                <c:pt idx="7325">
                  <c:v>1.8316852826735401E-4</c:v>
                </c:pt>
                <c:pt idx="7326">
                  <c:v>1.8316852826735401E-4</c:v>
                </c:pt>
                <c:pt idx="7327">
                  <c:v>1.8316852826735401E-4</c:v>
                </c:pt>
                <c:pt idx="7328">
                  <c:v>1.8316852826735401E-4</c:v>
                </c:pt>
                <c:pt idx="7329">
                  <c:v>1.8316852826735401E-4</c:v>
                </c:pt>
                <c:pt idx="7330">
                  <c:v>1.8316852826735401E-4</c:v>
                </c:pt>
                <c:pt idx="7331">
                  <c:v>1.8316852826735401E-4</c:v>
                </c:pt>
                <c:pt idx="7332">
                  <c:v>1.8316852826735401E-4</c:v>
                </c:pt>
                <c:pt idx="7333">
                  <c:v>1.8316852826735401E-4</c:v>
                </c:pt>
                <c:pt idx="7334">
                  <c:v>1.8316852826735401E-4</c:v>
                </c:pt>
                <c:pt idx="7335">
                  <c:v>1.8316852826735401E-4</c:v>
                </c:pt>
                <c:pt idx="7336">
                  <c:v>1.8316852826735401E-4</c:v>
                </c:pt>
                <c:pt idx="7337">
                  <c:v>1.8316852826735401E-4</c:v>
                </c:pt>
                <c:pt idx="7338">
                  <c:v>1.8316852826735401E-4</c:v>
                </c:pt>
                <c:pt idx="7339">
                  <c:v>1.8316852826735401E-4</c:v>
                </c:pt>
                <c:pt idx="7340">
                  <c:v>1.8316852826735401E-4</c:v>
                </c:pt>
                <c:pt idx="7341">
                  <c:v>1.8316852826735401E-4</c:v>
                </c:pt>
                <c:pt idx="7342">
                  <c:v>1.8316852826735401E-4</c:v>
                </c:pt>
                <c:pt idx="7343">
                  <c:v>1.8316852826735401E-4</c:v>
                </c:pt>
                <c:pt idx="7344">
                  <c:v>1.8316852826735401E-4</c:v>
                </c:pt>
                <c:pt idx="7345">
                  <c:v>1.8316852826735401E-4</c:v>
                </c:pt>
                <c:pt idx="7346">
                  <c:v>1.8316852826735401E-4</c:v>
                </c:pt>
                <c:pt idx="7347">
                  <c:v>1.8316852826735401E-4</c:v>
                </c:pt>
                <c:pt idx="7348">
                  <c:v>1.8316852826735401E-4</c:v>
                </c:pt>
                <c:pt idx="7349">
                  <c:v>1.8316852826735401E-4</c:v>
                </c:pt>
                <c:pt idx="7350">
                  <c:v>1.8316852826735401E-4</c:v>
                </c:pt>
                <c:pt idx="7351">
                  <c:v>1.8316852826735401E-4</c:v>
                </c:pt>
                <c:pt idx="7352">
                  <c:v>1.8316852826735401E-4</c:v>
                </c:pt>
                <c:pt idx="7353">
                  <c:v>1.8316852826735401E-4</c:v>
                </c:pt>
                <c:pt idx="7354">
                  <c:v>1.8316852826735401E-4</c:v>
                </c:pt>
                <c:pt idx="7355">
                  <c:v>1.8316852826735401E-4</c:v>
                </c:pt>
                <c:pt idx="7356">
                  <c:v>1.8316852826735401E-4</c:v>
                </c:pt>
                <c:pt idx="7357">
                  <c:v>1.8316852826735401E-4</c:v>
                </c:pt>
                <c:pt idx="7358">
                  <c:v>1.8316852826735401E-4</c:v>
                </c:pt>
                <c:pt idx="7359">
                  <c:v>1.8316852826735401E-4</c:v>
                </c:pt>
                <c:pt idx="7360">
                  <c:v>1.8316852826735401E-4</c:v>
                </c:pt>
                <c:pt idx="7361">
                  <c:v>1.8316852826735401E-4</c:v>
                </c:pt>
                <c:pt idx="7362">
                  <c:v>1.8316852826735401E-4</c:v>
                </c:pt>
                <c:pt idx="7363">
                  <c:v>1.8316852826735401E-4</c:v>
                </c:pt>
                <c:pt idx="7364">
                  <c:v>1.8316852826735401E-4</c:v>
                </c:pt>
                <c:pt idx="7365">
                  <c:v>1.8316852826735401E-4</c:v>
                </c:pt>
                <c:pt idx="7366">
                  <c:v>1.8316852826735401E-4</c:v>
                </c:pt>
                <c:pt idx="7367">
                  <c:v>1.8316852826735401E-4</c:v>
                </c:pt>
                <c:pt idx="7368">
                  <c:v>1.8316852826735401E-4</c:v>
                </c:pt>
                <c:pt idx="7369">
                  <c:v>1.8316852826735401E-4</c:v>
                </c:pt>
                <c:pt idx="7370">
                  <c:v>1.8316852826735401E-4</c:v>
                </c:pt>
                <c:pt idx="7371">
                  <c:v>1.8316852826735401E-4</c:v>
                </c:pt>
                <c:pt idx="7372">
                  <c:v>1.8316852826735401E-4</c:v>
                </c:pt>
                <c:pt idx="7373">
                  <c:v>1.8316852826735401E-4</c:v>
                </c:pt>
                <c:pt idx="7374">
                  <c:v>1.8316852826735401E-4</c:v>
                </c:pt>
                <c:pt idx="7375">
                  <c:v>1.8316852826735401E-4</c:v>
                </c:pt>
                <c:pt idx="7376">
                  <c:v>1.8316852826735401E-4</c:v>
                </c:pt>
                <c:pt idx="7377">
                  <c:v>1.8316852826735401E-4</c:v>
                </c:pt>
                <c:pt idx="7378">
                  <c:v>1.8316852826735401E-4</c:v>
                </c:pt>
                <c:pt idx="7379">
                  <c:v>1.8316852826735401E-4</c:v>
                </c:pt>
                <c:pt idx="7380">
                  <c:v>1.8316852826735401E-4</c:v>
                </c:pt>
                <c:pt idx="7381">
                  <c:v>1.8316852826735401E-4</c:v>
                </c:pt>
                <c:pt idx="7382">
                  <c:v>1.8316852826735401E-4</c:v>
                </c:pt>
                <c:pt idx="7383">
                  <c:v>1.8316852826735401E-4</c:v>
                </c:pt>
                <c:pt idx="7384">
                  <c:v>1.8316852826735401E-4</c:v>
                </c:pt>
                <c:pt idx="7385">
                  <c:v>1.8316852826735401E-4</c:v>
                </c:pt>
                <c:pt idx="7386">
                  <c:v>1.8316852826735401E-4</c:v>
                </c:pt>
                <c:pt idx="7387">
                  <c:v>1.8316852826735401E-4</c:v>
                </c:pt>
                <c:pt idx="7388">
                  <c:v>1.8316852826735401E-4</c:v>
                </c:pt>
                <c:pt idx="7389">
                  <c:v>1.8316852826735401E-4</c:v>
                </c:pt>
                <c:pt idx="7390">
                  <c:v>1.8316852826735401E-4</c:v>
                </c:pt>
                <c:pt idx="7391">
                  <c:v>1.8316852826735401E-4</c:v>
                </c:pt>
                <c:pt idx="7392">
                  <c:v>1.8316852826735401E-4</c:v>
                </c:pt>
                <c:pt idx="7393">
                  <c:v>1.8316852826735401E-4</c:v>
                </c:pt>
                <c:pt idx="7394">
                  <c:v>1.8316852826735401E-4</c:v>
                </c:pt>
                <c:pt idx="7395">
                  <c:v>1.8316852826735401E-4</c:v>
                </c:pt>
                <c:pt idx="7396">
                  <c:v>1.8316852826735401E-4</c:v>
                </c:pt>
                <c:pt idx="7397">
                  <c:v>1.8316852826735401E-4</c:v>
                </c:pt>
                <c:pt idx="7398">
                  <c:v>1.8316852826735401E-4</c:v>
                </c:pt>
                <c:pt idx="7399">
                  <c:v>1.8316852826735401E-4</c:v>
                </c:pt>
                <c:pt idx="7400">
                  <c:v>1.8316852826735401E-4</c:v>
                </c:pt>
                <c:pt idx="7401">
                  <c:v>1.8316852826735401E-4</c:v>
                </c:pt>
                <c:pt idx="7402">
                  <c:v>1.8316852826735401E-4</c:v>
                </c:pt>
                <c:pt idx="7403">
                  <c:v>1.8316852826735401E-4</c:v>
                </c:pt>
                <c:pt idx="7404">
                  <c:v>1.8316852826735401E-4</c:v>
                </c:pt>
                <c:pt idx="7405">
                  <c:v>1.8316852826735401E-4</c:v>
                </c:pt>
                <c:pt idx="7406">
                  <c:v>1.8316852826735401E-4</c:v>
                </c:pt>
                <c:pt idx="7407">
                  <c:v>1.8316852826735401E-4</c:v>
                </c:pt>
                <c:pt idx="7408">
                  <c:v>1.8316852826735401E-4</c:v>
                </c:pt>
                <c:pt idx="7409">
                  <c:v>1.8316852826735401E-4</c:v>
                </c:pt>
                <c:pt idx="7410">
                  <c:v>1.8316852826735401E-4</c:v>
                </c:pt>
                <c:pt idx="7411">
                  <c:v>1.8316852826735401E-4</c:v>
                </c:pt>
                <c:pt idx="7412">
                  <c:v>1.8316852826735401E-4</c:v>
                </c:pt>
                <c:pt idx="7413">
                  <c:v>1.8316852826735401E-4</c:v>
                </c:pt>
                <c:pt idx="7414">
                  <c:v>1.8316852826735401E-4</c:v>
                </c:pt>
                <c:pt idx="7415">
                  <c:v>1.8316852826735401E-4</c:v>
                </c:pt>
                <c:pt idx="7416">
                  <c:v>1.8316852826735401E-4</c:v>
                </c:pt>
                <c:pt idx="7417">
                  <c:v>1.8316852826735401E-4</c:v>
                </c:pt>
                <c:pt idx="7418">
                  <c:v>1.8316852826735401E-4</c:v>
                </c:pt>
                <c:pt idx="7419">
                  <c:v>1.8316852826735401E-4</c:v>
                </c:pt>
                <c:pt idx="7420">
                  <c:v>1.8316852826735401E-4</c:v>
                </c:pt>
                <c:pt idx="7421">
                  <c:v>1.8316852826735401E-4</c:v>
                </c:pt>
                <c:pt idx="7422">
                  <c:v>1.8316852826735401E-4</c:v>
                </c:pt>
                <c:pt idx="7423">
                  <c:v>1.8316852826735401E-4</c:v>
                </c:pt>
                <c:pt idx="7424">
                  <c:v>1.8316852826735401E-4</c:v>
                </c:pt>
                <c:pt idx="7425">
                  <c:v>1.8316852826735401E-4</c:v>
                </c:pt>
                <c:pt idx="7426">
                  <c:v>1.8316852826735401E-4</c:v>
                </c:pt>
                <c:pt idx="7427">
                  <c:v>1.8316852826735401E-4</c:v>
                </c:pt>
                <c:pt idx="7428">
                  <c:v>1.8316852826735401E-4</c:v>
                </c:pt>
                <c:pt idx="7429">
                  <c:v>1.8316852826735401E-4</c:v>
                </c:pt>
                <c:pt idx="7430">
                  <c:v>1.8316852826735401E-4</c:v>
                </c:pt>
                <c:pt idx="7431">
                  <c:v>1.8316852826735401E-4</c:v>
                </c:pt>
                <c:pt idx="7432">
                  <c:v>1.8316852826735401E-4</c:v>
                </c:pt>
                <c:pt idx="7433">
                  <c:v>1.8316852826735401E-4</c:v>
                </c:pt>
                <c:pt idx="7434">
                  <c:v>1.8316852826735401E-4</c:v>
                </c:pt>
                <c:pt idx="7435">
                  <c:v>1.8316852826735401E-4</c:v>
                </c:pt>
                <c:pt idx="7436">
                  <c:v>1.8316852826735401E-4</c:v>
                </c:pt>
                <c:pt idx="7437">
                  <c:v>1.8316852826735401E-4</c:v>
                </c:pt>
                <c:pt idx="7438">
                  <c:v>1.8316852826735401E-4</c:v>
                </c:pt>
                <c:pt idx="7439">
                  <c:v>1.8316852826735401E-4</c:v>
                </c:pt>
                <c:pt idx="7440">
                  <c:v>1.8316852826735401E-4</c:v>
                </c:pt>
                <c:pt idx="7441">
                  <c:v>1.8316852826735401E-4</c:v>
                </c:pt>
                <c:pt idx="7442">
                  <c:v>1.8316852826735401E-4</c:v>
                </c:pt>
                <c:pt idx="7443">
                  <c:v>1.8316852826735401E-4</c:v>
                </c:pt>
                <c:pt idx="7444">
                  <c:v>1.8316852826735401E-4</c:v>
                </c:pt>
                <c:pt idx="7445">
                  <c:v>1.8316852826735401E-4</c:v>
                </c:pt>
                <c:pt idx="7446">
                  <c:v>1.8316852826735401E-4</c:v>
                </c:pt>
                <c:pt idx="7447">
                  <c:v>1.8316852826735401E-4</c:v>
                </c:pt>
                <c:pt idx="7448">
                  <c:v>1.8316852826735401E-4</c:v>
                </c:pt>
                <c:pt idx="7449">
                  <c:v>1.8316852826735401E-4</c:v>
                </c:pt>
                <c:pt idx="7450">
                  <c:v>1.8316852826735401E-4</c:v>
                </c:pt>
                <c:pt idx="7451">
                  <c:v>1.8316852826735401E-4</c:v>
                </c:pt>
                <c:pt idx="7452">
                  <c:v>1.8316852826735401E-4</c:v>
                </c:pt>
                <c:pt idx="7453">
                  <c:v>1.8316852826735401E-4</c:v>
                </c:pt>
                <c:pt idx="7454">
                  <c:v>1.8316852826735401E-4</c:v>
                </c:pt>
                <c:pt idx="7455">
                  <c:v>1.8316852826735401E-4</c:v>
                </c:pt>
                <c:pt idx="7456">
                  <c:v>1.8316852826735401E-4</c:v>
                </c:pt>
                <c:pt idx="7457">
                  <c:v>1.8316852826735401E-4</c:v>
                </c:pt>
                <c:pt idx="7458">
                  <c:v>1.8316852826735401E-4</c:v>
                </c:pt>
                <c:pt idx="7459">
                  <c:v>1.8316852826735401E-4</c:v>
                </c:pt>
                <c:pt idx="7460">
                  <c:v>1.8316852826735401E-4</c:v>
                </c:pt>
                <c:pt idx="7461">
                  <c:v>1.8316852826735401E-4</c:v>
                </c:pt>
                <c:pt idx="7462">
                  <c:v>1.8316852826735401E-4</c:v>
                </c:pt>
                <c:pt idx="7463">
                  <c:v>1.8316852826735401E-4</c:v>
                </c:pt>
                <c:pt idx="7464">
                  <c:v>1.8316852826735401E-4</c:v>
                </c:pt>
                <c:pt idx="7465">
                  <c:v>1.8316852826735401E-4</c:v>
                </c:pt>
                <c:pt idx="7466">
                  <c:v>1.8316852826735401E-4</c:v>
                </c:pt>
                <c:pt idx="7467">
                  <c:v>1.8316852826735401E-4</c:v>
                </c:pt>
                <c:pt idx="7468">
                  <c:v>1.8316852826735401E-4</c:v>
                </c:pt>
                <c:pt idx="7469">
                  <c:v>1.8316852826735401E-4</c:v>
                </c:pt>
                <c:pt idx="7470">
                  <c:v>1.8316852826735401E-4</c:v>
                </c:pt>
                <c:pt idx="7471">
                  <c:v>1.8316852826735401E-4</c:v>
                </c:pt>
                <c:pt idx="7472">
                  <c:v>1.8316852826735401E-4</c:v>
                </c:pt>
                <c:pt idx="7473">
                  <c:v>1.8316852826735401E-4</c:v>
                </c:pt>
                <c:pt idx="7474">
                  <c:v>1.8316852826735401E-4</c:v>
                </c:pt>
                <c:pt idx="7475">
                  <c:v>1.8316852826735401E-4</c:v>
                </c:pt>
                <c:pt idx="7476">
                  <c:v>1.8316852826735401E-4</c:v>
                </c:pt>
                <c:pt idx="7477">
                  <c:v>1.8316852826735401E-4</c:v>
                </c:pt>
                <c:pt idx="7478">
                  <c:v>1.8316852826735401E-4</c:v>
                </c:pt>
                <c:pt idx="7479">
                  <c:v>1.8316852826735401E-4</c:v>
                </c:pt>
                <c:pt idx="7480">
                  <c:v>1.8316852826735401E-4</c:v>
                </c:pt>
                <c:pt idx="7481">
                  <c:v>1.8316852826735401E-4</c:v>
                </c:pt>
                <c:pt idx="7482">
                  <c:v>1.8316852826735401E-4</c:v>
                </c:pt>
                <c:pt idx="7483">
                  <c:v>1.8316852826735401E-4</c:v>
                </c:pt>
                <c:pt idx="7484">
                  <c:v>1.8316852826735401E-4</c:v>
                </c:pt>
                <c:pt idx="7485">
                  <c:v>1.8316852826735401E-4</c:v>
                </c:pt>
                <c:pt idx="7486">
                  <c:v>1.8316852826735401E-4</c:v>
                </c:pt>
                <c:pt idx="7487">
                  <c:v>1.8316852826735401E-4</c:v>
                </c:pt>
                <c:pt idx="7488">
                  <c:v>1.8316852826735401E-4</c:v>
                </c:pt>
                <c:pt idx="7489">
                  <c:v>1.8316852826735401E-4</c:v>
                </c:pt>
                <c:pt idx="7490">
                  <c:v>1.8316852826735401E-4</c:v>
                </c:pt>
                <c:pt idx="7491">
                  <c:v>1.8316852826735401E-4</c:v>
                </c:pt>
                <c:pt idx="7492">
                  <c:v>1.8316852826735401E-4</c:v>
                </c:pt>
                <c:pt idx="7493">
                  <c:v>1.8316852826735401E-4</c:v>
                </c:pt>
                <c:pt idx="7494">
                  <c:v>1.8316852826735401E-4</c:v>
                </c:pt>
                <c:pt idx="7495">
                  <c:v>1.8316852826735401E-4</c:v>
                </c:pt>
                <c:pt idx="7496">
                  <c:v>1.8316852826735401E-4</c:v>
                </c:pt>
                <c:pt idx="7497">
                  <c:v>1.8316852826735401E-4</c:v>
                </c:pt>
                <c:pt idx="7498">
                  <c:v>1.8316852826735401E-4</c:v>
                </c:pt>
                <c:pt idx="7499">
                  <c:v>1.8316852826735401E-4</c:v>
                </c:pt>
                <c:pt idx="7500">
                  <c:v>1.8316852826735401E-4</c:v>
                </c:pt>
                <c:pt idx="7501">
                  <c:v>1.8316852826735401E-4</c:v>
                </c:pt>
                <c:pt idx="7502">
                  <c:v>1.8316852826735401E-4</c:v>
                </c:pt>
                <c:pt idx="7503">
                  <c:v>1.8316852826735401E-4</c:v>
                </c:pt>
                <c:pt idx="7504">
                  <c:v>1.8316852826735401E-4</c:v>
                </c:pt>
                <c:pt idx="7505">
                  <c:v>1.8316852826735401E-4</c:v>
                </c:pt>
                <c:pt idx="7506">
                  <c:v>1.8316852826735401E-4</c:v>
                </c:pt>
                <c:pt idx="7507">
                  <c:v>1.8316852826735401E-4</c:v>
                </c:pt>
                <c:pt idx="7508">
                  <c:v>1.8316852826735401E-4</c:v>
                </c:pt>
                <c:pt idx="7509">
                  <c:v>1.8316852826735401E-4</c:v>
                </c:pt>
                <c:pt idx="7510">
                  <c:v>1.8316852826735401E-4</c:v>
                </c:pt>
                <c:pt idx="7511">
                  <c:v>1.8316852826735401E-4</c:v>
                </c:pt>
                <c:pt idx="7512">
                  <c:v>1.8316852826735401E-4</c:v>
                </c:pt>
                <c:pt idx="7513">
                  <c:v>1.8316852826735401E-4</c:v>
                </c:pt>
                <c:pt idx="7514">
                  <c:v>1.8316852826735401E-4</c:v>
                </c:pt>
                <c:pt idx="7515">
                  <c:v>1.8316852826735401E-4</c:v>
                </c:pt>
                <c:pt idx="7516">
                  <c:v>1.8316852826735401E-4</c:v>
                </c:pt>
                <c:pt idx="7517">
                  <c:v>1.8316852826735401E-4</c:v>
                </c:pt>
                <c:pt idx="7518">
                  <c:v>1.8316852826735401E-4</c:v>
                </c:pt>
                <c:pt idx="7519">
                  <c:v>1.8316852826735401E-4</c:v>
                </c:pt>
                <c:pt idx="7520">
                  <c:v>1.8316852826735401E-4</c:v>
                </c:pt>
                <c:pt idx="7521">
                  <c:v>1.8316852826735401E-4</c:v>
                </c:pt>
                <c:pt idx="7522">
                  <c:v>1.8316852826735401E-4</c:v>
                </c:pt>
                <c:pt idx="7523">
                  <c:v>1.8316852826735401E-4</c:v>
                </c:pt>
                <c:pt idx="7524">
                  <c:v>1.8316852826735401E-4</c:v>
                </c:pt>
                <c:pt idx="7525">
                  <c:v>1.8316852826735401E-4</c:v>
                </c:pt>
                <c:pt idx="7526">
                  <c:v>1.8316852826735401E-4</c:v>
                </c:pt>
                <c:pt idx="7527">
                  <c:v>1.8316852826735401E-4</c:v>
                </c:pt>
                <c:pt idx="7528">
                  <c:v>1.8316852826735401E-4</c:v>
                </c:pt>
                <c:pt idx="7529">
                  <c:v>1.8316852826735401E-4</c:v>
                </c:pt>
                <c:pt idx="7530">
                  <c:v>1.8316852826735401E-4</c:v>
                </c:pt>
                <c:pt idx="7531">
                  <c:v>1.8316852826735401E-4</c:v>
                </c:pt>
                <c:pt idx="7532">
                  <c:v>1.8316852826735401E-4</c:v>
                </c:pt>
                <c:pt idx="7533">
                  <c:v>1.8316852826735401E-4</c:v>
                </c:pt>
                <c:pt idx="7534">
                  <c:v>1.8316852826735401E-4</c:v>
                </c:pt>
                <c:pt idx="7535">
                  <c:v>1.8316852826735401E-4</c:v>
                </c:pt>
                <c:pt idx="7536">
                  <c:v>1.8316852826735401E-4</c:v>
                </c:pt>
                <c:pt idx="7537">
                  <c:v>1.8316852826735401E-4</c:v>
                </c:pt>
                <c:pt idx="7538">
                  <c:v>1.8316852826735401E-4</c:v>
                </c:pt>
                <c:pt idx="7539">
                  <c:v>1.8316852826735401E-4</c:v>
                </c:pt>
                <c:pt idx="7540">
                  <c:v>1.8316852826735401E-4</c:v>
                </c:pt>
                <c:pt idx="7541">
                  <c:v>1.8316852826735401E-4</c:v>
                </c:pt>
                <c:pt idx="7542">
                  <c:v>1.8316852826735401E-4</c:v>
                </c:pt>
                <c:pt idx="7543">
                  <c:v>1.8316852826735401E-4</c:v>
                </c:pt>
                <c:pt idx="7544">
                  <c:v>1.8316852826735401E-4</c:v>
                </c:pt>
                <c:pt idx="7545">
                  <c:v>1.8316852826735401E-4</c:v>
                </c:pt>
                <c:pt idx="7546">
                  <c:v>1.8316852826735401E-4</c:v>
                </c:pt>
                <c:pt idx="7547">
                  <c:v>1.8316852826735401E-4</c:v>
                </c:pt>
                <c:pt idx="7548">
                  <c:v>1.8316852826735401E-4</c:v>
                </c:pt>
                <c:pt idx="7549">
                  <c:v>1.8316852826735401E-4</c:v>
                </c:pt>
                <c:pt idx="7550">
                  <c:v>1.8316852826735401E-4</c:v>
                </c:pt>
                <c:pt idx="7551">
                  <c:v>1.8316852826735401E-4</c:v>
                </c:pt>
                <c:pt idx="7552">
                  <c:v>1.8316852826735401E-4</c:v>
                </c:pt>
                <c:pt idx="7553">
                  <c:v>1.8316852826735401E-4</c:v>
                </c:pt>
                <c:pt idx="7554">
                  <c:v>1.8316852826735401E-4</c:v>
                </c:pt>
                <c:pt idx="7555">
                  <c:v>1.8316852826735401E-4</c:v>
                </c:pt>
                <c:pt idx="7556">
                  <c:v>1.8316852826735401E-4</c:v>
                </c:pt>
                <c:pt idx="7557">
                  <c:v>1.8316852826735401E-4</c:v>
                </c:pt>
                <c:pt idx="7558">
                  <c:v>1.8316852826735401E-4</c:v>
                </c:pt>
                <c:pt idx="7559">
                  <c:v>1.8316852826735401E-4</c:v>
                </c:pt>
                <c:pt idx="7560">
                  <c:v>1.8316852826735401E-4</c:v>
                </c:pt>
                <c:pt idx="7561">
                  <c:v>1.8316852826735401E-4</c:v>
                </c:pt>
                <c:pt idx="7562">
                  <c:v>1.8316852826735401E-4</c:v>
                </c:pt>
                <c:pt idx="7563">
                  <c:v>1.8316852826735401E-4</c:v>
                </c:pt>
                <c:pt idx="7564">
                  <c:v>1.8316852826735401E-4</c:v>
                </c:pt>
                <c:pt idx="7565">
                  <c:v>1.8316852826735401E-4</c:v>
                </c:pt>
                <c:pt idx="7566">
                  <c:v>1.8316852826735401E-4</c:v>
                </c:pt>
                <c:pt idx="7567">
                  <c:v>1.8316852826735401E-4</c:v>
                </c:pt>
                <c:pt idx="7568">
                  <c:v>1.8316852826735401E-4</c:v>
                </c:pt>
                <c:pt idx="7569">
                  <c:v>1.8316852826735401E-4</c:v>
                </c:pt>
                <c:pt idx="7570">
                  <c:v>1.8316852826735401E-4</c:v>
                </c:pt>
                <c:pt idx="7571">
                  <c:v>1.8316852826735401E-4</c:v>
                </c:pt>
                <c:pt idx="7572">
                  <c:v>1.8316852826735401E-4</c:v>
                </c:pt>
                <c:pt idx="7573">
                  <c:v>1.8316852826735401E-4</c:v>
                </c:pt>
                <c:pt idx="7574">
                  <c:v>1.8316852826735401E-4</c:v>
                </c:pt>
                <c:pt idx="7575">
                  <c:v>1.8316852826735401E-4</c:v>
                </c:pt>
                <c:pt idx="7576">
                  <c:v>1.8316852826735401E-4</c:v>
                </c:pt>
                <c:pt idx="7577">
                  <c:v>1.8316852826735401E-4</c:v>
                </c:pt>
                <c:pt idx="7578">
                  <c:v>1.8316852826735401E-4</c:v>
                </c:pt>
                <c:pt idx="7579">
                  <c:v>1.8316852826735401E-4</c:v>
                </c:pt>
                <c:pt idx="7580">
                  <c:v>1.8316852826735401E-4</c:v>
                </c:pt>
                <c:pt idx="7581">
                  <c:v>1.8316852826735401E-4</c:v>
                </c:pt>
                <c:pt idx="7582">
                  <c:v>1.8316852826735401E-4</c:v>
                </c:pt>
                <c:pt idx="7583">
                  <c:v>1.8316852826735401E-4</c:v>
                </c:pt>
                <c:pt idx="7584">
                  <c:v>1.8316852826735401E-4</c:v>
                </c:pt>
                <c:pt idx="7585">
                  <c:v>1.8316852826735401E-4</c:v>
                </c:pt>
                <c:pt idx="7586">
                  <c:v>1.8316852826735401E-4</c:v>
                </c:pt>
                <c:pt idx="7587">
                  <c:v>1.8316852826735401E-4</c:v>
                </c:pt>
                <c:pt idx="7588">
                  <c:v>1.8316852826735401E-4</c:v>
                </c:pt>
                <c:pt idx="7589">
                  <c:v>1.8316852826735401E-4</c:v>
                </c:pt>
                <c:pt idx="7590">
                  <c:v>1.8316852826735401E-4</c:v>
                </c:pt>
                <c:pt idx="7591">
                  <c:v>1.8316852826735401E-4</c:v>
                </c:pt>
                <c:pt idx="7592">
                  <c:v>1.8316852826735401E-4</c:v>
                </c:pt>
                <c:pt idx="7593">
                  <c:v>1.8316852826735401E-4</c:v>
                </c:pt>
                <c:pt idx="7594">
                  <c:v>1.8316852826735401E-4</c:v>
                </c:pt>
                <c:pt idx="7595">
                  <c:v>1.8316852826735401E-4</c:v>
                </c:pt>
                <c:pt idx="7596">
                  <c:v>1.8316852826735401E-4</c:v>
                </c:pt>
                <c:pt idx="7597">
                  <c:v>1.8316852826735401E-4</c:v>
                </c:pt>
                <c:pt idx="7598">
                  <c:v>1.8316852826735401E-4</c:v>
                </c:pt>
                <c:pt idx="7599">
                  <c:v>1.8316852826735401E-4</c:v>
                </c:pt>
                <c:pt idx="7600">
                  <c:v>1.8316852826735401E-4</c:v>
                </c:pt>
                <c:pt idx="7601">
                  <c:v>1.8316852826735401E-4</c:v>
                </c:pt>
                <c:pt idx="7602">
                  <c:v>1.8316852826735401E-4</c:v>
                </c:pt>
                <c:pt idx="7603">
                  <c:v>1.8316852826735401E-4</c:v>
                </c:pt>
                <c:pt idx="7604">
                  <c:v>1.8316852826735401E-4</c:v>
                </c:pt>
                <c:pt idx="7605">
                  <c:v>1.8316852826735401E-4</c:v>
                </c:pt>
                <c:pt idx="7606">
                  <c:v>1.8316852826735401E-4</c:v>
                </c:pt>
                <c:pt idx="7607">
                  <c:v>1.8316852826735401E-4</c:v>
                </c:pt>
                <c:pt idx="7608">
                  <c:v>1.8316852826735401E-4</c:v>
                </c:pt>
                <c:pt idx="7609">
                  <c:v>1.8316852826735401E-4</c:v>
                </c:pt>
                <c:pt idx="7610">
                  <c:v>1.8316852826735401E-4</c:v>
                </c:pt>
                <c:pt idx="7611">
                  <c:v>1.8316852826735401E-4</c:v>
                </c:pt>
                <c:pt idx="7612">
                  <c:v>1.8316852826735401E-4</c:v>
                </c:pt>
                <c:pt idx="7613">
                  <c:v>1.8316852826735401E-4</c:v>
                </c:pt>
                <c:pt idx="7614">
                  <c:v>1.8316852826735401E-4</c:v>
                </c:pt>
                <c:pt idx="7615">
                  <c:v>1.8316852826735401E-4</c:v>
                </c:pt>
                <c:pt idx="7616">
                  <c:v>1.8316852826735401E-4</c:v>
                </c:pt>
                <c:pt idx="7617">
                  <c:v>1.8316852826735401E-4</c:v>
                </c:pt>
                <c:pt idx="7618">
                  <c:v>1.8316852826735401E-4</c:v>
                </c:pt>
                <c:pt idx="7619">
                  <c:v>1.8316852826735401E-4</c:v>
                </c:pt>
                <c:pt idx="7620">
                  <c:v>1.8316852826735401E-4</c:v>
                </c:pt>
                <c:pt idx="7621">
                  <c:v>1.8316852826735401E-4</c:v>
                </c:pt>
                <c:pt idx="7622">
                  <c:v>1.8316852826735401E-4</c:v>
                </c:pt>
                <c:pt idx="7623">
                  <c:v>1.8316852826735401E-4</c:v>
                </c:pt>
                <c:pt idx="7624">
                  <c:v>1.8316852826735401E-4</c:v>
                </c:pt>
                <c:pt idx="7625">
                  <c:v>1.8316852826735401E-4</c:v>
                </c:pt>
                <c:pt idx="7626">
                  <c:v>1.8316852826735401E-4</c:v>
                </c:pt>
                <c:pt idx="7627">
                  <c:v>1.8316852826735401E-4</c:v>
                </c:pt>
                <c:pt idx="7628">
                  <c:v>1.8316852826735401E-4</c:v>
                </c:pt>
                <c:pt idx="7629">
                  <c:v>1.8316852826735401E-4</c:v>
                </c:pt>
                <c:pt idx="7630">
                  <c:v>1.8316852826735401E-4</c:v>
                </c:pt>
                <c:pt idx="7631">
                  <c:v>1.8316852826735401E-4</c:v>
                </c:pt>
                <c:pt idx="7632">
                  <c:v>1.8316852826735401E-4</c:v>
                </c:pt>
                <c:pt idx="7633">
                  <c:v>1.8316852826735401E-4</c:v>
                </c:pt>
                <c:pt idx="7634">
                  <c:v>1.8316852826735401E-4</c:v>
                </c:pt>
                <c:pt idx="7635">
                  <c:v>1.8316852826735401E-4</c:v>
                </c:pt>
                <c:pt idx="7636">
                  <c:v>1.8316852826735401E-4</c:v>
                </c:pt>
                <c:pt idx="7637">
                  <c:v>1.8316852826735401E-4</c:v>
                </c:pt>
                <c:pt idx="7638">
                  <c:v>1.8316852826735401E-4</c:v>
                </c:pt>
                <c:pt idx="7639">
                  <c:v>1.8316852826735401E-4</c:v>
                </c:pt>
                <c:pt idx="7640">
                  <c:v>1.8316852826735401E-4</c:v>
                </c:pt>
                <c:pt idx="7641">
                  <c:v>1.8316852826735401E-4</c:v>
                </c:pt>
                <c:pt idx="7642">
                  <c:v>1.8316852826735401E-4</c:v>
                </c:pt>
                <c:pt idx="7643">
                  <c:v>1.8316852826735401E-4</c:v>
                </c:pt>
                <c:pt idx="7644">
                  <c:v>1.8316852826735401E-4</c:v>
                </c:pt>
                <c:pt idx="7645">
                  <c:v>1.8316852826735401E-4</c:v>
                </c:pt>
                <c:pt idx="7646">
                  <c:v>1.8316852826735401E-4</c:v>
                </c:pt>
                <c:pt idx="7647">
                  <c:v>1.8316852826735401E-4</c:v>
                </c:pt>
                <c:pt idx="7648">
                  <c:v>1.8316852826735401E-4</c:v>
                </c:pt>
                <c:pt idx="7649">
                  <c:v>1.8316852826735401E-4</c:v>
                </c:pt>
                <c:pt idx="7650">
                  <c:v>1.8316852826735401E-4</c:v>
                </c:pt>
                <c:pt idx="7651">
                  <c:v>1.8316852826735401E-4</c:v>
                </c:pt>
                <c:pt idx="7652">
                  <c:v>1.8316852826735401E-4</c:v>
                </c:pt>
                <c:pt idx="7653">
                  <c:v>1.8316852826735401E-4</c:v>
                </c:pt>
                <c:pt idx="7654">
                  <c:v>1.8316852826735401E-4</c:v>
                </c:pt>
                <c:pt idx="7655">
                  <c:v>1.8316852826735401E-4</c:v>
                </c:pt>
                <c:pt idx="7656">
                  <c:v>1.8316852826735401E-4</c:v>
                </c:pt>
                <c:pt idx="7657">
                  <c:v>1.8316852826735401E-4</c:v>
                </c:pt>
                <c:pt idx="7658">
                  <c:v>1.8316852826735401E-4</c:v>
                </c:pt>
                <c:pt idx="7659">
                  <c:v>1.8316852826735401E-4</c:v>
                </c:pt>
                <c:pt idx="7660">
                  <c:v>1.8316852826735401E-4</c:v>
                </c:pt>
                <c:pt idx="7661">
                  <c:v>1.8316852826735401E-4</c:v>
                </c:pt>
                <c:pt idx="7662">
                  <c:v>1.8316852826735401E-4</c:v>
                </c:pt>
                <c:pt idx="7663">
                  <c:v>1.8316852826735401E-4</c:v>
                </c:pt>
                <c:pt idx="7664">
                  <c:v>1.8316852826735401E-4</c:v>
                </c:pt>
                <c:pt idx="7665">
                  <c:v>1.8316852826735401E-4</c:v>
                </c:pt>
                <c:pt idx="7666">
                  <c:v>1.8316852826735401E-4</c:v>
                </c:pt>
                <c:pt idx="7667">
                  <c:v>1.8316852826735401E-4</c:v>
                </c:pt>
                <c:pt idx="7668">
                  <c:v>1.8316852826735401E-4</c:v>
                </c:pt>
                <c:pt idx="7669">
                  <c:v>1.8316852826735401E-4</c:v>
                </c:pt>
                <c:pt idx="7670">
                  <c:v>1.8316852826735401E-4</c:v>
                </c:pt>
                <c:pt idx="7671">
                  <c:v>1.8316852826735401E-4</c:v>
                </c:pt>
                <c:pt idx="7672">
                  <c:v>1.8316852826735401E-4</c:v>
                </c:pt>
                <c:pt idx="7673">
                  <c:v>1.8316852826735401E-4</c:v>
                </c:pt>
                <c:pt idx="7674">
                  <c:v>1.8316852826735401E-4</c:v>
                </c:pt>
                <c:pt idx="7675">
                  <c:v>1.8316852826735401E-4</c:v>
                </c:pt>
                <c:pt idx="7676">
                  <c:v>1.8316852826735401E-4</c:v>
                </c:pt>
                <c:pt idx="7677">
                  <c:v>1.8316852826735401E-4</c:v>
                </c:pt>
                <c:pt idx="7678">
                  <c:v>1.8316852826735401E-4</c:v>
                </c:pt>
                <c:pt idx="7679">
                  <c:v>1.8316852826735401E-4</c:v>
                </c:pt>
                <c:pt idx="7680">
                  <c:v>1.8316852826735401E-4</c:v>
                </c:pt>
                <c:pt idx="7681">
                  <c:v>1.8316852826735401E-4</c:v>
                </c:pt>
                <c:pt idx="7682">
                  <c:v>1.8316852826735401E-4</c:v>
                </c:pt>
                <c:pt idx="7683">
                  <c:v>1.8316852826735401E-4</c:v>
                </c:pt>
                <c:pt idx="7684">
                  <c:v>1.8316852826735401E-4</c:v>
                </c:pt>
                <c:pt idx="7685">
                  <c:v>1.8316852826735401E-4</c:v>
                </c:pt>
                <c:pt idx="7686">
                  <c:v>1.8316852826735401E-4</c:v>
                </c:pt>
                <c:pt idx="7687">
                  <c:v>1.8316852826735401E-4</c:v>
                </c:pt>
                <c:pt idx="7688">
                  <c:v>1.8316852826735401E-4</c:v>
                </c:pt>
                <c:pt idx="7689">
                  <c:v>1.8316852826735401E-4</c:v>
                </c:pt>
                <c:pt idx="7690">
                  <c:v>1.8316852826735401E-4</c:v>
                </c:pt>
                <c:pt idx="7691">
                  <c:v>1.8316852826735401E-4</c:v>
                </c:pt>
                <c:pt idx="7692">
                  <c:v>1.8316852826735401E-4</c:v>
                </c:pt>
                <c:pt idx="7693">
                  <c:v>1.8316852826735401E-4</c:v>
                </c:pt>
                <c:pt idx="7694">
                  <c:v>1.8316852826735401E-4</c:v>
                </c:pt>
                <c:pt idx="7695">
                  <c:v>1.8316852826735401E-4</c:v>
                </c:pt>
                <c:pt idx="7696">
                  <c:v>1.8316852826735401E-4</c:v>
                </c:pt>
                <c:pt idx="7697">
                  <c:v>1.8316852826735401E-4</c:v>
                </c:pt>
                <c:pt idx="7698">
                  <c:v>1.8316852826735401E-4</c:v>
                </c:pt>
                <c:pt idx="7699">
                  <c:v>1.8316852826735401E-4</c:v>
                </c:pt>
                <c:pt idx="7700">
                  <c:v>1.8316852826735401E-4</c:v>
                </c:pt>
                <c:pt idx="7701">
                  <c:v>1.8316852826735401E-4</c:v>
                </c:pt>
                <c:pt idx="7702">
                  <c:v>1.8316852826735401E-4</c:v>
                </c:pt>
                <c:pt idx="7703">
                  <c:v>1.8316852826735401E-4</c:v>
                </c:pt>
                <c:pt idx="7704">
                  <c:v>1.8316852826735401E-4</c:v>
                </c:pt>
                <c:pt idx="7705">
                  <c:v>1.8316852826735401E-4</c:v>
                </c:pt>
                <c:pt idx="7706">
                  <c:v>1.8316852826735401E-4</c:v>
                </c:pt>
                <c:pt idx="7707">
                  <c:v>1.8316852826735401E-4</c:v>
                </c:pt>
                <c:pt idx="7708">
                  <c:v>1.8316852826735401E-4</c:v>
                </c:pt>
                <c:pt idx="7709">
                  <c:v>1.8316852826735401E-4</c:v>
                </c:pt>
                <c:pt idx="7710">
                  <c:v>1.8316852826735401E-4</c:v>
                </c:pt>
                <c:pt idx="7711">
                  <c:v>1.8316852826735401E-4</c:v>
                </c:pt>
                <c:pt idx="7712">
                  <c:v>1.8316852826735401E-4</c:v>
                </c:pt>
                <c:pt idx="7713">
                  <c:v>1.8316852826735401E-4</c:v>
                </c:pt>
                <c:pt idx="7714">
                  <c:v>1.8316852826735401E-4</c:v>
                </c:pt>
                <c:pt idx="7715">
                  <c:v>1.8316852826735401E-4</c:v>
                </c:pt>
                <c:pt idx="7716">
                  <c:v>1.8316852826735401E-4</c:v>
                </c:pt>
                <c:pt idx="7717">
                  <c:v>1.8316852826735401E-4</c:v>
                </c:pt>
                <c:pt idx="7718">
                  <c:v>1.8316852826735401E-4</c:v>
                </c:pt>
                <c:pt idx="7719">
                  <c:v>1.8316852826735401E-4</c:v>
                </c:pt>
                <c:pt idx="7720">
                  <c:v>1.8316852826735401E-4</c:v>
                </c:pt>
                <c:pt idx="7721">
                  <c:v>1.8316852826735401E-4</c:v>
                </c:pt>
                <c:pt idx="7722">
                  <c:v>1.8316852826735401E-4</c:v>
                </c:pt>
                <c:pt idx="7723">
                  <c:v>1.8316852826735401E-4</c:v>
                </c:pt>
                <c:pt idx="7724">
                  <c:v>1.8316852826735401E-4</c:v>
                </c:pt>
                <c:pt idx="7725">
                  <c:v>1.8316852826735401E-4</c:v>
                </c:pt>
                <c:pt idx="7726">
                  <c:v>1.8316852826735401E-4</c:v>
                </c:pt>
                <c:pt idx="7727">
                  <c:v>1.8316852826735401E-4</c:v>
                </c:pt>
                <c:pt idx="7728">
                  <c:v>1.8316852826735401E-4</c:v>
                </c:pt>
                <c:pt idx="7729">
                  <c:v>1.8316852826735401E-4</c:v>
                </c:pt>
                <c:pt idx="7730">
                  <c:v>1.8316852826735401E-4</c:v>
                </c:pt>
                <c:pt idx="7731">
                  <c:v>1.8316852826735401E-4</c:v>
                </c:pt>
                <c:pt idx="7732">
                  <c:v>1.8316852826735401E-4</c:v>
                </c:pt>
                <c:pt idx="7733">
                  <c:v>1.8316852826735401E-4</c:v>
                </c:pt>
                <c:pt idx="7734">
                  <c:v>1.8316852826735401E-4</c:v>
                </c:pt>
                <c:pt idx="7735">
                  <c:v>1.8316852826735401E-4</c:v>
                </c:pt>
                <c:pt idx="7736">
                  <c:v>1.8316852826735401E-4</c:v>
                </c:pt>
                <c:pt idx="7737">
                  <c:v>1.8316852826735401E-4</c:v>
                </c:pt>
                <c:pt idx="7738">
                  <c:v>1.8316852826735401E-4</c:v>
                </c:pt>
                <c:pt idx="7739">
                  <c:v>1.8316852826735401E-4</c:v>
                </c:pt>
                <c:pt idx="7740">
                  <c:v>1.8316852826735401E-4</c:v>
                </c:pt>
                <c:pt idx="7741">
                  <c:v>1.8316852826735401E-4</c:v>
                </c:pt>
                <c:pt idx="7742">
                  <c:v>1.8316852826735401E-4</c:v>
                </c:pt>
                <c:pt idx="7743">
                  <c:v>1.8316852826735401E-4</c:v>
                </c:pt>
                <c:pt idx="7744">
                  <c:v>1.8316852826735401E-4</c:v>
                </c:pt>
                <c:pt idx="7745">
                  <c:v>1.8316852826735401E-4</c:v>
                </c:pt>
                <c:pt idx="7746">
                  <c:v>1.8316852826735401E-4</c:v>
                </c:pt>
                <c:pt idx="7747">
                  <c:v>1.8316852826735401E-4</c:v>
                </c:pt>
                <c:pt idx="7748">
                  <c:v>1.8316852826735401E-4</c:v>
                </c:pt>
                <c:pt idx="7749">
                  <c:v>1.8316852826735401E-4</c:v>
                </c:pt>
                <c:pt idx="7750">
                  <c:v>1.8316852826735401E-4</c:v>
                </c:pt>
                <c:pt idx="7751">
                  <c:v>1.8316852826735401E-4</c:v>
                </c:pt>
                <c:pt idx="7752">
                  <c:v>1.8316852826735401E-4</c:v>
                </c:pt>
                <c:pt idx="7753">
                  <c:v>1.8316852826735401E-4</c:v>
                </c:pt>
                <c:pt idx="7754">
                  <c:v>1.8316852826735401E-4</c:v>
                </c:pt>
                <c:pt idx="7755">
                  <c:v>1.8316852826735401E-4</c:v>
                </c:pt>
                <c:pt idx="7756">
                  <c:v>1.8316852826735401E-4</c:v>
                </c:pt>
                <c:pt idx="7757">
                  <c:v>1.8316852826735401E-4</c:v>
                </c:pt>
                <c:pt idx="7758">
                  <c:v>1.8316852826735401E-4</c:v>
                </c:pt>
                <c:pt idx="7759">
                  <c:v>1.8316852826735401E-4</c:v>
                </c:pt>
                <c:pt idx="7760">
                  <c:v>1.8316852826735401E-4</c:v>
                </c:pt>
                <c:pt idx="7761">
                  <c:v>1.8316852826735401E-4</c:v>
                </c:pt>
                <c:pt idx="7762">
                  <c:v>1.8316852826735401E-4</c:v>
                </c:pt>
                <c:pt idx="7763">
                  <c:v>1.8316852826735401E-4</c:v>
                </c:pt>
                <c:pt idx="7764">
                  <c:v>1.8316852826735401E-4</c:v>
                </c:pt>
                <c:pt idx="7765">
                  <c:v>1.8316852826735401E-4</c:v>
                </c:pt>
                <c:pt idx="7766">
                  <c:v>1.8316852826735401E-4</c:v>
                </c:pt>
                <c:pt idx="7767">
                  <c:v>1.8316852826735401E-4</c:v>
                </c:pt>
                <c:pt idx="7768">
                  <c:v>1.8316852826735401E-4</c:v>
                </c:pt>
                <c:pt idx="7769">
                  <c:v>1.8316852826735401E-4</c:v>
                </c:pt>
                <c:pt idx="7770">
                  <c:v>1.8316852826735401E-4</c:v>
                </c:pt>
                <c:pt idx="7771">
                  <c:v>1.8316852826735401E-4</c:v>
                </c:pt>
                <c:pt idx="7772">
                  <c:v>1.8316852826735401E-4</c:v>
                </c:pt>
                <c:pt idx="7773">
                  <c:v>1.8316852826735401E-4</c:v>
                </c:pt>
                <c:pt idx="7774">
                  <c:v>1.8316852826735401E-4</c:v>
                </c:pt>
                <c:pt idx="7775">
                  <c:v>1.8316852826735401E-4</c:v>
                </c:pt>
                <c:pt idx="7776">
                  <c:v>1.8316852826735401E-4</c:v>
                </c:pt>
                <c:pt idx="7777">
                  <c:v>1.8316852826735401E-4</c:v>
                </c:pt>
                <c:pt idx="7778">
                  <c:v>1.8316852826735401E-4</c:v>
                </c:pt>
                <c:pt idx="7779">
                  <c:v>1.8316852826735401E-4</c:v>
                </c:pt>
                <c:pt idx="7780">
                  <c:v>1.8316852826735401E-4</c:v>
                </c:pt>
                <c:pt idx="7781">
                  <c:v>1.8316852826735401E-4</c:v>
                </c:pt>
                <c:pt idx="7782">
                  <c:v>1.8316852826735401E-4</c:v>
                </c:pt>
                <c:pt idx="7783">
                  <c:v>1.8316852826735401E-4</c:v>
                </c:pt>
                <c:pt idx="7784">
                  <c:v>1.8316852826735401E-4</c:v>
                </c:pt>
                <c:pt idx="7785">
                  <c:v>1.8316852826735401E-4</c:v>
                </c:pt>
                <c:pt idx="7786">
                  <c:v>1.8316852826735401E-4</c:v>
                </c:pt>
                <c:pt idx="7787">
                  <c:v>1.8316852826735401E-4</c:v>
                </c:pt>
                <c:pt idx="7788">
                  <c:v>1.8316852826735401E-4</c:v>
                </c:pt>
                <c:pt idx="7789">
                  <c:v>1.8316852826735401E-4</c:v>
                </c:pt>
                <c:pt idx="7790">
                  <c:v>1.8316852826735401E-4</c:v>
                </c:pt>
                <c:pt idx="7791">
                  <c:v>1.8316852826735401E-4</c:v>
                </c:pt>
                <c:pt idx="7792">
                  <c:v>1.8316852826735401E-4</c:v>
                </c:pt>
                <c:pt idx="7793">
                  <c:v>1.8316852826735401E-4</c:v>
                </c:pt>
                <c:pt idx="7794">
                  <c:v>1.8316852826735401E-4</c:v>
                </c:pt>
                <c:pt idx="7795">
                  <c:v>1.8316852826735401E-4</c:v>
                </c:pt>
                <c:pt idx="7796">
                  <c:v>1.8316852826735401E-4</c:v>
                </c:pt>
                <c:pt idx="7797">
                  <c:v>1.8316852826735401E-4</c:v>
                </c:pt>
                <c:pt idx="7798">
                  <c:v>1.8316852826735401E-4</c:v>
                </c:pt>
                <c:pt idx="7799">
                  <c:v>1.8316852826735401E-4</c:v>
                </c:pt>
                <c:pt idx="7800">
                  <c:v>1.8316852826735401E-4</c:v>
                </c:pt>
                <c:pt idx="7801">
                  <c:v>1.8316852826735401E-4</c:v>
                </c:pt>
                <c:pt idx="7802">
                  <c:v>1.8316852826735401E-4</c:v>
                </c:pt>
                <c:pt idx="7803">
                  <c:v>1.8316852826735401E-4</c:v>
                </c:pt>
                <c:pt idx="7804">
                  <c:v>1.8316852826735401E-4</c:v>
                </c:pt>
                <c:pt idx="7805">
                  <c:v>1.8316852826735401E-4</c:v>
                </c:pt>
                <c:pt idx="7806">
                  <c:v>1.8316852826735401E-4</c:v>
                </c:pt>
                <c:pt idx="7807">
                  <c:v>1.8316852826735401E-4</c:v>
                </c:pt>
                <c:pt idx="7808">
                  <c:v>1.8316852826735401E-4</c:v>
                </c:pt>
                <c:pt idx="7809">
                  <c:v>1.8316852826735401E-4</c:v>
                </c:pt>
                <c:pt idx="7810">
                  <c:v>1.8316852826735401E-4</c:v>
                </c:pt>
                <c:pt idx="7811">
                  <c:v>1.8316852826735401E-4</c:v>
                </c:pt>
                <c:pt idx="7812">
                  <c:v>1.8316852826735401E-4</c:v>
                </c:pt>
                <c:pt idx="7813">
                  <c:v>1.8316852826735401E-4</c:v>
                </c:pt>
                <c:pt idx="7814">
                  <c:v>1.8316852826735401E-4</c:v>
                </c:pt>
                <c:pt idx="7815">
                  <c:v>1.8316852826735401E-4</c:v>
                </c:pt>
                <c:pt idx="7816">
                  <c:v>1.8316852826735401E-4</c:v>
                </c:pt>
                <c:pt idx="7817">
                  <c:v>1.8316852826735401E-4</c:v>
                </c:pt>
                <c:pt idx="7818">
                  <c:v>1.8316852826735401E-4</c:v>
                </c:pt>
                <c:pt idx="7819">
                  <c:v>1.8316852826735401E-4</c:v>
                </c:pt>
                <c:pt idx="7820">
                  <c:v>1.8316852826735401E-4</c:v>
                </c:pt>
                <c:pt idx="7821">
                  <c:v>1.8316852826735401E-4</c:v>
                </c:pt>
                <c:pt idx="7822">
                  <c:v>1.8316852826735401E-4</c:v>
                </c:pt>
                <c:pt idx="7823">
                  <c:v>1.8316852826735401E-4</c:v>
                </c:pt>
                <c:pt idx="7824">
                  <c:v>1.8316852826735401E-4</c:v>
                </c:pt>
                <c:pt idx="7825">
                  <c:v>1.8316852826735401E-4</c:v>
                </c:pt>
                <c:pt idx="7826">
                  <c:v>1.8316852826735401E-4</c:v>
                </c:pt>
                <c:pt idx="7827">
                  <c:v>1.8316852826735401E-4</c:v>
                </c:pt>
                <c:pt idx="7828">
                  <c:v>1.8316852826735401E-4</c:v>
                </c:pt>
                <c:pt idx="7829">
                  <c:v>1.8316852826735401E-4</c:v>
                </c:pt>
                <c:pt idx="7830">
                  <c:v>1.8316852826735401E-4</c:v>
                </c:pt>
                <c:pt idx="7831">
                  <c:v>1.8316852826735401E-4</c:v>
                </c:pt>
                <c:pt idx="7832">
                  <c:v>1.8316852826735401E-4</c:v>
                </c:pt>
                <c:pt idx="7833">
                  <c:v>1.8316852826735401E-4</c:v>
                </c:pt>
                <c:pt idx="7834">
                  <c:v>1.8316852826735401E-4</c:v>
                </c:pt>
                <c:pt idx="7835">
                  <c:v>1.8316852826735401E-4</c:v>
                </c:pt>
                <c:pt idx="7836">
                  <c:v>1.8316852826735401E-4</c:v>
                </c:pt>
                <c:pt idx="7837">
                  <c:v>1.8316852826735401E-4</c:v>
                </c:pt>
                <c:pt idx="7838">
                  <c:v>1.8316852826735401E-4</c:v>
                </c:pt>
                <c:pt idx="7839">
                  <c:v>1.8316852826735401E-4</c:v>
                </c:pt>
                <c:pt idx="7840">
                  <c:v>1.8316852826735401E-4</c:v>
                </c:pt>
                <c:pt idx="7841">
                  <c:v>1.8316852826735401E-4</c:v>
                </c:pt>
                <c:pt idx="7842">
                  <c:v>1.8316852826735401E-4</c:v>
                </c:pt>
                <c:pt idx="7843">
                  <c:v>1.8316852826735401E-4</c:v>
                </c:pt>
                <c:pt idx="7844">
                  <c:v>1.8316852826735401E-4</c:v>
                </c:pt>
                <c:pt idx="7845">
                  <c:v>1.8316852826735401E-4</c:v>
                </c:pt>
                <c:pt idx="7846">
                  <c:v>1.8316852826735401E-4</c:v>
                </c:pt>
                <c:pt idx="7847">
                  <c:v>1.8316852826735401E-4</c:v>
                </c:pt>
                <c:pt idx="7848">
                  <c:v>1.8316852826735401E-4</c:v>
                </c:pt>
                <c:pt idx="7849">
                  <c:v>1.8316852826735401E-4</c:v>
                </c:pt>
                <c:pt idx="7850">
                  <c:v>1.8316852826735401E-4</c:v>
                </c:pt>
                <c:pt idx="7851">
                  <c:v>1.8316852826735401E-4</c:v>
                </c:pt>
                <c:pt idx="7852">
                  <c:v>1.8316852826735401E-4</c:v>
                </c:pt>
                <c:pt idx="7853">
                  <c:v>1.8316852826735401E-4</c:v>
                </c:pt>
                <c:pt idx="7854">
                  <c:v>1.8316852826735401E-4</c:v>
                </c:pt>
                <c:pt idx="7855">
                  <c:v>1.8316852826735401E-4</c:v>
                </c:pt>
                <c:pt idx="7856">
                  <c:v>1.8316852826735401E-4</c:v>
                </c:pt>
                <c:pt idx="7857">
                  <c:v>1.8316852826735401E-4</c:v>
                </c:pt>
                <c:pt idx="7858">
                  <c:v>1.8316852826735401E-4</c:v>
                </c:pt>
                <c:pt idx="7859">
                  <c:v>1.8316852826735401E-4</c:v>
                </c:pt>
                <c:pt idx="7860">
                  <c:v>1.8316852826735401E-4</c:v>
                </c:pt>
                <c:pt idx="7861">
                  <c:v>1.8316852826735401E-4</c:v>
                </c:pt>
                <c:pt idx="7862">
                  <c:v>1.8316852826735401E-4</c:v>
                </c:pt>
                <c:pt idx="7863">
                  <c:v>1.8316852826735401E-4</c:v>
                </c:pt>
                <c:pt idx="7864">
                  <c:v>1.8316852826735401E-4</c:v>
                </c:pt>
                <c:pt idx="7865">
                  <c:v>1.8316852826735401E-4</c:v>
                </c:pt>
                <c:pt idx="7866">
                  <c:v>1.8316852826735401E-4</c:v>
                </c:pt>
                <c:pt idx="7867">
                  <c:v>1.8316852826735401E-4</c:v>
                </c:pt>
                <c:pt idx="7868">
                  <c:v>1.8316852826735401E-4</c:v>
                </c:pt>
                <c:pt idx="7869">
                  <c:v>1.8316852826735401E-4</c:v>
                </c:pt>
                <c:pt idx="7870">
                  <c:v>1.8316852826735401E-4</c:v>
                </c:pt>
                <c:pt idx="7871">
                  <c:v>1.8316852826735401E-4</c:v>
                </c:pt>
                <c:pt idx="7872">
                  <c:v>1.8316852826735401E-4</c:v>
                </c:pt>
                <c:pt idx="7873">
                  <c:v>1.8316852826735401E-4</c:v>
                </c:pt>
                <c:pt idx="7874">
                  <c:v>1.8316852826735401E-4</c:v>
                </c:pt>
                <c:pt idx="7875">
                  <c:v>1.8316852826735401E-4</c:v>
                </c:pt>
                <c:pt idx="7876">
                  <c:v>1.8316852826735401E-4</c:v>
                </c:pt>
                <c:pt idx="7877">
                  <c:v>1.8316852826735401E-4</c:v>
                </c:pt>
                <c:pt idx="7878">
                  <c:v>1.8316852826735401E-4</c:v>
                </c:pt>
                <c:pt idx="7879">
                  <c:v>1.8316852826735401E-4</c:v>
                </c:pt>
                <c:pt idx="7880">
                  <c:v>1.8316852826735401E-4</c:v>
                </c:pt>
                <c:pt idx="7881">
                  <c:v>1.8316852826735401E-4</c:v>
                </c:pt>
                <c:pt idx="7882">
                  <c:v>1.8316852826735401E-4</c:v>
                </c:pt>
                <c:pt idx="7883">
                  <c:v>1.8316852826735401E-4</c:v>
                </c:pt>
                <c:pt idx="7884">
                  <c:v>1.8316852826735401E-4</c:v>
                </c:pt>
                <c:pt idx="7885">
                  <c:v>1.8316852826735401E-4</c:v>
                </c:pt>
                <c:pt idx="7886">
                  <c:v>1.8316852826735401E-4</c:v>
                </c:pt>
                <c:pt idx="7887">
                  <c:v>1.8316852826735401E-4</c:v>
                </c:pt>
                <c:pt idx="7888">
                  <c:v>1.8316852826735401E-4</c:v>
                </c:pt>
                <c:pt idx="7889">
                  <c:v>1.8316852826735401E-4</c:v>
                </c:pt>
                <c:pt idx="7890">
                  <c:v>1.8316852826735401E-4</c:v>
                </c:pt>
                <c:pt idx="7891">
                  <c:v>1.8316852826735401E-4</c:v>
                </c:pt>
                <c:pt idx="7892">
                  <c:v>1.8316852826735401E-4</c:v>
                </c:pt>
                <c:pt idx="7893">
                  <c:v>1.8316852826735401E-4</c:v>
                </c:pt>
                <c:pt idx="7894">
                  <c:v>1.8316852826735401E-4</c:v>
                </c:pt>
                <c:pt idx="7895">
                  <c:v>1.8316852826735401E-4</c:v>
                </c:pt>
                <c:pt idx="7896">
                  <c:v>1.8316852826735401E-4</c:v>
                </c:pt>
                <c:pt idx="7897">
                  <c:v>1.8316852826735401E-4</c:v>
                </c:pt>
                <c:pt idx="7898">
                  <c:v>1.8316852826735401E-4</c:v>
                </c:pt>
                <c:pt idx="7899">
                  <c:v>1.8316852826735401E-4</c:v>
                </c:pt>
                <c:pt idx="7900">
                  <c:v>1.8316852826735401E-4</c:v>
                </c:pt>
                <c:pt idx="7901">
                  <c:v>1.8316852826735401E-4</c:v>
                </c:pt>
                <c:pt idx="7902">
                  <c:v>1.8316852826735401E-4</c:v>
                </c:pt>
                <c:pt idx="7903">
                  <c:v>1.8316852826735401E-4</c:v>
                </c:pt>
                <c:pt idx="7904">
                  <c:v>1.8316852826735401E-4</c:v>
                </c:pt>
                <c:pt idx="7905">
                  <c:v>1.8316852826735401E-4</c:v>
                </c:pt>
                <c:pt idx="7906">
                  <c:v>1.8316852826735401E-4</c:v>
                </c:pt>
                <c:pt idx="7907">
                  <c:v>1.8316852826735401E-4</c:v>
                </c:pt>
                <c:pt idx="7908">
                  <c:v>1.8316852826735401E-4</c:v>
                </c:pt>
                <c:pt idx="7909">
                  <c:v>1.8316852826735401E-4</c:v>
                </c:pt>
                <c:pt idx="7910">
                  <c:v>1.8316852826735401E-4</c:v>
                </c:pt>
                <c:pt idx="7911">
                  <c:v>1.8316852826735401E-4</c:v>
                </c:pt>
                <c:pt idx="7912">
                  <c:v>1.8316852826735401E-4</c:v>
                </c:pt>
                <c:pt idx="7913">
                  <c:v>1.8316852826735401E-4</c:v>
                </c:pt>
                <c:pt idx="7914">
                  <c:v>1.8316852826735401E-4</c:v>
                </c:pt>
                <c:pt idx="7915">
                  <c:v>1.8316852826735401E-4</c:v>
                </c:pt>
                <c:pt idx="7916">
                  <c:v>1.8316852826735401E-4</c:v>
                </c:pt>
                <c:pt idx="7917">
                  <c:v>1.8316852826735401E-4</c:v>
                </c:pt>
                <c:pt idx="7918">
                  <c:v>1.8316852826735401E-4</c:v>
                </c:pt>
                <c:pt idx="7919">
                  <c:v>1.8316852826735401E-4</c:v>
                </c:pt>
                <c:pt idx="7920">
                  <c:v>1.8316852826735401E-4</c:v>
                </c:pt>
                <c:pt idx="7921">
                  <c:v>1.8316852826735401E-4</c:v>
                </c:pt>
                <c:pt idx="7922">
                  <c:v>1.8316852826735401E-4</c:v>
                </c:pt>
                <c:pt idx="7923">
                  <c:v>1.8316852826735401E-4</c:v>
                </c:pt>
                <c:pt idx="7924">
                  <c:v>1.8316852826735401E-4</c:v>
                </c:pt>
                <c:pt idx="7925">
                  <c:v>1.8316852826735401E-4</c:v>
                </c:pt>
                <c:pt idx="7926">
                  <c:v>1.8316852826735401E-4</c:v>
                </c:pt>
                <c:pt idx="7927">
                  <c:v>1.8316852826735401E-4</c:v>
                </c:pt>
                <c:pt idx="7928">
                  <c:v>1.8316852826735401E-4</c:v>
                </c:pt>
                <c:pt idx="7929">
                  <c:v>1.8316852826735401E-4</c:v>
                </c:pt>
                <c:pt idx="7930">
                  <c:v>1.8316852826735401E-4</c:v>
                </c:pt>
                <c:pt idx="7931">
                  <c:v>1.8316852826735401E-4</c:v>
                </c:pt>
                <c:pt idx="7932">
                  <c:v>1.8316852826735401E-4</c:v>
                </c:pt>
                <c:pt idx="7933">
                  <c:v>1.8316852826735401E-4</c:v>
                </c:pt>
                <c:pt idx="7934">
                  <c:v>1.8316852826735401E-4</c:v>
                </c:pt>
                <c:pt idx="7935">
                  <c:v>1.8316852826735401E-4</c:v>
                </c:pt>
                <c:pt idx="7936">
                  <c:v>1.8316852826735401E-4</c:v>
                </c:pt>
                <c:pt idx="7937">
                  <c:v>1.8316852826735401E-4</c:v>
                </c:pt>
                <c:pt idx="7938">
                  <c:v>1.8316852826735401E-4</c:v>
                </c:pt>
                <c:pt idx="7939">
                  <c:v>1.8316852826735401E-4</c:v>
                </c:pt>
                <c:pt idx="7940">
                  <c:v>1.8316852826735401E-4</c:v>
                </c:pt>
                <c:pt idx="7941">
                  <c:v>1.8316852826735401E-4</c:v>
                </c:pt>
                <c:pt idx="7942">
                  <c:v>1.8316852826735401E-4</c:v>
                </c:pt>
                <c:pt idx="7943">
                  <c:v>1.8316852826735401E-4</c:v>
                </c:pt>
                <c:pt idx="7944">
                  <c:v>1.8316852826735401E-4</c:v>
                </c:pt>
                <c:pt idx="7945">
                  <c:v>1.8316852826735401E-4</c:v>
                </c:pt>
                <c:pt idx="7946">
                  <c:v>1.8316852826735401E-4</c:v>
                </c:pt>
                <c:pt idx="7947">
                  <c:v>1.8316852826735401E-4</c:v>
                </c:pt>
                <c:pt idx="7948">
                  <c:v>1.8316852826735401E-4</c:v>
                </c:pt>
                <c:pt idx="7949">
                  <c:v>1.8316852826735401E-4</c:v>
                </c:pt>
                <c:pt idx="7950">
                  <c:v>1.8316852826735401E-4</c:v>
                </c:pt>
                <c:pt idx="7951">
                  <c:v>1.8316852826735401E-4</c:v>
                </c:pt>
                <c:pt idx="7952">
                  <c:v>1.8316852826735401E-4</c:v>
                </c:pt>
                <c:pt idx="7953">
                  <c:v>1.8316852826735401E-4</c:v>
                </c:pt>
                <c:pt idx="7954">
                  <c:v>1.8316852826735401E-4</c:v>
                </c:pt>
                <c:pt idx="7955">
                  <c:v>1.8316852826735401E-4</c:v>
                </c:pt>
                <c:pt idx="7956">
                  <c:v>1.8316852826735401E-4</c:v>
                </c:pt>
                <c:pt idx="7957">
                  <c:v>1.8316852826735401E-4</c:v>
                </c:pt>
                <c:pt idx="7958">
                  <c:v>1.8316852826735401E-4</c:v>
                </c:pt>
                <c:pt idx="7959">
                  <c:v>1.8316852826735401E-4</c:v>
                </c:pt>
                <c:pt idx="7960">
                  <c:v>1.8316852826735401E-4</c:v>
                </c:pt>
                <c:pt idx="7961">
                  <c:v>1.8316852826735401E-4</c:v>
                </c:pt>
                <c:pt idx="7962">
                  <c:v>1.8316852826735401E-4</c:v>
                </c:pt>
                <c:pt idx="7963">
                  <c:v>1.8316852826735401E-4</c:v>
                </c:pt>
                <c:pt idx="7964">
                  <c:v>1.8316852826735401E-4</c:v>
                </c:pt>
                <c:pt idx="7965">
                  <c:v>1.8316852826735401E-4</c:v>
                </c:pt>
                <c:pt idx="7966">
                  <c:v>1.8316852826735401E-4</c:v>
                </c:pt>
                <c:pt idx="7967">
                  <c:v>1.8316852826735401E-4</c:v>
                </c:pt>
                <c:pt idx="7968">
                  <c:v>1.8316852826735401E-4</c:v>
                </c:pt>
                <c:pt idx="7969">
                  <c:v>1.8316852826735401E-4</c:v>
                </c:pt>
                <c:pt idx="7970">
                  <c:v>1.8316852826735401E-4</c:v>
                </c:pt>
                <c:pt idx="7971">
                  <c:v>1.8316852826735401E-4</c:v>
                </c:pt>
                <c:pt idx="7972">
                  <c:v>1.8316852826735401E-4</c:v>
                </c:pt>
                <c:pt idx="7973">
                  <c:v>1.8316852826735401E-4</c:v>
                </c:pt>
                <c:pt idx="7974">
                  <c:v>1.8316852826735401E-4</c:v>
                </c:pt>
                <c:pt idx="7975">
                  <c:v>1.8316852826735401E-4</c:v>
                </c:pt>
                <c:pt idx="7976">
                  <c:v>1.8316852826735401E-4</c:v>
                </c:pt>
                <c:pt idx="7977">
                  <c:v>1.8316852826735401E-4</c:v>
                </c:pt>
                <c:pt idx="7978">
                  <c:v>1.8316852826735401E-4</c:v>
                </c:pt>
                <c:pt idx="7979">
                  <c:v>1.8316852826735401E-4</c:v>
                </c:pt>
                <c:pt idx="7980">
                  <c:v>1.8316852826735401E-4</c:v>
                </c:pt>
                <c:pt idx="7981">
                  <c:v>1.8316852826735401E-4</c:v>
                </c:pt>
                <c:pt idx="7982">
                  <c:v>1.8316852826735401E-4</c:v>
                </c:pt>
                <c:pt idx="7983">
                  <c:v>1.8316852826735401E-4</c:v>
                </c:pt>
                <c:pt idx="7984">
                  <c:v>1.8316852826735401E-4</c:v>
                </c:pt>
                <c:pt idx="7985">
                  <c:v>1.8316852826735401E-4</c:v>
                </c:pt>
                <c:pt idx="7986">
                  <c:v>1.8316852826735401E-4</c:v>
                </c:pt>
                <c:pt idx="7987">
                  <c:v>1.8316852826735401E-4</c:v>
                </c:pt>
                <c:pt idx="7988">
                  <c:v>1.8316852826735401E-4</c:v>
                </c:pt>
                <c:pt idx="7989">
                  <c:v>1.8316852826735401E-4</c:v>
                </c:pt>
                <c:pt idx="7990">
                  <c:v>1.8316852826735401E-4</c:v>
                </c:pt>
                <c:pt idx="7991">
                  <c:v>1.8316852826735401E-4</c:v>
                </c:pt>
                <c:pt idx="7992">
                  <c:v>1.8316852826735401E-4</c:v>
                </c:pt>
                <c:pt idx="7993">
                  <c:v>1.8316852826735401E-4</c:v>
                </c:pt>
                <c:pt idx="7994">
                  <c:v>1.8316852826735401E-4</c:v>
                </c:pt>
                <c:pt idx="7995">
                  <c:v>1.8316852826735401E-4</c:v>
                </c:pt>
                <c:pt idx="7996">
                  <c:v>1.8316852826735401E-4</c:v>
                </c:pt>
                <c:pt idx="7997">
                  <c:v>1.8316852826735401E-4</c:v>
                </c:pt>
                <c:pt idx="7998">
                  <c:v>1.8316852826735401E-4</c:v>
                </c:pt>
                <c:pt idx="7999">
                  <c:v>1.8316852826735401E-4</c:v>
                </c:pt>
                <c:pt idx="8000">
                  <c:v>1.8316852826735401E-4</c:v>
                </c:pt>
                <c:pt idx="8001">
                  <c:v>1.8316852826735401E-4</c:v>
                </c:pt>
                <c:pt idx="8002">
                  <c:v>1.8316852826735401E-4</c:v>
                </c:pt>
                <c:pt idx="8003">
                  <c:v>1.8316852826735401E-4</c:v>
                </c:pt>
                <c:pt idx="8004">
                  <c:v>1.8316852826735401E-4</c:v>
                </c:pt>
                <c:pt idx="8005">
                  <c:v>1.8316852826735401E-4</c:v>
                </c:pt>
                <c:pt idx="8006">
                  <c:v>1.8316852826735401E-4</c:v>
                </c:pt>
                <c:pt idx="8007">
                  <c:v>1.8316852826735401E-4</c:v>
                </c:pt>
                <c:pt idx="8008">
                  <c:v>1.8316852826735401E-4</c:v>
                </c:pt>
                <c:pt idx="8009">
                  <c:v>1.8316852826735401E-4</c:v>
                </c:pt>
                <c:pt idx="8010">
                  <c:v>1.8316852826735401E-4</c:v>
                </c:pt>
                <c:pt idx="8011">
                  <c:v>1.8316852826735401E-4</c:v>
                </c:pt>
                <c:pt idx="8012">
                  <c:v>1.8316852826735401E-4</c:v>
                </c:pt>
                <c:pt idx="8013">
                  <c:v>1.8316852826735401E-4</c:v>
                </c:pt>
                <c:pt idx="8014">
                  <c:v>1.8316852826735401E-4</c:v>
                </c:pt>
                <c:pt idx="8015">
                  <c:v>1.8316852826735401E-4</c:v>
                </c:pt>
                <c:pt idx="8016">
                  <c:v>1.8316852826735401E-4</c:v>
                </c:pt>
                <c:pt idx="8017">
                  <c:v>1.8316852826735401E-4</c:v>
                </c:pt>
                <c:pt idx="8018">
                  <c:v>1.8316852826735401E-4</c:v>
                </c:pt>
                <c:pt idx="8019">
                  <c:v>1.8316852826735401E-4</c:v>
                </c:pt>
                <c:pt idx="8020">
                  <c:v>1.8316852826735401E-4</c:v>
                </c:pt>
                <c:pt idx="8021">
                  <c:v>1.8316852826735401E-4</c:v>
                </c:pt>
                <c:pt idx="8022">
                  <c:v>1.8316852826735401E-4</c:v>
                </c:pt>
                <c:pt idx="8023">
                  <c:v>1.8316852826735401E-4</c:v>
                </c:pt>
                <c:pt idx="8024">
                  <c:v>1.8316852826735401E-4</c:v>
                </c:pt>
                <c:pt idx="8025">
                  <c:v>1.8316852826735401E-4</c:v>
                </c:pt>
                <c:pt idx="8026">
                  <c:v>1.8316852826735401E-4</c:v>
                </c:pt>
                <c:pt idx="8027">
                  <c:v>1.8316852826735401E-4</c:v>
                </c:pt>
                <c:pt idx="8028">
                  <c:v>1.8316852826735401E-4</c:v>
                </c:pt>
                <c:pt idx="8029">
                  <c:v>1.8316852826735401E-4</c:v>
                </c:pt>
                <c:pt idx="8030">
                  <c:v>1.8316852826735401E-4</c:v>
                </c:pt>
                <c:pt idx="8031">
                  <c:v>1.8316852826735401E-4</c:v>
                </c:pt>
                <c:pt idx="8032">
                  <c:v>1.8316852826735401E-4</c:v>
                </c:pt>
                <c:pt idx="8033">
                  <c:v>1.8316852826735401E-4</c:v>
                </c:pt>
                <c:pt idx="8034">
                  <c:v>1.8316852826735401E-4</c:v>
                </c:pt>
                <c:pt idx="8035">
                  <c:v>1.8316852826735401E-4</c:v>
                </c:pt>
                <c:pt idx="8036">
                  <c:v>1.8316852826735401E-4</c:v>
                </c:pt>
                <c:pt idx="8037">
                  <c:v>1.8316852826735401E-4</c:v>
                </c:pt>
                <c:pt idx="8038">
                  <c:v>1.8316852826735401E-4</c:v>
                </c:pt>
                <c:pt idx="8039">
                  <c:v>1.8316852826735401E-4</c:v>
                </c:pt>
                <c:pt idx="8040">
                  <c:v>1.8316852826735401E-4</c:v>
                </c:pt>
                <c:pt idx="8041">
                  <c:v>1.8316852826735401E-4</c:v>
                </c:pt>
                <c:pt idx="8042">
                  <c:v>1.8316852826735401E-4</c:v>
                </c:pt>
                <c:pt idx="8043">
                  <c:v>1.8316852826735401E-4</c:v>
                </c:pt>
                <c:pt idx="8044">
                  <c:v>1.8316852826735401E-4</c:v>
                </c:pt>
                <c:pt idx="8045">
                  <c:v>1.8316852826735401E-4</c:v>
                </c:pt>
                <c:pt idx="8046">
                  <c:v>1.8316852826735401E-4</c:v>
                </c:pt>
                <c:pt idx="8047">
                  <c:v>1.8316852826735401E-4</c:v>
                </c:pt>
                <c:pt idx="8048">
                  <c:v>1.8316852826735401E-4</c:v>
                </c:pt>
                <c:pt idx="8049">
                  <c:v>1.8316852826735401E-4</c:v>
                </c:pt>
                <c:pt idx="8050">
                  <c:v>1.8316852826735401E-4</c:v>
                </c:pt>
                <c:pt idx="8051">
                  <c:v>1.8316852826735401E-4</c:v>
                </c:pt>
                <c:pt idx="8052">
                  <c:v>1.8316852826735401E-4</c:v>
                </c:pt>
                <c:pt idx="8053">
                  <c:v>1.8316852826735401E-4</c:v>
                </c:pt>
                <c:pt idx="8054">
                  <c:v>1.8316852826735401E-4</c:v>
                </c:pt>
                <c:pt idx="8055">
                  <c:v>1.8316852826735401E-4</c:v>
                </c:pt>
                <c:pt idx="8056">
                  <c:v>1.8316852826735401E-4</c:v>
                </c:pt>
                <c:pt idx="8057">
                  <c:v>1.8316852826735401E-4</c:v>
                </c:pt>
                <c:pt idx="8058">
                  <c:v>1.8316852826735401E-4</c:v>
                </c:pt>
                <c:pt idx="8059">
                  <c:v>1.8316852826735401E-4</c:v>
                </c:pt>
                <c:pt idx="8060">
                  <c:v>1.8316852826735401E-4</c:v>
                </c:pt>
                <c:pt idx="8061">
                  <c:v>1.8316852826735401E-4</c:v>
                </c:pt>
                <c:pt idx="8062">
                  <c:v>1.8316852826735401E-4</c:v>
                </c:pt>
                <c:pt idx="8063">
                  <c:v>1.8316852826735401E-4</c:v>
                </c:pt>
                <c:pt idx="8064">
                  <c:v>1.8316852826735401E-4</c:v>
                </c:pt>
                <c:pt idx="8065">
                  <c:v>1.8316852826735401E-4</c:v>
                </c:pt>
                <c:pt idx="8066">
                  <c:v>1.8316852826735401E-4</c:v>
                </c:pt>
                <c:pt idx="8067">
                  <c:v>1.8316852826735401E-4</c:v>
                </c:pt>
                <c:pt idx="8068">
                  <c:v>1.8316852826735401E-4</c:v>
                </c:pt>
                <c:pt idx="8069">
                  <c:v>1.8316852826735401E-4</c:v>
                </c:pt>
                <c:pt idx="8070">
                  <c:v>1.8316852826735401E-4</c:v>
                </c:pt>
                <c:pt idx="8071">
                  <c:v>1.8316852826735401E-4</c:v>
                </c:pt>
                <c:pt idx="8072">
                  <c:v>1.8316852826735401E-4</c:v>
                </c:pt>
                <c:pt idx="8073">
                  <c:v>1.8316852826735401E-4</c:v>
                </c:pt>
                <c:pt idx="8074">
                  <c:v>1.8316852826735401E-4</c:v>
                </c:pt>
                <c:pt idx="8075">
                  <c:v>1.8316852826735401E-4</c:v>
                </c:pt>
                <c:pt idx="8076">
                  <c:v>1.8316852826735401E-4</c:v>
                </c:pt>
                <c:pt idx="8077">
                  <c:v>1.8316852826735401E-4</c:v>
                </c:pt>
                <c:pt idx="8078">
                  <c:v>1.8316852826735401E-4</c:v>
                </c:pt>
                <c:pt idx="8079">
                  <c:v>1.8316852826735401E-4</c:v>
                </c:pt>
                <c:pt idx="8080">
                  <c:v>1.8316852826735401E-4</c:v>
                </c:pt>
                <c:pt idx="8081">
                  <c:v>1.8316852826735401E-4</c:v>
                </c:pt>
                <c:pt idx="8082">
                  <c:v>1.8316852826735401E-4</c:v>
                </c:pt>
                <c:pt idx="8083">
                  <c:v>1.8316852826735401E-4</c:v>
                </c:pt>
                <c:pt idx="8084">
                  <c:v>1.8316852826735401E-4</c:v>
                </c:pt>
                <c:pt idx="8085">
                  <c:v>1.8316852826735401E-4</c:v>
                </c:pt>
                <c:pt idx="8086">
                  <c:v>1.8316852826735401E-4</c:v>
                </c:pt>
                <c:pt idx="8087">
                  <c:v>1.8316852826735401E-4</c:v>
                </c:pt>
                <c:pt idx="8088">
                  <c:v>1.8316852826735401E-4</c:v>
                </c:pt>
                <c:pt idx="8089">
                  <c:v>1.8316852826735401E-4</c:v>
                </c:pt>
                <c:pt idx="8090">
                  <c:v>1.8316852826735401E-4</c:v>
                </c:pt>
                <c:pt idx="8091">
                  <c:v>1.8316852826735401E-4</c:v>
                </c:pt>
                <c:pt idx="8092">
                  <c:v>1.8316852826735401E-4</c:v>
                </c:pt>
                <c:pt idx="8093">
                  <c:v>1.8316852826735401E-4</c:v>
                </c:pt>
                <c:pt idx="8094">
                  <c:v>1.8316852826735401E-4</c:v>
                </c:pt>
                <c:pt idx="8095">
                  <c:v>1.8316852826735401E-4</c:v>
                </c:pt>
                <c:pt idx="8096">
                  <c:v>1.8316852826735401E-4</c:v>
                </c:pt>
                <c:pt idx="8097">
                  <c:v>1.8316852826735401E-4</c:v>
                </c:pt>
                <c:pt idx="8098">
                  <c:v>1.8316852826735401E-4</c:v>
                </c:pt>
                <c:pt idx="8099">
                  <c:v>1.8316852826735401E-4</c:v>
                </c:pt>
                <c:pt idx="8100">
                  <c:v>1.8316852826735401E-4</c:v>
                </c:pt>
                <c:pt idx="8101">
                  <c:v>1.8316852826735401E-4</c:v>
                </c:pt>
                <c:pt idx="8102">
                  <c:v>1.8316852826735401E-4</c:v>
                </c:pt>
                <c:pt idx="8103">
                  <c:v>1.8316852826735401E-4</c:v>
                </c:pt>
                <c:pt idx="8104">
                  <c:v>1.8316852826735401E-4</c:v>
                </c:pt>
                <c:pt idx="8105">
                  <c:v>1.8316852826735401E-4</c:v>
                </c:pt>
                <c:pt idx="8106">
                  <c:v>1.8316852826735401E-4</c:v>
                </c:pt>
                <c:pt idx="8107">
                  <c:v>1.8316852826735401E-4</c:v>
                </c:pt>
                <c:pt idx="8108">
                  <c:v>1.8316852826735401E-4</c:v>
                </c:pt>
                <c:pt idx="8109">
                  <c:v>1.8316852826735401E-4</c:v>
                </c:pt>
                <c:pt idx="8110">
                  <c:v>1.8316852826735401E-4</c:v>
                </c:pt>
                <c:pt idx="8111">
                  <c:v>1.8316852826735401E-4</c:v>
                </c:pt>
                <c:pt idx="8112">
                  <c:v>1.8316852826735401E-4</c:v>
                </c:pt>
                <c:pt idx="8113">
                  <c:v>1.8316852826735401E-4</c:v>
                </c:pt>
                <c:pt idx="8114">
                  <c:v>1.8316852826735401E-4</c:v>
                </c:pt>
                <c:pt idx="8115">
                  <c:v>1.8316852826735401E-4</c:v>
                </c:pt>
                <c:pt idx="8116">
                  <c:v>1.8316852826735401E-4</c:v>
                </c:pt>
                <c:pt idx="8117">
                  <c:v>1.8316852826735401E-4</c:v>
                </c:pt>
                <c:pt idx="8118">
                  <c:v>1.8316852826735401E-4</c:v>
                </c:pt>
                <c:pt idx="8119">
                  <c:v>1.8316852826735401E-4</c:v>
                </c:pt>
                <c:pt idx="8120">
                  <c:v>1.8316852826735401E-4</c:v>
                </c:pt>
                <c:pt idx="8121">
                  <c:v>1.8316852826735401E-4</c:v>
                </c:pt>
                <c:pt idx="8122">
                  <c:v>1.8316852826735401E-4</c:v>
                </c:pt>
                <c:pt idx="8123">
                  <c:v>1.8316852826735401E-4</c:v>
                </c:pt>
                <c:pt idx="8124">
                  <c:v>1.8316852826735401E-4</c:v>
                </c:pt>
                <c:pt idx="8125">
                  <c:v>1.8316852826735401E-4</c:v>
                </c:pt>
                <c:pt idx="8126">
                  <c:v>1.8316852826735401E-4</c:v>
                </c:pt>
                <c:pt idx="8127">
                  <c:v>1.8316852826735401E-4</c:v>
                </c:pt>
                <c:pt idx="8128">
                  <c:v>1.8316852826735401E-4</c:v>
                </c:pt>
                <c:pt idx="8129">
                  <c:v>1.8316852826735401E-4</c:v>
                </c:pt>
                <c:pt idx="8130">
                  <c:v>1.8316852826735401E-4</c:v>
                </c:pt>
                <c:pt idx="8131">
                  <c:v>1.8316852826735401E-4</c:v>
                </c:pt>
                <c:pt idx="8132">
                  <c:v>1.8316852826735401E-4</c:v>
                </c:pt>
                <c:pt idx="8133">
                  <c:v>1.8316852826735401E-4</c:v>
                </c:pt>
                <c:pt idx="8134">
                  <c:v>1.8316852826735401E-4</c:v>
                </c:pt>
                <c:pt idx="8135">
                  <c:v>1.8316852826735401E-4</c:v>
                </c:pt>
                <c:pt idx="8136">
                  <c:v>1.8316852826735401E-4</c:v>
                </c:pt>
                <c:pt idx="8137">
                  <c:v>1.8316852826735401E-4</c:v>
                </c:pt>
                <c:pt idx="8138">
                  <c:v>1.8316852826735401E-4</c:v>
                </c:pt>
                <c:pt idx="8139">
                  <c:v>1.8316852826735401E-4</c:v>
                </c:pt>
                <c:pt idx="8140">
                  <c:v>1.8316852826735401E-4</c:v>
                </c:pt>
                <c:pt idx="8141">
                  <c:v>1.8316852826735401E-4</c:v>
                </c:pt>
                <c:pt idx="8142">
                  <c:v>1.8316852826735401E-4</c:v>
                </c:pt>
                <c:pt idx="8143">
                  <c:v>1.8316852826735401E-4</c:v>
                </c:pt>
                <c:pt idx="8144">
                  <c:v>1.8316852826735401E-4</c:v>
                </c:pt>
                <c:pt idx="8145">
                  <c:v>1.8316852826735401E-4</c:v>
                </c:pt>
                <c:pt idx="8146">
                  <c:v>1.8316852826735401E-4</c:v>
                </c:pt>
                <c:pt idx="8147">
                  <c:v>1.8316852826735401E-4</c:v>
                </c:pt>
                <c:pt idx="8148">
                  <c:v>1.8316852826735401E-4</c:v>
                </c:pt>
                <c:pt idx="8149">
                  <c:v>1.8316852826735401E-4</c:v>
                </c:pt>
                <c:pt idx="8150">
                  <c:v>1.8316852826735401E-4</c:v>
                </c:pt>
                <c:pt idx="8151">
                  <c:v>1.8316852826735401E-4</c:v>
                </c:pt>
                <c:pt idx="8152">
                  <c:v>1.8316852826735401E-4</c:v>
                </c:pt>
                <c:pt idx="8153">
                  <c:v>1.8316852826735401E-4</c:v>
                </c:pt>
                <c:pt idx="8154">
                  <c:v>1.8316852826735401E-4</c:v>
                </c:pt>
                <c:pt idx="8155">
                  <c:v>1.8316852826735401E-4</c:v>
                </c:pt>
                <c:pt idx="8156">
                  <c:v>1.8316852826735401E-4</c:v>
                </c:pt>
                <c:pt idx="8157">
                  <c:v>1.8316852826735401E-4</c:v>
                </c:pt>
                <c:pt idx="8158">
                  <c:v>1.8316852826735401E-4</c:v>
                </c:pt>
                <c:pt idx="8159">
                  <c:v>1.8316852826735401E-4</c:v>
                </c:pt>
                <c:pt idx="8160">
                  <c:v>1.8316852826735401E-4</c:v>
                </c:pt>
                <c:pt idx="8161">
                  <c:v>1.8316852826735401E-4</c:v>
                </c:pt>
                <c:pt idx="8162">
                  <c:v>1.8316852826735401E-4</c:v>
                </c:pt>
                <c:pt idx="8163">
                  <c:v>1.8316852826735401E-4</c:v>
                </c:pt>
                <c:pt idx="8164">
                  <c:v>1.8316852826735401E-4</c:v>
                </c:pt>
                <c:pt idx="8165">
                  <c:v>1.8316852826735401E-4</c:v>
                </c:pt>
                <c:pt idx="8166">
                  <c:v>1.8316852826735401E-4</c:v>
                </c:pt>
                <c:pt idx="8167">
                  <c:v>1.8316852826735401E-4</c:v>
                </c:pt>
                <c:pt idx="8168">
                  <c:v>1.8316852826735401E-4</c:v>
                </c:pt>
                <c:pt idx="8169">
                  <c:v>1.8316852826735401E-4</c:v>
                </c:pt>
                <c:pt idx="8170">
                  <c:v>1.8316852826735401E-4</c:v>
                </c:pt>
                <c:pt idx="8171">
                  <c:v>1.8316852826735401E-4</c:v>
                </c:pt>
                <c:pt idx="8172">
                  <c:v>1.8316852826735401E-4</c:v>
                </c:pt>
                <c:pt idx="8173">
                  <c:v>1.8316852826735401E-4</c:v>
                </c:pt>
                <c:pt idx="8174">
                  <c:v>1.8316852826735401E-4</c:v>
                </c:pt>
                <c:pt idx="8175">
                  <c:v>1.8316852826735401E-4</c:v>
                </c:pt>
                <c:pt idx="8176">
                  <c:v>1.8316852826735401E-4</c:v>
                </c:pt>
                <c:pt idx="8177">
                  <c:v>1.8316852826735401E-4</c:v>
                </c:pt>
                <c:pt idx="8178">
                  <c:v>1.8316852826735401E-4</c:v>
                </c:pt>
                <c:pt idx="8179">
                  <c:v>1.8316852826735401E-4</c:v>
                </c:pt>
                <c:pt idx="8180">
                  <c:v>1.8316852826735401E-4</c:v>
                </c:pt>
                <c:pt idx="8181">
                  <c:v>1.8316852826735401E-4</c:v>
                </c:pt>
                <c:pt idx="8182">
                  <c:v>1.8316852826735401E-4</c:v>
                </c:pt>
                <c:pt idx="8183">
                  <c:v>1.8316852826735401E-4</c:v>
                </c:pt>
                <c:pt idx="8184">
                  <c:v>1.8316852826735401E-4</c:v>
                </c:pt>
                <c:pt idx="8185">
                  <c:v>1.8316852826735401E-4</c:v>
                </c:pt>
                <c:pt idx="8186">
                  <c:v>1.8316852826735401E-4</c:v>
                </c:pt>
                <c:pt idx="8187">
                  <c:v>1.8316852826735401E-4</c:v>
                </c:pt>
                <c:pt idx="8188">
                  <c:v>1.8316852826735401E-4</c:v>
                </c:pt>
                <c:pt idx="8189">
                  <c:v>1.8316852826735401E-4</c:v>
                </c:pt>
                <c:pt idx="8190">
                  <c:v>1.8316852826735401E-4</c:v>
                </c:pt>
                <c:pt idx="8191">
                  <c:v>1.8316852826735401E-4</c:v>
                </c:pt>
                <c:pt idx="8192">
                  <c:v>1.8316852826735401E-4</c:v>
                </c:pt>
                <c:pt idx="8193">
                  <c:v>1.8316852826735401E-4</c:v>
                </c:pt>
                <c:pt idx="8194">
                  <c:v>1.8316852826735401E-4</c:v>
                </c:pt>
                <c:pt idx="8195">
                  <c:v>1.8316852826735401E-4</c:v>
                </c:pt>
                <c:pt idx="8196">
                  <c:v>1.8316852826735401E-4</c:v>
                </c:pt>
                <c:pt idx="8197">
                  <c:v>1.8316852826735401E-4</c:v>
                </c:pt>
                <c:pt idx="8198">
                  <c:v>1.8316852826735401E-4</c:v>
                </c:pt>
                <c:pt idx="8199">
                  <c:v>1.8316852826735401E-4</c:v>
                </c:pt>
                <c:pt idx="8200">
                  <c:v>1.8316852826735401E-4</c:v>
                </c:pt>
                <c:pt idx="8201">
                  <c:v>1.8316852826735401E-4</c:v>
                </c:pt>
                <c:pt idx="8202">
                  <c:v>1.8316852826735401E-4</c:v>
                </c:pt>
                <c:pt idx="8203">
                  <c:v>1.8316852826735401E-4</c:v>
                </c:pt>
                <c:pt idx="8204">
                  <c:v>1.8316852826735401E-4</c:v>
                </c:pt>
                <c:pt idx="8205">
                  <c:v>1.8316852826735401E-4</c:v>
                </c:pt>
                <c:pt idx="8206">
                  <c:v>1.8316852826735401E-4</c:v>
                </c:pt>
                <c:pt idx="8207">
                  <c:v>1.8316852826735401E-4</c:v>
                </c:pt>
                <c:pt idx="8208">
                  <c:v>1.8316852826735401E-4</c:v>
                </c:pt>
                <c:pt idx="8209">
                  <c:v>1.8316852826735401E-4</c:v>
                </c:pt>
                <c:pt idx="8210">
                  <c:v>1.8316852826735401E-4</c:v>
                </c:pt>
                <c:pt idx="8211">
                  <c:v>1.8316852826735401E-4</c:v>
                </c:pt>
                <c:pt idx="8212">
                  <c:v>1.8316852826735401E-4</c:v>
                </c:pt>
                <c:pt idx="8213">
                  <c:v>1.8316852826735401E-4</c:v>
                </c:pt>
                <c:pt idx="8214">
                  <c:v>1.8316852826735401E-4</c:v>
                </c:pt>
                <c:pt idx="8215">
                  <c:v>1.8316852826735401E-4</c:v>
                </c:pt>
                <c:pt idx="8216">
                  <c:v>1.8316852826735401E-4</c:v>
                </c:pt>
                <c:pt idx="8217">
                  <c:v>1.8316852826735401E-4</c:v>
                </c:pt>
                <c:pt idx="8218">
                  <c:v>1.8316852826735401E-4</c:v>
                </c:pt>
                <c:pt idx="8219">
                  <c:v>1.8316852826735401E-4</c:v>
                </c:pt>
                <c:pt idx="8220">
                  <c:v>1.8316852826735401E-4</c:v>
                </c:pt>
                <c:pt idx="8221">
                  <c:v>1.8316852826735401E-4</c:v>
                </c:pt>
                <c:pt idx="8222">
                  <c:v>1.8316852826735401E-4</c:v>
                </c:pt>
                <c:pt idx="8223">
                  <c:v>1.8316852826735401E-4</c:v>
                </c:pt>
                <c:pt idx="8224">
                  <c:v>1.8316852826735401E-4</c:v>
                </c:pt>
                <c:pt idx="8225">
                  <c:v>1.8316852826735401E-4</c:v>
                </c:pt>
                <c:pt idx="8226">
                  <c:v>1.8316852826735401E-4</c:v>
                </c:pt>
                <c:pt idx="8227">
                  <c:v>1.8316852826735401E-4</c:v>
                </c:pt>
                <c:pt idx="8228">
                  <c:v>1.8316852826735401E-4</c:v>
                </c:pt>
                <c:pt idx="8229">
                  <c:v>1.8316852826735401E-4</c:v>
                </c:pt>
                <c:pt idx="8230">
                  <c:v>1.8316852826735401E-4</c:v>
                </c:pt>
                <c:pt idx="8231">
                  <c:v>1.8316852826735401E-4</c:v>
                </c:pt>
                <c:pt idx="8232">
                  <c:v>1.8316852826735401E-4</c:v>
                </c:pt>
                <c:pt idx="8233">
                  <c:v>1.8316852826735401E-4</c:v>
                </c:pt>
                <c:pt idx="8234">
                  <c:v>1.8316852826735401E-4</c:v>
                </c:pt>
                <c:pt idx="8235">
                  <c:v>1.8316852826735401E-4</c:v>
                </c:pt>
                <c:pt idx="8236">
                  <c:v>1.8316852826735401E-4</c:v>
                </c:pt>
                <c:pt idx="8237">
                  <c:v>1.8316852826735401E-4</c:v>
                </c:pt>
                <c:pt idx="8238">
                  <c:v>1.8316852826735401E-4</c:v>
                </c:pt>
                <c:pt idx="8239">
                  <c:v>1.8316852826735401E-4</c:v>
                </c:pt>
                <c:pt idx="8240">
                  <c:v>1.8316852826735401E-4</c:v>
                </c:pt>
                <c:pt idx="8241">
                  <c:v>1.8316852826735401E-4</c:v>
                </c:pt>
                <c:pt idx="8242">
                  <c:v>1.8316852826735401E-4</c:v>
                </c:pt>
                <c:pt idx="8243">
                  <c:v>1.8316852826735401E-4</c:v>
                </c:pt>
                <c:pt idx="8244">
                  <c:v>1.8316852826735401E-4</c:v>
                </c:pt>
                <c:pt idx="8245">
                  <c:v>1.8316852826735401E-4</c:v>
                </c:pt>
                <c:pt idx="8246">
                  <c:v>1.8316852826735401E-4</c:v>
                </c:pt>
                <c:pt idx="8247">
                  <c:v>1.8316852826735401E-4</c:v>
                </c:pt>
                <c:pt idx="8248">
                  <c:v>1.8316852826735401E-4</c:v>
                </c:pt>
                <c:pt idx="8249">
                  <c:v>1.8316852826735401E-4</c:v>
                </c:pt>
                <c:pt idx="8250">
                  <c:v>1.8316852826735401E-4</c:v>
                </c:pt>
                <c:pt idx="8251">
                  <c:v>1.8316852826735401E-4</c:v>
                </c:pt>
                <c:pt idx="8252">
                  <c:v>1.8316852826735401E-4</c:v>
                </c:pt>
                <c:pt idx="8253">
                  <c:v>1.8316852826735401E-4</c:v>
                </c:pt>
                <c:pt idx="8254">
                  <c:v>1.8316852826735401E-4</c:v>
                </c:pt>
                <c:pt idx="8255">
                  <c:v>1.8316852826735401E-4</c:v>
                </c:pt>
                <c:pt idx="8256">
                  <c:v>1.8316852826735401E-4</c:v>
                </c:pt>
                <c:pt idx="8257">
                  <c:v>1.8316852826735401E-4</c:v>
                </c:pt>
                <c:pt idx="8258">
                  <c:v>1.8316852826735401E-4</c:v>
                </c:pt>
                <c:pt idx="8259">
                  <c:v>1.8316852826735401E-4</c:v>
                </c:pt>
                <c:pt idx="8260">
                  <c:v>1.8316852826735401E-4</c:v>
                </c:pt>
                <c:pt idx="8261">
                  <c:v>1.8316852826735401E-4</c:v>
                </c:pt>
                <c:pt idx="8262">
                  <c:v>1.8316852826735401E-4</c:v>
                </c:pt>
                <c:pt idx="8263">
                  <c:v>1.8316852826735401E-4</c:v>
                </c:pt>
                <c:pt idx="8264">
                  <c:v>1.8316852826735401E-4</c:v>
                </c:pt>
                <c:pt idx="8265">
                  <c:v>1.8316852826735401E-4</c:v>
                </c:pt>
                <c:pt idx="8266">
                  <c:v>1.8316852826735401E-4</c:v>
                </c:pt>
                <c:pt idx="8267">
                  <c:v>1.8316852826735401E-4</c:v>
                </c:pt>
                <c:pt idx="8268">
                  <c:v>1.8316852826735401E-4</c:v>
                </c:pt>
                <c:pt idx="8269">
                  <c:v>1.8316852826735401E-4</c:v>
                </c:pt>
                <c:pt idx="8270">
                  <c:v>1.8316852826735401E-4</c:v>
                </c:pt>
                <c:pt idx="8271">
                  <c:v>1.8316852826735401E-4</c:v>
                </c:pt>
                <c:pt idx="8272">
                  <c:v>1.8316852826735401E-4</c:v>
                </c:pt>
                <c:pt idx="8273">
                  <c:v>1.8316852826735401E-4</c:v>
                </c:pt>
                <c:pt idx="8274">
                  <c:v>1.8316852826735401E-4</c:v>
                </c:pt>
                <c:pt idx="8275">
                  <c:v>1.8316852826735401E-4</c:v>
                </c:pt>
                <c:pt idx="8276">
                  <c:v>1.8316852826735401E-4</c:v>
                </c:pt>
                <c:pt idx="8277">
                  <c:v>1.8316852826735401E-4</c:v>
                </c:pt>
                <c:pt idx="8278">
                  <c:v>1.8316852826735401E-4</c:v>
                </c:pt>
                <c:pt idx="8279">
                  <c:v>1.8316852826735401E-4</c:v>
                </c:pt>
                <c:pt idx="8280">
                  <c:v>1.8316852826735401E-4</c:v>
                </c:pt>
                <c:pt idx="8281">
                  <c:v>1.8316852826735401E-4</c:v>
                </c:pt>
                <c:pt idx="8282">
                  <c:v>1.8316852826735401E-4</c:v>
                </c:pt>
                <c:pt idx="8283">
                  <c:v>1.8316852826735401E-4</c:v>
                </c:pt>
                <c:pt idx="8284">
                  <c:v>1.8316852826735401E-4</c:v>
                </c:pt>
                <c:pt idx="8285">
                  <c:v>1.8316852826735401E-4</c:v>
                </c:pt>
                <c:pt idx="8286">
                  <c:v>1.8316852826735401E-4</c:v>
                </c:pt>
                <c:pt idx="8287">
                  <c:v>1.8316852826735401E-4</c:v>
                </c:pt>
                <c:pt idx="8288">
                  <c:v>1.8316852826735401E-4</c:v>
                </c:pt>
                <c:pt idx="8289">
                  <c:v>1.8316852826735401E-4</c:v>
                </c:pt>
                <c:pt idx="8290">
                  <c:v>1.8316852826735401E-4</c:v>
                </c:pt>
                <c:pt idx="8291">
                  <c:v>1.8316852826735401E-4</c:v>
                </c:pt>
                <c:pt idx="8292">
                  <c:v>1.8316852826735401E-4</c:v>
                </c:pt>
                <c:pt idx="8293">
                  <c:v>1.8316852826735401E-4</c:v>
                </c:pt>
                <c:pt idx="8294">
                  <c:v>1.8316852826735401E-4</c:v>
                </c:pt>
                <c:pt idx="8295">
                  <c:v>1.8316852826735401E-4</c:v>
                </c:pt>
                <c:pt idx="8296">
                  <c:v>1.8316852826735401E-4</c:v>
                </c:pt>
                <c:pt idx="8297">
                  <c:v>1.8316852826735401E-4</c:v>
                </c:pt>
                <c:pt idx="8298">
                  <c:v>1.8316852826735401E-4</c:v>
                </c:pt>
                <c:pt idx="8299">
                  <c:v>1.8316852826735401E-4</c:v>
                </c:pt>
                <c:pt idx="8300">
                  <c:v>1.8316852826735401E-4</c:v>
                </c:pt>
                <c:pt idx="8301">
                  <c:v>1.8316852826735401E-4</c:v>
                </c:pt>
                <c:pt idx="8302">
                  <c:v>1.8316852826735401E-4</c:v>
                </c:pt>
                <c:pt idx="8303">
                  <c:v>1.8316852826735401E-4</c:v>
                </c:pt>
                <c:pt idx="8304">
                  <c:v>1.8316852826735401E-4</c:v>
                </c:pt>
                <c:pt idx="8305">
                  <c:v>1.8316852826735401E-4</c:v>
                </c:pt>
                <c:pt idx="8306">
                  <c:v>1.8316852826735401E-4</c:v>
                </c:pt>
                <c:pt idx="8307">
                  <c:v>1.8316852826735401E-4</c:v>
                </c:pt>
                <c:pt idx="8308">
                  <c:v>1.8316852826735401E-4</c:v>
                </c:pt>
                <c:pt idx="8309">
                  <c:v>1.8316852826735401E-4</c:v>
                </c:pt>
                <c:pt idx="8310">
                  <c:v>1.8316852826735401E-4</c:v>
                </c:pt>
                <c:pt idx="8311">
                  <c:v>1.8316852826735401E-4</c:v>
                </c:pt>
                <c:pt idx="8312">
                  <c:v>1.8316852826735401E-4</c:v>
                </c:pt>
                <c:pt idx="8313">
                  <c:v>1.8316852826735401E-4</c:v>
                </c:pt>
                <c:pt idx="8314">
                  <c:v>1.8316852826735401E-4</c:v>
                </c:pt>
                <c:pt idx="8315">
                  <c:v>1.8316852826735401E-4</c:v>
                </c:pt>
                <c:pt idx="8316">
                  <c:v>1.8316852826735401E-4</c:v>
                </c:pt>
                <c:pt idx="8317">
                  <c:v>1.8316852826735401E-4</c:v>
                </c:pt>
                <c:pt idx="8318">
                  <c:v>1.8316852826735401E-4</c:v>
                </c:pt>
                <c:pt idx="8319">
                  <c:v>1.8316852826735401E-4</c:v>
                </c:pt>
                <c:pt idx="8320">
                  <c:v>1.8316852826735401E-4</c:v>
                </c:pt>
                <c:pt idx="8321">
                  <c:v>1.8316852826735401E-4</c:v>
                </c:pt>
                <c:pt idx="8322">
                  <c:v>1.8316852826735401E-4</c:v>
                </c:pt>
                <c:pt idx="8323">
                  <c:v>1.8316852826735401E-4</c:v>
                </c:pt>
                <c:pt idx="8324">
                  <c:v>1.8316852826735401E-4</c:v>
                </c:pt>
                <c:pt idx="8325">
                  <c:v>1.8316852826735401E-4</c:v>
                </c:pt>
                <c:pt idx="8326">
                  <c:v>1.8316852826735401E-4</c:v>
                </c:pt>
                <c:pt idx="8327">
                  <c:v>1.8316852826735401E-4</c:v>
                </c:pt>
                <c:pt idx="8328">
                  <c:v>1.8316852826735401E-4</c:v>
                </c:pt>
                <c:pt idx="8329">
                  <c:v>1.8316852826735401E-4</c:v>
                </c:pt>
                <c:pt idx="8330">
                  <c:v>1.8316852826735401E-4</c:v>
                </c:pt>
                <c:pt idx="8331">
                  <c:v>1.8316852826735401E-4</c:v>
                </c:pt>
                <c:pt idx="8332">
                  <c:v>1.8316852826735401E-4</c:v>
                </c:pt>
                <c:pt idx="8333">
                  <c:v>1.8316852826735401E-4</c:v>
                </c:pt>
                <c:pt idx="8334">
                  <c:v>1.8316852826735401E-4</c:v>
                </c:pt>
                <c:pt idx="8335">
                  <c:v>1.8316852826735401E-4</c:v>
                </c:pt>
                <c:pt idx="8336">
                  <c:v>1.8316852826735401E-4</c:v>
                </c:pt>
                <c:pt idx="8337">
                  <c:v>1.8316852826735401E-4</c:v>
                </c:pt>
                <c:pt idx="8338">
                  <c:v>1.8316852826735401E-4</c:v>
                </c:pt>
                <c:pt idx="8339">
                  <c:v>1.8316852826735401E-4</c:v>
                </c:pt>
                <c:pt idx="8340">
                  <c:v>1.8316852826735401E-4</c:v>
                </c:pt>
                <c:pt idx="8341">
                  <c:v>1.8316852826735401E-4</c:v>
                </c:pt>
                <c:pt idx="8342">
                  <c:v>1.8316852826735401E-4</c:v>
                </c:pt>
                <c:pt idx="8343">
                  <c:v>1.8316852826735401E-4</c:v>
                </c:pt>
                <c:pt idx="8344">
                  <c:v>1.8316852826735401E-4</c:v>
                </c:pt>
                <c:pt idx="8345">
                  <c:v>1.8316852826735401E-4</c:v>
                </c:pt>
                <c:pt idx="8346">
                  <c:v>1.8316852826735401E-4</c:v>
                </c:pt>
                <c:pt idx="8347">
                  <c:v>1.8316852826735401E-4</c:v>
                </c:pt>
                <c:pt idx="8348">
                  <c:v>1.8316852826735401E-4</c:v>
                </c:pt>
                <c:pt idx="8349">
                  <c:v>1.8316852826735401E-4</c:v>
                </c:pt>
                <c:pt idx="8350">
                  <c:v>1.8316852826735401E-4</c:v>
                </c:pt>
                <c:pt idx="8351">
                  <c:v>1.8316852826735401E-4</c:v>
                </c:pt>
                <c:pt idx="8352">
                  <c:v>1.8316852826735401E-4</c:v>
                </c:pt>
                <c:pt idx="8353">
                  <c:v>1.8316852826735401E-4</c:v>
                </c:pt>
                <c:pt idx="8354">
                  <c:v>1.8316852826735401E-4</c:v>
                </c:pt>
                <c:pt idx="8355">
                  <c:v>1.8316852826735401E-4</c:v>
                </c:pt>
                <c:pt idx="8356">
                  <c:v>1.8316852826735401E-4</c:v>
                </c:pt>
                <c:pt idx="8357">
                  <c:v>1.8316852826735401E-4</c:v>
                </c:pt>
                <c:pt idx="8358">
                  <c:v>1.8316852826735401E-4</c:v>
                </c:pt>
                <c:pt idx="8359">
                  <c:v>1.8316852826735401E-4</c:v>
                </c:pt>
                <c:pt idx="8360">
                  <c:v>1.8316852826735401E-4</c:v>
                </c:pt>
                <c:pt idx="8361">
                  <c:v>1.8316852826735401E-4</c:v>
                </c:pt>
                <c:pt idx="8362">
                  <c:v>1.8316852826735401E-4</c:v>
                </c:pt>
                <c:pt idx="8363">
                  <c:v>1.8316852826735401E-4</c:v>
                </c:pt>
                <c:pt idx="8364">
                  <c:v>1.8316852826735401E-4</c:v>
                </c:pt>
                <c:pt idx="8365">
                  <c:v>1.8316852826735401E-4</c:v>
                </c:pt>
                <c:pt idx="8366">
                  <c:v>1.8316852826735401E-4</c:v>
                </c:pt>
                <c:pt idx="8367">
                  <c:v>1.8316852826735401E-4</c:v>
                </c:pt>
                <c:pt idx="8368">
                  <c:v>1.8316852826735401E-4</c:v>
                </c:pt>
                <c:pt idx="8369">
                  <c:v>1.8316852826735401E-4</c:v>
                </c:pt>
                <c:pt idx="8370">
                  <c:v>1.8316852826735401E-4</c:v>
                </c:pt>
                <c:pt idx="8371">
                  <c:v>1.8316852826735401E-4</c:v>
                </c:pt>
                <c:pt idx="8372">
                  <c:v>1.8316852826735401E-4</c:v>
                </c:pt>
                <c:pt idx="8373">
                  <c:v>1.8316852826735401E-4</c:v>
                </c:pt>
                <c:pt idx="8374">
                  <c:v>1.8316852826735401E-4</c:v>
                </c:pt>
                <c:pt idx="8375">
                  <c:v>1.8316852826735401E-4</c:v>
                </c:pt>
                <c:pt idx="8376">
                  <c:v>1.8316852826735401E-4</c:v>
                </c:pt>
                <c:pt idx="8377">
                  <c:v>1.8316852826735401E-4</c:v>
                </c:pt>
                <c:pt idx="8378">
                  <c:v>1.8316852826735401E-4</c:v>
                </c:pt>
                <c:pt idx="8379">
                  <c:v>1.8316852826735401E-4</c:v>
                </c:pt>
                <c:pt idx="8380">
                  <c:v>1.8316852826735401E-4</c:v>
                </c:pt>
                <c:pt idx="8381">
                  <c:v>1.8316852826735401E-4</c:v>
                </c:pt>
                <c:pt idx="8382">
                  <c:v>1.8316852826735401E-4</c:v>
                </c:pt>
                <c:pt idx="8383">
                  <c:v>1.8316852826735401E-4</c:v>
                </c:pt>
                <c:pt idx="8384">
                  <c:v>1.8316852826735401E-4</c:v>
                </c:pt>
                <c:pt idx="8385">
                  <c:v>1.8316852826735401E-4</c:v>
                </c:pt>
                <c:pt idx="8386">
                  <c:v>1.8316852826735401E-4</c:v>
                </c:pt>
                <c:pt idx="8387">
                  <c:v>1.8316852826735401E-4</c:v>
                </c:pt>
                <c:pt idx="8388">
                  <c:v>1.8316852826735401E-4</c:v>
                </c:pt>
                <c:pt idx="8389">
                  <c:v>1.8316852826735401E-4</c:v>
                </c:pt>
                <c:pt idx="8390">
                  <c:v>1.8316852826735401E-4</c:v>
                </c:pt>
                <c:pt idx="8391">
                  <c:v>1.8316852826735401E-4</c:v>
                </c:pt>
                <c:pt idx="8392">
                  <c:v>1.8316852826735401E-4</c:v>
                </c:pt>
                <c:pt idx="8393">
                  <c:v>1.8316852826735401E-4</c:v>
                </c:pt>
                <c:pt idx="8394">
                  <c:v>1.8316852826735401E-4</c:v>
                </c:pt>
                <c:pt idx="8395">
                  <c:v>1.8316852826735401E-4</c:v>
                </c:pt>
                <c:pt idx="8396">
                  <c:v>1.8316852826735401E-4</c:v>
                </c:pt>
                <c:pt idx="8397">
                  <c:v>1.8316852826735401E-4</c:v>
                </c:pt>
                <c:pt idx="8398">
                  <c:v>1.8316852826735401E-4</c:v>
                </c:pt>
                <c:pt idx="8399">
                  <c:v>1.8316852826735401E-4</c:v>
                </c:pt>
                <c:pt idx="8400">
                  <c:v>1.8316852826735401E-4</c:v>
                </c:pt>
                <c:pt idx="8401">
                  <c:v>1.8316852826735401E-4</c:v>
                </c:pt>
                <c:pt idx="8402">
                  <c:v>1.8316852826735401E-4</c:v>
                </c:pt>
                <c:pt idx="8403">
                  <c:v>1.8316852826735401E-4</c:v>
                </c:pt>
                <c:pt idx="8404">
                  <c:v>1.8316852826735401E-4</c:v>
                </c:pt>
                <c:pt idx="8405">
                  <c:v>1.8316852826735401E-4</c:v>
                </c:pt>
                <c:pt idx="8406">
                  <c:v>1.8316852826735401E-4</c:v>
                </c:pt>
                <c:pt idx="8407">
                  <c:v>1.8316852826735401E-4</c:v>
                </c:pt>
                <c:pt idx="8408">
                  <c:v>1.8316852826735401E-4</c:v>
                </c:pt>
                <c:pt idx="8409">
                  <c:v>1.8316852826735401E-4</c:v>
                </c:pt>
                <c:pt idx="8410">
                  <c:v>1.8316852826735401E-4</c:v>
                </c:pt>
                <c:pt idx="8411">
                  <c:v>1.8316852826735401E-4</c:v>
                </c:pt>
                <c:pt idx="8412">
                  <c:v>1.8316852826735401E-4</c:v>
                </c:pt>
                <c:pt idx="8413">
                  <c:v>1.8316852826735401E-4</c:v>
                </c:pt>
                <c:pt idx="8414">
                  <c:v>1.8316852826735401E-4</c:v>
                </c:pt>
                <c:pt idx="8415">
                  <c:v>1.8316852826735401E-4</c:v>
                </c:pt>
                <c:pt idx="8416">
                  <c:v>1.8316852826735401E-4</c:v>
                </c:pt>
                <c:pt idx="8417">
                  <c:v>1.8316852826735401E-4</c:v>
                </c:pt>
                <c:pt idx="8418">
                  <c:v>1.8316852826735401E-4</c:v>
                </c:pt>
                <c:pt idx="8419">
                  <c:v>1.8316852826735401E-4</c:v>
                </c:pt>
                <c:pt idx="8420">
                  <c:v>1.8316852826735401E-4</c:v>
                </c:pt>
                <c:pt idx="8421">
                  <c:v>1.8316852826735401E-4</c:v>
                </c:pt>
                <c:pt idx="8422">
                  <c:v>1.8316852826735401E-4</c:v>
                </c:pt>
                <c:pt idx="8423">
                  <c:v>1.8316852826735401E-4</c:v>
                </c:pt>
                <c:pt idx="8424">
                  <c:v>1.8316852826735401E-4</c:v>
                </c:pt>
                <c:pt idx="8425">
                  <c:v>1.8316852826735401E-4</c:v>
                </c:pt>
                <c:pt idx="8426">
                  <c:v>1.8316852826735401E-4</c:v>
                </c:pt>
                <c:pt idx="8427">
                  <c:v>1.8316852826735401E-4</c:v>
                </c:pt>
                <c:pt idx="8428">
                  <c:v>1.8316852826735401E-4</c:v>
                </c:pt>
                <c:pt idx="8429">
                  <c:v>1.8316852826735401E-4</c:v>
                </c:pt>
                <c:pt idx="8430">
                  <c:v>1.8316852826735401E-4</c:v>
                </c:pt>
                <c:pt idx="8431">
                  <c:v>1.8316852826735401E-4</c:v>
                </c:pt>
                <c:pt idx="8432">
                  <c:v>1.8316852826735401E-4</c:v>
                </c:pt>
                <c:pt idx="8433">
                  <c:v>1.8316852826735401E-4</c:v>
                </c:pt>
                <c:pt idx="8434">
                  <c:v>1.8316852826735401E-4</c:v>
                </c:pt>
                <c:pt idx="8435">
                  <c:v>1.8316852826735401E-4</c:v>
                </c:pt>
                <c:pt idx="8436">
                  <c:v>1.8316852826735401E-4</c:v>
                </c:pt>
                <c:pt idx="8437">
                  <c:v>1.8316852826735401E-4</c:v>
                </c:pt>
                <c:pt idx="8438">
                  <c:v>1.8316852826735401E-4</c:v>
                </c:pt>
                <c:pt idx="8439">
                  <c:v>1.8316852826735401E-4</c:v>
                </c:pt>
                <c:pt idx="8440">
                  <c:v>1.8316852826735401E-4</c:v>
                </c:pt>
                <c:pt idx="8441">
                  <c:v>1.8316852826735401E-4</c:v>
                </c:pt>
                <c:pt idx="8442">
                  <c:v>1.8316852826735401E-4</c:v>
                </c:pt>
                <c:pt idx="8443">
                  <c:v>1.8316852826735401E-4</c:v>
                </c:pt>
                <c:pt idx="8444">
                  <c:v>1.8316852826735401E-4</c:v>
                </c:pt>
                <c:pt idx="8445">
                  <c:v>1.8316852826735401E-4</c:v>
                </c:pt>
                <c:pt idx="8446">
                  <c:v>1.8316852826735401E-4</c:v>
                </c:pt>
                <c:pt idx="8447">
                  <c:v>1.8316852826735401E-4</c:v>
                </c:pt>
                <c:pt idx="8448">
                  <c:v>1.8316852826735401E-4</c:v>
                </c:pt>
                <c:pt idx="8449">
                  <c:v>1.8316852826735401E-4</c:v>
                </c:pt>
                <c:pt idx="8450">
                  <c:v>1.8316852826735401E-4</c:v>
                </c:pt>
                <c:pt idx="8451">
                  <c:v>1.8316852826735401E-4</c:v>
                </c:pt>
                <c:pt idx="8452">
                  <c:v>1.8316852826735401E-4</c:v>
                </c:pt>
                <c:pt idx="8453">
                  <c:v>1.8316852826735401E-4</c:v>
                </c:pt>
                <c:pt idx="8454">
                  <c:v>1.8316852826735401E-4</c:v>
                </c:pt>
                <c:pt idx="8455">
                  <c:v>1.8316852826735401E-4</c:v>
                </c:pt>
                <c:pt idx="8456">
                  <c:v>1.8316852826735401E-4</c:v>
                </c:pt>
                <c:pt idx="8457">
                  <c:v>1.8316852826735401E-4</c:v>
                </c:pt>
                <c:pt idx="8458">
                  <c:v>1.8316852826735401E-4</c:v>
                </c:pt>
                <c:pt idx="8459">
                  <c:v>1.8316852826735401E-4</c:v>
                </c:pt>
                <c:pt idx="8460">
                  <c:v>1.8316852826735401E-4</c:v>
                </c:pt>
                <c:pt idx="8461">
                  <c:v>1.8316852826735401E-4</c:v>
                </c:pt>
                <c:pt idx="8462">
                  <c:v>1.8316852826735401E-4</c:v>
                </c:pt>
                <c:pt idx="8463">
                  <c:v>1.8316852826735401E-4</c:v>
                </c:pt>
                <c:pt idx="8464">
                  <c:v>1.8316852826735401E-4</c:v>
                </c:pt>
                <c:pt idx="8465">
                  <c:v>1.8316852826735401E-4</c:v>
                </c:pt>
                <c:pt idx="8466">
                  <c:v>1.8316852826735401E-4</c:v>
                </c:pt>
                <c:pt idx="8467">
                  <c:v>1.8316852826735401E-4</c:v>
                </c:pt>
                <c:pt idx="8468">
                  <c:v>1.8316852826735401E-4</c:v>
                </c:pt>
                <c:pt idx="8469">
                  <c:v>1.8316852826735401E-4</c:v>
                </c:pt>
                <c:pt idx="8470">
                  <c:v>1.8316852826735401E-4</c:v>
                </c:pt>
                <c:pt idx="8471">
                  <c:v>1.8316852826735401E-4</c:v>
                </c:pt>
                <c:pt idx="8472">
                  <c:v>1.8316852826735401E-4</c:v>
                </c:pt>
                <c:pt idx="8473">
                  <c:v>1.8316852826735401E-4</c:v>
                </c:pt>
                <c:pt idx="8474">
                  <c:v>1.8316852826735401E-4</c:v>
                </c:pt>
                <c:pt idx="8475">
                  <c:v>1.8316852826735401E-4</c:v>
                </c:pt>
                <c:pt idx="8476">
                  <c:v>1.8316852826735401E-4</c:v>
                </c:pt>
                <c:pt idx="8477">
                  <c:v>1.8316852826735401E-4</c:v>
                </c:pt>
                <c:pt idx="8478">
                  <c:v>1.8316852826735401E-4</c:v>
                </c:pt>
                <c:pt idx="8479">
                  <c:v>1.8316852826735401E-4</c:v>
                </c:pt>
                <c:pt idx="8480">
                  <c:v>1.8316852826735401E-4</c:v>
                </c:pt>
                <c:pt idx="8481">
                  <c:v>1.8316852826735401E-4</c:v>
                </c:pt>
                <c:pt idx="8482">
                  <c:v>1.8316852826735401E-4</c:v>
                </c:pt>
                <c:pt idx="8483">
                  <c:v>1.8316852826735401E-4</c:v>
                </c:pt>
                <c:pt idx="8484">
                  <c:v>1.8316852826735401E-4</c:v>
                </c:pt>
                <c:pt idx="8485">
                  <c:v>1.8316852826735401E-4</c:v>
                </c:pt>
                <c:pt idx="8486">
                  <c:v>1.8316852826735401E-4</c:v>
                </c:pt>
                <c:pt idx="8487">
                  <c:v>1.8316852826735401E-4</c:v>
                </c:pt>
                <c:pt idx="8488">
                  <c:v>1.8316852826735401E-4</c:v>
                </c:pt>
                <c:pt idx="8489">
                  <c:v>1.8316852826735401E-4</c:v>
                </c:pt>
                <c:pt idx="8490">
                  <c:v>1.8316852826735401E-4</c:v>
                </c:pt>
                <c:pt idx="8491">
                  <c:v>1.8316852826735401E-4</c:v>
                </c:pt>
                <c:pt idx="8492">
                  <c:v>1.8316852826735401E-4</c:v>
                </c:pt>
                <c:pt idx="8493">
                  <c:v>1.8316852826735401E-4</c:v>
                </c:pt>
                <c:pt idx="8494">
                  <c:v>1.8316852826735401E-4</c:v>
                </c:pt>
                <c:pt idx="8495">
                  <c:v>1.8316852826735401E-4</c:v>
                </c:pt>
                <c:pt idx="8496">
                  <c:v>1.8316852826735401E-4</c:v>
                </c:pt>
                <c:pt idx="8497">
                  <c:v>1.8316852826735401E-4</c:v>
                </c:pt>
                <c:pt idx="8498">
                  <c:v>1.8316852826735401E-4</c:v>
                </c:pt>
                <c:pt idx="8499">
                  <c:v>1.8316852826735401E-4</c:v>
                </c:pt>
                <c:pt idx="8500">
                  <c:v>1.8316852826735401E-4</c:v>
                </c:pt>
                <c:pt idx="8501">
                  <c:v>1.8316852826735401E-4</c:v>
                </c:pt>
                <c:pt idx="8502">
                  <c:v>1.8316852826735401E-4</c:v>
                </c:pt>
                <c:pt idx="8503">
                  <c:v>1.8316852826735401E-4</c:v>
                </c:pt>
                <c:pt idx="8504">
                  <c:v>1.8316852826735401E-4</c:v>
                </c:pt>
                <c:pt idx="8505">
                  <c:v>1.8316852826735401E-4</c:v>
                </c:pt>
                <c:pt idx="8506">
                  <c:v>1.8316852826735401E-4</c:v>
                </c:pt>
                <c:pt idx="8507">
                  <c:v>1.8316852826735401E-4</c:v>
                </c:pt>
                <c:pt idx="8508">
                  <c:v>1.8316852826735401E-4</c:v>
                </c:pt>
                <c:pt idx="8509">
                  <c:v>1.8316852826735401E-4</c:v>
                </c:pt>
                <c:pt idx="8510">
                  <c:v>1.8316852826735401E-4</c:v>
                </c:pt>
                <c:pt idx="8511">
                  <c:v>1.8316852826735401E-4</c:v>
                </c:pt>
                <c:pt idx="8512">
                  <c:v>1.8316852826735401E-4</c:v>
                </c:pt>
                <c:pt idx="8513">
                  <c:v>1.8316852826735401E-4</c:v>
                </c:pt>
                <c:pt idx="8514">
                  <c:v>1.8316852826735401E-4</c:v>
                </c:pt>
                <c:pt idx="8515">
                  <c:v>1.8316852826735401E-4</c:v>
                </c:pt>
                <c:pt idx="8516">
                  <c:v>1.8316852826735401E-4</c:v>
                </c:pt>
                <c:pt idx="8517">
                  <c:v>1.8316852826735401E-4</c:v>
                </c:pt>
                <c:pt idx="8518">
                  <c:v>1.8316852826735401E-4</c:v>
                </c:pt>
                <c:pt idx="8519">
                  <c:v>1.8316852826735401E-4</c:v>
                </c:pt>
                <c:pt idx="8520">
                  <c:v>1.8316852826735401E-4</c:v>
                </c:pt>
                <c:pt idx="8521">
                  <c:v>1.8316852826735401E-4</c:v>
                </c:pt>
                <c:pt idx="8522">
                  <c:v>1.8316852826735401E-4</c:v>
                </c:pt>
                <c:pt idx="8523">
                  <c:v>1.8316852826735401E-4</c:v>
                </c:pt>
                <c:pt idx="8524">
                  <c:v>1.8316852826735401E-4</c:v>
                </c:pt>
                <c:pt idx="8525">
                  <c:v>1.8316852826735401E-4</c:v>
                </c:pt>
                <c:pt idx="8526">
                  <c:v>1.8316852826735401E-4</c:v>
                </c:pt>
                <c:pt idx="8527">
                  <c:v>1.8316852826735401E-4</c:v>
                </c:pt>
                <c:pt idx="8528">
                  <c:v>1.8316852826735401E-4</c:v>
                </c:pt>
                <c:pt idx="8529">
                  <c:v>1.8316852826735401E-4</c:v>
                </c:pt>
                <c:pt idx="8530">
                  <c:v>1.8316852826735401E-4</c:v>
                </c:pt>
                <c:pt idx="8531">
                  <c:v>1.8316852826735401E-4</c:v>
                </c:pt>
                <c:pt idx="8532">
                  <c:v>1.8316852826735401E-4</c:v>
                </c:pt>
                <c:pt idx="8533">
                  <c:v>1.8316852826735401E-4</c:v>
                </c:pt>
                <c:pt idx="8534">
                  <c:v>1.8316852826735401E-4</c:v>
                </c:pt>
                <c:pt idx="8535">
                  <c:v>1.8316852826735401E-4</c:v>
                </c:pt>
                <c:pt idx="8536">
                  <c:v>1.8316852826735401E-4</c:v>
                </c:pt>
                <c:pt idx="8537">
                  <c:v>1.8316852826735401E-4</c:v>
                </c:pt>
                <c:pt idx="8538">
                  <c:v>1.8316852826735401E-4</c:v>
                </c:pt>
                <c:pt idx="8539">
                  <c:v>1.8316852826735401E-4</c:v>
                </c:pt>
                <c:pt idx="8540">
                  <c:v>1.8316852826735401E-4</c:v>
                </c:pt>
                <c:pt idx="8541">
                  <c:v>1.8316852826735401E-4</c:v>
                </c:pt>
                <c:pt idx="8542">
                  <c:v>1.8316852826735401E-4</c:v>
                </c:pt>
                <c:pt idx="8543">
                  <c:v>1.8316852826735401E-4</c:v>
                </c:pt>
                <c:pt idx="8544">
                  <c:v>1.8316852826735401E-4</c:v>
                </c:pt>
                <c:pt idx="8545">
                  <c:v>1.8316852826735401E-4</c:v>
                </c:pt>
                <c:pt idx="8546">
                  <c:v>1.8316852826735401E-4</c:v>
                </c:pt>
                <c:pt idx="8547">
                  <c:v>1.8316852826735401E-4</c:v>
                </c:pt>
                <c:pt idx="8548">
                  <c:v>1.8316852826735401E-4</c:v>
                </c:pt>
                <c:pt idx="8549">
                  <c:v>1.8316852826735401E-4</c:v>
                </c:pt>
                <c:pt idx="8550">
                  <c:v>1.8316852826735401E-4</c:v>
                </c:pt>
                <c:pt idx="8551">
                  <c:v>1.8316852826735401E-4</c:v>
                </c:pt>
                <c:pt idx="8552">
                  <c:v>1.8316852826735401E-4</c:v>
                </c:pt>
                <c:pt idx="8553">
                  <c:v>1.8316852826735401E-4</c:v>
                </c:pt>
                <c:pt idx="8554">
                  <c:v>1.8316852826735401E-4</c:v>
                </c:pt>
                <c:pt idx="8555">
                  <c:v>1.8316852826735401E-4</c:v>
                </c:pt>
                <c:pt idx="8556">
                  <c:v>1.8316852826735401E-4</c:v>
                </c:pt>
                <c:pt idx="8557">
                  <c:v>1.8316852826735401E-4</c:v>
                </c:pt>
                <c:pt idx="8558">
                  <c:v>1.8316852826735401E-4</c:v>
                </c:pt>
                <c:pt idx="8559">
                  <c:v>1.8316852826735401E-4</c:v>
                </c:pt>
                <c:pt idx="8560">
                  <c:v>1.8316852826735401E-4</c:v>
                </c:pt>
                <c:pt idx="8561">
                  <c:v>1.8316852826735401E-4</c:v>
                </c:pt>
                <c:pt idx="8562">
                  <c:v>1.8316852826735401E-4</c:v>
                </c:pt>
                <c:pt idx="8563">
                  <c:v>1.8316852826735401E-4</c:v>
                </c:pt>
                <c:pt idx="8564">
                  <c:v>1.8316852826735401E-4</c:v>
                </c:pt>
                <c:pt idx="8565">
                  <c:v>1.8316852826735401E-4</c:v>
                </c:pt>
                <c:pt idx="8566">
                  <c:v>1.8316852826735401E-4</c:v>
                </c:pt>
                <c:pt idx="8567">
                  <c:v>1.8316852826735401E-4</c:v>
                </c:pt>
                <c:pt idx="8568">
                  <c:v>1.8316852826735401E-4</c:v>
                </c:pt>
                <c:pt idx="8569">
                  <c:v>1.8316852826735401E-4</c:v>
                </c:pt>
                <c:pt idx="8570">
                  <c:v>1.8316852826735401E-4</c:v>
                </c:pt>
                <c:pt idx="8571">
                  <c:v>1.8316852826735401E-4</c:v>
                </c:pt>
                <c:pt idx="8572">
                  <c:v>1.8316852826735401E-4</c:v>
                </c:pt>
                <c:pt idx="8573">
                  <c:v>1.8316852826735401E-4</c:v>
                </c:pt>
                <c:pt idx="8574">
                  <c:v>1.8316852826735401E-4</c:v>
                </c:pt>
                <c:pt idx="8575">
                  <c:v>1.8316852826735401E-4</c:v>
                </c:pt>
                <c:pt idx="8576">
                  <c:v>1.8316852826735401E-4</c:v>
                </c:pt>
                <c:pt idx="8577">
                  <c:v>1.8316852826735401E-4</c:v>
                </c:pt>
                <c:pt idx="8578">
                  <c:v>1.8316852826735401E-4</c:v>
                </c:pt>
                <c:pt idx="8579">
                  <c:v>1.8316852826735401E-4</c:v>
                </c:pt>
                <c:pt idx="8580">
                  <c:v>1.8316852826735401E-4</c:v>
                </c:pt>
                <c:pt idx="8581">
                  <c:v>1.8316852826735401E-4</c:v>
                </c:pt>
                <c:pt idx="8582">
                  <c:v>1.8316852826735401E-4</c:v>
                </c:pt>
                <c:pt idx="8583">
                  <c:v>1.8316852826735401E-4</c:v>
                </c:pt>
                <c:pt idx="8584">
                  <c:v>1.8316852826735401E-4</c:v>
                </c:pt>
                <c:pt idx="8585">
                  <c:v>1.8316852826735401E-4</c:v>
                </c:pt>
                <c:pt idx="8586">
                  <c:v>1.8316852826735401E-4</c:v>
                </c:pt>
                <c:pt idx="8587">
                  <c:v>1.8316852826735401E-4</c:v>
                </c:pt>
                <c:pt idx="8588">
                  <c:v>1.8316852826735401E-4</c:v>
                </c:pt>
                <c:pt idx="8589">
                  <c:v>1.8316852826735401E-4</c:v>
                </c:pt>
                <c:pt idx="8590">
                  <c:v>1.8316852826735401E-4</c:v>
                </c:pt>
                <c:pt idx="8591">
                  <c:v>1.8316852826735401E-4</c:v>
                </c:pt>
                <c:pt idx="8592">
                  <c:v>1.8316852826735401E-4</c:v>
                </c:pt>
                <c:pt idx="8593">
                  <c:v>1.8316852826735401E-4</c:v>
                </c:pt>
                <c:pt idx="8594">
                  <c:v>5.3104603059482502E-2</c:v>
                </c:pt>
                <c:pt idx="8595">
                  <c:v>5.2690105642227598E-2</c:v>
                </c:pt>
                <c:pt idx="8596">
                  <c:v>5.3104603059482502E-2</c:v>
                </c:pt>
                <c:pt idx="8597">
                  <c:v>5.2690105642227598E-2</c:v>
                </c:pt>
                <c:pt idx="8598">
                  <c:v>5.2273684264292998E-2</c:v>
                </c:pt>
                <c:pt idx="8599">
                  <c:v>5.2690105642227598E-2</c:v>
                </c:pt>
                <c:pt idx="8600">
                  <c:v>5.2690105642227598E-2</c:v>
                </c:pt>
                <c:pt idx="8601">
                  <c:v>5.2690105642227598E-2</c:v>
                </c:pt>
                <c:pt idx="8602">
                  <c:v>5.2690105642227598E-2</c:v>
                </c:pt>
                <c:pt idx="8603">
                  <c:v>5.2690105642227598E-2</c:v>
                </c:pt>
                <c:pt idx="8604">
                  <c:v>5.2273684264292998E-2</c:v>
                </c:pt>
                <c:pt idx="8605">
                  <c:v>5.2273684264292998E-2</c:v>
                </c:pt>
                <c:pt idx="8606">
                  <c:v>5.2273684264292998E-2</c:v>
                </c:pt>
                <c:pt idx="8607">
                  <c:v>5.2273684264292998E-2</c:v>
                </c:pt>
                <c:pt idx="8608">
                  <c:v>5.2273684264292998E-2</c:v>
                </c:pt>
                <c:pt idx="8609">
                  <c:v>5.2273684264292998E-2</c:v>
                </c:pt>
                <c:pt idx="8610">
                  <c:v>5.2273684264292998E-2</c:v>
                </c:pt>
                <c:pt idx="8611">
                  <c:v>5.2273684264292998E-2</c:v>
                </c:pt>
                <c:pt idx="8612">
                  <c:v>5.2273684264292998E-2</c:v>
                </c:pt>
                <c:pt idx="8613">
                  <c:v>5.2273684264292998E-2</c:v>
                </c:pt>
                <c:pt idx="8614">
                  <c:v>5.2273684264292998E-2</c:v>
                </c:pt>
                <c:pt idx="8615">
                  <c:v>5.2273684264292998E-2</c:v>
                </c:pt>
                <c:pt idx="8616">
                  <c:v>5.2273684264292998E-2</c:v>
                </c:pt>
                <c:pt idx="8617">
                  <c:v>5.2273684264292998E-2</c:v>
                </c:pt>
                <c:pt idx="8618">
                  <c:v>5.2273684264292998E-2</c:v>
                </c:pt>
                <c:pt idx="8619">
                  <c:v>5.2273684264292998E-2</c:v>
                </c:pt>
                <c:pt idx="8620">
                  <c:v>5.2273684264292998E-2</c:v>
                </c:pt>
                <c:pt idx="8621">
                  <c:v>5.2273684264292998E-2</c:v>
                </c:pt>
                <c:pt idx="8622">
                  <c:v>5.2273684264292998E-2</c:v>
                </c:pt>
                <c:pt idx="8623">
                  <c:v>5.2273684264292998E-2</c:v>
                </c:pt>
                <c:pt idx="8624">
                  <c:v>5.2273684264292998E-2</c:v>
                </c:pt>
                <c:pt idx="8625">
                  <c:v>5.2273684264292998E-2</c:v>
                </c:pt>
                <c:pt idx="8626">
                  <c:v>5.2273684264292998E-2</c:v>
                </c:pt>
                <c:pt idx="8627">
                  <c:v>5.2273684264292998E-2</c:v>
                </c:pt>
                <c:pt idx="8628">
                  <c:v>5.2273684264292998E-2</c:v>
                </c:pt>
                <c:pt idx="8629">
                  <c:v>5.2273684264292998E-2</c:v>
                </c:pt>
                <c:pt idx="8630">
                  <c:v>5.2273684264292998E-2</c:v>
                </c:pt>
                <c:pt idx="8631">
                  <c:v>0.41316426703493597</c:v>
                </c:pt>
                <c:pt idx="8632">
                  <c:v>0.47723806074412001</c:v>
                </c:pt>
                <c:pt idx="8633">
                  <c:v>0.23886288960643601</c:v>
                </c:pt>
                <c:pt idx="8634">
                  <c:v>0.22494238221818</c:v>
                </c:pt>
                <c:pt idx="8635">
                  <c:v>0.19659437370689301</c:v>
                </c:pt>
                <c:pt idx="8636">
                  <c:v>0.25066313654341799</c:v>
                </c:pt>
                <c:pt idx="8637">
                  <c:v>0.217609032051226</c:v>
                </c:pt>
                <c:pt idx="8638">
                  <c:v>0.23213791302248701</c:v>
                </c:pt>
                <c:pt idx="8639">
                  <c:v>0.23491054701215899</c:v>
                </c:pt>
                <c:pt idx="8640">
                  <c:v>0.216161207980894</c:v>
                </c:pt>
                <c:pt idx="8641">
                  <c:v>0.19312530111541101</c:v>
                </c:pt>
                <c:pt idx="8642">
                  <c:v>0.200407219575957</c:v>
                </c:pt>
                <c:pt idx="8643">
                  <c:v>0.20399036657440001</c:v>
                </c:pt>
                <c:pt idx="8644">
                  <c:v>0.13120679168263299</c:v>
                </c:pt>
                <c:pt idx="8645">
                  <c:v>0.11792073929433</c:v>
                </c:pt>
                <c:pt idx="8646">
                  <c:v>0.109186725020107</c:v>
                </c:pt>
                <c:pt idx="8647">
                  <c:v>0.104524008441041</c:v>
                </c:pt>
                <c:pt idx="8648">
                  <c:v>0.15742358040138901</c:v>
                </c:pt>
                <c:pt idx="8649">
                  <c:v>0.14305245019587301</c:v>
                </c:pt>
                <c:pt idx="8650">
                  <c:v>0.16876392320186001</c:v>
                </c:pt>
                <c:pt idx="8651">
                  <c:v>0.15698632116951799</c:v>
                </c:pt>
                <c:pt idx="8652">
                  <c:v>0.12777670549537101</c:v>
                </c:pt>
                <c:pt idx="8653">
                  <c:v>0.113735293220566</c:v>
                </c:pt>
                <c:pt idx="8654">
                  <c:v>0.142358205978662</c:v>
                </c:pt>
                <c:pt idx="8655">
                  <c:v>0.15056326702357101</c:v>
                </c:pt>
                <c:pt idx="8656">
                  <c:v>0.13720473614543599</c:v>
                </c:pt>
                <c:pt idx="8657">
                  <c:v>0.18388891983578101</c:v>
                </c:pt>
                <c:pt idx="8658">
                  <c:v>0.172721188277562</c:v>
                </c:pt>
                <c:pt idx="8659">
                  <c:v>0.14466471561114</c:v>
                </c:pt>
                <c:pt idx="8660">
                  <c:v>0.18468549764839601</c:v>
                </c:pt>
                <c:pt idx="8661">
                  <c:v>0.17085340581396899</c:v>
                </c:pt>
                <c:pt idx="8662">
                  <c:v>0.15346208223764801</c:v>
                </c:pt>
                <c:pt idx="8663">
                  <c:v>0.14853705644440901</c:v>
                </c:pt>
                <c:pt idx="8664">
                  <c:v>0.207351152267432</c:v>
                </c:pt>
                <c:pt idx="8665">
                  <c:v>0.155450243001099</c:v>
                </c:pt>
                <c:pt idx="8666">
                  <c:v>0.14489417744843799</c:v>
                </c:pt>
                <c:pt idx="8667">
                  <c:v>0.19215516732399199</c:v>
                </c:pt>
                <c:pt idx="8668">
                  <c:v>0.15279599575406699</c:v>
                </c:pt>
                <c:pt idx="8669">
                  <c:v>0.161111955835222</c:v>
                </c:pt>
                <c:pt idx="8670">
                  <c:v>0.17825488119605401</c:v>
                </c:pt>
                <c:pt idx="8671">
                  <c:v>0.16708133708710399</c:v>
                </c:pt>
                <c:pt idx="8672">
                  <c:v>0.190596938883272</c:v>
                </c:pt>
                <c:pt idx="8673">
                  <c:v>0.19505703840949901</c:v>
                </c:pt>
                <c:pt idx="8674">
                  <c:v>0.21269955408319499</c:v>
                </c:pt>
                <c:pt idx="8675">
                  <c:v>0.169392356325091</c:v>
                </c:pt>
                <c:pt idx="8676">
                  <c:v>0.21031187694481901</c:v>
                </c:pt>
                <c:pt idx="8677">
                  <c:v>0.13482438898738699</c:v>
                </c:pt>
                <c:pt idx="8678">
                  <c:v>0.11792073929433</c:v>
                </c:pt>
                <c:pt idx="8679">
                  <c:v>0.108915709948132</c:v>
                </c:pt>
                <c:pt idx="8680">
                  <c:v>0.100306013923669</c:v>
                </c:pt>
                <c:pt idx="8681">
                  <c:v>9.5102427793240102E-2</c:v>
                </c:pt>
                <c:pt idx="8682">
                  <c:v>9.0634915666181495E-2</c:v>
                </c:pt>
                <c:pt idx="8683">
                  <c:v>8.4468196636413306E-2</c:v>
                </c:pt>
                <c:pt idx="8684">
                  <c:v>8.0961503215868896E-2</c:v>
                </c:pt>
                <c:pt idx="8685">
                  <c:v>0.16283058074110701</c:v>
                </c:pt>
                <c:pt idx="8686">
                  <c:v>0.177441489880936</c:v>
                </c:pt>
                <c:pt idx="8687">
                  <c:v>0.15301821375120001</c:v>
                </c:pt>
                <c:pt idx="8688">
                  <c:v>0.464612111396078</c:v>
                </c:pt>
                <c:pt idx="8689">
                  <c:v>0.21941089674897199</c:v>
                </c:pt>
                <c:pt idx="8690">
                  <c:v>0.18903119234732599</c:v>
                </c:pt>
                <c:pt idx="8691">
                  <c:v>0.22030857611607399</c:v>
                </c:pt>
                <c:pt idx="8692">
                  <c:v>0.184884326874343</c:v>
                </c:pt>
                <c:pt idx="8693">
                  <c:v>0.16602465107410699</c:v>
                </c:pt>
                <c:pt idx="8694">
                  <c:v>0.15279599575406699</c:v>
                </c:pt>
                <c:pt idx="8695">
                  <c:v>0.13720473614543599</c:v>
                </c:pt>
                <c:pt idx="8696">
                  <c:v>0.141196690354911</c:v>
                </c:pt>
                <c:pt idx="8697">
                  <c:v>0.15235098925489601</c:v>
                </c:pt>
                <c:pt idx="8698">
                  <c:v>0.246822547746188</c:v>
                </c:pt>
                <c:pt idx="8699">
                  <c:v>0.27016953686209499</c:v>
                </c:pt>
                <c:pt idx="8700">
                  <c:v>0.18289033815869299</c:v>
                </c:pt>
                <c:pt idx="8701">
                  <c:v>0.160680616462785</c:v>
                </c:pt>
                <c:pt idx="8702">
                  <c:v>0.18863856515676899</c:v>
                </c:pt>
                <c:pt idx="8703">
                  <c:v>0.192931503650833</c:v>
                </c:pt>
                <c:pt idx="8704">
                  <c:v>0.18883493868279599</c:v>
                </c:pt>
                <c:pt idx="8705">
                  <c:v>0.20097546980297301</c:v>
                </c:pt>
                <c:pt idx="8706">
                  <c:v>0.19351255385372601</c:v>
                </c:pt>
                <c:pt idx="8707">
                  <c:v>0.151905218047901</c:v>
                </c:pt>
                <c:pt idx="8708">
                  <c:v>0.177441489880936</c:v>
                </c:pt>
                <c:pt idx="8709">
                  <c:v>0.14351418220562601</c:v>
                </c:pt>
                <c:pt idx="8710">
                  <c:v>0.17334114930244099</c:v>
                </c:pt>
                <c:pt idx="8711">
                  <c:v>0.21324832174654301</c:v>
                </c:pt>
                <c:pt idx="8712">
                  <c:v>0.27016953686209499</c:v>
                </c:pt>
                <c:pt idx="8713">
                  <c:v>0.17043671407390601</c:v>
                </c:pt>
                <c:pt idx="8714">
                  <c:v>0.190596938883272</c:v>
                </c:pt>
                <c:pt idx="8715">
                  <c:v>0.18128590954589399</c:v>
                </c:pt>
                <c:pt idx="8716">
                  <c:v>0.166659134942898</c:v>
                </c:pt>
                <c:pt idx="8717">
                  <c:v>0.16003232906008</c:v>
                </c:pt>
                <c:pt idx="8718">
                  <c:v>0.15279599575406699</c:v>
                </c:pt>
                <c:pt idx="8719">
                  <c:v>0.155450243001099</c:v>
                </c:pt>
                <c:pt idx="8720">
                  <c:v>0.16046469160642399</c:v>
                </c:pt>
                <c:pt idx="8721">
                  <c:v>0.15567022722767401</c:v>
                </c:pt>
                <c:pt idx="8722">
                  <c:v>0.17334114930244099</c:v>
                </c:pt>
                <c:pt idx="8723">
                  <c:v>0.15916553850979401</c:v>
                </c:pt>
                <c:pt idx="8724">
                  <c:v>0.15567022722767401</c:v>
                </c:pt>
                <c:pt idx="8725">
                  <c:v>0.159815890365156</c:v>
                </c:pt>
                <c:pt idx="8726">
                  <c:v>0.18686576450237899</c:v>
                </c:pt>
                <c:pt idx="8727">
                  <c:v>0.140730510872623</c:v>
                </c:pt>
                <c:pt idx="8728">
                  <c:v>0.16368590757106599</c:v>
                </c:pt>
                <c:pt idx="8729">
                  <c:v>0.14763129457513099</c:v>
                </c:pt>
                <c:pt idx="8730">
                  <c:v>0.338438841507196</c:v>
                </c:pt>
                <c:pt idx="8731">
                  <c:v>0.193706009623616</c:v>
                </c:pt>
                <c:pt idx="8732">
                  <c:v>0.14853705644440901</c:v>
                </c:pt>
                <c:pt idx="8733">
                  <c:v>0.172307153964886</c:v>
                </c:pt>
                <c:pt idx="8734">
                  <c:v>0.176830006649141</c:v>
                </c:pt>
                <c:pt idx="8735">
                  <c:v>0.18548006271575501</c:v>
                </c:pt>
                <c:pt idx="8736">
                  <c:v>0.137441435397374</c:v>
                </c:pt>
                <c:pt idx="8737">
                  <c:v>0.243454153996815</c:v>
                </c:pt>
                <c:pt idx="8738">
                  <c:v>0.15567022722767401</c:v>
                </c:pt>
                <c:pt idx="8739">
                  <c:v>0.222988830794485</c:v>
                </c:pt>
                <c:pt idx="8740">
                  <c:v>0.25709774179776301</c:v>
                </c:pt>
                <c:pt idx="8741">
                  <c:v>0.16623630369749301</c:v>
                </c:pt>
                <c:pt idx="8742">
                  <c:v>0.217247607540938</c:v>
                </c:pt>
                <c:pt idx="8743">
                  <c:v>0.224587933922373</c:v>
                </c:pt>
                <c:pt idx="8744">
                  <c:v>0.17764504270419601</c:v>
                </c:pt>
                <c:pt idx="8745">
                  <c:v>0.169392356325091</c:v>
                </c:pt>
                <c:pt idx="8746">
                  <c:v>0.21488967435591</c:v>
                </c:pt>
                <c:pt idx="8747">
                  <c:v>0.16729220332623701</c:v>
                </c:pt>
                <c:pt idx="8748">
                  <c:v>0.16368590757106599</c:v>
                </c:pt>
                <c:pt idx="8749">
                  <c:v>0.21742836390133</c:v>
                </c:pt>
                <c:pt idx="8750">
                  <c:v>0.22120411241163901</c:v>
                </c:pt>
                <c:pt idx="8751">
                  <c:v>0.274917249365357</c:v>
                </c:pt>
                <c:pt idx="8752">
                  <c:v>0.172721188277562</c:v>
                </c:pt>
                <c:pt idx="8753">
                  <c:v>0.146722257156436</c:v>
                </c:pt>
                <c:pt idx="8754">
                  <c:v>0.12974327983490999</c:v>
                </c:pt>
                <c:pt idx="8755">
                  <c:v>0.120748249851944</c:v>
                </c:pt>
                <c:pt idx="8756">
                  <c:v>0.11240872696488501</c:v>
                </c:pt>
                <c:pt idx="8757">
                  <c:v>0.10507884148351899</c:v>
                </c:pt>
                <c:pt idx="8758">
                  <c:v>0.100306013923669</c:v>
                </c:pt>
                <c:pt idx="8759">
                  <c:v>9.5688764506133797E-2</c:v>
                </c:pt>
                <c:pt idx="8760">
                  <c:v>9.09367370416473E-2</c:v>
                </c:pt>
                <c:pt idx="8761">
                  <c:v>8.6345273410550996E-2</c:v>
                </c:pt>
                <c:pt idx="8762">
                  <c:v>8.5096588151273106E-2</c:v>
                </c:pt>
                <c:pt idx="8763">
                  <c:v>8.0961503215868896E-2</c:v>
                </c:pt>
                <c:pt idx="8764">
                  <c:v>8.0961503215868896E-2</c:v>
                </c:pt>
                <c:pt idx="8765">
                  <c:v>7.9989607949803407E-2</c:v>
                </c:pt>
                <c:pt idx="8766">
                  <c:v>7.60302295936785E-2</c:v>
                </c:pt>
                <c:pt idx="8767">
                  <c:v>7.5694836512180202E-2</c:v>
                </c:pt>
                <c:pt idx="8768">
                  <c:v>7.5694836512180202E-2</c:v>
                </c:pt>
                <c:pt idx="8769">
                  <c:v>7.4683372710711807E-2</c:v>
                </c:pt>
                <c:pt idx="8770">
                  <c:v>7.2291323364902696E-2</c:v>
                </c:pt>
                <c:pt idx="8771">
                  <c:v>7.0903370288967801E-2</c:v>
                </c:pt>
                <c:pt idx="8772">
                  <c:v>7.0553886573886698E-2</c:v>
                </c:pt>
                <c:pt idx="8773">
                  <c:v>7.0203383180780704E-2</c:v>
                </c:pt>
                <c:pt idx="8774">
                  <c:v>7.0203383180780704E-2</c:v>
                </c:pt>
                <c:pt idx="8775">
                  <c:v>7.0203383180780704E-2</c:v>
                </c:pt>
                <c:pt idx="8776">
                  <c:v>6.9145642838347496E-2</c:v>
                </c:pt>
                <c:pt idx="8777">
                  <c:v>6.8790947560813706E-2</c:v>
                </c:pt>
                <c:pt idx="8778">
                  <c:v>6.5548690162083104E-2</c:v>
                </c:pt>
                <c:pt idx="8779">
                  <c:v>6.4815380512108903E-2</c:v>
                </c:pt>
                <c:pt idx="8780">
                  <c:v>6.4446893779076406E-2</c:v>
                </c:pt>
                <c:pt idx="8781">
                  <c:v>6.4446893779076406E-2</c:v>
                </c:pt>
                <c:pt idx="8782">
                  <c:v>6.4446893779076406E-2</c:v>
                </c:pt>
                <c:pt idx="8783">
                  <c:v>6.1831822834853299E-2</c:v>
                </c:pt>
                <c:pt idx="8784">
                  <c:v>6.1831822834853299E-2</c:v>
                </c:pt>
                <c:pt idx="8785">
                  <c:v>6.0691042619107703E-2</c:v>
                </c:pt>
                <c:pt idx="8786">
                  <c:v>6.06528001854846E-2</c:v>
                </c:pt>
                <c:pt idx="8787">
                  <c:v>5.9884950400747303E-2</c:v>
                </c:pt>
                <c:pt idx="8788">
                  <c:v>5.9884950400747303E-2</c:v>
                </c:pt>
                <c:pt idx="8789">
                  <c:v>5.91112741713678E-2</c:v>
                </c:pt>
                <c:pt idx="8790">
                  <c:v>5.8722199233264397E-2</c:v>
                </c:pt>
                <c:pt idx="8791">
                  <c:v>5.8722199233264397E-2</c:v>
                </c:pt>
                <c:pt idx="8792">
                  <c:v>5.8722199233264397E-2</c:v>
                </c:pt>
                <c:pt idx="8793">
                  <c:v>5.8722199233264397E-2</c:v>
                </c:pt>
                <c:pt idx="8794">
                  <c:v>5.8722199233264397E-2</c:v>
                </c:pt>
                <c:pt idx="8795">
                  <c:v>5.8722199233264397E-2</c:v>
                </c:pt>
                <c:pt idx="8796">
                  <c:v>5.8722199233264397E-2</c:v>
                </c:pt>
                <c:pt idx="8797">
                  <c:v>5.8722199233264397E-2</c:v>
                </c:pt>
                <c:pt idx="8798">
                  <c:v>5.8722199233264397E-2</c:v>
                </c:pt>
                <c:pt idx="8799">
                  <c:v>5.8722199233264397E-2</c:v>
                </c:pt>
                <c:pt idx="8800">
                  <c:v>5.8331604359483799E-2</c:v>
                </c:pt>
                <c:pt idx="8801">
                  <c:v>5.7939467329595297E-2</c:v>
                </c:pt>
                <c:pt idx="8802">
                  <c:v>5.7545765355135198E-2</c:v>
                </c:pt>
                <c:pt idx="8803">
                  <c:v>5.7545765355135198E-2</c:v>
                </c:pt>
                <c:pt idx="8804">
                  <c:v>5.67535724522336E-2</c:v>
                </c:pt>
                <c:pt idx="8805">
                  <c:v>5.5552941238983501E-2</c:v>
                </c:pt>
                <c:pt idx="8806">
                  <c:v>5.4336871977469399E-2</c:v>
                </c:pt>
                <c:pt idx="8807">
                  <c:v>5.3927955107511097E-2</c:v>
                </c:pt>
                <c:pt idx="8808">
                  <c:v>5.35172090246143E-2</c:v>
                </c:pt>
                <c:pt idx="8809">
                  <c:v>5.2273684264292998E-2</c:v>
                </c:pt>
                <c:pt idx="8810">
                  <c:v>5.3104603059482502E-2</c:v>
                </c:pt>
                <c:pt idx="8811">
                  <c:v>5.2690105642227598E-2</c:v>
                </c:pt>
                <c:pt idx="8812">
                  <c:v>5.2690105642227598E-2</c:v>
                </c:pt>
                <c:pt idx="8813">
                  <c:v>5.2273684264292998E-2</c:v>
                </c:pt>
                <c:pt idx="8814">
                  <c:v>5.2273684264292998E-2</c:v>
                </c:pt>
                <c:pt idx="8815">
                  <c:v>5.2273684264292998E-2</c:v>
                </c:pt>
                <c:pt idx="8816">
                  <c:v>5.2273684264292998E-2</c:v>
                </c:pt>
                <c:pt idx="8817">
                  <c:v>5.2273684264292998E-2</c:v>
                </c:pt>
                <c:pt idx="8818">
                  <c:v>5.2273684264292998E-2</c:v>
                </c:pt>
                <c:pt idx="8819">
                  <c:v>5.2273684264292998E-2</c:v>
                </c:pt>
                <c:pt idx="8820">
                  <c:v>5.2273684264292998E-2</c:v>
                </c:pt>
                <c:pt idx="8821">
                  <c:v>5.2273684264292998E-2</c:v>
                </c:pt>
                <c:pt idx="8822">
                  <c:v>5.2273684264292998E-2</c:v>
                </c:pt>
                <c:pt idx="8823">
                  <c:v>5.2273684264292998E-2</c:v>
                </c:pt>
                <c:pt idx="8824">
                  <c:v>5.2273684264292998E-2</c:v>
                </c:pt>
                <c:pt idx="8825">
                  <c:v>5.1855305438263097E-2</c:v>
                </c:pt>
                <c:pt idx="8826">
                  <c:v>5.1855305438263097E-2</c:v>
                </c:pt>
                <c:pt idx="8827">
                  <c:v>5.1855305438263097E-2</c:v>
                </c:pt>
                <c:pt idx="8828">
                  <c:v>5.1855305438263097E-2</c:v>
                </c:pt>
                <c:pt idx="8829">
                  <c:v>5.5270599574212202E-2</c:v>
                </c:pt>
                <c:pt idx="8830">
                  <c:v>5.5149336467527801E-2</c:v>
                </c:pt>
                <c:pt idx="8831">
                  <c:v>5.4906339107184898E-2</c:v>
                </c:pt>
                <c:pt idx="8832">
                  <c:v>5.4743989439291298E-2</c:v>
                </c:pt>
                <c:pt idx="8833">
                  <c:v>5.4622041398904503E-2</c:v>
                </c:pt>
                <c:pt idx="8834">
                  <c:v>5.4296061749001902E-2</c:v>
                </c:pt>
                <c:pt idx="8835">
                  <c:v>5.4173522808573897E-2</c:v>
                </c:pt>
                <c:pt idx="8836">
                  <c:v>5.4132640311455898E-2</c:v>
                </c:pt>
                <c:pt idx="8837">
                  <c:v>5.40917396729899E-2</c:v>
                </c:pt>
                <c:pt idx="8838">
                  <c:v>5.3968928610650002E-2</c:v>
                </c:pt>
                <c:pt idx="8839">
                  <c:v>5.3804924728422902E-2</c:v>
                </c:pt>
                <c:pt idx="8840">
                  <c:v>5.3804924728422902E-2</c:v>
                </c:pt>
                <c:pt idx="8841">
                  <c:v>5.3640626724578498E-2</c:v>
                </c:pt>
                <c:pt idx="8842">
                  <c:v>5.3476032636524298E-2</c:v>
                </c:pt>
                <c:pt idx="8843">
                  <c:v>5.3434837619199399E-2</c:v>
                </c:pt>
                <c:pt idx="8844">
                  <c:v>5.3311140478901897E-2</c:v>
                </c:pt>
                <c:pt idx="8845">
                  <c:v>5.3187274545172698E-2</c:v>
                </c:pt>
                <c:pt idx="8846">
                  <c:v>5.3063238962008097E-2</c:v>
                </c:pt>
                <c:pt idx="8847">
                  <c:v>5.2980453897417998E-2</c:v>
                </c:pt>
                <c:pt idx="8848">
                  <c:v>5.2856133642447803E-2</c:v>
                </c:pt>
                <c:pt idx="8849">
                  <c:v>5.2648550627399197E-2</c:v>
                </c:pt>
                <c:pt idx="8850">
                  <c:v>5.2648550627399197E-2</c:v>
                </c:pt>
                <c:pt idx="8851">
                  <c:v>5.2482137517880598E-2</c:v>
                </c:pt>
                <c:pt idx="8852">
                  <c:v>5.2523769819258499E-2</c:v>
                </c:pt>
                <c:pt idx="8853">
                  <c:v>5.2398814666683301E-2</c:v>
                </c:pt>
                <c:pt idx="8854">
                  <c:v>5.2273684264292998E-2</c:v>
                </c:pt>
                <c:pt idx="8855">
                  <c:v>5.21483776985424E-2</c:v>
                </c:pt>
                <c:pt idx="8856">
                  <c:v>5.2022894047616702E-2</c:v>
                </c:pt>
                <c:pt idx="8857">
                  <c:v>5.1981026651183197E-2</c:v>
                </c:pt>
                <c:pt idx="8858">
                  <c:v>5.1855305438263097E-2</c:v>
                </c:pt>
                <c:pt idx="8859">
                  <c:v>5.1687398127755801E-2</c:v>
                </c:pt>
                <c:pt idx="8860">
                  <c:v>5.16453712393403E-2</c:v>
                </c:pt>
                <c:pt idx="8861">
                  <c:v>5.14770623770716E-2</c:v>
                </c:pt>
                <c:pt idx="8862">
                  <c:v>5.1350618352722303E-2</c:v>
                </c:pt>
                <c:pt idx="8863">
                  <c:v>5.1350618352722303E-2</c:v>
                </c:pt>
                <c:pt idx="8864">
                  <c:v>5.1350618352722303E-2</c:v>
                </c:pt>
                <c:pt idx="8865">
                  <c:v>5.1350618352722303E-2</c:v>
                </c:pt>
                <c:pt idx="8866">
                  <c:v>5.10548684478929E-2</c:v>
                </c:pt>
                <c:pt idx="8867">
                  <c:v>5.1181741293023303E-2</c:v>
                </c:pt>
                <c:pt idx="8868">
                  <c:v>5.10548684478929E-2</c:v>
                </c:pt>
                <c:pt idx="8869">
                  <c:v>5.09278101656781E-2</c:v>
                </c:pt>
                <c:pt idx="8870">
                  <c:v>5.0843001126437103E-2</c:v>
                </c:pt>
                <c:pt idx="8871">
                  <c:v>5.07581089222396E-2</c:v>
                </c:pt>
                <c:pt idx="8872">
                  <c:v>5.07581089222396E-2</c:v>
                </c:pt>
                <c:pt idx="8873">
                  <c:v>5.0673133250317498E-2</c:v>
                </c:pt>
                <c:pt idx="8874">
                  <c:v>5.0673133250317498E-2</c:v>
                </c:pt>
                <c:pt idx="8875">
                  <c:v>5.0375056673983898E-2</c:v>
                </c:pt>
                <c:pt idx="8876">
                  <c:v>5.04603268950016E-2</c:v>
                </c:pt>
                <c:pt idx="8877">
                  <c:v>5.05029302826496E-2</c:v>
                </c:pt>
                <c:pt idx="8878">
                  <c:v>5.04603268950016E-2</c:v>
                </c:pt>
                <c:pt idx="8879">
                  <c:v>5.0375056673983898E-2</c:v>
                </c:pt>
                <c:pt idx="8880">
                  <c:v>5.0332389762737503E-2</c:v>
                </c:pt>
                <c:pt idx="8881">
                  <c:v>5.0204261356173098E-2</c:v>
                </c:pt>
                <c:pt idx="8882">
                  <c:v>4.9990286065686E-2</c:v>
                </c:pt>
                <c:pt idx="8883">
                  <c:v>5.0118735630371503E-2</c:v>
                </c:pt>
                <c:pt idx="8884">
                  <c:v>5.0033124103932999E-2</c:v>
                </c:pt>
                <c:pt idx="8885">
                  <c:v>4.9990286065686E-2</c:v>
                </c:pt>
                <c:pt idx="8886">
                  <c:v>4.9990286065686E-2</c:v>
                </c:pt>
                <c:pt idx="8887">
                  <c:v>4.9818717807706803E-2</c:v>
                </c:pt>
                <c:pt idx="8888">
                  <c:v>4.9818717807706803E-2</c:v>
                </c:pt>
                <c:pt idx="8889">
                  <c:v>4.9646801834615097E-2</c:v>
                </c:pt>
                <c:pt idx="8890">
                  <c:v>4.9646801834615097E-2</c:v>
                </c:pt>
                <c:pt idx="8891">
                  <c:v>4.93019162138063E-2</c:v>
                </c:pt>
                <c:pt idx="8892">
                  <c:v>4.93019162138063E-2</c:v>
                </c:pt>
                <c:pt idx="8893">
                  <c:v>4.93019162138063E-2</c:v>
                </c:pt>
                <c:pt idx="8894">
                  <c:v>4.93019162138063E-2</c:v>
                </c:pt>
                <c:pt idx="8895">
                  <c:v>4.9258705915972797E-2</c:v>
                </c:pt>
                <c:pt idx="8896">
                  <c:v>4.9085641569326301E-2</c:v>
                </c:pt>
                <c:pt idx="8897">
                  <c:v>4.9128941214704402E-2</c:v>
                </c:pt>
                <c:pt idx="8898">
                  <c:v>4.8955607796411699E-2</c:v>
                </c:pt>
                <c:pt idx="8899">
                  <c:v>4.8955607796411699E-2</c:v>
                </c:pt>
                <c:pt idx="8900">
                  <c:v>4.8825370857922802E-2</c:v>
                </c:pt>
                <c:pt idx="8901">
                  <c:v>4.86078546035104E-2</c:v>
                </c:pt>
                <c:pt idx="8902">
                  <c:v>4.86078546035104E-2</c:v>
                </c:pt>
                <c:pt idx="8903">
                  <c:v>4.86078546035104E-2</c:v>
                </c:pt>
                <c:pt idx="8904">
                  <c:v>4.8564282751006597E-2</c:v>
                </c:pt>
                <c:pt idx="8905">
                  <c:v>4.8433429186017403E-2</c:v>
                </c:pt>
                <c:pt idx="8906">
                  <c:v>4.8433429186017403E-2</c:v>
                </c:pt>
                <c:pt idx="8907">
                  <c:v>4.8302367661982697E-2</c:v>
                </c:pt>
                <c:pt idx="8908">
                  <c:v>4.8258634062121601E-2</c:v>
                </c:pt>
                <c:pt idx="8909">
                  <c:v>4.8083466313590097E-2</c:v>
                </c:pt>
                <c:pt idx="8910">
                  <c:v>4.8083466313590097E-2</c:v>
                </c:pt>
                <c:pt idx="8911">
                  <c:v>4.7951844189192801E-2</c:v>
                </c:pt>
                <c:pt idx="8912">
                  <c:v>4.7951844189192801E-2</c:v>
                </c:pt>
                <c:pt idx="8913">
                  <c:v>4.7907922982109503E-2</c:v>
                </c:pt>
                <c:pt idx="8914">
                  <c:v>4.7907922982109503E-2</c:v>
                </c:pt>
                <c:pt idx="8915">
                  <c:v>4.7907922982109503E-2</c:v>
                </c:pt>
                <c:pt idx="8916">
                  <c:v>4.7732001068500798E-2</c:v>
                </c:pt>
                <c:pt idx="8917">
                  <c:v>4.7732001068500798E-2</c:v>
                </c:pt>
                <c:pt idx="8918">
                  <c:v>4.7687961081218498E-2</c:v>
                </c:pt>
                <c:pt idx="8919">
                  <c:v>4.7599809361099102E-2</c:v>
                </c:pt>
                <c:pt idx="8920">
                  <c:v>4.75556975319101E-2</c:v>
                </c:pt>
                <c:pt idx="8921">
                  <c:v>4.7511561658786401E-2</c:v>
                </c:pt>
                <c:pt idx="8922">
                  <c:v>4.7511561658786401E-2</c:v>
                </c:pt>
                <c:pt idx="8923">
                  <c:v>4.72019332130044E-2</c:v>
                </c:pt>
                <c:pt idx="8924">
                  <c:v>4.72019332130044E-2</c:v>
                </c:pt>
                <c:pt idx="8925">
                  <c:v>4.72019332130044E-2</c:v>
                </c:pt>
                <c:pt idx="8926">
                  <c:v>4.72019332130044E-2</c:v>
                </c:pt>
                <c:pt idx="8927">
                  <c:v>4.72019332130044E-2</c:v>
                </c:pt>
                <c:pt idx="8928">
                  <c:v>4.72019332130044E-2</c:v>
                </c:pt>
                <c:pt idx="8929">
                  <c:v>4.72019332130044E-2</c:v>
                </c:pt>
                <c:pt idx="8930">
                  <c:v>4.7157603224487303E-2</c:v>
                </c:pt>
                <c:pt idx="8931">
                  <c:v>4.7024466133048101E-2</c:v>
                </c:pt>
                <c:pt idx="8932">
                  <c:v>4.7024466133048101E-2</c:v>
                </c:pt>
                <c:pt idx="8933">
                  <c:v>4.6980037892810599E-2</c:v>
                </c:pt>
                <c:pt idx="8934">
                  <c:v>4.6802077529932699E-2</c:v>
                </c:pt>
                <c:pt idx="8935">
                  <c:v>4.6712948190581097E-2</c:v>
                </c:pt>
                <c:pt idx="8936">
                  <c:v>4.6623718862108803E-2</c:v>
                </c:pt>
                <c:pt idx="8937">
                  <c:v>4.6623718862108803E-2</c:v>
                </c:pt>
                <c:pt idx="8938">
                  <c:v>4.6489686477655098E-2</c:v>
                </c:pt>
                <c:pt idx="8939">
                  <c:v>4.6489686477655098E-2</c:v>
                </c:pt>
                <c:pt idx="8940">
                  <c:v>4.6489686477655098E-2</c:v>
                </c:pt>
                <c:pt idx="8941">
                  <c:v>4.6489686477655098E-2</c:v>
                </c:pt>
                <c:pt idx="8942">
                  <c:v>4.6489686477655098E-2</c:v>
                </c:pt>
                <c:pt idx="8943">
                  <c:v>4.6355426760839001E-2</c:v>
                </c:pt>
                <c:pt idx="8944">
                  <c:v>4.6444958568374599E-2</c:v>
                </c:pt>
                <c:pt idx="8945">
                  <c:v>4.6355426760839001E-2</c:v>
                </c:pt>
                <c:pt idx="8946">
                  <c:v>4.6355426760839001E-2</c:v>
                </c:pt>
                <c:pt idx="8947">
                  <c:v>4.6131151480481199E-2</c:v>
                </c:pt>
                <c:pt idx="8948">
                  <c:v>4.6131151480481199E-2</c:v>
                </c:pt>
                <c:pt idx="8949">
                  <c:v>4.5996278489262098E-2</c:v>
                </c:pt>
                <c:pt idx="8950">
                  <c:v>4.5996278489262098E-2</c:v>
                </c:pt>
                <c:pt idx="8951">
                  <c:v>4.5996278489262098E-2</c:v>
                </c:pt>
                <c:pt idx="8952">
                  <c:v>4.5951269194723303E-2</c:v>
                </c:pt>
                <c:pt idx="8953">
                  <c:v>4.5816085647342998E-2</c:v>
                </c:pt>
                <c:pt idx="8954">
                  <c:v>4.5816085647342998E-2</c:v>
                </c:pt>
                <c:pt idx="8955">
                  <c:v>4.57709723919437E-2</c:v>
                </c:pt>
                <c:pt idx="8956">
                  <c:v>4.57709723919437E-2</c:v>
                </c:pt>
                <c:pt idx="8957">
                  <c:v>4.57709723919437E-2</c:v>
                </c:pt>
                <c:pt idx="8958">
                  <c:v>4.57709723919437E-2</c:v>
                </c:pt>
                <c:pt idx="8959">
                  <c:v>4.57709723919437E-2</c:v>
                </c:pt>
                <c:pt idx="8960">
                  <c:v>4.57709723919437E-2</c:v>
                </c:pt>
                <c:pt idx="8961">
                  <c:v>4.57709723919437E-2</c:v>
                </c:pt>
                <c:pt idx="8962">
                  <c:v>4.5635475624078201E-2</c:v>
                </c:pt>
                <c:pt idx="8963">
                  <c:v>4.5545013046909603E-2</c:v>
                </c:pt>
                <c:pt idx="8964">
                  <c:v>4.5454444820653701E-2</c:v>
                </c:pt>
                <c:pt idx="8965">
                  <c:v>4.5409120946032E-2</c:v>
                </c:pt>
                <c:pt idx="8966">
                  <c:v>4.5363770487005198E-2</c:v>
                </c:pt>
                <c:pt idx="8967">
                  <c:v>4.5227559024128297E-2</c:v>
                </c:pt>
                <c:pt idx="8968">
                  <c:v>4.5182101647020398E-2</c:v>
                </c:pt>
                <c:pt idx="8969">
                  <c:v>4.5227559024128297E-2</c:v>
                </c:pt>
                <c:pt idx="8970">
                  <c:v>4.5272989584208403E-2</c:v>
                </c:pt>
                <c:pt idx="8971">
                  <c:v>4.5091106206673601E-2</c:v>
                </c:pt>
                <c:pt idx="8972">
                  <c:v>4.5045568025352298E-2</c:v>
                </c:pt>
                <c:pt idx="8973">
                  <c:v>4.5045568025352298E-2</c:v>
                </c:pt>
                <c:pt idx="8974">
                  <c:v>4.5045568025352298E-2</c:v>
                </c:pt>
                <c:pt idx="8975">
                  <c:v>4.5045568025352298E-2</c:v>
                </c:pt>
                <c:pt idx="8976">
                  <c:v>4.5045568025352298E-2</c:v>
                </c:pt>
                <c:pt idx="8977">
                  <c:v>4.5045568025352298E-2</c:v>
                </c:pt>
                <c:pt idx="8978">
                  <c:v>4.5045568025352298E-2</c:v>
                </c:pt>
                <c:pt idx="8979">
                  <c:v>4.5045568025352298E-2</c:v>
                </c:pt>
                <c:pt idx="8980">
                  <c:v>4.5045568025352298E-2</c:v>
                </c:pt>
                <c:pt idx="8981">
                  <c:v>4.5045568025352298E-2</c:v>
                </c:pt>
                <c:pt idx="8982">
                  <c:v>4.5045568025352298E-2</c:v>
                </c:pt>
                <c:pt idx="8983">
                  <c:v>4.5045568025352298E-2</c:v>
                </c:pt>
                <c:pt idx="8984">
                  <c:v>4.4726039912821397E-2</c:v>
                </c:pt>
                <c:pt idx="8985">
                  <c:v>4.4726039912821397E-2</c:v>
                </c:pt>
                <c:pt idx="8986">
                  <c:v>4.4726039912821397E-2</c:v>
                </c:pt>
                <c:pt idx="8987">
                  <c:v>4.4726039912821397E-2</c:v>
                </c:pt>
                <c:pt idx="8988">
                  <c:v>4.4680283624193698E-2</c:v>
                </c:pt>
                <c:pt idx="8989">
                  <c:v>4.4680283624193698E-2</c:v>
                </c:pt>
                <c:pt idx="8990">
                  <c:v>4.4680283624193698E-2</c:v>
                </c:pt>
                <c:pt idx="8991">
                  <c:v>4.4496982489188999E-2</c:v>
                </c:pt>
                <c:pt idx="8992">
                  <c:v>4.4542849293410201E-2</c:v>
                </c:pt>
                <c:pt idx="8993">
                  <c:v>4.4542849293410201E-2</c:v>
                </c:pt>
                <c:pt idx="8994">
                  <c:v>4.4496982489188999E-2</c:v>
                </c:pt>
                <c:pt idx="8995">
                  <c:v>4.4359215124159697E-2</c:v>
                </c:pt>
                <c:pt idx="8996">
                  <c:v>4.4313236809488399E-2</c:v>
                </c:pt>
                <c:pt idx="8997">
                  <c:v>4.4313236809488399E-2</c:v>
                </c:pt>
                <c:pt idx="8998">
                  <c:v>4.4313236809488399E-2</c:v>
                </c:pt>
                <c:pt idx="8999">
                  <c:v>4.4313236809488399E-2</c:v>
                </c:pt>
                <c:pt idx="9000">
                  <c:v>4.4313236809488399E-2</c:v>
                </c:pt>
                <c:pt idx="9001">
                  <c:v>4.4313236809488399E-2</c:v>
                </c:pt>
                <c:pt idx="9002">
                  <c:v>4.4313236809488399E-2</c:v>
                </c:pt>
                <c:pt idx="9003">
                  <c:v>4.4313236809488399E-2</c:v>
                </c:pt>
                <c:pt idx="9004">
                  <c:v>4.4313236809488399E-2</c:v>
                </c:pt>
                <c:pt idx="9005">
                  <c:v>4.3944395679518203E-2</c:v>
                </c:pt>
                <c:pt idx="9006">
                  <c:v>4.3712944216209498E-2</c:v>
                </c:pt>
                <c:pt idx="9007">
                  <c:v>4.3805610974326302E-2</c:v>
                </c:pt>
                <c:pt idx="9008">
                  <c:v>4.3805610974326302E-2</c:v>
                </c:pt>
                <c:pt idx="9009">
                  <c:v>4.3712944216209498E-2</c:v>
                </c:pt>
                <c:pt idx="9010">
                  <c:v>4.3712944216209498E-2</c:v>
                </c:pt>
                <c:pt idx="9011">
                  <c:v>4.3712944216209498E-2</c:v>
                </c:pt>
                <c:pt idx="9012">
                  <c:v>4.3712944216209498E-2</c:v>
                </c:pt>
                <c:pt idx="9013">
                  <c:v>4.3712944216209498E-2</c:v>
                </c:pt>
                <c:pt idx="9014">
                  <c:v>4.3805610974326302E-2</c:v>
                </c:pt>
                <c:pt idx="9015">
                  <c:v>4.35272636180878E-2</c:v>
                </c:pt>
                <c:pt idx="9016">
                  <c:v>4.36201619424589E-2</c:v>
                </c:pt>
                <c:pt idx="9017">
                  <c:v>4.36201619424589E-2</c:v>
                </c:pt>
                <c:pt idx="9018">
                  <c:v>4.36201619424589E-2</c:v>
                </c:pt>
                <c:pt idx="9019">
                  <c:v>4.36201619424589E-2</c:v>
                </c:pt>
                <c:pt idx="9020">
                  <c:v>4.35272636180878E-2</c:v>
                </c:pt>
                <c:pt idx="9021">
                  <c:v>4.36201619424589E-2</c:v>
                </c:pt>
                <c:pt idx="9022">
                  <c:v>4.35272636180878E-2</c:v>
                </c:pt>
                <c:pt idx="9023">
                  <c:v>4.36201619424589E-2</c:v>
                </c:pt>
                <c:pt idx="9024">
                  <c:v>4.36201619424589E-2</c:v>
                </c:pt>
                <c:pt idx="9025">
                  <c:v>4.35272636180878E-2</c:v>
                </c:pt>
                <c:pt idx="9026">
                  <c:v>4.35272636180878E-2</c:v>
                </c:pt>
                <c:pt idx="9027">
                  <c:v>4.35272636180878E-2</c:v>
                </c:pt>
                <c:pt idx="9028">
                  <c:v>4.35272636180878E-2</c:v>
                </c:pt>
                <c:pt idx="9029">
                  <c:v>4.35272636180878E-2</c:v>
                </c:pt>
                <c:pt idx="9030">
                  <c:v>4.35272636180878E-2</c:v>
                </c:pt>
                <c:pt idx="9031">
                  <c:v>4.35272636180878E-2</c:v>
                </c:pt>
                <c:pt idx="9032">
                  <c:v>4.35272636180878E-2</c:v>
                </c:pt>
                <c:pt idx="9033">
                  <c:v>4.35272636180878E-2</c:v>
                </c:pt>
                <c:pt idx="9034">
                  <c:v>4.35272636180878E-2</c:v>
                </c:pt>
                <c:pt idx="9035">
                  <c:v>4.35272636180878E-2</c:v>
                </c:pt>
                <c:pt idx="9036">
                  <c:v>4.35272636180878E-2</c:v>
                </c:pt>
                <c:pt idx="9037">
                  <c:v>4.3434248703809401E-2</c:v>
                </c:pt>
                <c:pt idx="9038">
                  <c:v>4.3434248703809401E-2</c:v>
                </c:pt>
                <c:pt idx="9039">
                  <c:v>4.3434248703809401E-2</c:v>
                </c:pt>
                <c:pt idx="9040">
                  <c:v>4.3341116655986299E-2</c:v>
                </c:pt>
                <c:pt idx="9041">
                  <c:v>4.3247866926581197E-2</c:v>
                </c:pt>
                <c:pt idx="9042">
                  <c:v>4.3247866926581197E-2</c:v>
                </c:pt>
                <c:pt idx="9043">
                  <c:v>4.3247866926581197E-2</c:v>
                </c:pt>
                <c:pt idx="9044">
                  <c:v>4.3247866926581197E-2</c:v>
                </c:pt>
                <c:pt idx="9045">
                  <c:v>4.3247866926581197E-2</c:v>
                </c:pt>
                <c:pt idx="9046">
                  <c:v>4.3247866926581197E-2</c:v>
                </c:pt>
                <c:pt idx="9047">
                  <c:v>4.3247866926581197E-2</c:v>
                </c:pt>
                <c:pt idx="9048">
                  <c:v>4.3247866926581197E-2</c:v>
                </c:pt>
                <c:pt idx="9049">
                  <c:v>4.3154498963105602E-2</c:v>
                </c:pt>
                <c:pt idx="9050">
                  <c:v>4.3154498963105602E-2</c:v>
                </c:pt>
                <c:pt idx="9051">
                  <c:v>4.3061012208568998E-2</c:v>
                </c:pt>
                <c:pt idx="9052">
                  <c:v>4.3061012208568998E-2</c:v>
                </c:pt>
                <c:pt idx="9053">
                  <c:v>4.2873680075521302E-2</c:v>
                </c:pt>
                <c:pt idx="9054">
                  <c:v>4.3061012208568998E-2</c:v>
                </c:pt>
                <c:pt idx="9055">
                  <c:v>4.29674061014255E-2</c:v>
                </c:pt>
                <c:pt idx="9056">
                  <c:v>4.3061012208568998E-2</c:v>
                </c:pt>
                <c:pt idx="9057">
                  <c:v>4.3061012208568998E-2</c:v>
                </c:pt>
                <c:pt idx="9058">
                  <c:v>4.3061012208568998E-2</c:v>
                </c:pt>
                <c:pt idx="9059">
                  <c:v>4.29674061014255E-2</c:v>
                </c:pt>
                <c:pt idx="9060">
                  <c:v>4.3061012208568998E-2</c:v>
                </c:pt>
                <c:pt idx="9061">
                  <c:v>4.29674061014255E-2</c:v>
                </c:pt>
                <c:pt idx="9062">
                  <c:v>4.29674061014255E-2</c:v>
                </c:pt>
                <c:pt idx="9063">
                  <c:v>4.29674061014255E-2</c:v>
                </c:pt>
                <c:pt idx="9064">
                  <c:v>4.2873680075521302E-2</c:v>
                </c:pt>
                <c:pt idx="9065">
                  <c:v>4.2873680075521302E-2</c:v>
                </c:pt>
                <c:pt idx="9066">
                  <c:v>4.2826771914837698E-2</c:v>
                </c:pt>
                <c:pt idx="9067">
                  <c:v>4.2779833560040802E-2</c:v>
                </c:pt>
                <c:pt idx="9068">
                  <c:v>4.2779833560040802E-2</c:v>
                </c:pt>
                <c:pt idx="9069">
                  <c:v>4.2873680075521302E-2</c:v>
                </c:pt>
                <c:pt idx="9070">
                  <c:v>4.2826771914837698E-2</c:v>
                </c:pt>
                <c:pt idx="9071">
                  <c:v>4.2826771914837698E-2</c:v>
                </c:pt>
                <c:pt idx="9072">
                  <c:v>4.2779833560040802E-2</c:v>
                </c:pt>
                <c:pt idx="9073">
                  <c:v>4.2779833560040802E-2</c:v>
                </c:pt>
                <c:pt idx="9074">
                  <c:v>4.2779833560040802E-2</c:v>
                </c:pt>
                <c:pt idx="9075">
                  <c:v>4.2779833560040802E-2</c:v>
                </c:pt>
                <c:pt idx="9076">
                  <c:v>4.2779833560040802E-2</c:v>
                </c:pt>
                <c:pt idx="9077">
                  <c:v>4.2779833560040802E-2</c:v>
                </c:pt>
                <c:pt idx="9078">
                  <c:v>4.2779833560040802E-2</c:v>
                </c:pt>
                <c:pt idx="9079">
                  <c:v>4.2779833560040802E-2</c:v>
                </c:pt>
                <c:pt idx="9080">
                  <c:v>4.2779833560040802E-2</c:v>
                </c:pt>
                <c:pt idx="9081">
                  <c:v>4.2779833560040802E-2</c:v>
                </c:pt>
                <c:pt idx="9082">
                  <c:v>4.2779833560040802E-2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773248"/>
        <c:axId val="96771072"/>
      </c:scatterChart>
      <c:valAx>
        <c:axId val="96758400"/>
        <c:scaling>
          <c:orientation val="minMax"/>
          <c:max val="7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charset="0"/>
                    <a:ea typeface="Times" charset="0"/>
                    <a:cs typeface="Times" charset="0"/>
                  </a:defRPr>
                </a:pPr>
                <a:r>
                  <a:rPr lang="en-US" dirty="0"/>
                  <a:t>HV conditioning time (hours)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defRPr>
            </a:pPr>
            <a:endParaRPr lang="en-US"/>
          </a:p>
        </c:txPr>
        <c:crossAx val="96769152"/>
        <c:crosses val="autoZero"/>
        <c:crossBetween val="midCat"/>
      </c:valAx>
      <c:valAx>
        <c:axId val="96769152"/>
        <c:scaling>
          <c:orientation val="minMax"/>
          <c:max val="4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charset="0"/>
                    <a:ea typeface="Times" charset="0"/>
                    <a:cs typeface="Times" charset="0"/>
                  </a:defRPr>
                </a:pPr>
                <a:r>
                  <a:rPr lang="en-US" dirty="0"/>
                  <a:t>Gun Voltage (kV). Radiation Monitor (CPS)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defRPr>
            </a:pPr>
            <a:endParaRPr lang="en-US"/>
          </a:p>
        </c:txPr>
        <c:crossAx val="96758400"/>
        <c:crosses val="autoZero"/>
        <c:crossBetween val="midCat"/>
      </c:valAx>
      <c:valAx>
        <c:axId val="96771072"/>
        <c:scaling>
          <c:orientation val="minMax"/>
          <c:max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charset="0"/>
                    <a:ea typeface="Times" charset="0"/>
                    <a:cs typeface="Times" charset="0"/>
                  </a:defRPr>
                </a:pPr>
                <a:r>
                  <a:rPr lang="en-US" dirty="0"/>
                  <a:t>Vacuum level (10</a:t>
                </a:r>
                <a:r>
                  <a:rPr lang="en-US" baseline="30000" dirty="0"/>
                  <a:t>-8 </a:t>
                </a:r>
                <a:r>
                  <a:rPr lang="en-US" dirty="0"/>
                  <a:t>Torr)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defRPr>
            </a:pPr>
            <a:endParaRPr lang="en-US"/>
          </a:p>
        </c:txPr>
        <c:crossAx val="96773248"/>
        <c:crosses val="max"/>
        <c:crossBetween val="midCat"/>
      </c:valAx>
      <c:valAx>
        <c:axId val="96773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6771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939442352314657"/>
          <c:y val="1.326672953843973E-2"/>
          <c:w val="0.75928595464028503"/>
          <c:h val="9.2132039070090002E-2"/>
        </c:manualLayout>
      </c:layout>
      <c:overlay val="0"/>
      <c:spPr>
        <a:solidFill>
          <a:schemeClr val="bg1"/>
        </a:solidFill>
        <a:ln w="6350"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" charset="0"/>
              <a:ea typeface="Times" charset="0"/>
              <a:cs typeface="Times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Times" charset="0"/>
          <a:ea typeface="Times" charset="0"/>
          <a:cs typeface="Times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latin typeface="Century Gothic" panose="020B0502020202020204" pitchFamily="34" charset="0"/>
              </a:rPr>
              <a:t>Gun HV=300 kV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'HighCurrent LT'!$T$17:$T$20</c:f>
              <c:numCache>
                <c:formatCode>General</c:formatCode>
                <c:ptCount val="4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</c:numCache>
            </c:numRef>
          </c:xVal>
          <c:yVal>
            <c:numRef>
              <c:f>'HighCurrent LT'!$W$17:$W$20</c:f>
              <c:numCache>
                <c:formatCode>General</c:formatCode>
                <c:ptCount val="4"/>
                <c:pt idx="0">
                  <c:v>1085</c:v>
                </c:pt>
                <c:pt idx="1">
                  <c:v>162</c:v>
                </c:pt>
                <c:pt idx="2">
                  <c:v>2583</c:v>
                </c:pt>
                <c:pt idx="3">
                  <c:v>343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0AD-4953-B0FE-BCD41D6ADD8B}"/>
            </c:ext>
          </c:extLst>
        </c:ser>
        <c:ser>
          <c:idx val="1"/>
          <c:order val="1"/>
          <c:tx>
            <c:v>4 mA</c:v>
          </c:tx>
          <c:spPr>
            <a:ln w="254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LT'!$T$22:$T$25</c:f>
              <c:numCache>
                <c:formatCode>General</c:formatCode>
                <c:ptCount val="4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</c:numCache>
            </c:numRef>
          </c:xVal>
          <c:yVal>
            <c:numRef>
              <c:f>'HighCurrent LT'!$W$22:$W$25</c:f>
              <c:numCache>
                <c:formatCode>General</c:formatCode>
                <c:ptCount val="4"/>
                <c:pt idx="0">
                  <c:v>195</c:v>
                </c:pt>
                <c:pt idx="1">
                  <c:v>167</c:v>
                </c:pt>
                <c:pt idx="2">
                  <c:v>214</c:v>
                </c:pt>
                <c:pt idx="3">
                  <c:v>309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0AD-4953-B0FE-BCD41D6ADD8B}"/>
            </c:ext>
          </c:extLst>
        </c:ser>
        <c:ser>
          <c:idx val="2"/>
          <c:order val="2"/>
          <c:tx>
            <c:v>4.5 mA</c:v>
          </c:tx>
          <c:spPr>
            <a:ln w="254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LT'!$T$27:$T$29</c:f>
              <c:numCache>
                <c:formatCode>General</c:formatCode>
                <c:ptCount val="3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</c:numCache>
            </c:numRef>
          </c:xVal>
          <c:yVal>
            <c:numRef>
              <c:f>'HighCurrent LT'!$W$27:$W$29</c:f>
              <c:numCache>
                <c:formatCode>General</c:formatCode>
                <c:ptCount val="3"/>
                <c:pt idx="0">
                  <c:v>294</c:v>
                </c:pt>
                <c:pt idx="1">
                  <c:v>143</c:v>
                </c:pt>
                <c:pt idx="2">
                  <c:v>275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0AD-4953-B0FE-BCD41D6AD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827648"/>
        <c:axId val="96830208"/>
      </c:scatterChart>
      <c:valAx>
        <c:axId val="96827648"/>
        <c:scaling>
          <c:orientation val="minMax"/>
          <c:max val="4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Solenoid Current, 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830208"/>
        <c:crosses val="autoZero"/>
        <c:crossBetween val="midCat"/>
        <c:majorUnit val="150"/>
      </c:valAx>
      <c:valAx>
        <c:axId val="96830208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8276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 smtClean="0">
                <a:latin typeface="Century Gothic" panose="020B0502020202020204" pitchFamily="34" charset="0"/>
              </a:rPr>
              <a:t>Run Sequence</a:t>
            </a:r>
            <a:endParaRPr lang="en-US" b="1" dirty="0">
              <a:latin typeface="Century Gothic" panose="020B0502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621515350353932"/>
          <c:y val="0.27518357080364952"/>
          <c:w val="0.71974444245605662"/>
          <c:h val="0.53865571491063613"/>
        </c:manualLayout>
      </c:layout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'HighCurrent LT'!$AE$33:$AE$40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2</c:v>
                </c:pt>
                <c:pt idx="3">
                  <c:v>8</c:v>
                </c:pt>
                <c:pt idx="4">
                  <c:v>7</c:v>
                </c:pt>
                <c:pt idx="5">
                  <c:v>9</c:v>
                </c:pt>
                <c:pt idx="6">
                  <c:v>6</c:v>
                </c:pt>
                <c:pt idx="7">
                  <c:v>3</c:v>
                </c:pt>
              </c:numCache>
            </c:numRef>
          </c:xVal>
          <c:yVal>
            <c:numRef>
              <c:f>'HighCurrent LT'!$AI$33:$AI$40</c:f>
              <c:numCache>
                <c:formatCode>General</c:formatCode>
                <c:ptCount val="8"/>
                <c:pt idx="0">
                  <c:v>1085</c:v>
                </c:pt>
                <c:pt idx="1">
                  <c:v>10000</c:v>
                </c:pt>
                <c:pt idx="2">
                  <c:v>377</c:v>
                </c:pt>
                <c:pt idx="3">
                  <c:v>2583</c:v>
                </c:pt>
                <c:pt idx="4">
                  <c:v>512</c:v>
                </c:pt>
                <c:pt idx="5">
                  <c:v>343</c:v>
                </c:pt>
                <c:pt idx="6">
                  <c:v>5000</c:v>
                </c:pt>
                <c:pt idx="7">
                  <c:v>162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608-48BE-826F-EEB9FCD81C38}"/>
            </c:ext>
          </c:extLst>
        </c:ser>
        <c:ser>
          <c:idx val="2"/>
          <c:order val="1"/>
          <c:tx>
            <c:v>4 mA</c:v>
          </c:tx>
          <c:spPr>
            <a:ln w="25400" cap="rnd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'HighCurrent LT'!$AE$41:$AE$45</c:f>
              <c:numCache>
                <c:formatCode>General</c:formatCode>
                <c:ptCount val="5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15</c:v>
                </c:pt>
                <c:pt idx="4">
                  <c:v>17</c:v>
                </c:pt>
              </c:numCache>
            </c:numRef>
          </c:xVal>
          <c:yVal>
            <c:numRef>
              <c:f>'HighCurrent LT'!$AI$41:$AI$45</c:f>
              <c:numCache>
                <c:formatCode>General</c:formatCode>
                <c:ptCount val="5"/>
                <c:pt idx="0">
                  <c:v>183</c:v>
                </c:pt>
                <c:pt idx="1">
                  <c:v>214</c:v>
                </c:pt>
                <c:pt idx="2">
                  <c:v>309</c:v>
                </c:pt>
                <c:pt idx="3">
                  <c:v>167</c:v>
                </c:pt>
                <c:pt idx="4">
                  <c:v>195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608-48BE-826F-EEB9FCD81C38}"/>
            </c:ext>
          </c:extLst>
        </c:ser>
        <c:ser>
          <c:idx val="1"/>
          <c:order val="2"/>
          <c:tx>
            <c:v>4.5 mA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'HighCurrent LT'!$AE$46:$AE$49</c:f>
              <c:numCache>
                <c:formatCode>General</c:formatCode>
                <c:ptCount val="4"/>
                <c:pt idx="0">
                  <c:v>13</c:v>
                </c:pt>
                <c:pt idx="1">
                  <c:v>14</c:v>
                </c:pt>
                <c:pt idx="2">
                  <c:v>16</c:v>
                </c:pt>
                <c:pt idx="3">
                  <c:v>18</c:v>
                </c:pt>
              </c:numCache>
            </c:numRef>
          </c:xVal>
          <c:yVal>
            <c:numRef>
              <c:f>'HighCurrent LT'!$AI$46:$AI$49</c:f>
              <c:numCache>
                <c:formatCode>General</c:formatCode>
                <c:ptCount val="4"/>
                <c:pt idx="0">
                  <c:v>275</c:v>
                </c:pt>
                <c:pt idx="1">
                  <c:v>210</c:v>
                </c:pt>
                <c:pt idx="2">
                  <c:v>143</c:v>
                </c:pt>
                <c:pt idx="3">
                  <c:v>294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608-48BE-826F-EEB9FCD81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861568"/>
        <c:axId val="96876416"/>
      </c:scatterChart>
      <c:valAx>
        <c:axId val="96861568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Run Sequence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876416"/>
        <c:crosses val="autoZero"/>
        <c:crossBetween val="midCat"/>
      </c:valAx>
      <c:valAx>
        <c:axId val="96876416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8615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009191322675574"/>
          <c:y val="0.17442975878015249"/>
          <c:w val="0.46612905631114288"/>
          <c:h val="9.0114126359205085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>
                <a:latin typeface="Century Gothic" panose="020B0502020202020204" pitchFamily="34" charset="0"/>
              </a:rPr>
              <a:t>Beam Current=3 mA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630394829444439"/>
          <c:y val="0.30217863392075989"/>
          <c:w val="0.75582043043036329"/>
          <c:h val="0.49837325021872264"/>
        </c:manualLayout>
      </c:layout>
      <c:scatterChart>
        <c:scatterStyle val="lineMarker"/>
        <c:varyColors val="0"/>
        <c:ser>
          <c:idx val="0"/>
          <c:order val="0"/>
          <c:tx>
            <c:v>0 A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'HighCurrent LT'!$U$2:$U$4</c:f>
              <c:numCache>
                <c:formatCode>General</c:formatCode>
                <c:ptCount val="3"/>
                <c:pt idx="0">
                  <c:v>200</c:v>
                </c:pt>
                <c:pt idx="1">
                  <c:v>250</c:v>
                </c:pt>
                <c:pt idx="2">
                  <c:v>300</c:v>
                </c:pt>
              </c:numCache>
            </c:numRef>
          </c:xVal>
          <c:yVal>
            <c:numRef>
              <c:f>'HighCurrent LT'!$W$2:$W$4</c:f>
              <c:numCache>
                <c:formatCode>General</c:formatCode>
                <c:ptCount val="3"/>
                <c:pt idx="0">
                  <c:v>10000</c:v>
                </c:pt>
                <c:pt idx="1">
                  <c:v>10000</c:v>
                </c:pt>
                <c:pt idx="2">
                  <c:v>1085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8FB-45DD-ADB3-124CC04BE6FC}"/>
            </c:ext>
          </c:extLst>
        </c:ser>
        <c:ser>
          <c:idx val="1"/>
          <c:order val="1"/>
          <c:tx>
            <c:v>200 A</c:v>
          </c:tx>
          <c:spPr>
            <a:ln w="254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LT'!$U$6:$U$7</c:f>
              <c:numCache>
                <c:formatCode>General</c:formatCode>
                <c:ptCount val="2"/>
                <c:pt idx="0">
                  <c:v>200</c:v>
                </c:pt>
                <c:pt idx="1">
                  <c:v>300</c:v>
                </c:pt>
              </c:numCache>
            </c:numRef>
          </c:xVal>
          <c:yVal>
            <c:numRef>
              <c:f>'HighCurrent LT'!$W$6:$W$7</c:f>
              <c:numCache>
                <c:formatCode>General</c:formatCode>
                <c:ptCount val="2"/>
                <c:pt idx="0">
                  <c:v>377</c:v>
                </c:pt>
                <c:pt idx="1">
                  <c:v>162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8FB-45DD-ADB3-124CC04BE6FC}"/>
            </c:ext>
          </c:extLst>
        </c:ser>
        <c:ser>
          <c:idx val="2"/>
          <c:order val="2"/>
          <c:tx>
            <c:v>300 A</c:v>
          </c:tx>
          <c:spPr>
            <a:ln w="254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LT'!$U$9:$U$10</c:f>
              <c:numCache>
                <c:formatCode>General</c:formatCode>
                <c:ptCount val="2"/>
                <c:pt idx="0">
                  <c:v>200</c:v>
                </c:pt>
                <c:pt idx="1">
                  <c:v>300</c:v>
                </c:pt>
              </c:numCache>
            </c:numRef>
          </c:xVal>
          <c:yVal>
            <c:numRef>
              <c:f>'HighCurrent LT'!$W$9:$W$10</c:f>
              <c:numCache>
                <c:formatCode>General</c:formatCode>
                <c:ptCount val="2"/>
                <c:pt idx="0">
                  <c:v>512</c:v>
                </c:pt>
                <c:pt idx="1">
                  <c:v>2583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8FB-45DD-ADB3-124CC04BE6FC}"/>
            </c:ext>
          </c:extLst>
        </c:ser>
        <c:ser>
          <c:idx val="3"/>
          <c:order val="3"/>
          <c:tx>
            <c:v>400 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'HighCurrent LT'!$U$20</c:f>
              <c:numCache>
                <c:formatCode>General</c:formatCode>
                <c:ptCount val="1"/>
                <c:pt idx="0">
                  <c:v>300</c:v>
                </c:pt>
              </c:numCache>
            </c:numRef>
          </c:xVal>
          <c:yVal>
            <c:numRef>
              <c:f>'HighCurrent LT'!$W$20</c:f>
              <c:numCache>
                <c:formatCode>General</c:formatCode>
                <c:ptCount val="1"/>
                <c:pt idx="0">
                  <c:v>343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8FB-45DD-ADB3-124CC04BE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925568"/>
        <c:axId val="97472896"/>
      </c:scatterChart>
      <c:valAx>
        <c:axId val="96925568"/>
        <c:scaling>
          <c:orientation val="minMax"/>
          <c:max val="350"/>
          <c:min val="1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Gun HV, kV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7472896"/>
        <c:crosses val="autoZero"/>
        <c:crossBetween val="midCat"/>
      </c:valAx>
      <c:valAx>
        <c:axId val="97472896"/>
        <c:scaling>
          <c:logBase val="10"/>
          <c:orientation val="minMax"/>
          <c:max val="20000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9255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207020997375328"/>
          <c:y val="0.1595488063992001"/>
          <c:w val="0.75580907500198846"/>
          <c:h val="9.0114126359205099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42123901179"/>
          <c:y val="0.12986900942937687"/>
          <c:w val="0.82742487050229829"/>
          <c:h val="0.636129376462431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Replotted!$C$3</c:f>
              <c:strCache>
                <c:ptCount val="1"/>
                <c:pt idx="0">
                  <c:v>σ (V1),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Replotted!$C$4:$C$60</c:f>
              <c:numCache>
                <c:formatCode>General</c:formatCode>
                <c:ptCount val="57"/>
                <c:pt idx="0">
                  <c:v>1.7714383025665088</c:v>
                </c:pt>
                <c:pt idx="1">
                  <c:v>1.7775317151239896</c:v>
                </c:pt>
                <c:pt idx="2">
                  <c:v>1.7703509818196113</c:v>
                </c:pt>
                <c:pt idx="3">
                  <c:v>1.7626372197570574</c:v>
                </c:pt>
                <c:pt idx="4">
                  <c:v>1.707119991210011</c:v>
                </c:pt>
                <c:pt idx="5">
                  <c:v>1.6954909779692904</c:v>
                </c:pt>
                <c:pt idx="6">
                  <c:v>1.680154467060788</c:v>
                </c:pt>
                <c:pt idx="7">
                  <c:v>1.6048141435780767</c:v>
                </c:pt>
                <c:pt idx="8">
                  <c:v>1.5353178946985275</c:v>
                </c:pt>
                <c:pt idx="9">
                  <c:v>1.5436921625224862</c:v>
                </c:pt>
                <c:pt idx="10">
                  <c:v>1.4784778210867842</c:v>
                </c:pt>
                <c:pt idx="11">
                  <c:v>1.1002819992241182</c:v>
                </c:pt>
                <c:pt idx="12">
                  <c:v>0.6590004989506123</c:v>
                </c:pt>
                <c:pt idx="13">
                  <c:v>0.25373595147743172</c:v>
                </c:pt>
                <c:pt idx="14">
                  <c:v>0.43979284772196242</c:v>
                </c:pt>
                <c:pt idx="15">
                  <c:v>0.84338223811203772</c:v>
                </c:pt>
                <c:pt idx="16">
                  <c:v>1.1792026637481028</c:v>
                </c:pt>
                <c:pt idx="17">
                  <c:v>1.4507950673809222</c:v>
                </c:pt>
                <c:pt idx="18">
                  <c:v>1.447875928697034</c:v>
                </c:pt>
                <c:pt idx="19">
                  <c:v>1.1094016272520046</c:v>
                </c:pt>
                <c:pt idx="20">
                  <c:v>0.38867631407987169</c:v>
                </c:pt>
                <c:pt idx="21">
                  <c:v>0.42047246498304353</c:v>
                </c:pt>
                <c:pt idx="22">
                  <c:v>0.7486735430085526</c:v>
                </c:pt>
                <c:pt idx="23">
                  <c:v>1.1530675315813685</c:v>
                </c:pt>
                <c:pt idx="24">
                  <c:v>1.0345101722450554</c:v>
                </c:pt>
                <c:pt idx="25">
                  <c:v>0.54078980856764924</c:v>
                </c:pt>
                <c:pt idx="26">
                  <c:v>0.45355198231105187</c:v>
                </c:pt>
                <c:pt idx="27">
                  <c:v>0.58938173471838307</c:v>
                </c:pt>
                <c:pt idx="28">
                  <c:v>0.65869107903843915</c:v>
                </c:pt>
                <c:pt idx="29">
                  <c:v>0.55215481969899516</c:v>
                </c:pt>
                <c:pt idx="30">
                  <c:v>0.32188782703424007</c:v>
                </c:pt>
                <c:pt idx="31">
                  <c:v>0.49158718460105777</c:v>
                </c:pt>
                <c:pt idx="32">
                  <c:v>0.68473125657734668</c:v>
                </c:pt>
                <c:pt idx="33">
                  <c:v>0.86909186815824091</c:v>
                </c:pt>
                <c:pt idx="34">
                  <c:v>1.0323059624127422</c:v>
                </c:pt>
                <c:pt idx="35">
                  <c:v>1.0938292296777574</c:v>
                </c:pt>
                <c:pt idx="36">
                  <c:v>0.47538627599815425</c:v>
                </c:pt>
                <c:pt idx="37">
                  <c:v>0.49614092409934607</c:v>
                </c:pt>
                <c:pt idx="38">
                  <c:v>0.54158020785350747</c:v>
                </c:pt>
                <c:pt idx="39">
                  <c:v>0.63396219557602251</c:v>
                </c:pt>
                <c:pt idx="40">
                  <c:v>0.79356993570048762</c:v>
                </c:pt>
                <c:pt idx="41">
                  <c:v>0.91424616936166681</c:v>
                </c:pt>
                <c:pt idx="42">
                  <c:v>1.0069033226103989</c:v>
                </c:pt>
                <c:pt idx="43">
                  <c:v>1.0450082475498448</c:v>
                </c:pt>
                <c:pt idx="44">
                  <c:v>1.0616686632144217</c:v>
                </c:pt>
                <c:pt idx="45">
                  <c:v>1.0640041162883427</c:v>
                </c:pt>
                <c:pt idx="46">
                  <c:v>1.1167344563464239</c:v>
                </c:pt>
                <c:pt idx="47">
                  <c:v>1.464744686687045</c:v>
                </c:pt>
                <c:pt idx="48">
                  <c:v>1.7153883066381919</c:v>
                </c:pt>
                <c:pt idx="49">
                  <c:v>1.7361462077285947</c:v>
                </c:pt>
                <c:pt idx="50">
                  <c:v>1.6907160571416273</c:v>
                </c:pt>
                <c:pt idx="51">
                  <c:v>1.7376027069649349</c:v>
                </c:pt>
                <c:pt idx="52">
                  <c:v>1.8783317604925962</c:v>
                </c:pt>
                <c:pt idx="53">
                  <c:v>2.116564319664902</c:v>
                </c:pt>
                <c:pt idx="54">
                  <c:v>2.1718739146349115</c:v>
                </c:pt>
                <c:pt idx="55">
                  <c:v>2.0662010353547613</c:v>
                </c:pt>
                <c:pt idx="56">
                  <c:v>1.6395249569558308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33A-4A37-AFB6-98C005EE05FA}"/>
            </c:ext>
          </c:extLst>
        </c:ser>
        <c:ser>
          <c:idx val="1"/>
          <c:order val="1"/>
          <c:tx>
            <c:strRef>
              <c:f>Replotted!$D$3</c:f>
              <c:strCache>
                <c:ptCount val="1"/>
                <c:pt idx="0">
                  <c:v>σ (V2),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Replotted!$D$4:$D$60</c:f>
              <c:numCache>
                <c:formatCode>General</c:formatCode>
                <c:ptCount val="57"/>
                <c:pt idx="0">
                  <c:v>2.5119690784209006</c:v>
                </c:pt>
                <c:pt idx="1">
                  <c:v>2.5213890791052465</c:v>
                </c:pt>
                <c:pt idx="2">
                  <c:v>2.4851969175917197</c:v>
                </c:pt>
                <c:pt idx="3">
                  <c:v>2.5009833150129768</c:v>
                </c:pt>
                <c:pt idx="4">
                  <c:v>2.3915045763362728</c:v>
                </c:pt>
                <c:pt idx="5">
                  <c:v>2.4323698100441042</c:v>
                </c:pt>
                <c:pt idx="6">
                  <c:v>2.3315363095473605</c:v>
                </c:pt>
                <c:pt idx="7">
                  <c:v>2.2628467347257168</c:v>
                </c:pt>
                <c:pt idx="8">
                  <c:v>2.1948440439294674</c:v>
                </c:pt>
                <c:pt idx="9">
                  <c:v>2.1284673826623908</c:v>
                </c:pt>
                <c:pt idx="10">
                  <c:v>2.0618265039793906</c:v>
                </c:pt>
                <c:pt idx="11">
                  <c:v>1.490656986266597</c:v>
                </c:pt>
                <c:pt idx="12">
                  <c:v>0.84294860646523273</c:v>
                </c:pt>
                <c:pt idx="13">
                  <c:v>0.30378663758098867</c:v>
                </c:pt>
                <c:pt idx="14">
                  <c:v>0.74430565961926987</c:v>
                </c:pt>
                <c:pt idx="15">
                  <c:v>1.3821018344934446</c:v>
                </c:pt>
                <c:pt idx="16">
                  <c:v>1.8816707729469799</c:v>
                </c:pt>
                <c:pt idx="17">
                  <c:v>2.1798721372204066</c:v>
                </c:pt>
                <c:pt idx="18">
                  <c:v>2.1251493971127031</c:v>
                </c:pt>
                <c:pt idx="19">
                  <c:v>1.4858330123908887</c:v>
                </c:pt>
                <c:pt idx="20">
                  <c:v>0.48319607853282959</c:v>
                </c:pt>
                <c:pt idx="21">
                  <c:v>0.66358578459849615</c:v>
                </c:pt>
                <c:pt idx="22">
                  <c:v>1.1623996532386514</c:v>
                </c:pt>
                <c:pt idx="23">
                  <c:v>1.6893031546426971</c:v>
                </c:pt>
                <c:pt idx="24">
                  <c:v>1.3975865300411514</c:v>
                </c:pt>
                <c:pt idx="25">
                  <c:v>0.65120479782243179</c:v>
                </c:pt>
                <c:pt idx="26">
                  <c:v>0.66781218652804308</c:v>
                </c:pt>
                <c:pt idx="27">
                  <c:v>0.83871204647767206</c:v>
                </c:pt>
                <c:pt idx="28">
                  <c:v>0.8801993111570422</c:v>
                </c:pt>
                <c:pt idx="29">
                  <c:v>0.5944915342751701</c:v>
                </c:pt>
                <c:pt idx="30">
                  <c:v>0.33823225642027882</c:v>
                </c:pt>
                <c:pt idx="31">
                  <c:v>1.0635768882888617</c:v>
                </c:pt>
                <c:pt idx="32">
                  <c:v>1.5427121686008083</c:v>
                </c:pt>
                <c:pt idx="33">
                  <c:v>1.8952909586156392</c:v>
                </c:pt>
                <c:pt idx="34">
                  <c:v>2.1283667855313921</c:v>
                </c:pt>
                <c:pt idx="35">
                  <c:v>2.061171615264461</c:v>
                </c:pt>
                <c:pt idx="36">
                  <c:v>1.0149850998636805</c:v>
                </c:pt>
                <c:pt idx="37">
                  <c:v>1.0405102098749017</c:v>
                </c:pt>
                <c:pt idx="38">
                  <c:v>1.1641330352658443</c:v>
                </c:pt>
                <c:pt idx="39">
                  <c:v>1.4011619214805204</c:v>
                </c:pt>
                <c:pt idx="40">
                  <c:v>1.7081145183299826</c:v>
                </c:pt>
                <c:pt idx="41">
                  <c:v>1.9142449218822175</c:v>
                </c:pt>
                <c:pt idx="42">
                  <c:v>2.0253451564100895</c:v>
                </c:pt>
                <c:pt idx="43">
                  <c:v>2.0729993813595899</c:v>
                </c:pt>
                <c:pt idx="44">
                  <c:v>2.0147810684252092</c:v>
                </c:pt>
                <c:pt idx="45">
                  <c:v>2.0095393263805099</c:v>
                </c:pt>
                <c:pt idx="46">
                  <c:v>2.0716223384141736</c:v>
                </c:pt>
                <c:pt idx="47">
                  <c:v>2.7164752948603601</c:v>
                </c:pt>
                <c:pt idx="48">
                  <c:v>3.0553003187424452</c:v>
                </c:pt>
                <c:pt idx="49">
                  <c:v>3.0510337912240422</c:v>
                </c:pt>
                <c:pt idx="50">
                  <c:v>3.0441706577229377</c:v>
                </c:pt>
                <c:pt idx="51">
                  <c:v>2.9717122367031026</c:v>
                </c:pt>
                <c:pt idx="52">
                  <c:v>3.1391492279492645</c:v>
                </c:pt>
                <c:pt idx="53">
                  <c:v>3.557498665746083</c:v>
                </c:pt>
                <c:pt idx="54">
                  <c:v>3.2997460795413285</c:v>
                </c:pt>
                <c:pt idx="55">
                  <c:v>2.8980088170066871</c:v>
                </c:pt>
                <c:pt idx="56">
                  <c:v>1.9759657398209949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33A-4A37-AFB6-98C005EE05FA}"/>
            </c:ext>
          </c:extLst>
        </c:ser>
        <c:ser>
          <c:idx val="2"/>
          <c:order val="2"/>
          <c:tx>
            <c:strRef>
              <c:f>Replotted!$E$3</c:f>
              <c:strCache>
                <c:ptCount val="1"/>
                <c:pt idx="0">
                  <c:v>σ (V3),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Replotted!$E$4:$E$60</c:f>
              <c:numCache>
                <c:formatCode>General</c:formatCode>
                <c:ptCount val="57"/>
                <c:pt idx="0">
                  <c:v>4.5603136210968556</c:v>
                </c:pt>
                <c:pt idx="1">
                  <c:v>4.50532237437133</c:v>
                </c:pt>
                <c:pt idx="2">
                  <c:v>4.5844895455574788</c:v>
                </c:pt>
                <c:pt idx="3">
                  <c:v>4.4949450243023961</c:v>
                </c:pt>
                <c:pt idx="4">
                  <c:v>4.2199195236820843</c:v>
                </c:pt>
                <c:pt idx="5">
                  <c:v>4.3546991747868722</c:v>
                </c:pt>
                <c:pt idx="6">
                  <c:v>4.1896345126466379</c:v>
                </c:pt>
                <c:pt idx="7">
                  <c:v>4.1674730420488517</c:v>
                </c:pt>
                <c:pt idx="8">
                  <c:v>3.8946888770347701</c:v>
                </c:pt>
                <c:pt idx="9">
                  <c:v>3.8464143727362199</c:v>
                </c:pt>
                <c:pt idx="10">
                  <c:v>3.6760923923868654</c:v>
                </c:pt>
                <c:pt idx="11">
                  <c:v>2.5947796650245007</c:v>
                </c:pt>
                <c:pt idx="12">
                  <c:v>1.3283841002372347</c:v>
                </c:pt>
                <c:pt idx="13">
                  <c:v>0.73223071354928604</c:v>
                </c:pt>
                <c:pt idx="14">
                  <c:v>1.7583616786355807</c:v>
                </c:pt>
                <c:pt idx="15">
                  <c:v>2.9284134739489507</c:v>
                </c:pt>
                <c:pt idx="16">
                  <c:v>3.8168178006313602</c:v>
                </c:pt>
                <c:pt idx="17">
                  <c:v>4.2197902197860691</c:v>
                </c:pt>
                <c:pt idx="18">
                  <c:v>3.9431833402920438</c:v>
                </c:pt>
                <c:pt idx="19">
                  <c:v>2.7106423379168332</c:v>
                </c:pt>
                <c:pt idx="20">
                  <c:v>1.0128638715988121</c:v>
                </c:pt>
                <c:pt idx="21">
                  <c:v>1.5290543517046231</c:v>
                </c:pt>
                <c:pt idx="22">
                  <c:v>2.3938555609906689</c:v>
                </c:pt>
                <c:pt idx="23">
                  <c:v>3.1947875554925447</c:v>
                </c:pt>
                <c:pt idx="24">
                  <c:v>2.379127940938468</c:v>
                </c:pt>
                <c:pt idx="25">
                  <c:v>1.1963973727503121</c:v>
                </c:pt>
                <c:pt idx="26">
                  <c:v>1.3655618366171842</c:v>
                </c:pt>
                <c:pt idx="27">
                  <c:v>1.6044608563693317</c:v>
                </c:pt>
                <c:pt idx="28">
                  <c:v>1.5054478752978142</c:v>
                </c:pt>
                <c:pt idx="29">
                  <c:v>0.99689552057073105</c:v>
                </c:pt>
                <c:pt idx="30">
                  <c:v>0.90369700792823338</c:v>
                </c:pt>
                <c:pt idx="31">
                  <c:v>2.8517459961889831</c:v>
                </c:pt>
                <c:pt idx="32">
                  <c:v>3.8006720799104299</c:v>
                </c:pt>
                <c:pt idx="33">
                  <c:v>4.7607329665928049</c:v>
                </c:pt>
                <c:pt idx="34">
                  <c:v>5.2883321137283454</c:v>
                </c:pt>
                <c:pt idx="35">
                  <c:v>4.7759815435452699</c:v>
                </c:pt>
                <c:pt idx="36">
                  <c:v>2.7388970084015507</c:v>
                </c:pt>
                <c:pt idx="37">
                  <c:v>2.8909617326398056</c:v>
                </c:pt>
                <c:pt idx="38">
                  <c:v>3.2475521784256851</c:v>
                </c:pt>
                <c:pt idx="39">
                  <c:v>3.7624389141930572</c:v>
                </c:pt>
                <c:pt idx="40">
                  <c:v>4.4182552018807799</c:v>
                </c:pt>
                <c:pt idx="41">
                  <c:v>5.0525108613446239</c:v>
                </c:pt>
                <c:pt idx="42">
                  <c:v>5.1443033857655394</c:v>
                </c:pt>
                <c:pt idx="43">
                  <c:v>5.1708977185700018</c:v>
                </c:pt>
                <c:pt idx="44">
                  <c:v>4.9778924197132595</c:v>
                </c:pt>
                <c:pt idx="45">
                  <c:v>4.9099058806734472</c:v>
                </c:pt>
                <c:pt idx="46">
                  <c:v>5.0628558828152492</c:v>
                </c:pt>
                <c:pt idx="47">
                  <c:v>6.5887317736641426</c:v>
                </c:pt>
                <c:pt idx="48">
                  <c:v>6.9665760073119172</c:v>
                </c:pt>
                <c:pt idx="49">
                  <c:v>6.8697163424498013</c:v>
                </c:pt>
                <c:pt idx="50">
                  <c:v>6.8314298775021953</c:v>
                </c:pt>
                <c:pt idx="51">
                  <c:v>6.4946888236981977</c:v>
                </c:pt>
                <c:pt idx="52">
                  <c:v>7.1683096118769498</c:v>
                </c:pt>
                <c:pt idx="53">
                  <c:v>7.2243187426053384</c:v>
                </c:pt>
                <c:pt idx="54">
                  <c:v>6.0779491937706647</c:v>
                </c:pt>
                <c:pt idx="55">
                  <c:v>4.8546246671346447</c:v>
                </c:pt>
                <c:pt idx="56">
                  <c:v>2.3456088635577905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833A-4A37-AFB6-98C005EE0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676224"/>
        <c:axId val="88694784"/>
      </c:scatterChart>
      <c:valAx>
        <c:axId val="88676224"/>
        <c:scaling>
          <c:orientation val="minMax"/>
          <c:max val="15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B@cathode,</a:t>
                </a:r>
                <a:r>
                  <a:rPr lang="en-US" sz="1400" b="0" baseline="0">
                    <a:latin typeface="Century Gothic" panose="020B0502020202020204" pitchFamily="34" charset="0"/>
                  </a:rPr>
                  <a:t> Gauss</a:t>
                </a:r>
                <a:endParaRPr lang="en-US" sz="1400" b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88694784"/>
        <c:crossesAt val="-100"/>
        <c:crossBetween val="midCat"/>
        <c:majorUnit val="200"/>
      </c:valAx>
      <c:valAx>
        <c:axId val="886947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Beam Size (rms), mm</a:t>
                </a:r>
              </a:p>
            </c:rich>
          </c:tx>
          <c:layout>
            <c:manualLayout>
              <c:xMode val="edge"/>
              <c:yMode val="edge"/>
              <c:x val="2.2461081253732171E-2"/>
              <c:y val="0.1298690175708467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8676224"/>
        <c:crosses val="autoZero"/>
        <c:crossBetween val="midCat"/>
        <c:majorUnit val="2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2957668485883708"/>
          <c:y val="0.1639964442402124"/>
          <c:w val="0.2392034329042203"/>
          <c:h val="0.20094575736195561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37221736171866"/>
          <c:y val="0.10350181438560201"/>
          <c:w val="0.7911868655306975"/>
          <c:h val="0.5715063777721414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Replotted!$F$3</c:f>
              <c:strCache>
                <c:ptCount val="1"/>
                <c:pt idx="0">
                  <c:v>Slit1-V2</c:v>
                </c:pt>
              </c:strCache>
            </c:strRef>
          </c:tx>
          <c:spPr>
            <a:ln w="12700"/>
          </c:spPr>
          <c:marker>
            <c:spPr>
              <a:noFill/>
            </c:spPr>
          </c:marke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Replotted!$F$4:$F$60</c:f>
              <c:numCache>
                <c:formatCode>0.00</c:formatCode>
                <c:ptCount val="57"/>
                <c:pt idx="0">
                  <c:v>0</c:v>
                </c:pt>
                <c:pt idx="1">
                  <c:v>-1.718873385392472E-2</c:v>
                </c:pt>
                <c:pt idx="2">
                  <c:v>-0.22918311805232933</c:v>
                </c:pt>
                <c:pt idx="3">
                  <c:v>-4.0107045659157625E-2</c:v>
                </c:pt>
                <c:pt idx="4">
                  <c:v>-2.291831180523296E-2</c:v>
                </c:pt>
                <c:pt idx="5">
                  <c:v>-0.13178029288008936</c:v>
                </c:pt>
                <c:pt idx="6">
                  <c:v>3.4377467707849385E-2</c:v>
                </c:pt>
                <c:pt idx="7">
                  <c:v>-5.7295779513082346E-2</c:v>
                </c:pt>
                <c:pt idx="8">
                  <c:v>-0.16042818263663056</c:v>
                </c:pt>
                <c:pt idx="9">
                  <c:v>-0.25210142985756218</c:v>
                </c:pt>
                <c:pt idx="10">
                  <c:v>1.7188733853924665E-2</c:v>
                </c:pt>
                <c:pt idx="11">
                  <c:v>-0.18907607239317176</c:v>
                </c:pt>
                <c:pt idx="12">
                  <c:v>-1.1745634800181877</c:v>
                </c:pt>
                <c:pt idx="13">
                  <c:v>4.8758708365633066</c:v>
                </c:pt>
                <c:pt idx="14">
                  <c:v>0.7734930234266113</c:v>
                </c:pt>
                <c:pt idx="15">
                  <c:v>-0.34950425502980215</c:v>
                </c:pt>
                <c:pt idx="16">
                  <c:v>-0.6990085100596044</c:v>
                </c:pt>
                <c:pt idx="17">
                  <c:v>-1.5870930925123805</c:v>
                </c:pt>
                <c:pt idx="18">
                  <c:v>-1.2261296815799616</c:v>
                </c:pt>
                <c:pt idx="19">
                  <c:v>-1.3636395524113594</c:v>
                </c:pt>
                <c:pt idx="20">
                  <c:v>5.1680793120800255</c:v>
                </c:pt>
                <c:pt idx="21">
                  <c:v>5.953031491409253</c:v>
                </c:pt>
                <c:pt idx="22">
                  <c:v>8.0214091318315195E-2</c:v>
                </c:pt>
                <c:pt idx="23">
                  <c:v>-1.9537860813961072</c:v>
                </c:pt>
                <c:pt idx="24">
                  <c:v>-2.1142142640327379</c:v>
                </c:pt>
                <c:pt idx="25">
                  <c:v>3.0080284244368221</c:v>
                </c:pt>
                <c:pt idx="26">
                  <c:v>8.1703781585655406</c:v>
                </c:pt>
                <c:pt idx="27">
                  <c:v>1.0198648753328652</c:v>
                </c:pt>
                <c:pt idx="28">
                  <c:v>-0.20626480624709648</c:v>
                </c:pt>
                <c:pt idx="29">
                  <c:v>3.3346143676613909</c:v>
                </c:pt>
                <c:pt idx="30">
                  <c:v>45.263665815335031</c:v>
                </c:pt>
                <c:pt idx="31">
                  <c:v>4.5378257374361208</c:v>
                </c:pt>
                <c:pt idx="32">
                  <c:v>-0.1375098708313976</c:v>
                </c:pt>
                <c:pt idx="33">
                  <c:v>-1.9996227050065731</c:v>
                </c:pt>
                <c:pt idx="34">
                  <c:v>-3.0767833598525209</c:v>
                </c:pt>
                <c:pt idx="35">
                  <c:v>-3.6898482006425022</c:v>
                </c:pt>
                <c:pt idx="36">
                  <c:v>6.0733526283867274</c:v>
                </c:pt>
                <c:pt idx="37">
                  <c:v>4.8758708365633066</c:v>
                </c:pt>
                <c:pt idx="38">
                  <c:v>3.2544002763430759</c:v>
                </c:pt>
                <c:pt idx="39">
                  <c:v>0.80787049113446074</c:v>
                </c:pt>
                <c:pt idx="40">
                  <c:v>-0.65890146440044672</c:v>
                </c:pt>
                <c:pt idx="41">
                  <c:v>-1.8621128341751754</c:v>
                </c:pt>
                <c:pt idx="42">
                  <c:v>-2.9048960213132742</c:v>
                </c:pt>
                <c:pt idx="43">
                  <c:v>-2.910625599264582</c:v>
                </c:pt>
                <c:pt idx="44">
                  <c:v>-3.2715890101970007</c:v>
                </c:pt>
                <c:pt idx="45">
                  <c:v>-3.9763270982079129</c:v>
                </c:pt>
                <c:pt idx="46">
                  <c:v>-4.1252961249419267</c:v>
                </c:pt>
                <c:pt idx="47">
                  <c:v>-5.2368342474957243</c:v>
                </c:pt>
                <c:pt idx="48">
                  <c:v>-6.5660963321992334</c:v>
                </c:pt>
                <c:pt idx="49">
                  <c:v>-7.0531104580604342</c:v>
                </c:pt>
                <c:pt idx="50">
                  <c:v>-7.081758347816975</c:v>
                </c:pt>
                <c:pt idx="51">
                  <c:v>-7.3796964012850017</c:v>
                </c:pt>
                <c:pt idx="52">
                  <c:v>-7.5859612075321001</c:v>
                </c:pt>
                <c:pt idx="53">
                  <c:v>-8.5657190372058061</c:v>
                </c:pt>
                <c:pt idx="54">
                  <c:v>-9.8434149203475432</c:v>
                </c:pt>
                <c:pt idx="55">
                  <c:v>-9.3105641708758782</c:v>
                </c:pt>
                <c:pt idx="56">
                  <c:v>-10.152812129718187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630-4155-9B50-459860F4CA11}"/>
            </c:ext>
          </c:extLst>
        </c:ser>
        <c:ser>
          <c:idx val="1"/>
          <c:order val="1"/>
          <c:tx>
            <c:strRef>
              <c:f>Replotted!$G$3</c:f>
              <c:strCache>
                <c:ptCount val="1"/>
                <c:pt idx="0">
                  <c:v>Slit1-V3</c:v>
                </c:pt>
              </c:strCache>
            </c:strRef>
          </c:tx>
          <c:spPr>
            <a:ln w="12700"/>
          </c:spPr>
          <c:marker>
            <c:spPr>
              <a:noFill/>
            </c:spPr>
          </c:marke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Replotted!$G$4:$G$60</c:f>
              <c:numCache>
                <c:formatCode>0.00</c:formatCode>
                <c:ptCount val="57"/>
                <c:pt idx="0">
                  <c:v>0</c:v>
                </c:pt>
                <c:pt idx="1">
                  <c:v>-3.7528735581068924</c:v>
                </c:pt>
                <c:pt idx="2">
                  <c:v>-3.4778538164440969</c:v>
                </c:pt>
                <c:pt idx="3">
                  <c:v>-3.0080284244368221</c:v>
                </c:pt>
                <c:pt idx="4">
                  <c:v>-3.4090988810283984</c:v>
                </c:pt>
                <c:pt idx="5">
                  <c:v>-3.2945073220022336</c:v>
                </c:pt>
                <c:pt idx="6">
                  <c:v>-3.3575326794666243</c:v>
                </c:pt>
                <c:pt idx="7">
                  <c:v>-3.0710537819012127</c:v>
                </c:pt>
                <c:pt idx="8">
                  <c:v>-3.3976397251257819</c:v>
                </c:pt>
                <c:pt idx="9">
                  <c:v>-3.0080284244368221</c:v>
                </c:pt>
                <c:pt idx="10">
                  <c:v>-2.8074931961410341</c:v>
                </c:pt>
                <c:pt idx="11">
                  <c:v>-2.8762481315567325</c:v>
                </c:pt>
                <c:pt idx="12">
                  <c:v>-3.3460735235640078</c:v>
                </c:pt>
                <c:pt idx="13">
                  <c:v>17.331973302707404</c:v>
                </c:pt>
                <c:pt idx="14">
                  <c:v>1.3922874421679001</c:v>
                </c:pt>
                <c:pt idx="15">
                  <c:v>-2.6986312150661771</c:v>
                </c:pt>
                <c:pt idx="16">
                  <c:v>-4.3258313532377155</c:v>
                </c:pt>
                <c:pt idx="17">
                  <c:v>-6.0504343165814927</c:v>
                </c:pt>
                <c:pt idx="18">
                  <c:v>-5.2253750915931079</c:v>
                </c:pt>
                <c:pt idx="19">
                  <c:v>-4.4518820681664968</c:v>
                </c:pt>
                <c:pt idx="20">
                  <c:v>10.765876970508168</c:v>
                </c:pt>
                <c:pt idx="21">
                  <c:v>10.645555833530695</c:v>
                </c:pt>
                <c:pt idx="22">
                  <c:v>-1.9996227050065729</c:v>
                </c:pt>
                <c:pt idx="23">
                  <c:v>-6.7036062030306311</c:v>
                </c:pt>
                <c:pt idx="24">
                  <c:v>-7.5000175382624761</c:v>
                </c:pt>
                <c:pt idx="25">
                  <c:v>6.3712906818547523</c:v>
                </c:pt>
                <c:pt idx="26">
                  <c:v>13.80828286265284</c:v>
                </c:pt>
                <c:pt idx="27">
                  <c:v>3.6554707329346519</c:v>
                </c:pt>
                <c:pt idx="28">
                  <c:v>2.8647889756541201E-2</c:v>
                </c:pt>
                <c:pt idx="29">
                  <c:v>-5.9702202252631782</c:v>
                </c:pt>
                <c:pt idx="30">
                  <c:v>27.461867120620362</c:v>
                </c:pt>
                <c:pt idx="31">
                  <c:v>6.7551724045924058</c:v>
                </c:pt>
                <c:pt idx="32">
                  <c:v>-4.2857243075785583</c:v>
                </c:pt>
                <c:pt idx="33">
                  <c:v>-7.5343950059703255</c:v>
                </c:pt>
                <c:pt idx="34">
                  <c:v>-8.7891725773068288</c:v>
                </c:pt>
                <c:pt idx="35">
                  <c:v>-8.3995612766178684</c:v>
                </c:pt>
                <c:pt idx="36">
                  <c:v>8.7089584859885125</c:v>
                </c:pt>
                <c:pt idx="37">
                  <c:v>9.4366148858046586</c:v>
                </c:pt>
                <c:pt idx="38">
                  <c:v>7.4255330248954685</c:v>
                </c:pt>
                <c:pt idx="39">
                  <c:v>-1.8048170546620932</c:v>
                </c:pt>
                <c:pt idx="40">
                  <c:v>-4.7841975893423738</c:v>
                </c:pt>
                <c:pt idx="41">
                  <c:v>-7.0244625683038935</c:v>
                </c:pt>
                <c:pt idx="42">
                  <c:v>-8.9324120260895334</c:v>
                </c:pt>
                <c:pt idx="43">
                  <c:v>-8.3709133868613286</c:v>
                </c:pt>
                <c:pt idx="44">
                  <c:v>-8.6287443946701963</c:v>
                </c:pt>
                <c:pt idx="45">
                  <c:v>-11.14975869324582</c:v>
                </c:pt>
                <c:pt idx="46">
                  <c:v>-7.8208739035357375</c:v>
                </c:pt>
                <c:pt idx="47">
                  <c:v>-12.70820389600166</c:v>
                </c:pt>
                <c:pt idx="48">
                  <c:v>-15.825094301513339</c:v>
                </c:pt>
                <c:pt idx="49">
                  <c:v>-16.547021123378176</c:v>
                </c:pt>
                <c:pt idx="50">
                  <c:v>-17.85909447422776</c:v>
                </c:pt>
                <c:pt idx="51">
                  <c:v>-18.025252234815699</c:v>
                </c:pt>
                <c:pt idx="52">
                  <c:v>-17.670018401834589</c:v>
                </c:pt>
                <c:pt idx="53">
                  <c:v>-21.308300400915314</c:v>
                </c:pt>
                <c:pt idx="54">
                  <c:v>-23.514187912168985</c:v>
                </c:pt>
                <c:pt idx="55">
                  <c:v>-17.074142294898529</c:v>
                </c:pt>
                <c:pt idx="56">
                  <c:v>-33.013828155438034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E630-4155-9B50-459860F4C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733184"/>
        <c:axId val="88911872"/>
      </c:scatterChart>
      <c:valAx>
        <c:axId val="88733184"/>
        <c:scaling>
          <c:orientation val="minMax"/>
          <c:max val="15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B@cathode,</a:t>
                </a:r>
                <a:r>
                  <a:rPr lang="en-US" sz="1400" b="0" baseline="0">
                    <a:latin typeface="Century Gothic" panose="020B0502020202020204" pitchFamily="34" charset="0"/>
                  </a:rPr>
                  <a:t> Gauss</a:t>
                </a:r>
                <a:endParaRPr lang="en-US" sz="1400" b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88911872"/>
        <c:crossesAt val="-100"/>
        <c:crossBetween val="midCat"/>
        <c:majorUnit val="200"/>
      </c:valAx>
      <c:valAx>
        <c:axId val="88911872"/>
        <c:scaling>
          <c:orientation val="minMax"/>
          <c:max val="50"/>
          <c:min val="-50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Rotation Angle, degree</a:t>
                </a:r>
              </a:p>
            </c:rich>
          </c:tx>
          <c:layout>
            <c:manualLayout>
              <c:xMode val="edge"/>
              <c:yMode val="edge"/>
              <c:x val="5.0871764644845434E-2"/>
              <c:y val="2.3380901168896611E-2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8733184"/>
        <c:crosses val="autoZero"/>
        <c:crossBetween val="midCat"/>
        <c:majorUnit val="15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1646183115999384"/>
          <c:y val="0.13958031349200165"/>
          <c:w val="0.20470583538168841"/>
          <c:h val="0.1759894246795792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03212239796159"/>
          <c:y val="4.5291382429668972E-2"/>
          <c:w val="0.73923663417294916"/>
          <c:h val="0.7490138542432386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'0A'!$AL$6</c:f>
              <c:strCache>
                <c:ptCount val="1"/>
                <c:pt idx="0">
                  <c:v>Bz, T</c:v>
                </c:pt>
              </c:strCache>
            </c:strRef>
          </c:tx>
          <c:spPr>
            <a:ln w="2857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'0A'!$AK$7:$AK$2007</c:f>
              <c:numCache>
                <c:formatCode>General</c:formatCode>
                <c:ptCount val="2001"/>
                <c:pt idx="0">
                  <c:v>-7.0799999999999988E-2</c:v>
                </c:pt>
                <c:pt idx="1">
                  <c:v>-6.9799999999999987E-2</c:v>
                </c:pt>
                <c:pt idx="2">
                  <c:v>-6.8799999999999986E-2</c:v>
                </c:pt>
                <c:pt idx="3">
                  <c:v>-6.7799999999999985E-2</c:v>
                </c:pt>
                <c:pt idx="4">
                  <c:v>-6.6799999999999984E-2</c:v>
                </c:pt>
                <c:pt idx="5">
                  <c:v>-6.5799999999999984E-2</c:v>
                </c:pt>
                <c:pt idx="6">
                  <c:v>-6.4799999999999983E-2</c:v>
                </c:pt>
                <c:pt idx="7">
                  <c:v>-6.3799999999999982E-2</c:v>
                </c:pt>
                <c:pt idx="8">
                  <c:v>-6.2799999999999981E-2</c:v>
                </c:pt>
                <c:pt idx="9">
                  <c:v>-6.179999999999998E-2</c:v>
                </c:pt>
                <c:pt idx="10">
                  <c:v>-6.0799999999999986E-2</c:v>
                </c:pt>
                <c:pt idx="11">
                  <c:v>-5.9799999999999985E-2</c:v>
                </c:pt>
                <c:pt idx="12">
                  <c:v>-5.8799999999999984E-2</c:v>
                </c:pt>
                <c:pt idx="13">
                  <c:v>-5.7799999999999983E-2</c:v>
                </c:pt>
                <c:pt idx="14">
                  <c:v>-5.6799999999999982E-2</c:v>
                </c:pt>
                <c:pt idx="15">
                  <c:v>-5.5799999999999982E-2</c:v>
                </c:pt>
                <c:pt idx="16">
                  <c:v>-5.4799999999999988E-2</c:v>
                </c:pt>
                <c:pt idx="17">
                  <c:v>-5.379999999999998E-2</c:v>
                </c:pt>
                <c:pt idx="18">
                  <c:v>-5.2799999999999986E-2</c:v>
                </c:pt>
                <c:pt idx="19">
                  <c:v>-5.1799999999999978E-2</c:v>
                </c:pt>
                <c:pt idx="20">
                  <c:v>-5.0799999999999984E-2</c:v>
                </c:pt>
                <c:pt idx="21">
                  <c:v>-4.9799999999999983E-2</c:v>
                </c:pt>
                <c:pt idx="22">
                  <c:v>-4.8799999999999982E-2</c:v>
                </c:pt>
                <c:pt idx="23">
                  <c:v>-4.7799999999999981E-2</c:v>
                </c:pt>
                <c:pt idx="24">
                  <c:v>-4.6799999999999981E-2</c:v>
                </c:pt>
                <c:pt idx="25">
                  <c:v>-4.579999999999998E-2</c:v>
                </c:pt>
                <c:pt idx="26">
                  <c:v>-4.4799999999999986E-2</c:v>
                </c:pt>
                <c:pt idx="27">
                  <c:v>-4.3799999999999978E-2</c:v>
                </c:pt>
                <c:pt idx="28">
                  <c:v>-4.2799999999999984E-2</c:v>
                </c:pt>
                <c:pt idx="29">
                  <c:v>-4.1799999999999976E-2</c:v>
                </c:pt>
                <c:pt idx="30">
                  <c:v>-4.0799999999999982E-2</c:v>
                </c:pt>
                <c:pt idx="31">
                  <c:v>-3.9799999999999981E-2</c:v>
                </c:pt>
                <c:pt idx="32">
                  <c:v>-3.879999999999998E-2</c:v>
                </c:pt>
                <c:pt idx="33">
                  <c:v>-3.7799999999999986E-2</c:v>
                </c:pt>
                <c:pt idx="34">
                  <c:v>-3.6799999999999986E-2</c:v>
                </c:pt>
                <c:pt idx="35">
                  <c:v>-3.5799999999999985E-2</c:v>
                </c:pt>
                <c:pt idx="36">
                  <c:v>-3.4799999999999984E-2</c:v>
                </c:pt>
                <c:pt idx="37">
                  <c:v>-3.3799999999999983E-2</c:v>
                </c:pt>
                <c:pt idx="38">
                  <c:v>-3.2799999999999982E-2</c:v>
                </c:pt>
                <c:pt idx="39">
                  <c:v>-3.1799999999999981E-2</c:v>
                </c:pt>
                <c:pt idx="40">
                  <c:v>-3.0799999999999984E-2</c:v>
                </c:pt>
                <c:pt idx="41">
                  <c:v>-2.9799999999999986E-2</c:v>
                </c:pt>
                <c:pt idx="42">
                  <c:v>-2.8799999999999982E-2</c:v>
                </c:pt>
                <c:pt idx="43">
                  <c:v>-2.7799999999999984E-2</c:v>
                </c:pt>
                <c:pt idx="44">
                  <c:v>-2.679999999999998E-2</c:v>
                </c:pt>
                <c:pt idx="45">
                  <c:v>-2.5799999999999983E-2</c:v>
                </c:pt>
                <c:pt idx="46">
                  <c:v>-2.4799999999999985E-2</c:v>
                </c:pt>
                <c:pt idx="47">
                  <c:v>-2.3799999999999981E-2</c:v>
                </c:pt>
                <c:pt idx="48">
                  <c:v>-2.2799999999999983E-2</c:v>
                </c:pt>
                <c:pt idx="49">
                  <c:v>-2.1799999999999979E-2</c:v>
                </c:pt>
                <c:pt idx="50">
                  <c:v>-2.0799999999999982E-2</c:v>
                </c:pt>
                <c:pt idx="51">
                  <c:v>-1.9799999999999988E-2</c:v>
                </c:pt>
                <c:pt idx="52">
                  <c:v>-1.879999999999998E-2</c:v>
                </c:pt>
                <c:pt idx="53">
                  <c:v>-1.7799999999999986E-2</c:v>
                </c:pt>
                <c:pt idx="54">
                  <c:v>-1.6799999999999978E-2</c:v>
                </c:pt>
                <c:pt idx="55">
                  <c:v>-1.5799999999999984E-2</c:v>
                </c:pt>
                <c:pt idx="56">
                  <c:v>-1.4799999999999987E-2</c:v>
                </c:pt>
                <c:pt idx="57">
                  <c:v>-1.3799999999999981E-2</c:v>
                </c:pt>
                <c:pt idx="58">
                  <c:v>-1.2799999999999985E-2</c:v>
                </c:pt>
                <c:pt idx="59">
                  <c:v>-1.1799999999999979E-2</c:v>
                </c:pt>
                <c:pt idx="60">
                  <c:v>-1.0799999999999983E-2</c:v>
                </c:pt>
                <c:pt idx="61">
                  <c:v>-9.7999999999999858E-3</c:v>
                </c:pt>
                <c:pt idx="62">
                  <c:v>-8.7999999999999814E-3</c:v>
                </c:pt>
                <c:pt idx="63">
                  <c:v>-7.7999999999999849E-3</c:v>
                </c:pt>
                <c:pt idx="64">
                  <c:v>-6.7999999999999797E-3</c:v>
                </c:pt>
                <c:pt idx="65">
                  <c:v>-5.7999999999999831E-3</c:v>
                </c:pt>
                <c:pt idx="66">
                  <c:v>-4.7999999999999866E-3</c:v>
                </c:pt>
                <c:pt idx="67">
                  <c:v>-3.7999999999999813E-3</c:v>
                </c:pt>
                <c:pt idx="68">
                  <c:v>-2.7999999999999848E-3</c:v>
                </c:pt>
                <c:pt idx="69">
                  <c:v>-1.7999999999999794E-3</c:v>
                </c:pt>
                <c:pt idx="70">
                  <c:v>-7.9999999999998291E-4</c:v>
                </c:pt>
                <c:pt idx="71">
                  <c:v>2.0000000000001351E-4</c:v>
                </c:pt>
                <c:pt idx="72">
                  <c:v>1.2000000000000188E-3</c:v>
                </c:pt>
                <c:pt idx="73">
                  <c:v>2.2000000000000153E-3</c:v>
                </c:pt>
                <c:pt idx="74">
                  <c:v>3.2000000000000205E-3</c:v>
                </c:pt>
                <c:pt idx="75">
                  <c:v>4.2000000000000171E-3</c:v>
                </c:pt>
                <c:pt idx="76">
                  <c:v>5.2000000000000136E-3</c:v>
                </c:pt>
                <c:pt idx="77">
                  <c:v>6.2000000000000189E-3</c:v>
                </c:pt>
                <c:pt idx="78">
                  <c:v>7.2000000000000154E-3</c:v>
                </c:pt>
                <c:pt idx="79">
                  <c:v>8.2000000000000198E-3</c:v>
                </c:pt>
                <c:pt idx="80">
                  <c:v>9.2000000000000172E-3</c:v>
                </c:pt>
                <c:pt idx="81">
                  <c:v>1.0200000000000013E-2</c:v>
                </c:pt>
                <c:pt idx="82">
                  <c:v>1.120000000000001E-2</c:v>
                </c:pt>
                <c:pt idx="83">
                  <c:v>1.2200000000000023E-2</c:v>
                </c:pt>
                <c:pt idx="84">
                  <c:v>1.3200000000000021E-2</c:v>
                </c:pt>
                <c:pt idx="85">
                  <c:v>1.4200000000000016E-2</c:v>
                </c:pt>
                <c:pt idx="86">
                  <c:v>1.5200000000000014E-2</c:v>
                </c:pt>
                <c:pt idx="87">
                  <c:v>1.620000000000001E-2</c:v>
                </c:pt>
                <c:pt idx="88">
                  <c:v>1.7200000000000024E-2</c:v>
                </c:pt>
                <c:pt idx="89">
                  <c:v>1.8200000000000022E-2</c:v>
                </c:pt>
                <c:pt idx="90">
                  <c:v>1.9200000000000016E-2</c:v>
                </c:pt>
                <c:pt idx="91">
                  <c:v>2.0200000000000013E-2</c:v>
                </c:pt>
                <c:pt idx="92">
                  <c:v>2.1200000000000011E-2</c:v>
                </c:pt>
                <c:pt idx="93">
                  <c:v>2.2200000000000025E-2</c:v>
                </c:pt>
                <c:pt idx="94">
                  <c:v>2.3200000000000019E-2</c:v>
                </c:pt>
                <c:pt idx="95">
                  <c:v>2.4200000000000017E-2</c:v>
                </c:pt>
                <c:pt idx="96">
                  <c:v>2.5200000000000014E-2</c:v>
                </c:pt>
                <c:pt idx="97">
                  <c:v>2.6200000000000011E-2</c:v>
                </c:pt>
                <c:pt idx="98">
                  <c:v>2.7200000000000023E-2</c:v>
                </c:pt>
                <c:pt idx="99">
                  <c:v>2.820000000000002E-2</c:v>
                </c:pt>
                <c:pt idx="100">
                  <c:v>2.9200000000000018E-2</c:v>
                </c:pt>
                <c:pt idx="101">
                  <c:v>3.0200000000000015E-2</c:v>
                </c:pt>
                <c:pt idx="102">
                  <c:v>3.1200000000000009E-2</c:v>
                </c:pt>
                <c:pt idx="103">
                  <c:v>3.2200000000000027E-2</c:v>
                </c:pt>
                <c:pt idx="104">
                  <c:v>3.3200000000000021E-2</c:v>
                </c:pt>
                <c:pt idx="105">
                  <c:v>3.4200000000000015E-2</c:v>
                </c:pt>
                <c:pt idx="106">
                  <c:v>3.5200000000000016E-2</c:v>
                </c:pt>
                <c:pt idx="107">
                  <c:v>3.620000000000001E-2</c:v>
                </c:pt>
                <c:pt idx="108">
                  <c:v>3.7200000000000025E-2</c:v>
                </c:pt>
                <c:pt idx="109">
                  <c:v>3.8200000000000019E-2</c:v>
                </c:pt>
                <c:pt idx="110">
                  <c:v>3.920000000000002E-2</c:v>
                </c:pt>
                <c:pt idx="111">
                  <c:v>4.0200000000000014E-2</c:v>
                </c:pt>
                <c:pt idx="112">
                  <c:v>4.1200000000000007E-2</c:v>
                </c:pt>
                <c:pt idx="113">
                  <c:v>4.2200000000000022E-2</c:v>
                </c:pt>
                <c:pt idx="114">
                  <c:v>4.3200000000000023E-2</c:v>
                </c:pt>
                <c:pt idx="115">
                  <c:v>4.4200000000000017E-2</c:v>
                </c:pt>
                <c:pt idx="116">
                  <c:v>4.5200000000000011E-2</c:v>
                </c:pt>
                <c:pt idx="117">
                  <c:v>4.6200000000000012E-2</c:v>
                </c:pt>
                <c:pt idx="118">
                  <c:v>4.7200000000000027E-2</c:v>
                </c:pt>
                <c:pt idx="119">
                  <c:v>4.8200000000000021E-2</c:v>
                </c:pt>
                <c:pt idx="120">
                  <c:v>4.9200000000000015E-2</c:v>
                </c:pt>
                <c:pt idx="121">
                  <c:v>5.0200000000000015E-2</c:v>
                </c:pt>
                <c:pt idx="122">
                  <c:v>5.1200000000000009E-2</c:v>
                </c:pt>
                <c:pt idx="123">
                  <c:v>5.2200000000000024E-2</c:v>
                </c:pt>
                <c:pt idx="124">
                  <c:v>5.3200000000000018E-2</c:v>
                </c:pt>
                <c:pt idx="125">
                  <c:v>5.4200000000000019E-2</c:v>
                </c:pt>
                <c:pt idx="126">
                  <c:v>5.5200000000000013E-2</c:v>
                </c:pt>
                <c:pt idx="127">
                  <c:v>5.6200000000000007E-2</c:v>
                </c:pt>
                <c:pt idx="128">
                  <c:v>5.7200000000000022E-2</c:v>
                </c:pt>
                <c:pt idx="129">
                  <c:v>5.8200000000000023E-2</c:v>
                </c:pt>
                <c:pt idx="130">
                  <c:v>5.9200000000000016E-2</c:v>
                </c:pt>
                <c:pt idx="131">
                  <c:v>6.020000000000001E-2</c:v>
                </c:pt>
                <c:pt idx="132">
                  <c:v>6.1200000000000011E-2</c:v>
                </c:pt>
                <c:pt idx="133">
                  <c:v>6.2200000000000026E-2</c:v>
                </c:pt>
                <c:pt idx="134">
                  <c:v>6.320000000000002E-2</c:v>
                </c:pt>
                <c:pt idx="135">
                  <c:v>6.4200000000000021E-2</c:v>
                </c:pt>
                <c:pt idx="136">
                  <c:v>6.5200000000000008E-2</c:v>
                </c:pt>
                <c:pt idx="137">
                  <c:v>6.6200000000000009E-2</c:v>
                </c:pt>
                <c:pt idx="138">
                  <c:v>6.7200000000000024E-2</c:v>
                </c:pt>
                <c:pt idx="139">
                  <c:v>6.8200000000000024E-2</c:v>
                </c:pt>
                <c:pt idx="140">
                  <c:v>6.9200000000000012E-2</c:v>
                </c:pt>
                <c:pt idx="141">
                  <c:v>7.0200000000000012E-2</c:v>
                </c:pt>
                <c:pt idx="142">
                  <c:v>7.1200000000000013E-2</c:v>
                </c:pt>
                <c:pt idx="143">
                  <c:v>7.2200000000000028E-2</c:v>
                </c:pt>
                <c:pt idx="144">
                  <c:v>7.3200000000000015E-2</c:v>
                </c:pt>
                <c:pt idx="145">
                  <c:v>7.4200000000000016E-2</c:v>
                </c:pt>
                <c:pt idx="146">
                  <c:v>7.5200000000000017E-2</c:v>
                </c:pt>
                <c:pt idx="147">
                  <c:v>7.6200000000000004E-2</c:v>
                </c:pt>
                <c:pt idx="148">
                  <c:v>7.7200000000000019E-2</c:v>
                </c:pt>
                <c:pt idx="149">
                  <c:v>7.8200000000000019E-2</c:v>
                </c:pt>
                <c:pt idx="150">
                  <c:v>7.920000000000002E-2</c:v>
                </c:pt>
                <c:pt idx="151">
                  <c:v>8.0200000000000007E-2</c:v>
                </c:pt>
                <c:pt idx="152">
                  <c:v>8.1200000000000008E-2</c:v>
                </c:pt>
                <c:pt idx="153">
                  <c:v>8.2200000000000023E-2</c:v>
                </c:pt>
                <c:pt idx="154">
                  <c:v>8.3200000000000024E-2</c:v>
                </c:pt>
                <c:pt idx="155">
                  <c:v>8.4200000000000011E-2</c:v>
                </c:pt>
                <c:pt idx="156">
                  <c:v>8.5200000000000012E-2</c:v>
                </c:pt>
                <c:pt idx="157">
                  <c:v>8.6200000000000013E-2</c:v>
                </c:pt>
                <c:pt idx="158">
                  <c:v>8.7200000000000027E-2</c:v>
                </c:pt>
                <c:pt idx="159">
                  <c:v>8.8200000000000014E-2</c:v>
                </c:pt>
                <c:pt idx="160">
                  <c:v>8.9200000000000015E-2</c:v>
                </c:pt>
                <c:pt idx="161">
                  <c:v>9.020000000000003E-2</c:v>
                </c:pt>
                <c:pt idx="162">
                  <c:v>9.1200000000000003E-2</c:v>
                </c:pt>
                <c:pt idx="163">
                  <c:v>9.2200000000000018E-2</c:v>
                </c:pt>
                <c:pt idx="164">
                  <c:v>9.3200000000000005E-2</c:v>
                </c:pt>
                <c:pt idx="165">
                  <c:v>9.420000000000002E-2</c:v>
                </c:pt>
                <c:pt idx="166">
                  <c:v>9.5200000000000035E-2</c:v>
                </c:pt>
                <c:pt idx="167">
                  <c:v>9.6200000000000008E-2</c:v>
                </c:pt>
                <c:pt idx="168">
                  <c:v>9.7200000000000022E-2</c:v>
                </c:pt>
                <c:pt idx="169">
                  <c:v>9.820000000000001E-2</c:v>
                </c:pt>
                <c:pt idx="170">
                  <c:v>9.920000000000001E-2</c:v>
                </c:pt>
                <c:pt idx="171">
                  <c:v>0.10020000000000003</c:v>
                </c:pt>
                <c:pt idx="172">
                  <c:v>0.10120000000000001</c:v>
                </c:pt>
                <c:pt idx="173">
                  <c:v>0.10220000000000003</c:v>
                </c:pt>
                <c:pt idx="174">
                  <c:v>0.1032</c:v>
                </c:pt>
                <c:pt idx="175">
                  <c:v>0.10420000000000001</c:v>
                </c:pt>
                <c:pt idx="176">
                  <c:v>0.10520000000000003</c:v>
                </c:pt>
                <c:pt idx="177">
                  <c:v>0.10620000000000002</c:v>
                </c:pt>
                <c:pt idx="178">
                  <c:v>0.10720000000000002</c:v>
                </c:pt>
                <c:pt idx="179">
                  <c:v>0.1082</c:v>
                </c:pt>
                <c:pt idx="180">
                  <c:v>0.10920000000000002</c:v>
                </c:pt>
                <c:pt idx="181">
                  <c:v>0.11020000000000003</c:v>
                </c:pt>
                <c:pt idx="182">
                  <c:v>0.11120000000000001</c:v>
                </c:pt>
                <c:pt idx="183">
                  <c:v>0.11220000000000002</c:v>
                </c:pt>
                <c:pt idx="184">
                  <c:v>0.11320000000000001</c:v>
                </c:pt>
                <c:pt idx="185">
                  <c:v>0.11420000000000002</c:v>
                </c:pt>
                <c:pt idx="186">
                  <c:v>0.11520000000000002</c:v>
                </c:pt>
                <c:pt idx="187">
                  <c:v>0.11620000000000001</c:v>
                </c:pt>
                <c:pt idx="188">
                  <c:v>0.11720000000000003</c:v>
                </c:pt>
                <c:pt idx="189">
                  <c:v>0.1182</c:v>
                </c:pt>
                <c:pt idx="190">
                  <c:v>0.11920000000000001</c:v>
                </c:pt>
                <c:pt idx="191">
                  <c:v>0.12020000000000003</c:v>
                </c:pt>
                <c:pt idx="192">
                  <c:v>0.12120000000000002</c:v>
                </c:pt>
                <c:pt idx="193">
                  <c:v>0.12220000000000003</c:v>
                </c:pt>
                <c:pt idx="194">
                  <c:v>0.1232</c:v>
                </c:pt>
                <c:pt idx="195">
                  <c:v>0.12420000000000002</c:v>
                </c:pt>
                <c:pt idx="196">
                  <c:v>0.12520000000000003</c:v>
                </c:pt>
                <c:pt idx="197">
                  <c:v>0.12620000000000001</c:v>
                </c:pt>
                <c:pt idx="198">
                  <c:v>0.12720000000000004</c:v>
                </c:pt>
                <c:pt idx="199">
                  <c:v>0.12820000000000001</c:v>
                </c:pt>
                <c:pt idx="200">
                  <c:v>0.12920000000000001</c:v>
                </c:pt>
                <c:pt idx="201">
                  <c:v>0.13020000000000004</c:v>
                </c:pt>
                <c:pt idx="202">
                  <c:v>0.13120000000000001</c:v>
                </c:pt>
                <c:pt idx="203">
                  <c:v>0.13220000000000001</c:v>
                </c:pt>
                <c:pt idx="204">
                  <c:v>0.13320000000000001</c:v>
                </c:pt>
                <c:pt idx="205">
                  <c:v>0.13420000000000001</c:v>
                </c:pt>
                <c:pt idx="206">
                  <c:v>0.13520000000000004</c:v>
                </c:pt>
                <c:pt idx="207">
                  <c:v>0.13620000000000002</c:v>
                </c:pt>
                <c:pt idx="208">
                  <c:v>0.13720000000000002</c:v>
                </c:pt>
                <c:pt idx="209">
                  <c:v>0.13819999999999999</c:v>
                </c:pt>
                <c:pt idx="210">
                  <c:v>0.13920000000000002</c:v>
                </c:pt>
                <c:pt idx="211">
                  <c:v>0.14020000000000002</c:v>
                </c:pt>
                <c:pt idx="212">
                  <c:v>0.14120000000000002</c:v>
                </c:pt>
                <c:pt idx="213">
                  <c:v>0.14220000000000002</c:v>
                </c:pt>
                <c:pt idx="214">
                  <c:v>0.14319999999999999</c:v>
                </c:pt>
                <c:pt idx="215">
                  <c:v>0.14420000000000002</c:v>
                </c:pt>
                <c:pt idx="216">
                  <c:v>0.14520000000000002</c:v>
                </c:pt>
                <c:pt idx="217">
                  <c:v>0.1462</c:v>
                </c:pt>
                <c:pt idx="218">
                  <c:v>0.14720000000000003</c:v>
                </c:pt>
                <c:pt idx="219">
                  <c:v>0.1482</c:v>
                </c:pt>
                <c:pt idx="220">
                  <c:v>0.14920000000000003</c:v>
                </c:pt>
                <c:pt idx="221">
                  <c:v>0.15020000000000003</c:v>
                </c:pt>
                <c:pt idx="222">
                  <c:v>0.1512</c:v>
                </c:pt>
                <c:pt idx="223">
                  <c:v>0.15220000000000003</c:v>
                </c:pt>
                <c:pt idx="224">
                  <c:v>0.1532</c:v>
                </c:pt>
                <c:pt idx="225">
                  <c:v>0.1542</c:v>
                </c:pt>
                <c:pt idx="226">
                  <c:v>0.15520000000000003</c:v>
                </c:pt>
                <c:pt idx="227">
                  <c:v>0.15620000000000001</c:v>
                </c:pt>
                <c:pt idx="228">
                  <c:v>0.15720000000000003</c:v>
                </c:pt>
                <c:pt idx="229">
                  <c:v>0.15820000000000001</c:v>
                </c:pt>
                <c:pt idx="230">
                  <c:v>0.15920000000000001</c:v>
                </c:pt>
                <c:pt idx="231">
                  <c:v>0.16020000000000004</c:v>
                </c:pt>
                <c:pt idx="232">
                  <c:v>0.16120000000000001</c:v>
                </c:pt>
                <c:pt idx="233">
                  <c:v>0.16220000000000001</c:v>
                </c:pt>
                <c:pt idx="234">
                  <c:v>0.16320000000000001</c:v>
                </c:pt>
                <c:pt idx="235">
                  <c:v>0.16420000000000001</c:v>
                </c:pt>
                <c:pt idx="236">
                  <c:v>0.16520000000000004</c:v>
                </c:pt>
                <c:pt idx="237">
                  <c:v>0.16620000000000001</c:v>
                </c:pt>
                <c:pt idx="238">
                  <c:v>0.16720000000000002</c:v>
                </c:pt>
                <c:pt idx="239">
                  <c:v>0.16820000000000002</c:v>
                </c:pt>
                <c:pt idx="240">
                  <c:v>0.16920000000000002</c:v>
                </c:pt>
                <c:pt idx="241">
                  <c:v>0.17020000000000002</c:v>
                </c:pt>
                <c:pt idx="242">
                  <c:v>0.17120000000000002</c:v>
                </c:pt>
                <c:pt idx="243">
                  <c:v>0.17220000000000002</c:v>
                </c:pt>
                <c:pt idx="244">
                  <c:v>0.17319999999999999</c:v>
                </c:pt>
                <c:pt idx="245">
                  <c:v>0.17420000000000002</c:v>
                </c:pt>
                <c:pt idx="246">
                  <c:v>0.17520000000000002</c:v>
                </c:pt>
                <c:pt idx="247">
                  <c:v>0.17620000000000002</c:v>
                </c:pt>
                <c:pt idx="248">
                  <c:v>0.17720000000000002</c:v>
                </c:pt>
                <c:pt idx="249">
                  <c:v>0.1782</c:v>
                </c:pt>
                <c:pt idx="250">
                  <c:v>0.17920000000000003</c:v>
                </c:pt>
                <c:pt idx="251">
                  <c:v>0.18020000000000003</c:v>
                </c:pt>
                <c:pt idx="252">
                  <c:v>0.1812</c:v>
                </c:pt>
                <c:pt idx="253">
                  <c:v>0.18220000000000003</c:v>
                </c:pt>
                <c:pt idx="254">
                  <c:v>0.1832</c:v>
                </c:pt>
                <c:pt idx="255">
                  <c:v>0.18420000000000003</c:v>
                </c:pt>
                <c:pt idx="256">
                  <c:v>0.18520000000000003</c:v>
                </c:pt>
                <c:pt idx="257">
                  <c:v>0.1862</c:v>
                </c:pt>
                <c:pt idx="258">
                  <c:v>0.18720000000000003</c:v>
                </c:pt>
                <c:pt idx="259">
                  <c:v>0.18820000000000001</c:v>
                </c:pt>
                <c:pt idx="260">
                  <c:v>0.18920000000000001</c:v>
                </c:pt>
                <c:pt idx="261">
                  <c:v>0.19020000000000004</c:v>
                </c:pt>
                <c:pt idx="262">
                  <c:v>0.19120000000000001</c:v>
                </c:pt>
                <c:pt idx="263">
                  <c:v>0.19220000000000004</c:v>
                </c:pt>
                <c:pt idx="264">
                  <c:v>0.19320000000000001</c:v>
                </c:pt>
                <c:pt idx="265">
                  <c:v>0.19420000000000001</c:v>
                </c:pt>
                <c:pt idx="266">
                  <c:v>0.19520000000000004</c:v>
                </c:pt>
                <c:pt idx="267">
                  <c:v>0.19620000000000001</c:v>
                </c:pt>
                <c:pt idx="268">
                  <c:v>0.19720000000000001</c:v>
                </c:pt>
                <c:pt idx="269">
                  <c:v>0.19820000000000002</c:v>
                </c:pt>
                <c:pt idx="270">
                  <c:v>0.19920000000000002</c:v>
                </c:pt>
                <c:pt idx="271">
                  <c:v>0.20020000000000004</c:v>
                </c:pt>
                <c:pt idx="272">
                  <c:v>0.20120000000000002</c:v>
                </c:pt>
                <c:pt idx="273">
                  <c:v>0.20220000000000002</c:v>
                </c:pt>
                <c:pt idx="274">
                  <c:v>0.20319999999999999</c:v>
                </c:pt>
                <c:pt idx="275">
                  <c:v>0.20420000000000002</c:v>
                </c:pt>
                <c:pt idx="276">
                  <c:v>0.20520000000000002</c:v>
                </c:pt>
                <c:pt idx="277">
                  <c:v>0.20620000000000002</c:v>
                </c:pt>
                <c:pt idx="278">
                  <c:v>0.20720000000000002</c:v>
                </c:pt>
                <c:pt idx="279">
                  <c:v>0.2082</c:v>
                </c:pt>
                <c:pt idx="280">
                  <c:v>0.20920000000000002</c:v>
                </c:pt>
                <c:pt idx="281">
                  <c:v>0.21020000000000003</c:v>
                </c:pt>
                <c:pt idx="282">
                  <c:v>0.2112</c:v>
                </c:pt>
                <c:pt idx="283">
                  <c:v>0.21220000000000003</c:v>
                </c:pt>
                <c:pt idx="284">
                  <c:v>0.2132</c:v>
                </c:pt>
                <c:pt idx="285">
                  <c:v>0.21420000000000003</c:v>
                </c:pt>
                <c:pt idx="286">
                  <c:v>0.21520000000000003</c:v>
                </c:pt>
                <c:pt idx="287">
                  <c:v>0.2162</c:v>
                </c:pt>
                <c:pt idx="288">
                  <c:v>0.21720000000000003</c:v>
                </c:pt>
                <c:pt idx="289">
                  <c:v>0.21820000000000001</c:v>
                </c:pt>
                <c:pt idx="290">
                  <c:v>0.21920000000000001</c:v>
                </c:pt>
                <c:pt idx="291">
                  <c:v>0.22020000000000003</c:v>
                </c:pt>
                <c:pt idx="292">
                  <c:v>0.22120000000000001</c:v>
                </c:pt>
                <c:pt idx="293">
                  <c:v>0.22220000000000004</c:v>
                </c:pt>
                <c:pt idx="294">
                  <c:v>0.22320000000000001</c:v>
                </c:pt>
                <c:pt idx="295">
                  <c:v>0.22420000000000001</c:v>
                </c:pt>
                <c:pt idx="296">
                  <c:v>0.22520000000000004</c:v>
                </c:pt>
                <c:pt idx="297">
                  <c:v>0.22620000000000001</c:v>
                </c:pt>
                <c:pt idx="298">
                  <c:v>0.22720000000000001</c:v>
                </c:pt>
                <c:pt idx="299">
                  <c:v>0.22820000000000001</c:v>
                </c:pt>
                <c:pt idx="300">
                  <c:v>0.22920000000000001</c:v>
                </c:pt>
                <c:pt idx="301">
                  <c:v>0.23020000000000004</c:v>
                </c:pt>
                <c:pt idx="302">
                  <c:v>0.23120000000000002</c:v>
                </c:pt>
                <c:pt idx="303">
                  <c:v>0.23220000000000002</c:v>
                </c:pt>
                <c:pt idx="304">
                  <c:v>0.23319999999999999</c:v>
                </c:pt>
                <c:pt idx="305">
                  <c:v>0.23420000000000002</c:v>
                </c:pt>
                <c:pt idx="306">
                  <c:v>0.23520000000000002</c:v>
                </c:pt>
                <c:pt idx="307">
                  <c:v>0.23620000000000002</c:v>
                </c:pt>
                <c:pt idx="308">
                  <c:v>0.23720000000000002</c:v>
                </c:pt>
                <c:pt idx="309">
                  <c:v>0.2382</c:v>
                </c:pt>
                <c:pt idx="310">
                  <c:v>0.23920000000000002</c:v>
                </c:pt>
                <c:pt idx="311">
                  <c:v>0.24020000000000002</c:v>
                </c:pt>
                <c:pt idx="312">
                  <c:v>0.2412</c:v>
                </c:pt>
                <c:pt idx="313">
                  <c:v>0.24220000000000003</c:v>
                </c:pt>
                <c:pt idx="314">
                  <c:v>0.2432</c:v>
                </c:pt>
                <c:pt idx="315">
                  <c:v>0.24420000000000003</c:v>
                </c:pt>
                <c:pt idx="316">
                  <c:v>0.24520000000000003</c:v>
                </c:pt>
                <c:pt idx="317">
                  <c:v>0.2462</c:v>
                </c:pt>
                <c:pt idx="318">
                  <c:v>0.24720000000000003</c:v>
                </c:pt>
                <c:pt idx="319">
                  <c:v>0.2482</c:v>
                </c:pt>
                <c:pt idx="320">
                  <c:v>0.2492</c:v>
                </c:pt>
                <c:pt idx="321">
                  <c:v>0.25020000000000003</c:v>
                </c:pt>
                <c:pt idx="322">
                  <c:v>0.25120000000000003</c:v>
                </c:pt>
                <c:pt idx="323">
                  <c:v>0.25219999999999998</c:v>
                </c:pt>
                <c:pt idx="324">
                  <c:v>0.25319999999999998</c:v>
                </c:pt>
                <c:pt idx="325">
                  <c:v>0.25420000000000004</c:v>
                </c:pt>
                <c:pt idx="326">
                  <c:v>0.25520000000000004</c:v>
                </c:pt>
                <c:pt idx="327">
                  <c:v>0.25620000000000004</c:v>
                </c:pt>
                <c:pt idx="328">
                  <c:v>0.25719999999999998</c:v>
                </c:pt>
                <c:pt idx="329">
                  <c:v>0.25819999999999999</c:v>
                </c:pt>
                <c:pt idx="330">
                  <c:v>0.25920000000000004</c:v>
                </c:pt>
                <c:pt idx="331">
                  <c:v>0.26020000000000004</c:v>
                </c:pt>
                <c:pt idx="332">
                  <c:v>0.26120000000000004</c:v>
                </c:pt>
                <c:pt idx="333">
                  <c:v>0.26219999999999999</c:v>
                </c:pt>
                <c:pt idx="334">
                  <c:v>0.26319999999999999</c:v>
                </c:pt>
                <c:pt idx="335">
                  <c:v>0.26419999999999999</c:v>
                </c:pt>
                <c:pt idx="336">
                  <c:v>0.26520000000000005</c:v>
                </c:pt>
                <c:pt idx="337">
                  <c:v>0.26620000000000005</c:v>
                </c:pt>
                <c:pt idx="338">
                  <c:v>0.26719999999999999</c:v>
                </c:pt>
                <c:pt idx="339">
                  <c:v>0.26819999999999999</c:v>
                </c:pt>
                <c:pt idx="340">
                  <c:v>0.26919999999999999</c:v>
                </c:pt>
                <c:pt idx="341">
                  <c:v>0.27020000000000005</c:v>
                </c:pt>
                <c:pt idx="342">
                  <c:v>0.27120000000000005</c:v>
                </c:pt>
                <c:pt idx="343">
                  <c:v>0.2722</c:v>
                </c:pt>
                <c:pt idx="344">
                  <c:v>0.2732</c:v>
                </c:pt>
                <c:pt idx="345">
                  <c:v>0.2742</c:v>
                </c:pt>
                <c:pt idx="346">
                  <c:v>0.27520000000000006</c:v>
                </c:pt>
                <c:pt idx="347">
                  <c:v>0.27620000000000006</c:v>
                </c:pt>
                <c:pt idx="348">
                  <c:v>0.2772</c:v>
                </c:pt>
                <c:pt idx="349">
                  <c:v>0.2782</c:v>
                </c:pt>
                <c:pt idx="350">
                  <c:v>0.2792</c:v>
                </c:pt>
                <c:pt idx="351">
                  <c:v>0.2802</c:v>
                </c:pt>
                <c:pt idx="352">
                  <c:v>0.28120000000000006</c:v>
                </c:pt>
                <c:pt idx="353">
                  <c:v>0.28220000000000001</c:v>
                </c:pt>
                <c:pt idx="354">
                  <c:v>0.28320000000000001</c:v>
                </c:pt>
                <c:pt idx="355">
                  <c:v>0.28420000000000001</c:v>
                </c:pt>
                <c:pt idx="356">
                  <c:v>0.28520000000000001</c:v>
                </c:pt>
                <c:pt idx="357">
                  <c:v>0.28620000000000007</c:v>
                </c:pt>
                <c:pt idx="358">
                  <c:v>0.28720000000000001</c:v>
                </c:pt>
                <c:pt idx="359">
                  <c:v>0.28820000000000001</c:v>
                </c:pt>
                <c:pt idx="360">
                  <c:v>0.28920000000000001</c:v>
                </c:pt>
                <c:pt idx="361">
                  <c:v>0.29020000000000001</c:v>
                </c:pt>
                <c:pt idx="362">
                  <c:v>0.29120000000000007</c:v>
                </c:pt>
                <c:pt idx="363">
                  <c:v>0.29220000000000002</c:v>
                </c:pt>
                <c:pt idx="364">
                  <c:v>0.29320000000000002</c:v>
                </c:pt>
                <c:pt idx="365">
                  <c:v>0.29420000000000002</c:v>
                </c:pt>
                <c:pt idx="366">
                  <c:v>0.29520000000000002</c:v>
                </c:pt>
                <c:pt idx="367">
                  <c:v>0.29620000000000002</c:v>
                </c:pt>
                <c:pt idx="368">
                  <c:v>0.29719999999999996</c:v>
                </c:pt>
                <c:pt idx="369">
                  <c:v>0.29820000000000002</c:v>
                </c:pt>
                <c:pt idx="370">
                  <c:v>0.29920000000000002</c:v>
                </c:pt>
                <c:pt idx="371">
                  <c:v>0.30020000000000002</c:v>
                </c:pt>
                <c:pt idx="372">
                  <c:v>0.30120000000000002</c:v>
                </c:pt>
                <c:pt idx="373">
                  <c:v>0.30219999999999997</c:v>
                </c:pt>
                <c:pt idx="374">
                  <c:v>0.30320000000000003</c:v>
                </c:pt>
                <c:pt idx="375">
                  <c:v>0.30420000000000003</c:v>
                </c:pt>
                <c:pt idx="376">
                  <c:v>0.30520000000000003</c:v>
                </c:pt>
                <c:pt idx="377">
                  <c:v>0.30620000000000003</c:v>
                </c:pt>
                <c:pt idx="378">
                  <c:v>0.30719999999999997</c:v>
                </c:pt>
                <c:pt idx="379">
                  <c:v>0.30820000000000003</c:v>
                </c:pt>
                <c:pt idx="380">
                  <c:v>0.30920000000000003</c:v>
                </c:pt>
                <c:pt idx="381">
                  <c:v>0.31020000000000003</c:v>
                </c:pt>
                <c:pt idx="382">
                  <c:v>0.31120000000000003</c:v>
                </c:pt>
                <c:pt idx="383">
                  <c:v>0.31219999999999998</c:v>
                </c:pt>
                <c:pt idx="384">
                  <c:v>0.31319999999999998</c:v>
                </c:pt>
                <c:pt idx="385">
                  <c:v>0.31420000000000003</c:v>
                </c:pt>
                <c:pt idx="386">
                  <c:v>0.31520000000000004</c:v>
                </c:pt>
                <c:pt idx="387">
                  <c:v>0.31620000000000004</c:v>
                </c:pt>
                <c:pt idx="388">
                  <c:v>0.31719999999999998</c:v>
                </c:pt>
                <c:pt idx="389">
                  <c:v>0.31819999999999998</c:v>
                </c:pt>
                <c:pt idx="390">
                  <c:v>0.31920000000000004</c:v>
                </c:pt>
                <c:pt idx="391">
                  <c:v>0.32020000000000004</c:v>
                </c:pt>
                <c:pt idx="392">
                  <c:v>0.32120000000000004</c:v>
                </c:pt>
                <c:pt idx="393">
                  <c:v>0.32219999999999999</c:v>
                </c:pt>
                <c:pt idx="394">
                  <c:v>0.32319999999999999</c:v>
                </c:pt>
                <c:pt idx="395">
                  <c:v>0.32420000000000004</c:v>
                </c:pt>
                <c:pt idx="396">
                  <c:v>0.32520000000000004</c:v>
                </c:pt>
                <c:pt idx="397">
                  <c:v>0.32620000000000005</c:v>
                </c:pt>
                <c:pt idx="398">
                  <c:v>0.32719999999999999</c:v>
                </c:pt>
                <c:pt idx="399">
                  <c:v>0.32819999999999999</c:v>
                </c:pt>
                <c:pt idx="400">
                  <c:v>0.32919999999999999</c:v>
                </c:pt>
                <c:pt idx="401">
                  <c:v>0.33020000000000005</c:v>
                </c:pt>
                <c:pt idx="402">
                  <c:v>0.33120000000000005</c:v>
                </c:pt>
                <c:pt idx="403">
                  <c:v>0.3322</c:v>
                </c:pt>
                <c:pt idx="404">
                  <c:v>0.3332</c:v>
                </c:pt>
                <c:pt idx="405">
                  <c:v>0.3342</c:v>
                </c:pt>
                <c:pt idx="406">
                  <c:v>0.33520000000000005</c:v>
                </c:pt>
                <c:pt idx="407">
                  <c:v>0.33620000000000005</c:v>
                </c:pt>
                <c:pt idx="408">
                  <c:v>0.3372</c:v>
                </c:pt>
                <c:pt idx="409">
                  <c:v>0.3382</c:v>
                </c:pt>
                <c:pt idx="410">
                  <c:v>0.3392</c:v>
                </c:pt>
                <c:pt idx="411">
                  <c:v>0.34020000000000006</c:v>
                </c:pt>
                <c:pt idx="412">
                  <c:v>0.34120000000000006</c:v>
                </c:pt>
                <c:pt idx="413">
                  <c:v>0.3422</c:v>
                </c:pt>
                <c:pt idx="414">
                  <c:v>0.34320000000000001</c:v>
                </c:pt>
                <c:pt idx="415">
                  <c:v>0.34420000000000001</c:v>
                </c:pt>
                <c:pt idx="416">
                  <c:v>0.34520000000000001</c:v>
                </c:pt>
                <c:pt idx="417">
                  <c:v>0.34620000000000006</c:v>
                </c:pt>
                <c:pt idx="418">
                  <c:v>0.34720000000000001</c:v>
                </c:pt>
                <c:pt idx="419">
                  <c:v>0.34820000000000001</c:v>
                </c:pt>
                <c:pt idx="420">
                  <c:v>0.34920000000000001</c:v>
                </c:pt>
                <c:pt idx="421">
                  <c:v>0.35020000000000001</c:v>
                </c:pt>
                <c:pt idx="422">
                  <c:v>0.35120000000000007</c:v>
                </c:pt>
                <c:pt idx="423">
                  <c:v>0.35220000000000001</c:v>
                </c:pt>
                <c:pt idx="424">
                  <c:v>0.35320000000000001</c:v>
                </c:pt>
                <c:pt idx="425">
                  <c:v>0.35420000000000001</c:v>
                </c:pt>
                <c:pt idx="426">
                  <c:v>0.35520000000000002</c:v>
                </c:pt>
                <c:pt idx="427">
                  <c:v>0.35620000000000007</c:v>
                </c:pt>
                <c:pt idx="428">
                  <c:v>0.35719999999999996</c:v>
                </c:pt>
                <c:pt idx="429">
                  <c:v>0.35820000000000002</c:v>
                </c:pt>
                <c:pt idx="430">
                  <c:v>0.35920000000000002</c:v>
                </c:pt>
                <c:pt idx="431">
                  <c:v>0.36020000000000002</c:v>
                </c:pt>
                <c:pt idx="432">
                  <c:v>0.36120000000000002</c:v>
                </c:pt>
                <c:pt idx="433">
                  <c:v>0.36219999999999997</c:v>
                </c:pt>
                <c:pt idx="434">
                  <c:v>0.36320000000000002</c:v>
                </c:pt>
                <c:pt idx="435">
                  <c:v>0.36420000000000002</c:v>
                </c:pt>
                <c:pt idx="436">
                  <c:v>0.36520000000000002</c:v>
                </c:pt>
                <c:pt idx="437">
                  <c:v>0.36620000000000003</c:v>
                </c:pt>
                <c:pt idx="438">
                  <c:v>0.36719999999999997</c:v>
                </c:pt>
                <c:pt idx="439">
                  <c:v>0.36820000000000003</c:v>
                </c:pt>
                <c:pt idx="440">
                  <c:v>0.36920000000000003</c:v>
                </c:pt>
                <c:pt idx="441">
                  <c:v>0.37020000000000003</c:v>
                </c:pt>
                <c:pt idx="442">
                  <c:v>0.37120000000000003</c:v>
                </c:pt>
                <c:pt idx="443">
                  <c:v>0.37219999999999998</c:v>
                </c:pt>
                <c:pt idx="444">
                  <c:v>0.37319999999999998</c:v>
                </c:pt>
                <c:pt idx="445">
                  <c:v>0.37420000000000003</c:v>
                </c:pt>
                <c:pt idx="446">
                  <c:v>0.37520000000000003</c:v>
                </c:pt>
                <c:pt idx="447">
                  <c:v>0.37620000000000003</c:v>
                </c:pt>
                <c:pt idx="448">
                  <c:v>0.37719999999999998</c:v>
                </c:pt>
                <c:pt idx="449">
                  <c:v>0.37819999999999998</c:v>
                </c:pt>
                <c:pt idx="450">
                  <c:v>0.37920000000000004</c:v>
                </c:pt>
                <c:pt idx="451">
                  <c:v>0.38020000000000004</c:v>
                </c:pt>
                <c:pt idx="452">
                  <c:v>0.38120000000000004</c:v>
                </c:pt>
                <c:pt idx="453">
                  <c:v>0.38219999999999998</c:v>
                </c:pt>
                <c:pt idx="454">
                  <c:v>0.38319999999999999</c:v>
                </c:pt>
                <c:pt idx="455">
                  <c:v>0.38420000000000004</c:v>
                </c:pt>
                <c:pt idx="456">
                  <c:v>0.38520000000000004</c:v>
                </c:pt>
                <c:pt idx="457">
                  <c:v>0.38620000000000004</c:v>
                </c:pt>
                <c:pt idx="458">
                  <c:v>0.38719999999999999</c:v>
                </c:pt>
                <c:pt idx="459">
                  <c:v>0.38819999999999999</c:v>
                </c:pt>
                <c:pt idx="460">
                  <c:v>0.38919999999999999</c:v>
                </c:pt>
                <c:pt idx="461">
                  <c:v>0.39020000000000005</c:v>
                </c:pt>
                <c:pt idx="462">
                  <c:v>0.39120000000000005</c:v>
                </c:pt>
                <c:pt idx="463">
                  <c:v>0.39219999999999999</c:v>
                </c:pt>
                <c:pt idx="464">
                  <c:v>0.39319999999999999</c:v>
                </c:pt>
                <c:pt idx="465">
                  <c:v>0.39419999999999999</c:v>
                </c:pt>
                <c:pt idx="466">
                  <c:v>0.39520000000000005</c:v>
                </c:pt>
                <c:pt idx="467">
                  <c:v>0.39620000000000005</c:v>
                </c:pt>
                <c:pt idx="468">
                  <c:v>0.3972</c:v>
                </c:pt>
                <c:pt idx="469">
                  <c:v>0.3982</c:v>
                </c:pt>
                <c:pt idx="470">
                  <c:v>0.3992</c:v>
                </c:pt>
                <c:pt idx="471">
                  <c:v>0.40020000000000006</c:v>
                </c:pt>
                <c:pt idx="472">
                  <c:v>0.40120000000000006</c:v>
                </c:pt>
                <c:pt idx="473">
                  <c:v>0.4022</c:v>
                </c:pt>
                <c:pt idx="474">
                  <c:v>0.4032</c:v>
                </c:pt>
                <c:pt idx="475">
                  <c:v>0.4042</c:v>
                </c:pt>
                <c:pt idx="476">
                  <c:v>0.4052</c:v>
                </c:pt>
                <c:pt idx="477">
                  <c:v>0.40620000000000006</c:v>
                </c:pt>
                <c:pt idx="478">
                  <c:v>0.40720000000000001</c:v>
                </c:pt>
                <c:pt idx="479">
                  <c:v>0.40820000000000001</c:v>
                </c:pt>
                <c:pt idx="480">
                  <c:v>0.40920000000000001</c:v>
                </c:pt>
                <c:pt idx="481">
                  <c:v>0.41020000000000001</c:v>
                </c:pt>
                <c:pt idx="482">
                  <c:v>0.41120000000000007</c:v>
                </c:pt>
                <c:pt idx="483">
                  <c:v>0.41220000000000001</c:v>
                </c:pt>
                <c:pt idx="484">
                  <c:v>0.41320000000000001</c:v>
                </c:pt>
                <c:pt idx="485">
                  <c:v>0.41420000000000001</c:v>
                </c:pt>
                <c:pt idx="486">
                  <c:v>0.41520000000000001</c:v>
                </c:pt>
                <c:pt idx="487">
                  <c:v>0.41620000000000007</c:v>
                </c:pt>
                <c:pt idx="488">
                  <c:v>0.41720000000000002</c:v>
                </c:pt>
                <c:pt idx="489">
                  <c:v>0.41820000000000002</c:v>
                </c:pt>
                <c:pt idx="490">
                  <c:v>0.41920000000000002</c:v>
                </c:pt>
                <c:pt idx="491">
                  <c:v>0.42020000000000002</c:v>
                </c:pt>
                <c:pt idx="492">
                  <c:v>0.42120000000000002</c:v>
                </c:pt>
                <c:pt idx="493">
                  <c:v>0.42219999999999996</c:v>
                </c:pt>
                <c:pt idx="494">
                  <c:v>0.42320000000000002</c:v>
                </c:pt>
                <c:pt idx="495">
                  <c:v>0.42420000000000002</c:v>
                </c:pt>
                <c:pt idx="496">
                  <c:v>0.42520000000000002</c:v>
                </c:pt>
                <c:pt idx="497">
                  <c:v>0.42620000000000002</c:v>
                </c:pt>
                <c:pt idx="498">
                  <c:v>0.42719999999999997</c:v>
                </c:pt>
                <c:pt idx="499">
                  <c:v>0.42820000000000003</c:v>
                </c:pt>
                <c:pt idx="500">
                  <c:v>0.42920000000000003</c:v>
                </c:pt>
                <c:pt idx="501">
                  <c:v>0.43020000000000003</c:v>
                </c:pt>
                <c:pt idx="502">
                  <c:v>0.43120000000000003</c:v>
                </c:pt>
                <c:pt idx="503">
                  <c:v>0.43219999999999997</c:v>
                </c:pt>
                <c:pt idx="504">
                  <c:v>0.43320000000000003</c:v>
                </c:pt>
                <c:pt idx="505">
                  <c:v>0.43420000000000003</c:v>
                </c:pt>
                <c:pt idx="506">
                  <c:v>0.43520000000000003</c:v>
                </c:pt>
                <c:pt idx="507">
                  <c:v>0.43620000000000003</c:v>
                </c:pt>
                <c:pt idx="508">
                  <c:v>0.43719999999999998</c:v>
                </c:pt>
                <c:pt idx="509">
                  <c:v>0.43819999999999998</c:v>
                </c:pt>
                <c:pt idx="510">
                  <c:v>0.43920000000000003</c:v>
                </c:pt>
                <c:pt idx="511">
                  <c:v>0.44020000000000004</c:v>
                </c:pt>
                <c:pt idx="512">
                  <c:v>0.44120000000000004</c:v>
                </c:pt>
                <c:pt idx="513">
                  <c:v>0.44219999999999998</c:v>
                </c:pt>
                <c:pt idx="514">
                  <c:v>0.44319999999999998</c:v>
                </c:pt>
                <c:pt idx="515">
                  <c:v>0.44420000000000004</c:v>
                </c:pt>
                <c:pt idx="516">
                  <c:v>0.44520000000000004</c:v>
                </c:pt>
                <c:pt idx="517">
                  <c:v>0.44620000000000004</c:v>
                </c:pt>
                <c:pt idx="518">
                  <c:v>0.44719999999999999</c:v>
                </c:pt>
                <c:pt idx="519">
                  <c:v>0.44819999999999999</c:v>
                </c:pt>
                <c:pt idx="520">
                  <c:v>0.44920000000000004</c:v>
                </c:pt>
                <c:pt idx="521">
                  <c:v>0.45020000000000004</c:v>
                </c:pt>
                <c:pt idx="522">
                  <c:v>0.45120000000000005</c:v>
                </c:pt>
                <c:pt idx="523">
                  <c:v>0.45219999999999999</c:v>
                </c:pt>
                <c:pt idx="524">
                  <c:v>0.45319999999999999</c:v>
                </c:pt>
                <c:pt idx="525">
                  <c:v>0.45419999999999999</c:v>
                </c:pt>
                <c:pt idx="526">
                  <c:v>0.45520000000000005</c:v>
                </c:pt>
                <c:pt idx="527">
                  <c:v>0.45620000000000005</c:v>
                </c:pt>
                <c:pt idx="528">
                  <c:v>0.4572</c:v>
                </c:pt>
                <c:pt idx="529">
                  <c:v>0.4582</c:v>
                </c:pt>
                <c:pt idx="530">
                  <c:v>0.4592</c:v>
                </c:pt>
                <c:pt idx="531">
                  <c:v>0.46020000000000005</c:v>
                </c:pt>
                <c:pt idx="532">
                  <c:v>0.46120000000000005</c:v>
                </c:pt>
                <c:pt idx="533">
                  <c:v>0.4622</c:v>
                </c:pt>
                <c:pt idx="534">
                  <c:v>0.4632</c:v>
                </c:pt>
                <c:pt idx="535">
                  <c:v>0.4642</c:v>
                </c:pt>
                <c:pt idx="536">
                  <c:v>0.46520000000000006</c:v>
                </c:pt>
                <c:pt idx="537">
                  <c:v>0.46620000000000006</c:v>
                </c:pt>
                <c:pt idx="538">
                  <c:v>0.4672</c:v>
                </c:pt>
                <c:pt idx="539">
                  <c:v>0.46820000000000001</c:v>
                </c:pt>
                <c:pt idx="540">
                  <c:v>0.46920000000000001</c:v>
                </c:pt>
                <c:pt idx="541">
                  <c:v>0.47020000000000001</c:v>
                </c:pt>
                <c:pt idx="542">
                  <c:v>0.47120000000000006</c:v>
                </c:pt>
                <c:pt idx="543">
                  <c:v>0.47220000000000001</c:v>
                </c:pt>
                <c:pt idx="544">
                  <c:v>0.47320000000000001</c:v>
                </c:pt>
                <c:pt idx="545">
                  <c:v>0.47420000000000001</c:v>
                </c:pt>
                <c:pt idx="546">
                  <c:v>0.47520000000000001</c:v>
                </c:pt>
                <c:pt idx="547">
                  <c:v>0.47620000000000007</c:v>
                </c:pt>
                <c:pt idx="548">
                  <c:v>0.47720000000000001</c:v>
                </c:pt>
                <c:pt idx="549">
                  <c:v>0.47820000000000001</c:v>
                </c:pt>
                <c:pt idx="550">
                  <c:v>0.47920000000000001</c:v>
                </c:pt>
                <c:pt idx="551">
                  <c:v>0.48020000000000002</c:v>
                </c:pt>
                <c:pt idx="552">
                  <c:v>0.48120000000000007</c:v>
                </c:pt>
                <c:pt idx="553">
                  <c:v>0.48219999999999996</c:v>
                </c:pt>
                <c:pt idx="554">
                  <c:v>0.48320000000000002</c:v>
                </c:pt>
                <c:pt idx="555">
                  <c:v>0.48420000000000002</c:v>
                </c:pt>
                <c:pt idx="556">
                  <c:v>0.48520000000000002</c:v>
                </c:pt>
                <c:pt idx="557">
                  <c:v>0.48620000000000002</c:v>
                </c:pt>
                <c:pt idx="558">
                  <c:v>0.48719999999999997</c:v>
                </c:pt>
                <c:pt idx="559">
                  <c:v>0.48820000000000002</c:v>
                </c:pt>
                <c:pt idx="560">
                  <c:v>0.48920000000000002</c:v>
                </c:pt>
                <c:pt idx="561">
                  <c:v>0.49020000000000002</c:v>
                </c:pt>
                <c:pt idx="562">
                  <c:v>0.49120000000000003</c:v>
                </c:pt>
                <c:pt idx="563">
                  <c:v>0.49219999999999997</c:v>
                </c:pt>
                <c:pt idx="564">
                  <c:v>0.49320000000000003</c:v>
                </c:pt>
                <c:pt idx="565">
                  <c:v>0.49420000000000003</c:v>
                </c:pt>
                <c:pt idx="566">
                  <c:v>0.49520000000000003</c:v>
                </c:pt>
                <c:pt idx="567">
                  <c:v>0.49620000000000003</c:v>
                </c:pt>
                <c:pt idx="568">
                  <c:v>0.49719999999999998</c:v>
                </c:pt>
                <c:pt idx="569">
                  <c:v>0.49819999999999998</c:v>
                </c:pt>
                <c:pt idx="570">
                  <c:v>0.49920000000000003</c:v>
                </c:pt>
                <c:pt idx="571">
                  <c:v>0.50019999999999998</c:v>
                </c:pt>
                <c:pt idx="572">
                  <c:v>0.50120000000000009</c:v>
                </c:pt>
                <c:pt idx="573">
                  <c:v>0.50219999999999998</c:v>
                </c:pt>
                <c:pt idx="574">
                  <c:v>0.50319999999999998</c:v>
                </c:pt>
                <c:pt idx="575">
                  <c:v>0.50419999999999998</c:v>
                </c:pt>
                <c:pt idx="576">
                  <c:v>0.50519999999999998</c:v>
                </c:pt>
                <c:pt idx="577">
                  <c:v>0.50620000000000009</c:v>
                </c:pt>
                <c:pt idx="578">
                  <c:v>0.50719999999999998</c:v>
                </c:pt>
                <c:pt idx="579">
                  <c:v>0.50819999999999999</c:v>
                </c:pt>
                <c:pt idx="580">
                  <c:v>0.50919999999999999</c:v>
                </c:pt>
                <c:pt idx="581">
                  <c:v>0.51019999999999999</c:v>
                </c:pt>
                <c:pt idx="582">
                  <c:v>0.5112000000000001</c:v>
                </c:pt>
                <c:pt idx="583">
                  <c:v>0.51219999999999999</c:v>
                </c:pt>
                <c:pt idx="584">
                  <c:v>0.51319999999999999</c:v>
                </c:pt>
                <c:pt idx="585">
                  <c:v>0.51419999999999999</c:v>
                </c:pt>
                <c:pt idx="586">
                  <c:v>0.51519999999999999</c:v>
                </c:pt>
                <c:pt idx="587">
                  <c:v>0.51619999999999999</c:v>
                </c:pt>
                <c:pt idx="588">
                  <c:v>0.51719999999999999</c:v>
                </c:pt>
                <c:pt idx="589">
                  <c:v>0.51819999999999999</c:v>
                </c:pt>
                <c:pt idx="590">
                  <c:v>0.51919999999999999</c:v>
                </c:pt>
                <c:pt idx="591">
                  <c:v>0.5202</c:v>
                </c:pt>
                <c:pt idx="592">
                  <c:v>0.5212</c:v>
                </c:pt>
                <c:pt idx="593">
                  <c:v>0.5222</c:v>
                </c:pt>
                <c:pt idx="594">
                  <c:v>0.5232</c:v>
                </c:pt>
                <c:pt idx="595">
                  <c:v>0.5242</c:v>
                </c:pt>
                <c:pt idx="596">
                  <c:v>0.5252</c:v>
                </c:pt>
                <c:pt idx="597">
                  <c:v>0.5262</c:v>
                </c:pt>
                <c:pt idx="598">
                  <c:v>0.5272</c:v>
                </c:pt>
                <c:pt idx="599">
                  <c:v>0.5282</c:v>
                </c:pt>
                <c:pt idx="600">
                  <c:v>0.5292</c:v>
                </c:pt>
                <c:pt idx="601">
                  <c:v>0.5302</c:v>
                </c:pt>
                <c:pt idx="602">
                  <c:v>0.53120000000000001</c:v>
                </c:pt>
                <c:pt idx="603">
                  <c:v>0.53220000000000001</c:v>
                </c:pt>
                <c:pt idx="604">
                  <c:v>0.53320000000000001</c:v>
                </c:pt>
                <c:pt idx="605">
                  <c:v>0.53420000000000001</c:v>
                </c:pt>
                <c:pt idx="606">
                  <c:v>0.53520000000000001</c:v>
                </c:pt>
                <c:pt idx="607">
                  <c:v>0.53620000000000001</c:v>
                </c:pt>
                <c:pt idx="608">
                  <c:v>0.53720000000000001</c:v>
                </c:pt>
                <c:pt idx="609">
                  <c:v>0.53820000000000001</c:v>
                </c:pt>
                <c:pt idx="610">
                  <c:v>0.53920000000000001</c:v>
                </c:pt>
                <c:pt idx="611">
                  <c:v>0.54020000000000001</c:v>
                </c:pt>
                <c:pt idx="612">
                  <c:v>0.54120000000000001</c:v>
                </c:pt>
                <c:pt idx="613">
                  <c:v>0.54220000000000002</c:v>
                </c:pt>
                <c:pt idx="614">
                  <c:v>0.54320000000000002</c:v>
                </c:pt>
                <c:pt idx="615">
                  <c:v>0.54420000000000002</c:v>
                </c:pt>
                <c:pt idx="616">
                  <c:v>0.54520000000000002</c:v>
                </c:pt>
                <c:pt idx="617">
                  <c:v>0.54620000000000002</c:v>
                </c:pt>
                <c:pt idx="618">
                  <c:v>0.54720000000000002</c:v>
                </c:pt>
                <c:pt idx="619">
                  <c:v>0.54820000000000002</c:v>
                </c:pt>
                <c:pt idx="620">
                  <c:v>0.54920000000000002</c:v>
                </c:pt>
                <c:pt idx="621">
                  <c:v>0.55020000000000002</c:v>
                </c:pt>
                <c:pt idx="622">
                  <c:v>0.55120000000000002</c:v>
                </c:pt>
                <c:pt idx="623">
                  <c:v>0.55220000000000002</c:v>
                </c:pt>
                <c:pt idx="624">
                  <c:v>0.55320000000000003</c:v>
                </c:pt>
                <c:pt idx="625">
                  <c:v>0.55420000000000003</c:v>
                </c:pt>
                <c:pt idx="626">
                  <c:v>0.55520000000000003</c:v>
                </c:pt>
                <c:pt idx="627">
                  <c:v>0.55620000000000003</c:v>
                </c:pt>
                <c:pt idx="628">
                  <c:v>0.55720000000000003</c:v>
                </c:pt>
                <c:pt idx="629">
                  <c:v>0.55820000000000003</c:v>
                </c:pt>
                <c:pt idx="630">
                  <c:v>0.55920000000000003</c:v>
                </c:pt>
                <c:pt idx="631">
                  <c:v>0.56020000000000003</c:v>
                </c:pt>
                <c:pt idx="632">
                  <c:v>0.56120000000000003</c:v>
                </c:pt>
                <c:pt idx="633">
                  <c:v>0.56220000000000003</c:v>
                </c:pt>
                <c:pt idx="634">
                  <c:v>0.56320000000000003</c:v>
                </c:pt>
                <c:pt idx="635">
                  <c:v>0.56420000000000003</c:v>
                </c:pt>
                <c:pt idx="636">
                  <c:v>0.56520000000000004</c:v>
                </c:pt>
                <c:pt idx="637">
                  <c:v>0.56620000000000004</c:v>
                </c:pt>
                <c:pt idx="638">
                  <c:v>0.56720000000000004</c:v>
                </c:pt>
                <c:pt idx="639">
                  <c:v>0.56820000000000004</c:v>
                </c:pt>
                <c:pt idx="640">
                  <c:v>0.56920000000000004</c:v>
                </c:pt>
                <c:pt idx="641">
                  <c:v>0.57019999999999993</c:v>
                </c:pt>
                <c:pt idx="642">
                  <c:v>0.57120000000000004</c:v>
                </c:pt>
                <c:pt idx="643">
                  <c:v>0.57220000000000004</c:v>
                </c:pt>
                <c:pt idx="644">
                  <c:v>0.57320000000000004</c:v>
                </c:pt>
                <c:pt idx="645">
                  <c:v>0.57420000000000004</c:v>
                </c:pt>
                <c:pt idx="646">
                  <c:v>0.57519999999999993</c:v>
                </c:pt>
                <c:pt idx="647">
                  <c:v>0.57620000000000005</c:v>
                </c:pt>
                <c:pt idx="648">
                  <c:v>0.57719999999999994</c:v>
                </c:pt>
                <c:pt idx="649">
                  <c:v>0.57820000000000005</c:v>
                </c:pt>
                <c:pt idx="650">
                  <c:v>0.57920000000000005</c:v>
                </c:pt>
                <c:pt idx="651">
                  <c:v>0.58019999999999994</c:v>
                </c:pt>
                <c:pt idx="652">
                  <c:v>0.58120000000000005</c:v>
                </c:pt>
                <c:pt idx="653">
                  <c:v>0.58219999999999994</c:v>
                </c:pt>
                <c:pt idx="654">
                  <c:v>0.58320000000000005</c:v>
                </c:pt>
                <c:pt idx="655">
                  <c:v>0.58420000000000005</c:v>
                </c:pt>
                <c:pt idx="656">
                  <c:v>0.58519999999999994</c:v>
                </c:pt>
                <c:pt idx="657">
                  <c:v>0.58620000000000005</c:v>
                </c:pt>
                <c:pt idx="658">
                  <c:v>0.58719999999999994</c:v>
                </c:pt>
                <c:pt idx="659">
                  <c:v>0.58820000000000006</c:v>
                </c:pt>
                <c:pt idx="660">
                  <c:v>0.58920000000000006</c:v>
                </c:pt>
                <c:pt idx="661">
                  <c:v>0.59019999999999995</c:v>
                </c:pt>
                <c:pt idx="662">
                  <c:v>0.59120000000000006</c:v>
                </c:pt>
                <c:pt idx="663">
                  <c:v>0.59219999999999995</c:v>
                </c:pt>
                <c:pt idx="664">
                  <c:v>0.59320000000000006</c:v>
                </c:pt>
                <c:pt idx="665">
                  <c:v>0.59420000000000006</c:v>
                </c:pt>
                <c:pt idx="666">
                  <c:v>0.59519999999999995</c:v>
                </c:pt>
                <c:pt idx="667">
                  <c:v>0.59620000000000006</c:v>
                </c:pt>
                <c:pt idx="668">
                  <c:v>0.59719999999999995</c:v>
                </c:pt>
                <c:pt idx="669">
                  <c:v>0.59820000000000007</c:v>
                </c:pt>
                <c:pt idx="670">
                  <c:v>0.59920000000000007</c:v>
                </c:pt>
                <c:pt idx="671">
                  <c:v>0.60019999999999996</c:v>
                </c:pt>
                <c:pt idx="672">
                  <c:v>0.60120000000000007</c:v>
                </c:pt>
                <c:pt idx="673">
                  <c:v>0.60219999999999996</c:v>
                </c:pt>
                <c:pt idx="674">
                  <c:v>0.60320000000000007</c:v>
                </c:pt>
                <c:pt idx="675">
                  <c:v>0.60420000000000007</c:v>
                </c:pt>
                <c:pt idx="676">
                  <c:v>0.60519999999999996</c:v>
                </c:pt>
                <c:pt idx="677">
                  <c:v>0.60620000000000007</c:v>
                </c:pt>
                <c:pt idx="678">
                  <c:v>0.60719999999999996</c:v>
                </c:pt>
                <c:pt idx="679">
                  <c:v>0.60820000000000007</c:v>
                </c:pt>
                <c:pt idx="680">
                  <c:v>0.60919999999999996</c:v>
                </c:pt>
                <c:pt idx="681">
                  <c:v>0.61019999999999996</c:v>
                </c:pt>
                <c:pt idx="682">
                  <c:v>0.61120000000000008</c:v>
                </c:pt>
                <c:pt idx="683">
                  <c:v>0.61219999999999997</c:v>
                </c:pt>
                <c:pt idx="684">
                  <c:v>0.61320000000000008</c:v>
                </c:pt>
                <c:pt idx="685">
                  <c:v>0.61419999999999997</c:v>
                </c:pt>
                <c:pt idx="686">
                  <c:v>0.61519999999999997</c:v>
                </c:pt>
                <c:pt idx="687">
                  <c:v>0.61620000000000008</c:v>
                </c:pt>
                <c:pt idx="688">
                  <c:v>0.61719999999999997</c:v>
                </c:pt>
                <c:pt idx="689">
                  <c:v>0.61820000000000008</c:v>
                </c:pt>
                <c:pt idx="690">
                  <c:v>0.61919999999999997</c:v>
                </c:pt>
                <c:pt idx="691">
                  <c:v>0.62019999999999997</c:v>
                </c:pt>
                <c:pt idx="692">
                  <c:v>0.62120000000000009</c:v>
                </c:pt>
                <c:pt idx="693">
                  <c:v>0.62219999999999998</c:v>
                </c:pt>
                <c:pt idx="694">
                  <c:v>0.62320000000000009</c:v>
                </c:pt>
                <c:pt idx="695">
                  <c:v>0.62419999999999998</c:v>
                </c:pt>
                <c:pt idx="696">
                  <c:v>0.62519999999999998</c:v>
                </c:pt>
                <c:pt idx="697">
                  <c:v>0.62620000000000009</c:v>
                </c:pt>
                <c:pt idx="698">
                  <c:v>0.62719999999999998</c:v>
                </c:pt>
                <c:pt idx="699">
                  <c:v>0.62820000000000009</c:v>
                </c:pt>
                <c:pt idx="700">
                  <c:v>0.62919999999999998</c:v>
                </c:pt>
                <c:pt idx="701">
                  <c:v>0.63019999999999998</c:v>
                </c:pt>
                <c:pt idx="702">
                  <c:v>0.63120000000000009</c:v>
                </c:pt>
                <c:pt idx="703">
                  <c:v>0.63219999999999998</c:v>
                </c:pt>
                <c:pt idx="704">
                  <c:v>0.6332000000000001</c:v>
                </c:pt>
                <c:pt idx="705">
                  <c:v>0.63419999999999999</c:v>
                </c:pt>
                <c:pt idx="706">
                  <c:v>0.63519999999999999</c:v>
                </c:pt>
                <c:pt idx="707">
                  <c:v>0.6362000000000001</c:v>
                </c:pt>
                <c:pt idx="708">
                  <c:v>0.63719999999999999</c:v>
                </c:pt>
                <c:pt idx="709">
                  <c:v>0.6382000000000001</c:v>
                </c:pt>
                <c:pt idx="710">
                  <c:v>0.63919999999999999</c:v>
                </c:pt>
                <c:pt idx="711">
                  <c:v>0.64019999999999999</c:v>
                </c:pt>
                <c:pt idx="712">
                  <c:v>0.64119999999999999</c:v>
                </c:pt>
                <c:pt idx="713">
                  <c:v>0.64219999999999999</c:v>
                </c:pt>
                <c:pt idx="714">
                  <c:v>0.6432000000000001</c:v>
                </c:pt>
                <c:pt idx="715">
                  <c:v>0.64419999999999999</c:v>
                </c:pt>
                <c:pt idx="716">
                  <c:v>0.6452</c:v>
                </c:pt>
                <c:pt idx="717">
                  <c:v>0.6462</c:v>
                </c:pt>
                <c:pt idx="718">
                  <c:v>0.6472</c:v>
                </c:pt>
                <c:pt idx="719">
                  <c:v>0.64820000000000011</c:v>
                </c:pt>
                <c:pt idx="720">
                  <c:v>0.6492</c:v>
                </c:pt>
                <c:pt idx="721">
                  <c:v>0.6502</c:v>
                </c:pt>
                <c:pt idx="722">
                  <c:v>0.6512</c:v>
                </c:pt>
                <c:pt idx="723">
                  <c:v>0.6522</c:v>
                </c:pt>
                <c:pt idx="724">
                  <c:v>0.65320000000000011</c:v>
                </c:pt>
                <c:pt idx="725">
                  <c:v>0.6542</c:v>
                </c:pt>
                <c:pt idx="726">
                  <c:v>0.6552</c:v>
                </c:pt>
                <c:pt idx="727">
                  <c:v>0.65620000000000001</c:v>
                </c:pt>
                <c:pt idx="728">
                  <c:v>0.65720000000000001</c:v>
                </c:pt>
                <c:pt idx="729">
                  <c:v>0.65820000000000012</c:v>
                </c:pt>
                <c:pt idx="730">
                  <c:v>0.65920000000000001</c:v>
                </c:pt>
                <c:pt idx="731">
                  <c:v>0.66020000000000001</c:v>
                </c:pt>
                <c:pt idx="732">
                  <c:v>0.66120000000000001</c:v>
                </c:pt>
                <c:pt idx="733">
                  <c:v>0.66220000000000001</c:v>
                </c:pt>
                <c:pt idx="734">
                  <c:v>0.66320000000000012</c:v>
                </c:pt>
                <c:pt idx="735">
                  <c:v>0.66420000000000001</c:v>
                </c:pt>
                <c:pt idx="736">
                  <c:v>0.66520000000000001</c:v>
                </c:pt>
                <c:pt idx="737">
                  <c:v>0.66620000000000001</c:v>
                </c:pt>
                <c:pt idx="738">
                  <c:v>0.66720000000000002</c:v>
                </c:pt>
                <c:pt idx="739">
                  <c:v>0.66820000000000013</c:v>
                </c:pt>
                <c:pt idx="740">
                  <c:v>0.66920000000000002</c:v>
                </c:pt>
                <c:pt idx="741">
                  <c:v>0.67019999999999991</c:v>
                </c:pt>
                <c:pt idx="742">
                  <c:v>0.67120000000000002</c:v>
                </c:pt>
                <c:pt idx="743">
                  <c:v>0.67220000000000002</c:v>
                </c:pt>
                <c:pt idx="744">
                  <c:v>0.67320000000000002</c:v>
                </c:pt>
                <c:pt idx="745">
                  <c:v>0.67420000000000002</c:v>
                </c:pt>
                <c:pt idx="746">
                  <c:v>0.67519999999999991</c:v>
                </c:pt>
                <c:pt idx="747">
                  <c:v>0.67620000000000002</c:v>
                </c:pt>
                <c:pt idx="748">
                  <c:v>0.67720000000000002</c:v>
                </c:pt>
                <c:pt idx="749">
                  <c:v>0.67820000000000003</c:v>
                </c:pt>
                <c:pt idx="750">
                  <c:v>0.67920000000000003</c:v>
                </c:pt>
                <c:pt idx="751">
                  <c:v>0.68019999999999992</c:v>
                </c:pt>
                <c:pt idx="752">
                  <c:v>0.68120000000000003</c:v>
                </c:pt>
                <c:pt idx="753">
                  <c:v>0.68220000000000003</c:v>
                </c:pt>
                <c:pt idx="754">
                  <c:v>0.68320000000000003</c:v>
                </c:pt>
                <c:pt idx="755">
                  <c:v>0.68420000000000003</c:v>
                </c:pt>
                <c:pt idx="756">
                  <c:v>0.68519999999999992</c:v>
                </c:pt>
                <c:pt idx="757">
                  <c:v>0.68620000000000003</c:v>
                </c:pt>
                <c:pt idx="758">
                  <c:v>0.68720000000000003</c:v>
                </c:pt>
                <c:pt idx="759">
                  <c:v>0.68820000000000003</c:v>
                </c:pt>
                <c:pt idx="760">
                  <c:v>0.68920000000000003</c:v>
                </c:pt>
                <c:pt idx="761">
                  <c:v>0.69019999999999992</c:v>
                </c:pt>
                <c:pt idx="762">
                  <c:v>0.69120000000000004</c:v>
                </c:pt>
                <c:pt idx="763">
                  <c:v>0.69220000000000004</c:v>
                </c:pt>
                <c:pt idx="764">
                  <c:v>0.69320000000000004</c:v>
                </c:pt>
                <c:pt idx="765">
                  <c:v>0.69420000000000004</c:v>
                </c:pt>
                <c:pt idx="766">
                  <c:v>0.69519999999999993</c:v>
                </c:pt>
                <c:pt idx="767">
                  <c:v>0.69620000000000004</c:v>
                </c:pt>
                <c:pt idx="768">
                  <c:v>0.69720000000000004</c:v>
                </c:pt>
                <c:pt idx="769">
                  <c:v>0.69820000000000004</c:v>
                </c:pt>
                <c:pt idx="770">
                  <c:v>0.69920000000000004</c:v>
                </c:pt>
                <c:pt idx="771">
                  <c:v>0.70019999999999993</c:v>
                </c:pt>
                <c:pt idx="772">
                  <c:v>0.70120000000000005</c:v>
                </c:pt>
                <c:pt idx="773">
                  <c:v>0.70219999999999994</c:v>
                </c:pt>
                <c:pt idx="774">
                  <c:v>0.70320000000000005</c:v>
                </c:pt>
                <c:pt idx="775">
                  <c:v>0.70420000000000005</c:v>
                </c:pt>
                <c:pt idx="776">
                  <c:v>0.70519999999999994</c:v>
                </c:pt>
                <c:pt idx="777">
                  <c:v>0.70620000000000005</c:v>
                </c:pt>
                <c:pt idx="778">
                  <c:v>0.70719999999999994</c:v>
                </c:pt>
                <c:pt idx="779">
                  <c:v>0.70820000000000005</c:v>
                </c:pt>
                <c:pt idx="780">
                  <c:v>0.70920000000000005</c:v>
                </c:pt>
                <c:pt idx="781">
                  <c:v>0.71019999999999994</c:v>
                </c:pt>
                <c:pt idx="782">
                  <c:v>0.71120000000000005</c:v>
                </c:pt>
                <c:pt idx="783">
                  <c:v>0.71219999999999994</c:v>
                </c:pt>
                <c:pt idx="784">
                  <c:v>0.71320000000000006</c:v>
                </c:pt>
                <c:pt idx="785">
                  <c:v>0.71420000000000006</c:v>
                </c:pt>
                <c:pt idx="786">
                  <c:v>0.71519999999999995</c:v>
                </c:pt>
                <c:pt idx="787">
                  <c:v>0.71620000000000006</c:v>
                </c:pt>
                <c:pt idx="788">
                  <c:v>0.71719999999999995</c:v>
                </c:pt>
                <c:pt idx="789">
                  <c:v>0.71820000000000006</c:v>
                </c:pt>
                <c:pt idx="790">
                  <c:v>0.71920000000000006</c:v>
                </c:pt>
                <c:pt idx="791">
                  <c:v>0.72019999999999995</c:v>
                </c:pt>
                <c:pt idx="792">
                  <c:v>0.72120000000000006</c:v>
                </c:pt>
                <c:pt idx="793">
                  <c:v>0.72219999999999995</c:v>
                </c:pt>
                <c:pt idx="794">
                  <c:v>0.72320000000000007</c:v>
                </c:pt>
                <c:pt idx="795">
                  <c:v>0.72420000000000007</c:v>
                </c:pt>
                <c:pt idx="796">
                  <c:v>0.72519999999999996</c:v>
                </c:pt>
                <c:pt idx="797">
                  <c:v>0.72620000000000007</c:v>
                </c:pt>
                <c:pt idx="798">
                  <c:v>0.72719999999999996</c:v>
                </c:pt>
                <c:pt idx="799">
                  <c:v>0.72820000000000007</c:v>
                </c:pt>
                <c:pt idx="800">
                  <c:v>0.72920000000000007</c:v>
                </c:pt>
                <c:pt idx="801">
                  <c:v>0.73019999999999996</c:v>
                </c:pt>
                <c:pt idx="802">
                  <c:v>0.73120000000000007</c:v>
                </c:pt>
                <c:pt idx="803">
                  <c:v>0.73219999999999996</c:v>
                </c:pt>
                <c:pt idx="804">
                  <c:v>0.73320000000000007</c:v>
                </c:pt>
                <c:pt idx="805">
                  <c:v>0.73419999999999996</c:v>
                </c:pt>
                <c:pt idx="806">
                  <c:v>0.73519999999999996</c:v>
                </c:pt>
                <c:pt idx="807">
                  <c:v>0.73620000000000008</c:v>
                </c:pt>
                <c:pt idx="808">
                  <c:v>0.73719999999999997</c:v>
                </c:pt>
                <c:pt idx="809">
                  <c:v>0.73820000000000008</c:v>
                </c:pt>
                <c:pt idx="810">
                  <c:v>0.73919999999999997</c:v>
                </c:pt>
                <c:pt idx="811">
                  <c:v>0.74019999999999997</c:v>
                </c:pt>
                <c:pt idx="812">
                  <c:v>0.74120000000000008</c:v>
                </c:pt>
                <c:pt idx="813">
                  <c:v>0.74219999999999997</c:v>
                </c:pt>
                <c:pt idx="814">
                  <c:v>0.74320000000000008</c:v>
                </c:pt>
                <c:pt idx="815">
                  <c:v>0.74419999999999997</c:v>
                </c:pt>
                <c:pt idx="816">
                  <c:v>0.74519999999999997</c:v>
                </c:pt>
                <c:pt idx="817">
                  <c:v>0.74620000000000009</c:v>
                </c:pt>
                <c:pt idx="818">
                  <c:v>0.74719999999999998</c:v>
                </c:pt>
                <c:pt idx="819">
                  <c:v>0.74820000000000009</c:v>
                </c:pt>
                <c:pt idx="820">
                  <c:v>0.74919999999999998</c:v>
                </c:pt>
                <c:pt idx="821">
                  <c:v>0.75019999999999998</c:v>
                </c:pt>
                <c:pt idx="822">
                  <c:v>0.75120000000000009</c:v>
                </c:pt>
                <c:pt idx="823">
                  <c:v>0.75219999999999998</c:v>
                </c:pt>
                <c:pt idx="824">
                  <c:v>0.75320000000000009</c:v>
                </c:pt>
                <c:pt idx="825">
                  <c:v>0.75419999999999998</c:v>
                </c:pt>
                <c:pt idx="826">
                  <c:v>0.75519999999999998</c:v>
                </c:pt>
                <c:pt idx="827">
                  <c:v>0.75620000000000009</c:v>
                </c:pt>
                <c:pt idx="828">
                  <c:v>0.75719999999999998</c:v>
                </c:pt>
                <c:pt idx="829">
                  <c:v>0.7582000000000001</c:v>
                </c:pt>
                <c:pt idx="830">
                  <c:v>0.75919999999999999</c:v>
                </c:pt>
                <c:pt idx="831">
                  <c:v>0.76019999999999999</c:v>
                </c:pt>
                <c:pt idx="832">
                  <c:v>0.7612000000000001</c:v>
                </c:pt>
                <c:pt idx="833">
                  <c:v>0.76219999999999999</c:v>
                </c:pt>
                <c:pt idx="834">
                  <c:v>0.7632000000000001</c:v>
                </c:pt>
                <c:pt idx="835">
                  <c:v>0.76419999999999999</c:v>
                </c:pt>
                <c:pt idx="836">
                  <c:v>0.76519999999999999</c:v>
                </c:pt>
                <c:pt idx="837">
                  <c:v>0.76619999999999999</c:v>
                </c:pt>
                <c:pt idx="838">
                  <c:v>0.76719999999999999</c:v>
                </c:pt>
                <c:pt idx="839">
                  <c:v>0.7682000000000001</c:v>
                </c:pt>
                <c:pt idx="840">
                  <c:v>0.76919999999999999</c:v>
                </c:pt>
                <c:pt idx="841">
                  <c:v>0.7702</c:v>
                </c:pt>
                <c:pt idx="842">
                  <c:v>0.7712</c:v>
                </c:pt>
                <c:pt idx="843">
                  <c:v>0.7722</c:v>
                </c:pt>
                <c:pt idx="844">
                  <c:v>0.77320000000000011</c:v>
                </c:pt>
                <c:pt idx="845">
                  <c:v>0.7742</c:v>
                </c:pt>
                <c:pt idx="846">
                  <c:v>0.7752</c:v>
                </c:pt>
                <c:pt idx="847">
                  <c:v>0.7762</c:v>
                </c:pt>
                <c:pt idx="848">
                  <c:v>0.7772</c:v>
                </c:pt>
                <c:pt idx="849">
                  <c:v>0.77820000000000011</c:v>
                </c:pt>
                <c:pt idx="850">
                  <c:v>0.7792</c:v>
                </c:pt>
                <c:pt idx="851">
                  <c:v>0.7802</c:v>
                </c:pt>
                <c:pt idx="852">
                  <c:v>0.78120000000000001</c:v>
                </c:pt>
                <c:pt idx="853">
                  <c:v>0.78220000000000001</c:v>
                </c:pt>
                <c:pt idx="854">
                  <c:v>0.78320000000000012</c:v>
                </c:pt>
                <c:pt idx="855">
                  <c:v>0.78420000000000001</c:v>
                </c:pt>
                <c:pt idx="856">
                  <c:v>0.78520000000000001</c:v>
                </c:pt>
                <c:pt idx="857">
                  <c:v>0.78620000000000001</c:v>
                </c:pt>
                <c:pt idx="858">
                  <c:v>0.78720000000000001</c:v>
                </c:pt>
                <c:pt idx="859">
                  <c:v>0.78820000000000012</c:v>
                </c:pt>
                <c:pt idx="860">
                  <c:v>0.78920000000000001</c:v>
                </c:pt>
                <c:pt idx="861">
                  <c:v>0.79020000000000001</c:v>
                </c:pt>
                <c:pt idx="862">
                  <c:v>0.79120000000000001</c:v>
                </c:pt>
                <c:pt idx="863">
                  <c:v>0.79220000000000002</c:v>
                </c:pt>
                <c:pt idx="864">
                  <c:v>0.79320000000000013</c:v>
                </c:pt>
                <c:pt idx="865">
                  <c:v>0.79420000000000002</c:v>
                </c:pt>
                <c:pt idx="866">
                  <c:v>0.79519999999999991</c:v>
                </c:pt>
                <c:pt idx="867">
                  <c:v>0.79620000000000002</c:v>
                </c:pt>
                <c:pt idx="868">
                  <c:v>0.79720000000000002</c:v>
                </c:pt>
                <c:pt idx="869">
                  <c:v>0.79820000000000002</c:v>
                </c:pt>
                <c:pt idx="870">
                  <c:v>0.79920000000000002</c:v>
                </c:pt>
                <c:pt idx="871">
                  <c:v>0.80019999999999991</c:v>
                </c:pt>
                <c:pt idx="872">
                  <c:v>0.80120000000000002</c:v>
                </c:pt>
                <c:pt idx="873">
                  <c:v>0.80220000000000002</c:v>
                </c:pt>
                <c:pt idx="874">
                  <c:v>0.80320000000000003</c:v>
                </c:pt>
                <c:pt idx="875">
                  <c:v>0.80420000000000003</c:v>
                </c:pt>
                <c:pt idx="876">
                  <c:v>0.80519999999999992</c:v>
                </c:pt>
                <c:pt idx="877">
                  <c:v>0.80620000000000003</c:v>
                </c:pt>
                <c:pt idx="878">
                  <c:v>0.80720000000000003</c:v>
                </c:pt>
                <c:pt idx="879">
                  <c:v>0.80820000000000003</c:v>
                </c:pt>
                <c:pt idx="880">
                  <c:v>0.80920000000000003</c:v>
                </c:pt>
                <c:pt idx="881">
                  <c:v>0.81019999999999992</c:v>
                </c:pt>
                <c:pt idx="882">
                  <c:v>0.81120000000000003</c:v>
                </c:pt>
                <c:pt idx="883">
                  <c:v>0.81220000000000003</c:v>
                </c:pt>
                <c:pt idx="884">
                  <c:v>0.81320000000000003</c:v>
                </c:pt>
                <c:pt idx="885">
                  <c:v>0.81420000000000003</c:v>
                </c:pt>
                <c:pt idx="886">
                  <c:v>0.81519999999999992</c:v>
                </c:pt>
                <c:pt idx="887">
                  <c:v>0.81620000000000004</c:v>
                </c:pt>
                <c:pt idx="888">
                  <c:v>0.81720000000000004</c:v>
                </c:pt>
                <c:pt idx="889">
                  <c:v>0.81820000000000004</c:v>
                </c:pt>
                <c:pt idx="890">
                  <c:v>0.81920000000000004</c:v>
                </c:pt>
                <c:pt idx="891">
                  <c:v>0.82019999999999993</c:v>
                </c:pt>
                <c:pt idx="892">
                  <c:v>0.82120000000000004</c:v>
                </c:pt>
                <c:pt idx="893">
                  <c:v>0.82220000000000004</c:v>
                </c:pt>
                <c:pt idx="894">
                  <c:v>0.82320000000000004</c:v>
                </c:pt>
                <c:pt idx="895">
                  <c:v>0.82420000000000004</c:v>
                </c:pt>
                <c:pt idx="896">
                  <c:v>0.82519999999999993</c:v>
                </c:pt>
                <c:pt idx="897">
                  <c:v>0.82620000000000005</c:v>
                </c:pt>
                <c:pt idx="898">
                  <c:v>0.82719999999999994</c:v>
                </c:pt>
                <c:pt idx="899">
                  <c:v>0.82820000000000005</c:v>
                </c:pt>
                <c:pt idx="900">
                  <c:v>0.82920000000000005</c:v>
                </c:pt>
                <c:pt idx="901">
                  <c:v>0.83019999999999994</c:v>
                </c:pt>
                <c:pt idx="902">
                  <c:v>0.83120000000000005</c:v>
                </c:pt>
                <c:pt idx="903">
                  <c:v>0.83219999999999994</c:v>
                </c:pt>
                <c:pt idx="904">
                  <c:v>0.83320000000000005</c:v>
                </c:pt>
                <c:pt idx="905">
                  <c:v>0.83420000000000005</c:v>
                </c:pt>
                <c:pt idx="906">
                  <c:v>0.83519999999999994</c:v>
                </c:pt>
                <c:pt idx="907">
                  <c:v>0.83620000000000005</c:v>
                </c:pt>
                <c:pt idx="908">
                  <c:v>0.83719999999999994</c:v>
                </c:pt>
                <c:pt idx="909">
                  <c:v>0.83820000000000006</c:v>
                </c:pt>
                <c:pt idx="910">
                  <c:v>0.83920000000000006</c:v>
                </c:pt>
                <c:pt idx="911">
                  <c:v>0.84019999999999995</c:v>
                </c:pt>
                <c:pt idx="912">
                  <c:v>0.84120000000000006</c:v>
                </c:pt>
                <c:pt idx="913">
                  <c:v>0.84219999999999995</c:v>
                </c:pt>
                <c:pt idx="914">
                  <c:v>0.84320000000000006</c:v>
                </c:pt>
                <c:pt idx="915">
                  <c:v>0.84420000000000006</c:v>
                </c:pt>
                <c:pt idx="916">
                  <c:v>0.84519999999999995</c:v>
                </c:pt>
                <c:pt idx="917">
                  <c:v>0.84620000000000006</c:v>
                </c:pt>
                <c:pt idx="918">
                  <c:v>0.84719999999999995</c:v>
                </c:pt>
                <c:pt idx="919">
                  <c:v>0.84820000000000007</c:v>
                </c:pt>
                <c:pt idx="920">
                  <c:v>0.84920000000000007</c:v>
                </c:pt>
                <c:pt idx="921">
                  <c:v>0.85019999999999996</c:v>
                </c:pt>
                <c:pt idx="922">
                  <c:v>0.85120000000000007</c:v>
                </c:pt>
                <c:pt idx="923">
                  <c:v>0.85219999999999996</c:v>
                </c:pt>
                <c:pt idx="924">
                  <c:v>0.85320000000000007</c:v>
                </c:pt>
                <c:pt idx="925">
                  <c:v>0.85420000000000007</c:v>
                </c:pt>
                <c:pt idx="926">
                  <c:v>0.85519999999999996</c:v>
                </c:pt>
                <c:pt idx="927">
                  <c:v>0.85620000000000007</c:v>
                </c:pt>
                <c:pt idx="928">
                  <c:v>0.85719999999999996</c:v>
                </c:pt>
                <c:pt idx="929">
                  <c:v>0.85820000000000007</c:v>
                </c:pt>
                <c:pt idx="930">
                  <c:v>0.85919999999999996</c:v>
                </c:pt>
                <c:pt idx="931">
                  <c:v>0.86019999999999996</c:v>
                </c:pt>
                <c:pt idx="932">
                  <c:v>0.86120000000000008</c:v>
                </c:pt>
                <c:pt idx="933">
                  <c:v>0.86219999999999997</c:v>
                </c:pt>
                <c:pt idx="934">
                  <c:v>0.86320000000000008</c:v>
                </c:pt>
                <c:pt idx="935">
                  <c:v>0.86419999999999997</c:v>
                </c:pt>
                <c:pt idx="936">
                  <c:v>0.86519999999999997</c:v>
                </c:pt>
                <c:pt idx="937">
                  <c:v>0.86620000000000008</c:v>
                </c:pt>
                <c:pt idx="938">
                  <c:v>0.86719999999999997</c:v>
                </c:pt>
                <c:pt idx="939">
                  <c:v>0.86820000000000008</c:v>
                </c:pt>
                <c:pt idx="940">
                  <c:v>0.86919999999999997</c:v>
                </c:pt>
                <c:pt idx="941">
                  <c:v>0.87019999999999997</c:v>
                </c:pt>
                <c:pt idx="942">
                  <c:v>0.87120000000000009</c:v>
                </c:pt>
                <c:pt idx="943">
                  <c:v>0.87219999999999998</c:v>
                </c:pt>
                <c:pt idx="944">
                  <c:v>0.87320000000000009</c:v>
                </c:pt>
                <c:pt idx="945">
                  <c:v>0.87419999999999998</c:v>
                </c:pt>
                <c:pt idx="946">
                  <c:v>0.87519999999999998</c:v>
                </c:pt>
                <c:pt idx="947">
                  <c:v>0.87620000000000009</c:v>
                </c:pt>
                <c:pt idx="948">
                  <c:v>0.87719999999999998</c:v>
                </c:pt>
                <c:pt idx="949">
                  <c:v>0.87820000000000009</c:v>
                </c:pt>
                <c:pt idx="950">
                  <c:v>0.87919999999999998</c:v>
                </c:pt>
                <c:pt idx="951">
                  <c:v>0.88019999999999998</c:v>
                </c:pt>
                <c:pt idx="952">
                  <c:v>0.88120000000000009</c:v>
                </c:pt>
                <c:pt idx="953">
                  <c:v>0.88219999999999998</c:v>
                </c:pt>
                <c:pt idx="954">
                  <c:v>0.8832000000000001</c:v>
                </c:pt>
                <c:pt idx="955">
                  <c:v>0.88419999999999999</c:v>
                </c:pt>
                <c:pt idx="956">
                  <c:v>0.88519999999999999</c:v>
                </c:pt>
                <c:pt idx="957">
                  <c:v>0.8862000000000001</c:v>
                </c:pt>
                <c:pt idx="958">
                  <c:v>0.88719999999999999</c:v>
                </c:pt>
                <c:pt idx="959">
                  <c:v>0.8882000000000001</c:v>
                </c:pt>
                <c:pt idx="960">
                  <c:v>0.88919999999999999</c:v>
                </c:pt>
                <c:pt idx="961">
                  <c:v>0.89019999999999999</c:v>
                </c:pt>
                <c:pt idx="962">
                  <c:v>0.89119999999999999</c:v>
                </c:pt>
                <c:pt idx="963">
                  <c:v>0.89219999999999999</c:v>
                </c:pt>
                <c:pt idx="964">
                  <c:v>0.8932000000000001</c:v>
                </c:pt>
                <c:pt idx="965">
                  <c:v>0.89419999999999999</c:v>
                </c:pt>
                <c:pt idx="966">
                  <c:v>0.8952</c:v>
                </c:pt>
                <c:pt idx="967">
                  <c:v>0.8962</c:v>
                </c:pt>
                <c:pt idx="968">
                  <c:v>0.8972</c:v>
                </c:pt>
                <c:pt idx="969">
                  <c:v>0.89820000000000011</c:v>
                </c:pt>
                <c:pt idx="970">
                  <c:v>0.8992</c:v>
                </c:pt>
                <c:pt idx="971">
                  <c:v>0.9002</c:v>
                </c:pt>
                <c:pt idx="972">
                  <c:v>0.9012</c:v>
                </c:pt>
                <c:pt idx="973">
                  <c:v>0.9022</c:v>
                </c:pt>
                <c:pt idx="974">
                  <c:v>0.90320000000000011</c:v>
                </c:pt>
                <c:pt idx="975">
                  <c:v>0.9042</c:v>
                </c:pt>
                <c:pt idx="976">
                  <c:v>0.9052</c:v>
                </c:pt>
                <c:pt idx="977">
                  <c:v>0.90620000000000001</c:v>
                </c:pt>
                <c:pt idx="978">
                  <c:v>0.90720000000000001</c:v>
                </c:pt>
                <c:pt idx="979">
                  <c:v>0.90820000000000012</c:v>
                </c:pt>
                <c:pt idx="980">
                  <c:v>0.90920000000000001</c:v>
                </c:pt>
                <c:pt idx="981">
                  <c:v>0.91020000000000001</c:v>
                </c:pt>
                <c:pt idx="982">
                  <c:v>0.91120000000000001</c:v>
                </c:pt>
                <c:pt idx="983">
                  <c:v>0.91220000000000001</c:v>
                </c:pt>
                <c:pt idx="984">
                  <c:v>0.91320000000000012</c:v>
                </c:pt>
                <c:pt idx="985">
                  <c:v>0.91420000000000001</c:v>
                </c:pt>
                <c:pt idx="986">
                  <c:v>0.91520000000000001</c:v>
                </c:pt>
                <c:pt idx="987">
                  <c:v>0.91620000000000001</c:v>
                </c:pt>
                <c:pt idx="988">
                  <c:v>0.91720000000000002</c:v>
                </c:pt>
                <c:pt idx="989">
                  <c:v>0.91820000000000013</c:v>
                </c:pt>
                <c:pt idx="990">
                  <c:v>0.91920000000000002</c:v>
                </c:pt>
                <c:pt idx="991">
                  <c:v>0.92019999999999991</c:v>
                </c:pt>
                <c:pt idx="992">
                  <c:v>0.92120000000000002</c:v>
                </c:pt>
                <c:pt idx="993">
                  <c:v>0.92220000000000002</c:v>
                </c:pt>
                <c:pt idx="994">
                  <c:v>0.92320000000000002</c:v>
                </c:pt>
                <c:pt idx="995">
                  <c:v>0.92420000000000002</c:v>
                </c:pt>
                <c:pt idx="996">
                  <c:v>0.92519999999999991</c:v>
                </c:pt>
                <c:pt idx="997">
                  <c:v>0.92620000000000002</c:v>
                </c:pt>
                <c:pt idx="998">
                  <c:v>0.92720000000000002</c:v>
                </c:pt>
                <c:pt idx="999">
                  <c:v>0.92820000000000003</c:v>
                </c:pt>
                <c:pt idx="1000">
                  <c:v>0.92920000000000003</c:v>
                </c:pt>
                <c:pt idx="1001">
                  <c:v>0.93019999999999992</c:v>
                </c:pt>
                <c:pt idx="1002">
                  <c:v>0.93120000000000003</c:v>
                </c:pt>
                <c:pt idx="1003">
                  <c:v>0.93220000000000003</c:v>
                </c:pt>
                <c:pt idx="1004">
                  <c:v>0.93320000000000003</c:v>
                </c:pt>
                <c:pt idx="1005">
                  <c:v>0.93420000000000003</c:v>
                </c:pt>
                <c:pt idx="1006">
                  <c:v>0.93519999999999992</c:v>
                </c:pt>
                <c:pt idx="1007">
                  <c:v>0.93620000000000003</c:v>
                </c:pt>
                <c:pt idx="1008">
                  <c:v>0.93720000000000003</c:v>
                </c:pt>
                <c:pt idx="1009">
                  <c:v>0.93820000000000003</c:v>
                </c:pt>
                <c:pt idx="1010">
                  <c:v>0.93920000000000003</c:v>
                </c:pt>
                <c:pt idx="1011">
                  <c:v>0.94019999999999992</c:v>
                </c:pt>
                <c:pt idx="1012">
                  <c:v>0.94120000000000004</c:v>
                </c:pt>
                <c:pt idx="1013">
                  <c:v>0.94220000000000004</c:v>
                </c:pt>
                <c:pt idx="1014">
                  <c:v>0.94320000000000004</c:v>
                </c:pt>
                <c:pt idx="1015">
                  <c:v>0.94420000000000004</c:v>
                </c:pt>
                <c:pt idx="1016">
                  <c:v>0.94519999999999993</c:v>
                </c:pt>
                <c:pt idx="1017">
                  <c:v>0.94620000000000004</c:v>
                </c:pt>
                <c:pt idx="1018">
                  <c:v>0.94720000000000004</c:v>
                </c:pt>
                <c:pt idx="1019">
                  <c:v>0.94820000000000004</c:v>
                </c:pt>
                <c:pt idx="1020">
                  <c:v>0.94920000000000004</c:v>
                </c:pt>
                <c:pt idx="1021">
                  <c:v>0.95019999999999993</c:v>
                </c:pt>
                <c:pt idx="1022">
                  <c:v>0.95120000000000005</c:v>
                </c:pt>
                <c:pt idx="1023">
                  <c:v>0.95219999999999994</c:v>
                </c:pt>
                <c:pt idx="1024">
                  <c:v>0.95320000000000005</c:v>
                </c:pt>
                <c:pt idx="1025">
                  <c:v>0.95420000000000005</c:v>
                </c:pt>
                <c:pt idx="1026">
                  <c:v>0.95519999999999994</c:v>
                </c:pt>
                <c:pt idx="1027">
                  <c:v>0.95620000000000005</c:v>
                </c:pt>
                <c:pt idx="1028">
                  <c:v>0.95719999999999994</c:v>
                </c:pt>
                <c:pt idx="1029">
                  <c:v>0.95820000000000005</c:v>
                </c:pt>
                <c:pt idx="1030">
                  <c:v>0.95920000000000005</c:v>
                </c:pt>
                <c:pt idx="1031">
                  <c:v>0.96019999999999994</c:v>
                </c:pt>
                <c:pt idx="1032">
                  <c:v>0.96120000000000005</c:v>
                </c:pt>
                <c:pt idx="1033">
                  <c:v>0.96219999999999994</c:v>
                </c:pt>
                <c:pt idx="1034">
                  <c:v>0.96320000000000006</c:v>
                </c:pt>
                <c:pt idx="1035">
                  <c:v>0.96420000000000006</c:v>
                </c:pt>
                <c:pt idx="1036">
                  <c:v>0.96519999999999995</c:v>
                </c:pt>
                <c:pt idx="1037">
                  <c:v>0.96620000000000006</c:v>
                </c:pt>
                <c:pt idx="1038">
                  <c:v>0.96719999999999995</c:v>
                </c:pt>
                <c:pt idx="1039">
                  <c:v>0.96820000000000006</c:v>
                </c:pt>
                <c:pt idx="1040">
                  <c:v>0.96920000000000006</c:v>
                </c:pt>
                <c:pt idx="1041">
                  <c:v>0.97019999999999995</c:v>
                </c:pt>
                <c:pt idx="1042">
                  <c:v>0.97120000000000006</c:v>
                </c:pt>
                <c:pt idx="1043">
                  <c:v>0.97219999999999995</c:v>
                </c:pt>
                <c:pt idx="1044">
                  <c:v>0.97320000000000007</c:v>
                </c:pt>
                <c:pt idx="1045">
                  <c:v>0.97420000000000007</c:v>
                </c:pt>
                <c:pt idx="1046">
                  <c:v>0.97519999999999996</c:v>
                </c:pt>
                <c:pt idx="1047">
                  <c:v>0.97620000000000007</c:v>
                </c:pt>
                <c:pt idx="1048">
                  <c:v>0.97719999999999996</c:v>
                </c:pt>
                <c:pt idx="1049">
                  <c:v>0.97820000000000007</c:v>
                </c:pt>
                <c:pt idx="1050">
                  <c:v>0.97920000000000007</c:v>
                </c:pt>
                <c:pt idx="1051">
                  <c:v>0.98019999999999996</c:v>
                </c:pt>
                <c:pt idx="1052">
                  <c:v>0.98120000000000007</c:v>
                </c:pt>
                <c:pt idx="1053">
                  <c:v>0.98219999999999996</c:v>
                </c:pt>
                <c:pt idx="1054">
                  <c:v>0.98320000000000007</c:v>
                </c:pt>
                <c:pt idx="1055">
                  <c:v>0.98419999999999996</c:v>
                </c:pt>
                <c:pt idx="1056">
                  <c:v>0.98519999999999996</c:v>
                </c:pt>
                <c:pt idx="1057">
                  <c:v>0.98620000000000008</c:v>
                </c:pt>
                <c:pt idx="1058">
                  <c:v>0.98719999999999997</c:v>
                </c:pt>
                <c:pt idx="1059">
                  <c:v>0.98820000000000008</c:v>
                </c:pt>
                <c:pt idx="1060">
                  <c:v>0.98919999999999997</c:v>
                </c:pt>
                <c:pt idx="1061">
                  <c:v>0.99019999999999997</c:v>
                </c:pt>
                <c:pt idx="1062">
                  <c:v>0.99120000000000008</c:v>
                </c:pt>
                <c:pt idx="1063">
                  <c:v>0.99219999999999997</c:v>
                </c:pt>
                <c:pt idx="1064">
                  <c:v>0.99320000000000008</c:v>
                </c:pt>
                <c:pt idx="1065">
                  <c:v>0.99419999999999997</c:v>
                </c:pt>
                <c:pt idx="1066">
                  <c:v>0.99519999999999997</c:v>
                </c:pt>
                <c:pt idx="1067">
                  <c:v>0.99620000000000009</c:v>
                </c:pt>
                <c:pt idx="1068">
                  <c:v>0.99719999999999998</c:v>
                </c:pt>
                <c:pt idx="1069">
                  <c:v>0.99820000000000009</c:v>
                </c:pt>
                <c:pt idx="1070">
                  <c:v>0.99919999999999998</c:v>
                </c:pt>
                <c:pt idx="1071">
                  <c:v>1.0002</c:v>
                </c:pt>
                <c:pt idx="1072">
                  <c:v>1.0012000000000001</c:v>
                </c:pt>
                <c:pt idx="1073">
                  <c:v>1.0022</c:v>
                </c:pt>
                <c:pt idx="1074">
                  <c:v>1.0032000000000001</c:v>
                </c:pt>
                <c:pt idx="1075">
                  <c:v>1.0042</c:v>
                </c:pt>
                <c:pt idx="1076">
                  <c:v>1.0051999999999999</c:v>
                </c:pt>
                <c:pt idx="1077">
                  <c:v>1.0062</c:v>
                </c:pt>
                <c:pt idx="1078">
                  <c:v>1.0072000000000001</c:v>
                </c:pt>
                <c:pt idx="1079">
                  <c:v>1.0082</c:v>
                </c:pt>
                <c:pt idx="1080">
                  <c:v>1.0092000000000001</c:v>
                </c:pt>
                <c:pt idx="1081">
                  <c:v>1.0102</c:v>
                </c:pt>
                <c:pt idx="1082">
                  <c:v>1.0112000000000001</c:v>
                </c:pt>
                <c:pt idx="1083">
                  <c:v>1.0122</c:v>
                </c:pt>
                <c:pt idx="1084">
                  <c:v>1.0132000000000001</c:v>
                </c:pt>
                <c:pt idx="1085">
                  <c:v>1.0142</c:v>
                </c:pt>
                <c:pt idx="1086">
                  <c:v>1.0151999999999999</c:v>
                </c:pt>
                <c:pt idx="1087">
                  <c:v>1.0162</c:v>
                </c:pt>
                <c:pt idx="1088">
                  <c:v>1.0171999999999999</c:v>
                </c:pt>
                <c:pt idx="1089">
                  <c:v>1.0182</c:v>
                </c:pt>
                <c:pt idx="1090">
                  <c:v>1.0192000000000001</c:v>
                </c:pt>
                <c:pt idx="1091">
                  <c:v>1.0202</c:v>
                </c:pt>
                <c:pt idx="1092">
                  <c:v>1.0212000000000001</c:v>
                </c:pt>
                <c:pt idx="1093">
                  <c:v>1.0222</c:v>
                </c:pt>
                <c:pt idx="1094">
                  <c:v>1.0232000000000001</c:v>
                </c:pt>
                <c:pt idx="1095">
                  <c:v>1.0242</c:v>
                </c:pt>
                <c:pt idx="1096">
                  <c:v>1.0251999999999999</c:v>
                </c:pt>
                <c:pt idx="1097">
                  <c:v>1.0262</c:v>
                </c:pt>
                <c:pt idx="1098">
                  <c:v>1.0271999999999999</c:v>
                </c:pt>
                <c:pt idx="1099">
                  <c:v>1.0282</c:v>
                </c:pt>
                <c:pt idx="1100">
                  <c:v>1.0292000000000001</c:v>
                </c:pt>
                <c:pt idx="1101">
                  <c:v>1.0302</c:v>
                </c:pt>
                <c:pt idx="1102">
                  <c:v>1.0312000000000001</c:v>
                </c:pt>
                <c:pt idx="1103">
                  <c:v>1.0322</c:v>
                </c:pt>
                <c:pt idx="1104">
                  <c:v>1.0332000000000001</c:v>
                </c:pt>
                <c:pt idx="1105">
                  <c:v>1.0342</c:v>
                </c:pt>
                <c:pt idx="1106">
                  <c:v>1.0351999999999999</c:v>
                </c:pt>
                <c:pt idx="1107">
                  <c:v>1.0362</c:v>
                </c:pt>
                <c:pt idx="1108">
                  <c:v>1.0371999999999999</c:v>
                </c:pt>
                <c:pt idx="1109">
                  <c:v>1.0382</c:v>
                </c:pt>
                <c:pt idx="1110">
                  <c:v>1.0392000000000001</c:v>
                </c:pt>
                <c:pt idx="1111">
                  <c:v>1.0402</c:v>
                </c:pt>
                <c:pt idx="1112">
                  <c:v>1.0412000000000001</c:v>
                </c:pt>
                <c:pt idx="1113">
                  <c:v>1.0422</c:v>
                </c:pt>
                <c:pt idx="1114">
                  <c:v>1.0432000000000001</c:v>
                </c:pt>
                <c:pt idx="1115">
                  <c:v>1.0442</c:v>
                </c:pt>
                <c:pt idx="1116">
                  <c:v>1.0451999999999999</c:v>
                </c:pt>
                <c:pt idx="1117">
                  <c:v>1.0462</c:v>
                </c:pt>
                <c:pt idx="1118">
                  <c:v>1.0471999999999999</c:v>
                </c:pt>
                <c:pt idx="1119">
                  <c:v>1.0482</c:v>
                </c:pt>
                <c:pt idx="1120">
                  <c:v>1.0491999999999999</c:v>
                </c:pt>
                <c:pt idx="1121">
                  <c:v>1.0502</c:v>
                </c:pt>
                <c:pt idx="1122">
                  <c:v>1.0512000000000001</c:v>
                </c:pt>
                <c:pt idx="1123">
                  <c:v>1.0522</c:v>
                </c:pt>
                <c:pt idx="1124">
                  <c:v>1.0532000000000001</c:v>
                </c:pt>
                <c:pt idx="1125">
                  <c:v>1.0542</c:v>
                </c:pt>
                <c:pt idx="1126">
                  <c:v>1.0551999999999999</c:v>
                </c:pt>
                <c:pt idx="1127">
                  <c:v>1.0562</c:v>
                </c:pt>
                <c:pt idx="1128">
                  <c:v>1.0571999999999999</c:v>
                </c:pt>
                <c:pt idx="1129">
                  <c:v>1.0582</c:v>
                </c:pt>
                <c:pt idx="1130">
                  <c:v>1.0591999999999999</c:v>
                </c:pt>
                <c:pt idx="1131">
                  <c:v>1.0602</c:v>
                </c:pt>
                <c:pt idx="1132">
                  <c:v>1.0612000000000001</c:v>
                </c:pt>
                <c:pt idx="1133">
                  <c:v>1.0622</c:v>
                </c:pt>
                <c:pt idx="1134">
                  <c:v>1.0632000000000001</c:v>
                </c:pt>
                <c:pt idx="1135">
                  <c:v>1.0642</c:v>
                </c:pt>
                <c:pt idx="1136">
                  <c:v>1.0651999999999999</c:v>
                </c:pt>
                <c:pt idx="1137">
                  <c:v>1.0662</c:v>
                </c:pt>
                <c:pt idx="1138">
                  <c:v>1.0671999999999999</c:v>
                </c:pt>
                <c:pt idx="1139">
                  <c:v>1.0682</c:v>
                </c:pt>
                <c:pt idx="1140">
                  <c:v>1.0691999999999999</c:v>
                </c:pt>
                <c:pt idx="1141">
                  <c:v>1.0702</c:v>
                </c:pt>
                <c:pt idx="1142">
                  <c:v>1.0712000000000002</c:v>
                </c:pt>
                <c:pt idx="1143">
                  <c:v>1.0722</c:v>
                </c:pt>
                <c:pt idx="1144">
                  <c:v>1.0732000000000002</c:v>
                </c:pt>
                <c:pt idx="1145">
                  <c:v>1.0742</c:v>
                </c:pt>
                <c:pt idx="1146">
                  <c:v>1.0751999999999999</c:v>
                </c:pt>
                <c:pt idx="1147">
                  <c:v>1.0762</c:v>
                </c:pt>
                <c:pt idx="1148">
                  <c:v>1.0771999999999999</c:v>
                </c:pt>
                <c:pt idx="1149">
                  <c:v>1.0782</c:v>
                </c:pt>
                <c:pt idx="1150">
                  <c:v>1.0791999999999999</c:v>
                </c:pt>
                <c:pt idx="1151">
                  <c:v>1.0802</c:v>
                </c:pt>
                <c:pt idx="1152">
                  <c:v>1.0811999999999999</c:v>
                </c:pt>
                <c:pt idx="1153">
                  <c:v>1.0822000000000001</c:v>
                </c:pt>
                <c:pt idx="1154">
                  <c:v>1.0832000000000002</c:v>
                </c:pt>
                <c:pt idx="1155">
                  <c:v>1.0842000000000001</c:v>
                </c:pt>
                <c:pt idx="1156">
                  <c:v>1.0851999999999999</c:v>
                </c:pt>
                <c:pt idx="1157">
                  <c:v>1.0862000000000001</c:v>
                </c:pt>
                <c:pt idx="1158">
                  <c:v>1.0871999999999999</c:v>
                </c:pt>
                <c:pt idx="1159">
                  <c:v>1.0882000000000001</c:v>
                </c:pt>
                <c:pt idx="1160">
                  <c:v>1.0891999999999999</c:v>
                </c:pt>
                <c:pt idx="1161">
                  <c:v>1.0902000000000001</c:v>
                </c:pt>
                <c:pt idx="1162">
                  <c:v>1.0911999999999999</c:v>
                </c:pt>
                <c:pt idx="1163">
                  <c:v>1.0922000000000001</c:v>
                </c:pt>
                <c:pt idx="1164">
                  <c:v>1.0932000000000002</c:v>
                </c:pt>
                <c:pt idx="1165">
                  <c:v>1.0942000000000001</c:v>
                </c:pt>
                <c:pt idx="1166">
                  <c:v>1.0952</c:v>
                </c:pt>
                <c:pt idx="1167">
                  <c:v>1.0962000000000001</c:v>
                </c:pt>
                <c:pt idx="1168">
                  <c:v>1.0972</c:v>
                </c:pt>
                <c:pt idx="1169">
                  <c:v>1.0982000000000001</c:v>
                </c:pt>
                <c:pt idx="1170">
                  <c:v>1.0992</c:v>
                </c:pt>
                <c:pt idx="1171">
                  <c:v>1.1002000000000001</c:v>
                </c:pt>
                <c:pt idx="1172">
                  <c:v>1.1012</c:v>
                </c:pt>
                <c:pt idx="1173">
                  <c:v>1.1022000000000001</c:v>
                </c:pt>
                <c:pt idx="1174">
                  <c:v>1.1032000000000002</c:v>
                </c:pt>
                <c:pt idx="1175">
                  <c:v>1.1042000000000001</c:v>
                </c:pt>
                <c:pt idx="1176">
                  <c:v>1.1052</c:v>
                </c:pt>
                <c:pt idx="1177">
                  <c:v>1.1062000000000001</c:v>
                </c:pt>
                <c:pt idx="1178">
                  <c:v>1.1072</c:v>
                </c:pt>
                <c:pt idx="1179">
                  <c:v>1.1082000000000001</c:v>
                </c:pt>
                <c:pt idx="1180">
                  <c:v>1.1092</c:v>
                </c:pt>
                <c:pt idx="1181">
                  <c:v>1.1101999999999999</c:v>
                </c:pt>
                <c:pt idx="1182">
                  <c:v>1.1112</c:v>
                </c:pt>
                <c:pt idx="1183">
                  <c:v>1.1122000000000001</c:v>
                </c:pt>
                <c:pt idx="1184">
                  <c:v>1.1132</c:v>
                </c:pt>
                <c:pt idx="1185">
                  <c:v>1.1142000000000001</c:v>
                </c:pt>
                <c:pt idx="1186">
                  <c:v>1.1152</c:v>
                </c:pt>
                <c:pt idx="1187">
                  <c:v>1.1162000000000001</c:v>
                </c:pt>
                <c:pt idx="1188">
                  <c:v>1.1172</c:v>
                </c:pt>
                <c:pt idx="1189">
                  <c:v>1.1182000000000001</c:v>
                </c:pt>
                <c:pt idx="1190">
                  <c:v>1.1192</c:v>
                </c:pt>
                <c:pt idx="1191">
                  <c:v>1.1201999999999999</c:v>
                </c:pt>
                <c:pt idx="1192">
                  <c:v>1.1212</c:v>
                </c:pt>
                <c:pt idx="1193">
                  <c:v>1.1222000000000001</c:v>
                </c:pt>
                <c:pt idx="1194">
                  <c:v>1.1232</c:v>
                </c:pt>
                <c:pt idx="1195">
                  <c:v>1.1242000000000001</c:v>
                </c:pt>
                <c:pt idx="1196">
                  <c:v>1.1252</c:v>
                </c:pt>
                <c:pt idx="1197">
                  <c:v>1.1262000000000001</c:v>
                </c:pt>
                <c:pt idx="1198">
                  <c:v>1.1272</c:v>
                </c:pt>
                <c:pt idx="1199">
                  <c:v>1.1282000000000001</c:v>
                </c:pt>
                <c:pt idx="1200">
                  <c:v>1.1292</c:v>
                </c:pt>
                <c:pt idx="1201">
                  <c:v>1.1301999999999999</c:v>
                </c:pt>
                <c:pt idx="1202">
                  <c:v>1.1312</c:v>
                </c:pt>
                <c:pt idx="1203">
                  <c:v>1.1322000000000001</c:v>
                </c:pt>
                <c:pt idx="1204">
                  <c:v>1.1332</c:v>
                </c:pt>
                <c:pt idx="1205">
                  <c:v>1.1342000000000001</c:v>
                </c:pt>
                <c:pt idx="1206">
                  <c:v>1.1352</c:v>
                </c:pt>
                <c:pt idx="1207">
                  <c:v>1.1362000000000001</c:v>
                </c:pt>
                <c:pt idx="1208">
                  <c:v>1.1372</c:v>
                </c:pt>
                <c:pt idx="1209">
                  <c:v>1.1382000000000001</c:v>
                </c:pt>
                <c:pt idx="1210">
                  <c:v>1.1392</c:v>
                </c:pt>
                <c:pt idx="1211">
                  <c:v>1.1401999999999999</c:v>
                </c:pt>
                <c:pt idx="1212">
                  <c:v>1.1412</c:v>
                </c:pt>
                <c:pt idx="1213">
                  <c:v>1.1421999999999999</c:v>
                </c:pt>
                <c:pt idx="1214">
                  <c:v>1.1432</c:v>
                </c:pt>
                <c:pt idx="1215">
                  <c:v>1.1442000000000001</c:v>
                </c:pt>
                <c:pt idx="1216">
                  <c:v>1.1452</c:v>
                </c:pt>
                <c:pt idx="1217">
                  <c:v>1.1462000000000001</c:v>
                </c:pt>
                <c:pt idx="1218">
                  <c:v>1.1472</c:v>
                </c:pt>
                <c:pt idx="1219">
                  <c:v>1.1482000000000001</c:v>
                </c:pt>
                <c:pt idx="1220">
                  <c:v>1.1492</c:v>
                </c:pt>
                <c:pt idx="1221">
                  <c:v>1.1501999999999999</c:v>
                </c:pt>
                <c:pt idx="1222">
                  <c:v>1.1512</c:v>
                </c:pt>
                <c:pt idx="1223">
                  <c:v>1.1521999999999999</c:v>
                </c:pt>
                <c:pt idx="1224">
                  <c:v>1.1532</c:v>
                </c:pt>
                <c:pt idx="1225">
                  <c:v>1.1542000000000001</c:v>
                </c:pt>
                <c:pt idx="1226">
                  <c:v>1.1552</c:v>
                </c:pt>
                <c:pt idx="1227">
                  <c:v>1.1562000000000001</c:v>
                </c:pt>
                <c:pt idx="1228">
                  <c:v>1.1572</c:v>
                </c:pt>
                <c:pt idx="1229">
                  <c:v>1.1582000000000001</c:v>
                </c:pt>
                <c:pt idx="1230">
                  <c:v>1.1592</c:v>
                </c:pt>
                <c:pt idx="1231">
                  <c:v>1.1601999999999999</c:v>
                </c:pt>
                <c:pt idx="1232">
                  <c:v>1.1612</c:v>
                </c:pt>
                <c:pt idx="1233">
                  <c:v>1.1621999999999999</c:v>
                </c:pt>
                <c:pt idx="1234">
                  <c:v>1.1632</c:v>
                </c:pt>
                <c:pt idx="1235">
                  <c:v>1.1642000000000001</c:v>
                </c:pt>
                <c:pt idx="1236">
                  <c:v>1.1652</c:v>
                </c:pt>
                <c:pt idx="1237">
                  <c:v>1.1662000000000001</c:v>
                </c:pt>
                <c:pt idx="1238">
                  <c:v>1.1672</c:v>
                </c:pt>
                <c:pt idx="1239">
                  <c:v>1.1682000000000001</c:v>
                </c:pt>
                <c:pt idx="1240">
                  <c:v>1.1692</c:v>
                </c:pt>
                <c:pt idx="1241">
                  <c:v>1.1701999999999999</c:v>
                </c:pt>
                <c:pt idx="1242">
                  <c:v>1.1712</c:v>
                </c:pt>
                <c:pt idx="1243">
                  <c:v>1.1721999999999999</c:v>
                </c:pt>
                <c:pt idx="1244">
                  <c:v>1.1732</c:v>
                </c:pt>
                <c:pt idx="1245">
                  <c:v>1.1741999999999999</c:v>
                </c:pt>
                <c:pt idx="1246">
                  <c:v>1.1752</c:v>
                </c:pt>
                <c:pt idx="1247">
                  <c:v>1.1762000000000001</c:v>
                </c:pt>
                <c:pt idx="1248">
                  <c:v>1.1772</c:v>
                </c:pt>
                <c:pt idx="1249">
                  <c:v>1.1782000000000001</c:v>
                </c:pt>
                <c:pt idx="1250">
                  <c:v>1.1792</c:v>
                </c:pt>
                <c:pt idx="1251">
                  <c:v>1.1801999999999999</c:v>
                </c:pt>
                <c:pt idx="1252">
                  <c:v>1.1812</c:v>
                </c:pt>
                <c:pt idx="1253">
                  <c:v>1.1821999999999999</c:v>
                </c:pt>
                <c:pt idx="1254">
                  <c:v>1.1832</c:v>
                </c:pt>
                <c:pt idx="1255">
                  <c:v>1.1841999999999999</c:v>
                </c:pt>
                <c:pt idx="1256">
                  <c:v>1.1852</c:v>
                </c:pt>
                <c:pt idx="1257">
                  <c:v>1.1862000000000001</c:v>
                </c:pt>
                <c:pt idx="1258">
                  <c:v>1.1872</c:v>
                </c:pt>
                <c:pt idx="1259">
                  <c:v>1.1882000000000001</c:v>
                </c:pt>
                <c:pt idx="1260">
                  <c:v>1.1892</c:v>
                </c:pt>
                <c:pt idx="1261">
                  <c:v>1.1901999999999999</c:v>
                </c:pt>
                <c:pt idx="1262">
                  <c:v>1.1912</c:v>
                </c:pt>
                <c:pt idx="1263">
                  <c:v>1.1921999999999999</c:v>
                </c:pt>
                <c:pt idx="1264">
                  <c:v>1.1932</c:v>
                </c:pt>
                <c:pt idx="1265">
                  <c:v>1.1941999999999999</c:v>
                </c:pt>
                <c:pt idx="1266">
                  <c:v>1.1952</c:v>
                </c:pt>
                <c:pt idx="1267">
                  <c:v>1.1962000000000002</c:v>
                </c:pt>
                <c:pt idx="1268">
                  <c:v>1.1972</c:v>
                </c:pt>
                <c:pt idx="1269">
                  <c:v>1.1982000000000002</c:v>
                </c:pt>
                <c:pt idx="1270">
                  <c:v>1.1992</c:v>
                </c:pt>
                <c:pt idx="1271">
                  <c:v>1.2001999999999999</c:v>
                </c:pt>
                <c:pt idx="1272">
                  <c:v>1.2012</c:v>
                </c:pt>
                <c:pt idx="1273">
                  <c:v>1.2021999999999999</c:v>
                </c:pt>
                <c:pt idx="1274">
                  <c:v>1.2032</c:v>
                </c:pt>
                <c:pt idx="1275">
                  <c:v>1.2041999999999999</c:v>
                </c:pt>
                <c:pt idx="1276">
                  <c:v>1.2052</c:v>
                </c:pt>
                <c:pt idx="1277">
                  <c:v>1.2061999999999999</c:v>
                </c:pt>
                <c:pt idx="1278">
                  <c:v>1.2072000000000001</c:v>
                </c:pt>
                <c:pt idx="1279">
                  <c:v>1.2082000000000002</c:v>
                </c:pt>
                <c:pt idx="1280">
                  <c:v>1.2092000000000001</c:v>
                </c:pt>
                <c:pt idx="1281">
                  <c:v>1.2101999999999999</c:v>
                </c:pt>
                <c:pt idx="1282">
                  <c:v>1.2111999999999998</c:v>
                </c:pt>
                <c:pt idx="1283">
                  <c:v>1.2122000000000002</c:v>
                </c:pt>
                <c:pt idx="1284">
                  <c:v>1.2132000000000001</c:v>
                </c:pt>
                <c:pt idx="1285">
                  <c:v>1.2141999999999999</c:v>
                </c:pt>
                <c:pt idx="1286">
                  <c:v>1.2152000000000001</c:v>
                </c:pt>
                <c:pt idx="1287">
                  <c:v>1.2161999999999999</c:v>
                </c:pt>
                <c:pt idx="1288">
                  <c:v>1.2172000000000001</c:v>
                </c:pt>
                <c:pt idx="1289">
                  <c:v>1.2182000000000002</c:v>
                </c:pt>
                <c:pt idx="1290">
                  <c:v>1.2192000000000001</c:v>
                </c:pt>
                <c:pt idx="1291">
                  <c:v>1.2202</c:v>
                </c:pt>
                <c:pt idx="1292">
                  <c:v>1.2211999999999998</c:v>
                </c:pt>
                <c:pt idx="1293">
                  <c:v>1.2222000000000002</c:v>
                </c:pt>
                <c:pt idx="1294">
                  <c:v>1.2232000000000001</c:v>
                </c:pt>
                <c:pt idx="1295">
                  <c:v>1.2242</c:v>
                </c:pt>
                <c:pt idx="1296">
                  <c:v>1.2252000000000001</c:v>
                </c:pt>
                <c:pt idx="1297">
                  <c:v>1.2262</c:v>
                </c:pt>
                <c:pt idx="1298">
                  <c:v>1.2272000000000001</c:v>
                </c:pt>
                <c:pt idx="1299">
                  <c:v>1.2282000000000002</c:v>
                </c:pt>
                <c:pt idx="1300">
                  <c:v>1.2292000000000001</c:v>
                </c:pt>
                <c:pt idx="1301">
                  <c:v>1.2302</c:v>
                </c:pt>
                <c:pt idx="1302">
                  <c:v>1.2311999999999999</c:v>
                </c:pt>
                <c:pt idx="1303">
                  <c:v>1.2322000000000002</c:v>
                </c:pt>
                <c:pt idx="1304">
                  <c:v>1.2332000000000001</c:v>
                </c:pt>
                <c:pt idx="1305">
                  <c:v>1.2342</c:v>
                </c:pt>
                <c:pt idx="1306">
                  <c:v>1.2351999999999999</c:v>
                </c:pt>
                <c:pt idx="1307">
                  <c:v>1.2362</c:v>
                </c:pt>
                <c:pt idx="1308">
                  <c:v>1.2372000000000001</c:v>
                </c:pt>
                <c:pt idx="1309">
                  <c:v>1.2382</c:v>
                </c:pt>
                <c:pt idx="1310">
                  <c:v>1.2392000000000001</c:v>
                </c:pt>
                <c:pt idx="1311">
                  <c:v>1.2402</c:v>
                </c:pt>
                <c:pt idx="1312">
                  <c:v>1.2411999999999999</c:v>
                </c:pt>
                <c:pt idx="1313">
                  <c:v>1.2422000000000002</c:v>
                </c:pt>
                <c:pt idx="1314">
                  <c:v>1.2432000000000001</c:v>
                </c:pt>
                <c:pt idx="1315">
                  <c:v>1.2442</c:v>
                </c:pt>
                <c:pt idx="1316">
                  <c:v>1.2451999999999999</c:v>
                </c:pt>
                <c:pt idx="1317">
                  <c:v>1.2462</c:v>
                </c:pt>
                <c:pt idx="1318">
                  <c:v>1.2472000000000001</c:v>
                </c:pt>
                <c:pt idx="1319">
                  <c:v>1.2482</c:v>
                </c:pt>
                <c:pt idx="1320">
                  <c:v>1.2492000000000001</c:v>
                </c:pt>
                <c:pt idx="1321">
                  <c:v>1.2502</c:v>
                </c:pt>
                <c:pt idx="1322">
                  <c:v>1.2511999999999999</c:v>
                </c:pt>
                <c:pt idx="1323">
                  <c:v>1.2522000000000002</c:v>
                </c:pt>
                <c:pt idx="1324">
                  <c:v>1.2532000000000001</c:v>
                </c:pt>
                <c:pt idx="1325">
                  <c:v>1.2542</c:v>
                </c:pt>
                <c:pt idx="1326">
                  <c:v>1.2551999999999999</c:v>
                </c:pt>
                <c:pt idx="1327">
                  <c:v>1.2562</c:v>
                </c:pt>
                <c:pt idx="1328">
                  <c:v>1.2572000000000001</c:v>
                </c:pt>
                <c:pt idx="1329">
                  <c:v>1.2582</c:v>
                </c:pt>
                <c:pt idx="1330">
                  <c:v>1.2592000000000001</c:v>
                </c:pt>
                <c:pt idx="1331">
                  <c:v>1.2602</c:v>
                </c:pt>
                <c:pt idx="1332">
                  <c:v>1.2611999999999999</c:v>
                </c:pt>
                <c:pt idx="1333">
                  <c:v>1.2622000000000002</c:v>
                </c:pt>
                <c:pt idx="1334">
                  <c:v>1.2632000000000001</c:v>
                </c:pt>
                <c:pt idx="1335">
                  <c:v>1.2642</c:v>
                </c:pt>
                <c:pt idx="1336">
                  <c:v>1.2651999999999999</c:v>
                </c:pt>
                <c:pt idx="1337">
                  <c:v>1.2662</c:v>
                </c:pt>
                <c:pt idx="1338">
                  <c:v>1.2672000000000001</c:v>
                </c:pt>
                <c:pt idx="1339">
                  <c:v>1.2682</c:v>
                </c:pt>
                <c:pt idx="1340">
                  <c:v>1.2692000000000001</c:v>
                </c:pt>
                <c:pt idx="1341">
                  <c:v>1.2702</c:v>
                </c:pt>
                <c:pt idx="1342">
                  <c:v>1.2711999999999999</c:v>
                </c:pt>
                <c:pt idx="1343">
                  <c:v>1.2722000000000002</c:v>
                </c:pt>
                <c:pt idx="1344">
                  <c:v>1.2732000000000001</c:v>
                </c:pt>
                <c:pt idx="1345">
                  <c:v>1.2742</c:v>
                </c:pt>
                <c:pt idx="1346">
                  <c:v>1.2751999999999999</c:v>
                </c:pt>
                <c:pt idx="1347">
                  <c:v>1.2762</c:v>
                </c:pt>
                <c:pt idx="1348">
                  <c:v>1.2772000000000001</c:v>
                </c:pt>
                <c:pt idx="1349">
                  <c:v>1.2782</c:v>
                </c:pt>
                <c:pt idx="1350">
                  <c:v>1.2792000000000001</c:v>
                </c:pt>
                <c:pt idx="1351">
                  <c:v>1.2801999999999998</c:v>
                </c:pt>
                <c:pt idx="1352">
                  <c:v>1.2812000000000001</c:v>
                </c:pt>
                <c:pt idx="1353">
                  <c:v>1.2822000000000002</c:v>
                </c:pt>
                <c:pt idx="1354">
                  <c:v>1.2831999999999999</c:v>
                </c:pt>
                <c:pt idx="1355">
                  <c:v>1.2842000000000002</c:v>
                </c:pt>
                <c:pt idx="1356">
                  <c:v>1.2851999999999999</c:v>
                </c:pt>
                <c:pt idx="1357">
                  <c:v>1.2862</c:v>
                </c:pt>
                <c:pt idx="1358">
                  <c:v>1.2872000000000003</c:v>
                </c:pt>
                <c:pt idx="1359">
                  <c:v>1.2882</c:v>
                </c:pt>
                <c:pt idx="1360">
                  <c:v>1.2892000000000001</c:v>
                </c:pt>
                <c:pt idx="1361">
                  <c:v>1.2901999999999998</c:v>
                </c:pt>
                <c:pt idx="1362">
                  <c:v>1.2912000000000001</c:v>
                </c:pt>
                <c:pt idx="1363">
                  <c:v>1.2922000000000002</c:v>
                </c:pt>
                <c:pt idx="1364">
                  <c:v>1.2931999999999999</c:v>
                </c:pt>
                <c:pt idx="1365">
                  <c:v>1.2942000000000002</c:v>
                </c:pt>
                <c:pt idx="1366">
                  <c:v>1.2951999999999999</c:v>
                </c:pt>
                <c:pt idx="1367">
                  <c:v>1.2962</c:v>
                </c:pt>
                <c:pt idx="1368">
                  <c:v>1.2972000000000004</c:v>
                </c:pt>
                <c:pt idx="1369">
                  <c:v>1.2982</c:v>
                </c:pt>
                <c:pt idx="1370">
                  <c:v>1.2992000000000001</c:v>
                </c:pt>
                <c:pt idx="1371">
                  <c:v>1.3001999999999998</c:v>
                </c:pt>
                <c:pt idx="1372">
                  <c:v>1.3012000000000001</c:v>
                </c:pt>
                <c:pt idx="1373">
                  <c:v>1.3022000000000002</c:v>
                </c:pt>
                <c:pt idx="1374">
                  <c:v>1.3031999999999999</c:v>
                </c:pt>
                <c:pt idx="1375">
                  <c:v>1.3042000000000002</c:v>
                </c:pt>
                <c:pt idx="1376">
                  <c:v>1.3051999999999999</c:v>
                </c:pt>
                <c:pt idx="1377">
                  <c:v>1.3062</c:v>
                </c:pt>
                <c:pt idx="1378">
                  <c:v>1.3072000000000004</c:v>
                </c:pt>
                <c:pt idx="1379">
                  <c:v>1.3082</c:v>
                </c:pt>
                <c:pt idx="1380">
                  <c:v>1.3092000000000001</c:v>
                </c:pt>
                <c:pt idx="1381">
                  <c:v>1.3101999999999998</c:v>
                </c:pt>
                <c:pt idx="1382">
                  <c:v>1.3112000000000001</c:v>
                </c:pt>
                <c:pt idx="1383">
                  <c:v>1.3122000000000003</c:v>
                </c:pt>
                <c:pt idx="1384">
                  <c:v>1.3131999999999999</c:v>
                </c:pt>
                <c:pt idx="1385">
                  <c:v>1.3142000000000003</c:v>
                </c:pt>
                <c:pt idx="1386">
                  <c:v>1.3151999999999999</c:v>
                </c:pt>
                <c:pt idx="1387">
                  <c:v>1.3162</c:v>
                </c:pt>
                <c:pt idx="1388">
                  <c:v>1.3172000000000004</c:v>
                </c:pt>
                <c:pt idx="1389">
                  <c:v>1.3182</c:v>
                </c:pt>
                <c:pt idx="1390">
                  <c:v>1.3192000000000002</c:v>
                </c:pt>
                <c:pt idx="1391">
                  <c:v>1.3201999999999998</c:v>
                </c:pt>
                <c:pt idx="1392">
                  <c:v>1.3212000000000002</c:v>
                </c:pt>
                <c:pt idx="1393">
                  <c:v>1.3222000000000003</c:v>
                </c:pt>
                <c:pt idx="1394">
                  <c:v>1.3231999999999999</c:v>
                </c:pt>
                <c:pt idx="1395">
                  <c:v>1.3242000000000003</c:v>
                </c:pt>
                <c:pt idx="1396">
                  <c:v>1.3251999999999997</c:v>
                </c:pt>
                <c:pt idx="1397">
                  <c:v>1.3262</c:v>
                </c:pt>
                <c:pt idx="1398">
                  <c:v>1.3272000000000004</c:v>
                </c:pt>
                <c:pt idx="1399">
                  <c:v>1.3281999999999998</c:v>
                </c:pt>
                <c:pt idx="1400">
                  <c:v>1.3292000000000002</c:v>
                </c:pt>
                <c:pt idx="1401">
                  <c:v>1.3301999999999998</c:v>
                </c:pt>
                <c:pt idx="1402">
                  <c:v>1.3311999999999999</c:v>
                </c:pt>
                <c:pt idx="1403">
                  <c:v>1.3322000000000003</c:v>
                </c:pt>
                <c:pt idx="1404">
                  <c:v>1.3331999999999999</c:v>
                </c:pt>
                <c:pt idx="1405">
                  <c:v>1.3342000000000001</c:v>
                </c:pt>
                <c:pt idx="1406">
                  <c:v>1.3351999999999997</c:v>
                </c:pt>
                <c:pt idx="1407">
                  <c:v>1.3362000000000001</c:v>
                </c:pt>
                <c:pt idx="1408">
                  <c:v>1.3372000000000002</c:v>
                </c:pt>
                <c:pt idx="1409">
                  <c:v>1.3381999999999998</c:v>
                </c:pt>
                <c:pt idx="1410">
                  <c:v>1.3392000000000002</c:v>
                </c:pt>
                <c:pt idx="1411">
                  <c:v>1.3401999999999998</c:v>
                </c:pt>
                <c:pt idx="1412">
                  <c:v>1.3411999999999999</c:v>
                </c:pt>
                <c:pt idx="1413">
                  <c:v>1.3422000000000003</c:v>
                </c:pt>
                <c:pt idx="1414">
                  <c:v>1.3431999999999999</c:v>
                </c:pt>
                <c:pt idx="1415">
                  <c:v>1.3442000000000001</c:v>
                </c:pt>
                <c:pt idx="1416">
                  <c:v>1.3451999999999997</c:v>
                </c:pt>
                <c:pt idx="1417">
                  <c:v>1.3462000000000001</c:v>
                </c:pt>
                <c:pt idx="1418">
                  <c:v>1.3472000000000002</c:v>
                </c:pt>
                <c:pt idx="1419">
                  <c:v>1.3481999999999998</c:v>
                </c:pt>
                <c:pt idx="1420">
                  <c:v>1.3492000000000002</c:v>
                </c:pt>
                <c:pt idx="1421">
                  <c:v>1.3501999999999998</c:v>
                </c:pt>
                <c:pt idx="1422">
                  <c:v>1.3512</c:v>
                </c:pt>
                <c:pt idx="1423">
                  <c:v>1.3522000000000003</c:v>
                </c:pt>
                <c:pt idx="1424">
                  <c:v>1.3532</c:v>
                </c:pt>
                <c:pt idx="1425">
                  <c:v>1.3542000000000001</c:v>
                </c:pt>
                <c:pt idx="1426">
                  <c:v>1.3551999999999997</c:v>
                </c:pt>
                <c:pt idx="1427">
                  <c:v>1.3562000000000001</c:v>
                </c:pt>
                <c:pt idx="1428">
                  <c:v>1.3572000000000002</c:v>
                </c:pt>
                <c:pt idx="1429">
                  <c:v>1.3581999999999999</c:v>
                </c:pt>
                <c:pt idx="1430">
                  <c:v>1.3592000000000002</c:v>
                </c:pt>
                <c:pt idx="1431">
                  <c:v>1.3601999999999999</c:v>
                </c:pt>
                <c:pt idx="1432">
                  <c:v>1.3612</c:v>
                </c:pt>
                <c:pt idx="1433">
                  <c:v>1.3622000000000003</c:v>
                </c:pt>
                <c:pt idx="1434">
                  <c:v>1.3632</c:v>
                </c:pt>
                <c:pt idx="1435">
                  <c:v>1.3642000000000001</c:v>
                </c:pt>
                <c:pt idx="1436">
                  <c:v>1.3651999999999997</c:v>
                </c:pt>
                <c:pt idx="1437">
                  <c:v>1.3662000000000001</c:v>
                </c:pt>
                <c:pt idx="1438">
                  <c:v>1.3672000000000002</c:v>
                </c:pt>
                <c:pt idx="1439">
                  <c:v>1.3681999999999999</c:v>
                </c:pt>
                <c:pt idx="1440">
                  <c:v>1.3692000000000002</c:v>
                </c:pt>
                <c:pt idx="1441">
                  <c:v>1.3701999999999999</c:v>
                </c:pt>
                <c:pt idx="1442">
                  <c:v>1.3712</c:v>
                </c:pt>
                <c:pt idx="1443">
                  <c:v>1.3722000000000003</c:v>
                </c:pt>
                <c:pt idx="1444">
                  <c:v>1.3732</c:v>
                </c:pt>
                <c:pt idx="1445">
                  <c:v>1.3742000000000001</c:v>
                </c:pt>
                <c:pt idx="1446">
                  <c:v>1.3751999999999998</c:v>
                </c:pt>
                <c:pt idx="1447">
                  <c:v>1.3762000000000001</c:v>
                </c:pt>
                <c:pt idx="1448">
                  <c:v>1.3772000000000002</c:v>
                </c:pt>
                <c:pt idx="1449">
                  <c:v>1.3781999999999999</c:v>
                </c:pt>
                <c:pt idx="1450">
                  <c:v>1.3792000000000002</c:v>
                </c:pt>
                <c:pt idx="1451">
                  <c:v>1.3801999999999999</c:v>
                </c:pt>
                <c:pt idx="1452">
                  <c:v>1.3812</c:v>
                </c:pt>
                <c:pt idx="1453">
                  <c:v>1.3822000000000003</c:v>
                </c:pt>
                <c:pt idx="1454">
                  <c:v>1.3832</c:v>
                </c:pt>
                <c:pt idx="1455">
                  <c:v>1.3842000000000001</c:v>
                </c:pt>
                <c:pt idx="1456">
                  <c:v>1.3851999999999998</c:v>
                </c:pt>
                <c:pt idx="1457">
                  <c:v>1.3862000000000001</c:v>
                </c:pt>
                <c:pt idx="1458">
                  <c:v>1.3872000000000002</c:v>
                </c:pt>
                <c:pt idx="1459">
                  <c:v>1.3881999999999999</c:v>
                </c:pt>
                <c:pt idx="1460">
                  <c:v>1.3892000000000002</c:v>
                </c:pt>
                <c:pt idx="1461">
                  <c:v>1.3901999999999999</c:v>
                </c:pt>
                <c:pt idx="1462">
                  <c:v>1.3912</c:v>
                </c:pt>
                <c:pt idx="1463">
                  <c:v>1.3922000000000003</c:v>
                </c:pt>
                <c:pt idx="1464">
                  <c:v>1.3932</c:v>
                </c:pt>
                <c:pt idx="1465">
                  <c:v>1.3942000000000001</c:v>
                </c:pt>
                <c:pt idx="1466">
                  <c:v>1.3951999999999998</c:v>
                </c:pt>
                <c:pt idx="1467">
                  <c:v>1.3962000000000001</c:v>
                </c:pt>
                <c:pt idx="1468">
                  <c:v>1.3972000000000002</c:v>
                </c:pt>
                <c:pt idx="1469">
                  <c:v>1.3981999999999999</c:v>
                </c:pt>
                <c:pt idx="1470">
                  <c:v>1.3992000000000002</c:v>
                </c:pt>
                <c:pt idx="1471">
                  <c:v>1.4001999999999999</c:v>
                </c:pt>
                <c:pt idx="1472">
                  <c:v>1.4012</c:v>
                </c:pt>
                <c:pt idx="1473">
                  <c:v>1.4022000000000003</c:v>
                </c:pt>
                <c:pt idx="1474">
                  <c:v>1.4032</c:v>
                </c:pt>
                <c:pt idx="1475">
                  <c:v>1.4042000000000001</c:v>
                </c:pt>
                <c:pt idx="1476">
                  <c:v>1.4051999999999998</c:v>
                </c:pt>
                <c:pt idx="1477">
                  <c:v>1.4062000000000001</c:v>
                </c:pt>
                <c:pt idx="1478">
                  <c:v>1.4072000000000002</c:v>
                </c:pt>
                <c:pt idx="1479">
                  <c:v>1.4081999999999999</c:v>
                </c:pt>
                <c:pt idx="1480">
                  <c:v>1.4092000000000002</c:v>
                </c:pt>
                <c:pt idx="1481">
                  <c:v>1.4101999999999999</c:v>
                </c:pt>
                <c:pt idx="1482">
                  <c:v>1.4112</c:v>
                </c:pt>
                <c:pt idx="1483">
                  <c:v>1.4122000000000003</c:v>
                </c:pt>
                <c:pt idx="1484">
                  <c:v>1.4132</c:v>
                </c:pt>
                <c:pt idx="1485">
                  <c:v>1.4142000000000001</c:v>
                </c:pt>
                <c:pt idx="1486">
                  <c:v>1.4151999999999998</c:v>
                </c:pt>
                <c:pt idx="1487">
                  <c:v>1.4162000000000001</c:v>
                </c:pt>
                <c:pt idx="1488">
                  <c:v>1.4172000000000002</c:v>
                </c:pt>
                <c:pt idx="1489">
                  <c:v>1.4181999999999999</c:v>
                </c:pt>
                <c:pt idx="1490">
                  <c:v>1.4192000000000002</c:v>
                </c:pt>
                <c:pt idx="1491">
                  <c:v>1.4201999999999999</c:v>
                </c:pt>
                <c:pt idx="1492">
                  <c:v>1.4212</c:v>
                </c:pt>
                <c:pt idx="1493">
                  <c:v>1.4222000000000004</c:v>
                </c:pt>
                <c:pt idx="1494">
                  <c:v>1.4232</c:v>
                </c:pt>
                <c:pt idx="1495">
                  <c:v>1.4242000000000001</c:v>
                </c:pt>
                <c:pt idx="1496">
                  <c:v>1.4251999999999998</c:v>
                </c:pt>
                <c:pt idx="1497">
                  <c:v>1.4262000000000001</c:v>
                </c:pt>
                <c:pt idx="1498">
                  <c:v>1.4272000000000002</c:v>
                </c:pt>
                <c:pt idx="1499">
                  <c:v>1.4281999999999999</c:v>
                </c:pt>
                <c:pt idx="1500">
                  <c:v>1.4292000000000002</c:v>
                </c:pt>
                <c:pt idx="1501">
                  <c:v>1.4301999999999999</c:v>
                </c:pt>
                <c:pt idx="1502">
                  <c:v>1.4312</c:v>
                </c:pt>
                <c:pt idx="1503">
                  <c:v>1.4322000000000004</c:v>
                </c:pt>
                <c:pt idx="1504">
                  <c:v>1.4332</c:v>
                </c:pt>
                <c:pt idx="1505">
                  <c:v>1.4342000000000001</c:v>
                </c:pt>
                <c:pt idx="1506">
                  <c:v>1.4351999999999998</c:v>
                </c:pt>
                <c:pt idx="1507">
                  <c:v>1.4362000000000001</c:v>
                </c:pt>
                <c:pt idx="1508">
                  <c:v>1.4372000000000003</c:v>
                </c:pt>
                <c:pt idx="1509">
                  <c:v>1.4381999999999999</c:v>
                </c:pt>
                <c:pt idx="1510">
                  <c:v>1.4392000000000003</c:v>
                </c:pt>
                <c:pt idx="1511">
                  <c:v>1.4401999999999999</c:v>
                </c:pt>
                <c:pt idx="1512">
                  <c:v>1.4412</c:v>
                </c:pt>
                <c:pt idx="1513">
                  <c:v>1.4422000000000004</c:v>
                </c:pt>
                <c:pt idx="1514">
                  <c:v>1.4432</c:v>
                </c:pt>
                <c:pt idx="1515">
                  <c:v>1.4442000000000002</c:v>
                </c:pt>
                <c:pt idx="1516">
                  <c:v>1.4451999999999998</c:v>
                </c:pt>
                <c:pt idx="1517">
                  <c:v>1.4462000000000002</c:v>
                </c:pt>
                <c:pt idx="1518">
                  <c:v>1.4472000000000003</c:v>
                </c:pt>
                <c:pt idx="1519">
                  <c:v>1.4481999999999999</c:v>
                </c:pt>
                <c:pt idx="1520">
                  <c:v>1.4492000000000003</c:v>
                </c:pt>
                <c:pt idx="1521">
                  <c:v>1.4501999999999997</c:v>
                </c:pt>
                <c:pt idx="1522">
                  <c:v>1.4512</c:v>
                </c:pt>
                <c:pt idx="1523">
                  <c:v>1.4522000000000004</c:v>
                </c:pt>
                <c:pt idx="1524">
                  <c:v>1.4531999999999998</c:v>
                </c:pt>
                <c:pt idx="1525">
                  <c:v>1.4542000000000002</c:v>
                </c:pt>
                <c:pt idx="1526">
                  <c:v>1.4551999999999998</c:v>
                </c:pt>
                <c:pt idx="1527">
                  <c:v>1.4561999999999999</c:v>
                </c:pt>
                <c:pt idx="1528">
                  <c:v>1.4572000000000003</c:v>
                </c:pt>
                <c:pt idx="1529">
                  <c:v>1.4581999999999999</c:v>
                </c:pt>
                <c:pt idx="1530">
                  <c:v>1.4592000000000001</c:v>
                </c:pt>
                <c:pt idx="1531">
                  <c:v>1.4601999999999997</c:v>
                </c:pt>
                <c:pt idx="1532">
                  <c:v>1.4612000000000001</c:v>
                </c:pt>
                <c:pt idx="1533">
                  <c:v>1.4622000000000002</c:v>
                </c:pt>
                <c:pt idx="1534">
                  <c:v>1.4631999999999998</c:v>
                </c:pt>
                <c:pt idx="1535">
                  <c:v>1.4642000000000002</c:v>
                </c:pt>
                <c:pt idx="1536">
                  <c:v>1.4651999999999998</c:v>
                </c:pt>
                <c:pt idx="1537">
                  <c:v>1.4661999999999999</c:v>
                </c:pt>
                <c:pt idx="1538">
                  <c:v>1.4672000000000003</c:v>
                </c:pt>
                <c:pt idx="1539">
                  <c:v>1.4681999999999999</c:v>
                </c:pt>
                <c:pt idx="1540">
                  <c:v>1.4692000000000001</c:v>
                </c:pt>
                <c:pt idx="1541">
                  <c:v>1.4701999999999997</c:v>
                </c:pt>
                <c:pt idx="1542">
                  <c:v>1.4712000000000001</c:v>
                </c:pt>
                <c:pt idx="1543">
                  <c:v>1.4722000000000002</c:v>
                </c:pt>
                <c:pt idx="1544">
                  <c:v>1.4731999999999998</c:v>
                </c:pt>
                <c:pt idx="1545">
                  <c:v>1.4742000000000002</c:v>
                </c:pt>
                <c:pt idx="1546">
                  <c:v>1.4751999999999998</c:v>
                </c:pt>
                <c:pt idx="1547">
                  <c:v>1.4762</c:v>
                </c:pt>
                <c:pt idx="1548">
                  <c:v>1.4772000000000003</c:v>
                </c:pt>
                <c:pt idx="1549">
                  <c:v>1.4782</c:v>
                </c:pt>
                <c:pt idx="1550">
                  <c:v>1.4792000000000001</c:v>
                </c:pt>
                <c:pt idx="1551">
                  <c:v>1.4801999999999997</c:v>
                </c:pt>
                <c:pt idx="1552">
                  <c:v>1.4812000000000001</c:v>
                </c:pt>
                <c:pt idx="1553">
                  <c:v>1.4822000000000002</c:v>
                </c:pt>
                <c:pt idx="1554">
                  <c:v>1.4831999999999999</c:v>
                </c:pt>
                <c:pt idx="1555">
                  <c:v>1.4842000000000002</c:v>
                </c:pt>
                <c:pt idx="1556">
                  <c:v>1.4851999999999999</c:v>
                </c:pt>
                <c:pt idx="1557">
                  <c:v>1.4862</c:v>
                </c:pt>
                <c:pt idx="1558">
                  <c:v>1.4872000000000003</c:v>
                </c:pt>
                <c:pt idx="1559">
                  <c:v>1.4882</c:v>
                </c:pt>
                <c:pt idx="1560">
                  <c:v>1.4892000000000001</c:v>
                </c:pt>
                <c:pt idx="1561">
                  <c:v>1.4901999999999997</c:v>
                </c:pt>
                <c:pt idx="1562">
                  <c:v>1.4912000000000001</c:v>
                </c:pt>
                <c:pt idx="1563">
                  <c:v>1.4922000000000002</c:v>
                </c:pt>
                <c:pt idx="1564">
                  <c:v>1.4931999999999999</c:v>
                </c:pt>
                <c:pt idx="1565">
                  <c:v>1.4942000000000002</c:v>
                </c:pt>
                <c:pt idx="1566">
                  <c:v>1.4951999999999999</c:v>
                </c:pt>
                <c:pt idx="1567">
                  <c:v>1.4962</c:v>
                </c:pt>
                <c:pt idx="1568">
                  <c:v>1.4972000000000003</c:v>
                </c:pt>
                <c:pt idx="1569">
                  <c:v>1.4982</c:v>
                </c:pt>
                <c:pt idx="1570">
                  <c:v>1.4992000000000001</c:v>
                </c:pt>
                <c:pt idx="1571">
                  <c:v>1.5001999999999998</c:v>
                </c:pt>
                <c:pt idx="1572">
                  <c:v>1.5012000000000001</c:v>
                </c:pt>
                <c:pt idx="1573">
                  <c:v>1.5022000000000002</c:v>
                </c:pt>
                <c:pt idx="1574">
                  <c:v>1.5031999999999999</c:v>
                </c:pt>
                <c:pt idx="1575">
                  <c:v>1.5042000000000002</c:v>
                </c:pt>
                <c:pt idx="1576">
                  <c:v>1.5051999999999999</c:v>
                </c:pt>
                <c:pt idx="1577">
                  <c:v>1.5062</c:v>
                </c:pt>
                <c:pt idx="1578">
                  <c:v>1.5072000000000003</c:v>
                </c:pt>
                <c:pt idx="1579">
                  <c:v>1.5082</c:v>
                </c:pt>
                <c:pt idx="1580">
                  <c:v>1.5092000000000001</c:v>
                </c:pt>
                <c:pt idx="1581">
                  <c:v>1.5101999999999998</c:v>
                </c:pt>
                <c:pt idx="1582">
                  <c:v>1.5112000000000001</c:v>
                </c:pt>
                <c:pt idx="1583">
                  <c:v>1.5122000000000002</c:v>
                </c:pt>
                <c:pt idx="1584">
                  <c:v>1.5131999999999999</c:v>
                </c:pt>
                <c:pt idx="1585">
                  <c:v>1.5142000000000002</c:v>
                </c:pt>
                <c:pt idx="1586">
                  <c:v>1.5151999999999999</c:v>
                </c:pt>
                <c:pt idx="1587">
                  <c:v>1.5162</c:v>
                </c:pt>
                <c:pt idx="1588">
                  <c:v>1.5172000000000003</c:v>
                </c:pt>
                <c:pt idx="1589">
                  <c:v>1.5182</c:v>
                </c:pt>
                <c:pt idx="1590">
                  <c:v>1.5192000000000001</c:v>
                </c:pt>
                <c:pt idx="1591">
                  <c:v>1.5201999999999998</c:v>
                </c:pt>
                <c:pt idx="1592">
                  <c:v>1.5212000000000001</c:v>
                </c:pt>
                <c:pt idx="1593">
                  <c:v>1.5222000000000002</c:v>
                </c:pt>
                <c:pt idx="1594">
                  <c:v>1.5231999999999999</c:v>
                </c:pt>
                <c:pt idx="1595">
                  <c:v>1.5242000000000002</c:v>
                </c:pt>
                <c:pt idx="1596">
                  <c:v>1.5251999999999999</c:v>
                </c:pt>
                <c:pt idx="1597">
                  <c:v>1.5262</c:v>
                </c:pt>
                <c:pt idx="1598">
                  <c:v>1.5272000000000003</c:v>
                </c:pt>
                <c:pt idx="1599">
                  <c:v>1.5282</c:v>
                </c:pt>
                <c:pt idx="1600">
                  <c:v>1.5292000000000001</c:v>
                </c:pt>
                <c:pt idx="1601">
                  <c:v>1.5301999999999998</c:v>
                </c:pt>
                <c:pt idx="1602">
                  <c:v>1.5312000000000001</c:v>
                </c:pt>
                <c:pt idx="1603">
                  <c:v>1.5322000000000002</c:v>
                </c:pt>
                <c:pt idx="1604">
                  <c:v>1.5331999999999999</c:v>
                </c:pt>
                <c:pt idx="1605">
                  <c:v>1.5342000000000002</c:v>
                </c:pt>
                <c:pt idx="1606">
                  <c:v>1.5351999999999999</c:v>
                </c:pt>
                <c:pt idx="1607">
                  <c:v>1.5362</c:v>
                </c:pt>
                <c:pt idx="1608">
                  <c:v>1.5372000000000003</c:v>
                </c:pt>
                <c:pt idx="1609">
                  <c:v>1.5382</c:v>
                </c:pt>
                <c:pt idx="1610">
                  <c:v>1.5392000000000001</c:v>
                </c:pt>
                <c:pt idx="1611">
                  <c:v>1.5401999999999998</c:v>
                </c:pt>
                <c:pt idx="1612">
                  <c:v>1.5412000000000001</c:v>
                </c:pt>
                <c:pt idx="1613">
                  <c:v>1.5422000000000002</c:v>
                </c:pt>
                <c:pt idx="1614">
                  <c:v>1.5431999999999999</c:v>
                </c:pt>
                <c:pt idx="1615">
                  <c:v>1.5442000000000002</c:v>
                </c:pt>
                <c:pt idx="1616">
                  <c:v>1.5451999999999999</c:v>
                </c:pt>
                <c:pt idx="1617">
                  <c:v>1.5462</c:v>
                </c:pt>
                <c:pt idx="1618">
                  <c:v>1.5472000000000004</c:v>
                </c:pt>
                <c:pt idx="1619">
                  <c:v>1.5482</c:v>
                </c:pt>
                <c:pt idx="1620">
                  <c:v>1.5492000000000001</c:v>
                </c:pt>
                <c:pt idx="1621">
                  <c:v>1.5501999999999998</c:v>
                </c:pt>
                <c:pt idx="1622">
                  <c:v>1.5512000000000001</c:v>
                </c:pt>
                <c:pt idx="1623">
                  <c:v>1.5522000000000002</c:v>
                </c:pt>
                <c:pt idx="1624">
                  <c:v>1.5531999999999999</c:v>
                </c:pt>
                <c:pt idx="1625">
                  <c:v>1.5542000000000002</c:v>
                </c:pt>
                <c:pt idx="1626">
                  <c:v>1.5551999999999999</c:v>
                </c:pt>
                <c:pt idx="1627">
                  <c:v>1.5562</c:v>
                </c:pt>
                <c:pt idx="1628">
                  <c:v>1.5572000000000004</c:v>
                </c:pt>
                <c:pt idx="1629">
                  <c:v>1.5582</c:v>
                </c:pt>
                <c:pt idx="1630">
                  <c:v>1.5592000000000001</c:v>
                </c:pt>
                <c:pt idx="1631">
                  <c:v>1.5601999999999998</c:v>
                </c:pt>
                <c:pt idx="1632">
                  <c:v>1.5612000000000001</c:v>
                </c:pt>
                <c:pt idx="1633">
                  <c:v>1.5622000000000003</c:v>
                </c:pt>
                <c:pt idx="1634">
                  <c:v>1.5631999999999999</c:v>
                </c:pt>
                <c:pt idx="1635">
                  <c:v>1.5642000000000003</c:v>
                </c:pt>
                <c:pt idx="1636">
                  <c:v>1.5651999999999999</c:v>
                </c:pt>
                <c:pt idx="1637">
                  <c:v>1.5662</c:v>
                </c:pt>
                <c:pt idx="1638">
                  <c:v>1.5672000000000004</c:v>
                </c:pt>
                <c:pt idx="1639">
                  <c:v>1.5682</c:v>
                </c:pt>
                <c:pt idx="1640">
                  <c:v>1.5692000000000002</c:v>
                </c:pt>
                <c:pt idx="1641">
                  <c:v>1.5701999999999998</c:v>
                </c:pt>
                <c:pt idx="1642">
                  <c:v>1.5712000000000002</c:v>
                </c:pt>
                <c:pt idx="1643">
                  <c:v>1.5722000000000003</c:v>
                </c:pt>
                <c:pt idx="1644">
                  <c:v>1.5731999999999999</c:v>
                </c:pt>
                <c:pt idx="1645">
                  <c:v>1.5742000000000003</c:v>
                </c:pt>
                <c:pt idx="1646">
                  <c:v>1.5751999999999997</c:v>
                </c:pt>
                <c:pt idx="1647">
                  <c:v>1.5762</c:v>
                </c:pt>
                <c:pt idx="1648">
                  <c:v>1.5772000000000004</c:v>
                </c:pt>
                <c:pt idx="1649">
                  <c:v>1.5781999999999998</c:v>
                </c:pt>
                <c:pt idx="1650">
                  <c:v>1.5792000000000002</c:v>
                </c:pt>
                <c:pt idx="1651">
                  <c:v>1.5801999999999998</c:v>
                </c:pt>
                <c:pt idx="1652">
                  <c:v>1.5811999999999999</c:v>
                </c:pt>
                <c:pt idx="1653">
                  <c:v>1.5822000000000003</c:v>
                </c:pt>
                <c:pt idx="1654">
                  <c:v>1.5831999999999999</c:v>
                </c:pt>
                <c:pt idx="1655">
                  <c:v>1.5842000000000001</c:v>
                </c:pt>
                <c:pt idx="1656">
                  <c:v>1.5851999999999997</c:v>
                </c:pt>
                <c:pt idx="1657">
                  <c:v>1.5862000000000001</c:v>
                </c:pt>
                <c:pt idx="1658">
                  <c:v>1.5872000000000002</c:v>
                </c:pt>
                <c:pt idx="1659">
                  <c:v>1.5881999999999998</c:v>
                </c:pt>
                <c:pt idx="1660">
                  <c:v>1.5892000000000002</c:v>
                </c:pt>
                <c:pt idx="1661">
                  <c:v>1.5901999999999998</c:v>
                </c:pt>
                <c:pt idx="1662">
                  <c:v>1.5911999999999999</c:v>
                </c:pt>
                <c:pt idx="1663">
                  <c:v>1.5922000000000003</c:v>
                </c:pt>
                <c:pt idx="1664">
                  <c:v>1.5931999999999999</c:v>
                </c:pt>
                <c:pt idx="1665">
                  <c:v>1.5942000000000001</c:v>
                </c:pt>
                <c:pt idx="1666">
                  <c:v>1.5951999999999997</c:v>
                </c:pt>
                <c:pt idx="1667">
                  <c:v>1.5962000000000001</c:v>
                </c:pt>
                <c:pt idx="1668">
                  <c:v>1.5972000000000002</c:v>
                </c:pt>
                <c:pt idx="1669">
                  <c:v>1.5981999999999998</c:v>
                </c:pt>
                <c:pt idx="1670">
                  <c:v>1.5992000000000002</c:v>
                </c:pt>
                <c:pt idx="1671">
                  <c:v>1.6001999999999998</c:v>
                </c:pt>
                <c:pt idx="1672">
                  <c:v>1.6012</c:v>
                </c:pt>
                <c:pt idx="1673">
                  <c:v>1.6022000000000003</c:v>
                </c:pt>
                <c:pt idx="1674">
                  <c:v>1.6032</c:v>
                </c:pt>
                <c:pt idx="1675">
                  <c:v>1.6042000000000001</c:v>
                </c:pt>
                <c:pt idx="1676">
                  <c:v>1.6051999999999997</c:v>
                </c:pt>
                <c:pt idx="1677">
                  <c:v>1.6062000000000001</c:v>
                </c:pt>
                <c:pt idx="1678">
                  <c:v>1.6072000000000002</c:v>
                </c:pt>
                <c:pt idx="1679">
                  <c:v>1.6081999999999999</c:v>
                </c:pt>
                <c:pt idx="1680">
                  <c:v>1.6092000000000002</c:v>
                </c:pt>
                <c:pt idx="1681">
                  <c:v>1.6101999999999999</c:v>
                </c:pt>
                <c:pt idx="1682">
                  <c:v>1.6112</c:v>
                </c:pt>
                <c:pt idx="1683">
                  <c:v>1.6122000000000003</c:v>
                </c:pt>
                <c:pt idx="1684">
                  <c:v>1.6132</c:v>
                </c:pt>
                <c:pt idx="1685">
                  <c:v>1.6142000000000001</c:v>
                </c:pt>
                <c:pt idx="1686">
                  <c:v>1.6151999999999997</c:v>
                </c:pt>
                <c:pt idx="1687">
                  <c:v>1.6162000000000001</c:v>
                </c:pt>
                <c:pt idx="1688">
                  <c:v>1.6172000000000002</c:v>
                </c:pt>
                <c:pt idx="1689">
                  <c:v>1.6181999999999999</c:v>
                </c:pt>
                <c:pt idx="1690">
                  <c:v>1.6192000000000002</c:v>
                </c:pt>
                <c:pt idx="1691">
                  <c:v>1.6201999999999999</c:v>
                </c:pt>
                <c:pt idx="1692">
                  <c:v>1.6212</c:v>
                </c:pt>
                <c:pt idx="1693">
                  <c:v>1.6222000000000003</c:v>
                </c:pt>
                <c:pt idx="1694">
                  <c:v>1.6232</c:v>
                </c:pt>
                <c:pt idx="1695">
                  <c:v>1.6242000000000001</c:v>
                </c:pt>
                <c:pt idx="1696">
                  <c:v>1.6251999999999998</c:v>
                </c:pt>
                <c:pt idx="1697">
                  <c:v>1.6262000000000001</c:v>
                </c:pt>
                <c:pt idx="1698">
                  <c:v>1.6272000000000002</c:v>
                </c:pt>
                <c:pt idx="1699">
                  <c:v>1.6281999999999999</c:v>
                </c:pt>
                <c:pt idx="1700">
                  <c:v>1.6292000000000002</c:v>
                </c:pt>
                <c:pt idx="1701">
                  <c:v>1.6301999999999999</c:v>
                </c:pt>
                <c:pt idx="1702">
                  <c:v>1.6312</c:v>
                </c:pt>
                <c:pt idx="1703">
                  <c:v>1.6322000000000003</c:v>
                </c:pt>
                <c:pt idx="1704">
                  <c:v>1.6332</c:v>
                </c:pt>
                <c:pt idx="1705">
                  <c:v>1.6342000000000001</c:v>
                </c:pt>
                <c:pt idx="1706">
                  <c:v>1.6351999999999998</c:v>
                </c:pt>
                <c:pt idx="1707">
                  <c:v>1.6362000000000001</c:v>
                </c:pt>
                <c:pt idx="1708">
                  <c:v>1.6372000000000002</c:v>
                </c:pt>
                <c:pt idx="1709">
                  <c:v>1.6381999999999999</c:v>
                </c:pt>
                <c:pt idx="1710">
                  <c:v>1.6392000000000002</c:v>
                </c:pt>
                <c:pt idx="1711">
                  <c:v>1.6401999999999999</c:v>
                </c:pt>
                <c:pt idx="1712">
                  <c:v>1.6412</c:v>
                </c:pt>
                <c:pt idx="1713">
                  <c:v>1.6422000000000003</c:v>
                </c:pt>
                <c:pt idx="1714">
                  <c:v>1.6432</c:v>
                </c:pt>
                <c:pt idx="1715">
                  <c:v>1.6442000000000001</c:v>
                </c:pt>
                <c:pt idx="1716">
                  <c:v>1.6451999999999998</c:v>
                </c:pt>
                <c:pt idx="1717">
                  <c:v>1.6462000000000001</c:v>
                </c:pt>
                <c:pt idx="1718">
                  <c:v>1.6472000000000002</c:v>
                </c:pt>
                <c:pt idx="1719">
                  <c:v>1.6481999999999999</c:v>
                </c:pt>
                <c:pt idx="1720">
                  <c:v>1.6492000000000002</c:v>
                </c:pt>
                <c:pt idx="1721">
                  <c:v>1.6501999999999999</c:v>
                </c:pt>
                <c:pt idx="1722">
                  <c:v>1.6512</c:v>
                </c:pt>
                <c:pt idx="1723">
                  <c:v>1.6522000000000003</c:v>
                </c:pt>
                <c:pt idx="1724">
                  <c:v>1.6532</c:v>
                </c:pt>
                <c:pt idx="1725">
                  <c:v>1.6542000000000001</c:v>
                </c:pt>
                <c:pt idx="1726">
                  <c:v>1.6551999999999998</c:v>
                </c:pt>
                <c:pt idx="1727">
                  <c:v>1.6562000000000001</c:v>
                </c:pt>
                <c:pt idx="1728">
                  <c:v>1.6572000000000002</c:v>
                </c:pt>
                <c:pt idx="1729">
                  <c:v>1.6581999999999999</c:v>
                </c:pt>
                <c:pt idx="1730">
                  <c:v>1.6592000000000002</c:v>
                </c:pt>
                <c:pt idx="1731">
                  <c:v>1.6601999999999999</c:v>
                </c:pt>
                <c:pt idx="1732">
                  <c:v>1.6612</c:v>
                </c:pt>
                <c:pt idx="1733">
                  <c:v>1.6622000000000003</c:v>
                </c:pt>
                <c:pt idx="1734">
                  <c:v>1.6632</c:v>
                </c:pt>
                <c:pt idx="1735">
                  <c:v>1.6642000000000001</c:v>
                </c:pt>
                <c:pt idx="1736">
                  <c:v>1.6651999999999998</c:v>
                </c:pt>
                <c:pt idx="1737">
                  <c:v>1.6662000000000001</c:v>
                </c:pt>
                <c:pt idx="1738">
                  <c:v>1.6672000000000002</c:v>
                </c:pt>
                <c:pt idx="1739">
                  <c:v>1.6681999999999999</c:v>
                </c:pt>
                <c:pt idx="1740">
                  <c:v>1.6692000000000002</c:v>
                </c:pt>
                <c:pt idx="1741">
                  <c:v>1.6701999999999999</c:v>
                </c:pt>
                <c:pt idx="1742">
                  <c:v>1.6712</c:v>
                </c:pt>
                <c:pt idx="1743">
                  <c:v>1.6722000000000004</c:v>
                </c:pt>
                <c:pt idx="1744">
                  <c:v>1.6732</c:v>
                </c:pt>
                <c:pt idx="1745">
                  <c:v>1.6742000000000001</c:v>
                </c:pt>
                <c:pt idx="1746">
                  <c:v>1.6751999999999998</c:v>
                </c:pt>
                <c:pt idx="1747">
                  <c:v>1.6762000000000001</c:v>
                </c:pt>
                <c:pt idx="1748">
                  <c:v>1.6772000000000002</c:v>
                </c:pt>
                <c:pt idx="1749">
                  <c:v>1.6781999999999999</c:v>
                </c:pt>
                <c:pt idx="1750">
                  <c:v>1.6792000000000002</c:v>
                </c:pt>
                <c:pt idx="1751">
                  <c:v>1.6801999999999999</c:v>
                </c:pt>
                <c:pt idx="1752">
                  <c:v>1.6812</c:v>
                </c:pt>
                <c:pt idx="1753">
                  <c:v>1.6822000000000004</c:v>
                </c:pt>
                <c:pt idx="1754">
                  <c:v>1.6832</c:v>
                </c:pt>
                <c:pt idx="1755">
                  <c:v>1.6842000000000001</c:v>
                </c:pt>
                <c:pt idx="1756">
                  <c:v>1.6851999999999998</c:v>
                </c:pt>
                <c:pt idx="1757">
                  <c:v>1.6862000000000001</c:v>
                </c:pt>
                <c:pt idx="1758">
                  <c:v>1.6872000000000003</c:v>
                </c:pt>
                <c:pt idx="1759">
                  <c:v>1.6881999999999999</c:v>
                </c:pt>
                <c:pt idx="1760">
                  <c:v>1.6892000000000003</c:v>
                </c:pt>
                <c:pt idx="1761">
                  <c:v>1.6901999999999999</c:v>
                </c:pt>
                <c:pt idx="1762">
                  <c:v>1.6912</c:v>
                </c:pt>
                <c:pt idx="1763">
                  <c:v>1.6922000000000004</c:v>
                </c:pt>
                <c:pt idx="1764">
                  <c:v>1.6932</c:v>
                </c:pt>
                <c:pt idx="1765">
                  <c:v>1.6942000000000002</c:v>
                </c:pt>
                <c:pt idx="1766">
                  <c:v>1.6951999999999998</c:v>
                </c:pt>
                <c:pt idx="1767">
                  <c:v>1.6962000000000002</c:v>
                </c:pt>
                <c:pt idx="1768">
                  <c:v>1.6972000000000003</c:v>
                </c:pt>
                <c:pt idx="1769">
                  <c:v>1.6981999999999999</c:v>
                </c:pt>
                <c:pt idx="1770">
                  <c:v>1.6992000000000003</c:v>
                </c:pt>
                <c:pt idx="1771">
                  <c:v>1.7001999999999997</c:v>
                </c:pt>
                <c:pt idx="1772">
                  <c:v>1.7012</c:v>
                </c:pt>
                <c:pt idx="1773">
                  <c:v>1.7022000000000004</c:v>
                </c:pt>
                <c:pt idx="1774">
                  <c:v>1.7031999999999998</c:v>
                </c:pt>
                <c:pt idx="1775">
                  <c:v>1.7042000000000002</c:v>
                </c:pt>
                <c:pt idx="1776">
                  <c:v>1.7051999999999998</c:v>
                </c:pt>
                <c:pt idx="1777">
                  <c:v>1.7061999999999999</c:v>
                </c:pt>
                <c:pt idx="1778">
                  <c:v>1.7072000000000003</c:v>
                </c:pt>
                <c:pt idx="1779">
                  <c:v>1.7081999999999999</c:v>
                </c:pt>
                <c:pt idx="1780">
                  <c:v>1.7092000000000001</c:v>
                </c:pt>
                <c:pt idx="1781">
                  <c:v>1.7101999999999997</c:v>
                </c:pt>
                <c:pt idx="1782">
                  <c:v>1.7112000000000001</c:v>
                </c:pt>
                <c:pt idx="1783">
                  <c:v>1.7122000000000002</c:v>
                </c:pt>
                <c:pt idx="1784">
                  <c:v>1.7131999999999998</c:v>
                </c:pt>
                <c:pt idx="1785">
                  <c:v>1.7142000000000002</c:v>
                </c:pt>
                <c:pt idx="1786">
                  <c:v>1.7151999999999998</c:v>
                </c:pt>
                <c:pt idx="1787">
                  <c:v>1.7161999999999999</c:v>
                </c:pt>
                <c:pt idx="1788">
                  <c:v>1.7172000000000003</c:v>
                </c:pt>
                <c:pt idx="1789">
                  <c:v>1.7181999999999999</c:v>
                </c:pt>
                <c:pt idx="1790">
                  <c:v>1.7192000000000001</c:v>
                </c:pt>
                <c:pt idx="1791">
                  <c:v>1.7201999999999997</c:v>
                </c:pt>
                <c:pt idx="1792">
                  <c:v>1.7212000000000001</c:v>
                </c:pt>
                <c:pt idx="1793">
                  <c:v>1.7222000000000002</c:v>
                </c:pt>
                <c:pt idx="1794">
                  <c:v>1.7231999999999998</c:v>
                </c:pt>
                <c:pt idx="1795">
                  <c:v>1.7242000000000002</c:v>
                </c:pt>
                <c:pt idx="1796">
                  <c:v>1.7251999999999998</c:v>
                </c:pt>
                <c:pt idx="1797">
                  <c:v>1.7262</c:v>
                </c:pt>
                <c:pt idx="1798">
                  <c:v>1.7272000000000003</c:v>
                </c:pt>
                <c:pt idx="1799">
                  <c:v>1.7282</c:v>
                </c:pt>
                <c:pt idx="1800">
                  <c:v>1.7292000000000001</c:v>
                </c:pt>
                <c:pt idx="1801">
                  <c:v>1.7301999999999997</c:v>
                </c:pt>
                <c:pt idx="1802">
                  <c:v>1.7312000000000001</c:v>
                </c:pt>
                <c:pt idx="1803">
                  <c:v>1.7322000000000002</c:v>
                </c:pt>
                <c:pt idx="1804">
                  <c:v>1.7331999999999999</c:v>
                </c:pt>
                <c:pt idx="1805">
                  <c:v>1.7342000000000002</c:v>
                </c:pt>
                <c:pt idx="1806">
                  <c:v>1.7351999999999999</c:v>
                </c:pt>
                <c:pt idx="1807">
                  <c:v>1.7362</c:v>
                </c:pt>
                <c:pt idx="1808">
                  <c:v>1.7372000000000003</c:v>
                </c:pt>
                <c:pt idx="1809">
                  <c:v>1.7382</c:v>
                </c:pt>
                <c:pt idx="1810">
                  <c:v>1.7392000000000001</c:v>
                </c:pt>
                <c:pt idx="1811">
                  <c:v>1.7401999999999997</c:v>
                </c:pt>
                <c:pt idx="1812">
                  <c:v>1.7412000000000001</c:v>
                </c:pt>
                <c:pt idx="1813">
                  <c:v>1.7422000000000002</c:v>
                </c:pt>
                <c:pt idx="1814">
                  <c:v>1.7431999999999999</c:v>
                </c:pt>
                <c:pt idx="1815">
                  <c:v>1.7442000000000002</c:v>
                </c:pt>
                <c:pt idx="1816">
                  <c:v>1.7451999999999999</c:v>
                </c:pt>
                <c:pt idx="1817">
                  <c:v>1.7462</c:v>
                </c:pt>
                <c:pt idx="1818">
                  <c:v>1.7472000000000003</c:v>
                </c:pt>
                <c:pt idx="1819">
                  <c:v>1.7482</c:v>
                </c:pt>
                <c:pt idx="1820">
                  <c:v>1.7492000000000001</c:v>
                </c:pt>
                <c:pt idx="1821">
                  <c:v>1.7501999999999998</c:v>
                </c:pt>
                <c:pt idx="1822">
                  <c:v>1.7512000000000001</c:v>
                </c:pt>
                <c:pt idx="1823">
                  <c:v>1.7522000000000002</c:v>
                </c:pt>
                <c:pt idx="1824">
                  <c:v>1.7531999999999999</c:v>
                </c:pt>
                <c:pt idx="1825">
                  <c:v>1.7542000000000002</c:v>
                </c:pt>
                <c:pt idx="1826">
                  <c:v>1.7551999999999999</c:v>
                </c:pt>
                <c:pt idx="1827">
                  <c:v>1.7562</c:v>
                </c:pt>
                <c:pt idx="1828">
                  <c:v>1.7572000000000003</c:v>
                </c:pt>
                <c:pt idx="1829">
                  <c:v>1.7582</c:v>
                </c:pt>
                <c:pt idx="1830">
                  <c:v>1.7592000000000001</c:v>
                </c:pt>
                <c:pt idx="1831">
                  <c:v>1.7601999999999998</c:v>
                </c:pt>
                <c:pt idx="1832">
                  <c:v>1.7612000000000001</c:v>
                </c:pt>
                <c:pt idx="1833">
                  <c:v>1.7622000000000002</c:v>
                </c:pt>
                <c:pt idx="1834">
                  <c:v>1.7631999999999999</c:v>
                </c:pt>
                <c:pt idx="1835">
                  <c:v>1.7642000000000002</c:v>
                </c:pt>
                <c:pt idx="1836">
                  <c:v>1.7651999999999999</c:v>
                </c:pt>
                <c:pt idx="1837">
                  <c:v>1.7662</c:v>
                </c:pt>
                <c:pt idx="1838">
                  <c:v>1.7672000000000003</c:v>
                </c:pt>
                <c:pt idx="1839">
                  <c:v>1.7682</c:v>
                </c:pt>
                <c:pt idx="1840">
                  <c:v>1.7692000000000001</c:v>
                </c:pt>
                <c:pt idx="1841">
                  <c:v>1.7701999999999998</c:v>
                </c:pt>
                <c:pt idx="1842">
                  <c:v>1.7712000000000001</c:v>
                </c:pt>
                <c:pt idx="1843">
                  <c:v>1.7722000000000002</c:v>
                </c:pt>
                <c:pt idx="1844">
                  <c:v>1.7731999999999999</c:v>
                </c:pt>
                <c:pt idx="1845">
                  <c:v>1.7742000000000002</c:v>
                </c:pt>
                <c:pt idx="1846">
                  <c:v>1.7751999999999999</c:v>
                </c:pt>
                <c:pt idx="1847">
                  <c:v>1.7762</c:v>
                </c:pt>
                <c:pt idx="1848">
                  <c:v>1.7772000000000003</c:v>
                </c:pt>
                <c:pt idx="1849">
                  <c:v>1.7782</c:v>
                </c:pt>
                <c:pt idx="1850">
                  <c:v>1.7792000000000001</c:v>
                </c:pt>
                <c:pt idx="1851">
                  <c:v>1.7801999999999998</c:v>
                </c:pt>
                <c:pt idx="1852">
                  <c:v>1.7812000000000001</c:v>
                </c:pt>
                <c:pt idx="1853">
                  <c:v>1.7822000000000002</c:v>
                </c:pt>
                <c:pt idx="1854">
                  <c:v>1.7831999999999999</c:v>
                </c:pt>
                <c:pt idx="1855">
                  <c:v>1.7842000000000002</c:v>
                </c:pt>
                <c:pt idx="1856">
                  <c:v>1.7851999999999999</c:v>
                </c:pt>
                <c:pt idx="1857">
                  <c:v>1.7862</c:v>
                </c:pt>
                <c:pt idx="1858">
                  <c:v>1.7872000000000003</c:v>
                </c:pt>
                <c:pt idx="1859">
                  <c:v>1.7882</c:v>
                </c:pt>
                <c:pt idx="1860">
                  <c:v>1.7892000000000001</c:v>
                </c:pt>
                <c:pt idx="1861">
                  <c:v>1.7901999999999998</c:v>
                </c:pt>
                <c:pt idx="1862">
                  <c:v>1.7912000000000001</c:v>
                </c:pt>
                <c:pt idx="1863">
                  <c:v>1.7922000000000002</c:v>
                </c:pt>
                <c:pt idx="1864">
                  <c:v>1.7931999999999999</c:v>
                </c:pt>
                <c:pt idx="1865">
                  <c:v>1.7942000000000002</c:v>
                </c:pt>
                <c:pt idx="1866">
                  <c:v>1.7951999999999999</c:v>
                </c:pt>
                <c:pt idx="1867">
                  <c:v>1.7962</c:v>
                </c:pt>
                <c:pt idx="1868">
                  <c:v>1.7972000000000004</c:v>
                </c:pt>
                <c:pt idx="1869">
                  <c:v>1.7982</c:v>
                </c:pt>
                <c:pt idx="1870">
                  <c:v>1.7992000000000001</c:v>
                </c:pt>
                <c:pt idx="1871">
                  <c:v>1.8001999999999998</c:v>
                </c:pt>
                <c:pt idx="1872">
                  <c:v>1.8012000000000001</c:v>
                </c:pt>
                <c:pt idx="1873">
                  <c:v>1.8022000000000002</c:v>
                </c:pt>
                <c:pt idx="1874">
                  <c:v>1.8031999999999999</c:v>
                </c:pt>
                <c:pt idx="1875">
                  <c:v>1.8042000000000002</c:v>
                </c:pt>
                <c:pt idx="1876">
                  <c:v>1.8051999999999999</c:v>
                </c:pt>
                <c:pt idx="1877">
                  <c:v>1.8062</c:v>
                </c:pt>
                <c:pt idx="1878">
                  <c:v>1.8072000000000004</c:v>
                </c:pt>
                <c:pt idx="1879">
                  <c:v>1.8082</c:v>
                </c:pt>
                <c:pt idx="1880">
                  <c:v>1.8092000000000001</c:v>
                </c:pt>
                <c:pt idx="1881">
                  <c:v>1.8101999999999998</c:v>
                </c:pt>
                <c:pt idx="1882">
                  <c:v>1.8112000000000001</c:v>
                </c:pt>
                <c:pt idx="1883">
                  <c:v>1.8122000000000003</c:v>
                </c:pt>
                <c:pt idx="1884">
                  <c:v>1.8131999999999999</c:v>
                </c:pt>
                <c:pt idx="1885">
                  <c:v>1.8142000000000003</c:v>
                </c:pt>
                <c:pt idx="1886">
                  <c:v>1.8151999999999999</c:v>
                </c:pt>
                <c:pt idx="1887">
                  <c:v>1.8162</c:v>
                </c:pt>
                <c:pt idx="1888">
                  <c:v>1.8172000000000004</c:v>
                </c:pt>
                <c:pt idx="1889">
                  <c:v>1.8182</c:v>
                </c:pt>
                <c:pt idx="1890">
                  <c:v>1.8192000000000002</c:v>
                </c:pt>
                <c:pt idx="1891">
                  <c:v>1.8201999999999998</c:v>
                </c:pt>
                <c:pt idx="1892">
                  <c:v>1.8212000000000002</c:v>
                </c:pt>
                <c:pt idx="1893">
                  <c:v>1.8222000000000003</c:v>
                </c:pt>
                <c:pt idx="1894">
                  <c:v>1.8231999999999999</c:v>
                </c:pt>
                <c:pt idx="1895">
                  <c:v>1.8242000000000003</c:v>
                </c:pt>
                <c:pt idx="1896">
                  <c:v>1.8251999999999997</c:v>
                </c:pt>
                <c:pt idx="1897">
                  <c:v>1.8262</c:v>
                </c:pt>
                <c:pt idx="1898">
                  <c:v>1.8272000000000004</c:v>
                </c:pt>
                <c:pt idx="1899">
                  <c:v>1.8281999999999998</c:v>
                </c:pt>
                <c:pt idx="1900">
                  <c:v>1.8292000000000002</c:v>
                </c:pt>
                <c:pt idx="1901">
                  <c:v>1.8301999999999998</c:v>
                </c:pt>
                <c:pt idx="1902">
                  <c:v>1.8311999999999999</c:v>
                </c:pt>
                <c:pt idx="1903">
                  <c:v>1.8322000000000003</c:v>
                </c:pt>
                <c:pt idx="1904">
                  <c:v>1.8331999999999999</c:v>
                </c:pt>
                <c:pt idx="1905">
                  <c:v>1.8342000000000001</c:v>
                </c:pt>
                <c:pt idx="1906">
                  <c:v>1.8351999999999997</c:v>
                </c:pt>
                <c:pt idx="1907">
                  <c:v>1.8362000000000001</c:v>
                </c:pt>
                <c:pt idx="1908">
                  <c:v>1.8372000000000002</c:v>
                </c:pt>
                <c:pt idx="1909">
                  <c:v>1.8381999999999998</c:v>
                </c:pt>
                <c:pt idx="1910">
                  <c:v>1.8392000000000002</c:v>
                </c:pt>
                <c:pt idx="1911">
                  <c:v>1.8401999999999998</c:v>
                </c:pt>
                <c:pt idx="1912">
                  <c:v>1.8411999999999999</c:v>
                </c:pt>
                <c:pt idx="1913">
                  <c:v>1.8422000000000003</c:v>
                </c:pt>
                <c:pt idx="1914">
                  <c:v>1.8431999999999999</c:v>
                </c:pt>
                <c:pt idx="1915">
                  <c:v>1.8442000000000001</c:v>
                </c:pt>
                <c:pt idx="1916">
                  <c:v>1.8451999999999997</c:v>
                </c:pt>
                <c:pt idx="1917">
                  <c:v>1.8462000000000001</c:v>
                </c:pt>
                <c:pt idx="1918">
                  <c:v>1.8472000000000002</c:v>
                </c:pt>
                <c:pt idx="1919">
                  <c:v>1.8481999999999998</c:v>
                </c:pt>
                <c:pt idx="1920">
                  <c:v>1.8492000000000002</c:v>
                </c:pt>
                <c:pt idx="1921">
                  <c:v>1.8501999999999998</c:v>
                </c:pt>
                <c:pt idx="1922">
                  <c:v>1.8512</c:v>
                </c:pt>
                <c:pt idx="1923">
                  <c:v>1.8522000000000003</c:v>
                </c:pt>
                <c:pt idx="1924">
                  <c:v>1.8532</c:v>
                </c:pt>
                <c:pt idx="1925">
                  <c:v>1.8542000000000001</c:v>
                </c:pt>
                <c:pt idx="1926">
                  <c:v>1.8551999999999997</c:v>
                </c:pt>
                <c:pt idx="1927">
                  <c:v>1.8562000000000001</c:v>
                </c:pt>
                <c:pt idx="1928">
                  <c:v>1.8572000000000002</c:v>
                </c:pt>
                <c:pt idx="1929">
                  <c:v>1.8581999999999999</c:v>
                </c:pt>
                <c:pt idx="1930">
                  <c:v>1.8592000000000002</c:v>
                </c:pt>
                <c:pt idx="1931">
                  <c:v>1.8601999999999999</c:v>
                </c:pt>
                <c:pt idx="1932">
                  <c:v>1.8612</c:v>
                </c:pt>
                <c:pt idx="1933">
                  <c:v>1.8622000000000003</c:v>
                </c:pt>
                <c:pt idx="1934">
                  <c:v>1.8632</c:v>
                </c:pt>
                <c:pt idx="1935">
                  <c:v>1.8642000000000001</c:v>
                </c:pt>
                <c:pt idx="1936">
                  <c:v>1.8651999999999997</c:v>
                </c:pt>
                <c:pt idx="1937">
                  <c:v>1.8662000000000001</c:v>
                </c:pt>
                <c:pt idx="1938">
                  <c:v>1.8672000000000002</c:v>
                </c:pt>
                <c:pt idx="1939">
                  <c:v>1.8681999999999999</c:v>
                </c:pt>
                <c:pt idx="1940">
                  <c:v>1.8692000000000002</c:v>
                </c:pt>
                <c:pt idx="1941">
                  <c:v>1.8701999999999999</c:v>
                </c:pt>
                <c:pt idx="1942">
                  <c:v>1.8712</c:v>
                </c:pt>
                <c:pt idx="1943">
                  <c:v>1.8722000000000003</c:v>
                </c:pt>
                <c:pt idx="1944">
                  <c:v>1.8732</c:v>
                </c:pt>
                <c:pt idx="1945">
                  <c:v>1.8742000000000001</c:v>
                </c:pt>
                <c:pt idx="1946">
                  <c:v>1.8751999999999998</c:v>
                </c:pt>
                <c:pt idx="1947">
                  <c:v>1.8762000000000001</c:v>
                </c:pt>
                <c:pt idx="1948">
                  <c:v>1.8772000000000002</c:v>
                </c:pt>
                <c:pt idx="1949">
                  <c:v>1.8781999999999999</c:v>
                </c:pt>
                <c:pt idx="1950">
                  <c:v>1.8792000000000002</c:v>
                </c:pt>
                <c:pt idx="1951">
                  <c:v>1.8801999999999999</c:v>
                </c:pt>
                <c:pt idx="1952">
                  <c:v>1.8812</c:v>
                </c:pt>
                <c:pt idx="1953">
                  <c:v>1.8822000000000003</c:v>
                </c:pt>
                <c:pt idx="1954">
                  <c:v>1.8832</c:v>
                </c:pt>
                <c:pt idx="1955">
                  <c:v>1.8842000000000001</c:v>
                </c:pt>
                <c:pt idx="1956">
                  <c:v>1.8851999999999998</c:v>
                </c:pt>
                <c:pt idx="1957">
                  <c:v>1.8862000000000001</c:v>
                </c:pt>
                <c:pt idx="1958">
                  <c:v>1.8872000000000002</c:v>
                </c:pt>
                <c:pt idx="1959">
                  <c:v>1.8881999999999999</c:v>
                </c:pt>
                <c:pt idx="1960">
                  <c:v>1.8892000000000002</c:v>
                </c:pt>
                <c:pt idx="1961">
                  <c:v>1.8901999999999999</c:v>
                </c:pt>
                <c:pt idx="1962">
                  <c:v>1.8912</c:v>
                </c:pt>
                <c:pt idx="1963">
                  <c:v>1.8922000000000003</c:v>
                </c:pt>
                <c:pt idx="1964">
                  <c:v>1.8932</c:v>
                </c:pt>
                <c:pt idx="1965">
                  <c:v>1.8942000000000001</c:v>
                </c:pt>
                <c:pt idx="1966">
                  <c:v>1.8951999999999998</c:v>
                </c:pt>
                <c:pt idx="1967">
                  <c:v>1.8962000000000001</c:v>
                </c:pt>
                <c:pt idx="1968">
                  <c:v>1.8972000000000002</c:v>
                </c:pt>
                <c:pt idx="1969">
                  <c:v>1.8981999999999999</c:v>
                </c:pt>
                <c:pt idx="1970">
                  <c:v>1.8992000000000002</c:v>
                </c:pt>
                <c:pt idx="1971">
                  <c:v>1.9001999999999999</c:v>
                </c:pt>
                <c:pt idx="1972">
                  <c:v>1.9012</c:v>
                </c:pt>
                <c:pt idx="1973">
                  <c:v>1.9022000000000003</c:v>
                </c:pt>
                <c:pt idx="1974">
                  <c:v>1.9032</c:v>
                </c:pt>
                <c:pt idx="1975">
                  <c:v>1.9042000000000001</c:v>
                </c:pt>
                <c:pt idx="1976">
                  <c:v>1.9051999999999998</c:v>
                </c:pt>
                <c:pt idx="1977">
                  <c:v>1.9062000000000001</c:v>
                </c:pt>
                <c:pt idx="1978">
                  <c:v>1.9072000000000002</c:v>
                </c:pt>
                <c:pt idx="1979">
                  <c:v>1.9081999999999999</c:v>
                </c:pt>
                <c:pt idx="1980">
                  <c:v>1.9092000000000002</c:v>
                </c:pt>
                <c:pt idx="1981">
                  <c:v>1.9101999999999999</c:v>
                </c:pt>
                <c:pt idx="1982">
                  <c:v>1.9112</c:v>
                </c:pt>
                <c:pt idx="1983">
                  <c:v>1.9122000000000003</c:v>
                </c:pt>
                <c:pt idx="1984">
                  <c:v>1.9132</c:v>
                </c:pt>
                <c:pt idx="1985">
                  <c:v>1.9142000000000001</c:v>
                </c:pt>
                <c:pt idx="1986">
                  <c:v>1.9151999999999998</c:v>
                </c:pt>
                <c:pt idx="1987">
                  <c:v>1.9162000000000001</c:v>
                </c:pt>
                <c:pt idx="1988">
                  <c:v>1.9172000000000002</c:v>
                </c:pt>
                <c:pt idx="1989">
                  <c:v>1.9181999999999999</c:v>
                </c:pt>
                <c:pt idx="1990">
                  <c:v>1.9192000000000002</c:v>
                </c:pt>
                <c:pt idx="1991">
                  <c:v>1.9201999999999999</c:v>
                </c:pt>
                <c:pt idx="1992">
                  <c:v>1.9212</c:v>
                </c:pt>
                <c:pt idx="1993">
                  <c:v>1.9222000000000004</c:v>
                </c:pt>
                <c:pt idx="1994">
                  <c:v>1.9232</c:v>
                </c:pt>
                <c:pt idx="1995">
                  <c:v>1.9242000000000001</c:v>
                </c:pt>
                <c:pt idx="1996">
                  <c:v>1.9251999999999998</c:v>
                </c:pt>
                <c:pt idx="1997">
                  <c:v>1.9262000000000001</c:v>
                </c:pt>
                <c:pt idx="1998">
                  <c:v>1.9272000000000002</c:v>
                </c:pt>
                <c:pt idx="1999">
                  <c:v>1.9281999999999999</c:v>
                </c:pt>
                <c:pt idx="2000">
                  <c:v>1.9292000000000002</c:v>
                </c:pt>
              </c:numCache>
            </c:numRef>
          </c:xVal>
          <c:yVal>
            <c:numRef>
              <c:f>'0A'!$AL$7:$AL$2007</c:f>
              <c:numCache>
                <c:formatCode>General</c:formatCode>
                <c:ptCount val="2001"/>
                <c:pt idx="0">
                  <c:v>9.89709844319E-2</c:v>
                </c:pt>
                <c:pt idx="1">
                  <c:v>9.9559095486000004E-2</c:v>
                </c:pt>
                <c:pt idx="2">
                  <c:v>0.100150997349</c:v>
                </c:pt>
                <c:pt idx="3">
                  <c:v>0.10074671051100001</c:v>
                </c:pt>
                <c:pt idx="4">
                  <c:v>0.101346255164</c:v>
                </c:pt>
                <c:pt idx="5">
                  <c:v>0.101949647546</c:v>
                </c:pt>
                <c:pt idx="6">
                  <c:v>0.102556901805</c:v>
                </c:pt>
                <c:pt idx="7">
                  <c:v>0.10316806121899999</c:v>
                </c:pt>
                <c:pt idx="8">
                  <c:v>0.103783134116</c:v>
                </c:pt>
                <c:pt idx="9">
                  <c:v>0.104402129522</c:v>
                </c:pt>
                <c:pt idx="10">
                  <c:v>0.10502507885099999</c:v>
                </c:pt>
                <c:pt idx="11">
                  <c:v>0.10565199447899999</c:v>
                </c:pt>
                <c:pt idx="12">
                  <c:v>0.10628290105399998</c:v>
                </c:pt>
                <c:pt idx="13">
                  <c:v>0.10691781101300001</c:v>
                </c:pt>
                <c:pt idx="14">
                  <c:v>0.107556744702</c:v>
                </c:pt>
                <c:pt idx="15">
                  <c:v>0.10819973746799999</c:v>
                </c:pt>
                <c:pt idx="16">
                  <c:v>0.108846800196</c:v>
                </c:pt>
                <c:pt idx="17">
                  <c:v>0.10949794859799999</c:v>
                </c:pt>
                <c:pt idx="18">
                  <c:v>0.11015320196499999</c:v>
                </c:pt>
                <c:pt idx="19">
                  <c:v>0.110812573022</c:v>
                </c:pt>
                <c:pt idx="20">
                  <c:v>0.11147608655500001</c:v>
                </c:pt>
                <c:pt idx="21">
                  <c:v>0.11214376236200001</c:v>
                </c:pt>
                <c:pt idx="22">
                  <c:v>0.11281561914300001</c:v>
                </c:pt>
                <c:pt idx="23">
                  <c:v>0.11349167084</c:v>
                </c:pt>
                <c:pt idx="24">
                  <c:v>0.11417193799700001</c:v>
                </c:pt>
                <c:pt idx="25">
                  <c:v>0.11485644118600001</c:v>
                </c:pt>
                <c:pt idx="26">
                  <c:v>0.11554519410200001</c:v>
                </c:pt>
                <c:pt idx="27">
                  <c:v>0.116238217674</c:v>
                </c:pt>
                <c:pt idx="28">
                  <c:v>0.116935528144</c:v>
                </c:pt>
                <c:pt idx="29">
                  <c:v>0.117637141443</c:v>
                </c:pt>
                <c:pt idx="30">
                  <c:v>0.11834307468899999</c:v>
                </c:pt>
                <c:pt idx="31">
                  <c:v>0.11905334491199999</c:v>
                </c:pt>
                <c:pt idx="32">
                  <c:v>0.11976796864999999</c:v>
                </c:pt>
                <c:pt idx="33">
                  <c:v>0.12048696397799999</c:v>
                </c:pt>
                <c:pt idx="34">
                  <c:v>0.121210344315</c:v>
                </c:pt>
                <c:pt idx="35">
                  <c:v>0.121938127636</c:v>
                </c:pt>
                <c:pt idx="36">
                  <c:v>0.122670329227</c:v>
                </c:pt>
                <c:pt idx="37">
                  <c:v>0.123406960882</c:v>
                </c:pt>
                <c:pt idx="38">
                  <c:v>0.12414804099200001</c:v>
                </c:pt>
                <c:pt idx="39">
                  <c:v>0.124893581298</c:v>
                </c:pt>
                <c:pt idx="40">
                  <c:v>0.12564359749199999</c:v>
                </c:pt>
                <c:pt idx="41">
                  <c:v>0.126398108644</c:v>
                </c:pt>
                <c:pt idx="42">
                  <c:v>0.12715712174800001</c:v>
                </c:pt>
                <c:pt idx="43">
                  <c:v>0.127920653632</c:v>
                </c:pt>
                <c:pt idx="44">
                  <c:v>0.12868871746400001</c:v>
                </c:pt>
                <c:pt idx="45">
                  <c:v>0.129461320656</c:v>
                </c:pt>
                <c:pt idx="46">
                  <c:v>0.13023848119299999</c:v>
                </c:pt>
                <c:pt idx="47">
                  <c:v>0.131020210282</c:v>
                </c:pt>
                <c:pt idx="48">
                  <c:v>0.13180651829699999</c:v>
                </c:pt>
                <c:pt idx="49">
                  <c:v>0.132597410666</c:v>
                </c:pt>
                <c:pt idx="50">
                  <c:v>0.13339290444400001</c:v>
                </c:pt>
                <c:pt idx="51">
                  <c:v>0.134193013522</c:v>
                </c:pt>
                <c:pt idx="52">
                  <c:v>0.13499774053300001</c:v>
                </c:pt>
                <c:pt idx="53">
                  <c:v>0.13580709907299998</c:v>
                </c:pt>
                <c:pt idx="54">
                  <c:v>0.1366210957</c:v>
                </c:pt>
                <c:pt idx="55">
                  <c:v>0.137439735806</c:v>
                </c:pt>
                <c:pt idx="56">
                  <c:v>0.138263028377</c:v>
                </c:pt>
                <c:pt idx="57">
                  <c:v>0.13909098564</c:v>
                </c:pt>
                <c:pt idx="58">
                  <c:v>0.139923606018</c:v>
                </c:pt>
                <c:pt idx="59">
                  <c:v>0.14076090874399999</c:v>
                </c:pt>
                <c:pt idx="60">
                  <c:v>0.141602887151</c:v>
                </c:pt>
                <c:pt idx="61">
                  <c:v>0.14244955229300002</c:v>
                </c:pt>
                <c:pt idx="62">
                  <c:v>0.14330089961700002</c:v>
                </c:pt>
                <c:pt idx="63">
                  <c:v>0.144156946181</c:v>
                </c:pt>
                <c:pt idx="64">
                  <c:v>0.145017690856</c:v>
                </c:pt>
                <c:pt idx="65">
                  <c:v>0.14588313503799999</c:v>
                </c:pt>
                <c:pt idx="66">
                  <c:v>0.14675327911399999</c:v>
                </c:pt>
                <c:pt idx="67">
                  <c:v>0.14762812717400001</c:v>
                </c:pt>
                <c:pt idx="68">
                  <c:v>0.14850767785999999</c:v>
                </c:pt>
                <c:pt idx="69">
                  <c:v>0.14939192773899998</c:v>
                </c:pt>
                <c:pt idx="70">
                  <c:v>0.15028087894200001</c:v>
                </c:pt>
                <c:pt idx="71">
                  <c:v>0.15117453196900002</c:v>
                </c:pt>
                <c:pt idx="72">
                  <c:v>0.15207288224599999</c:v>
                </c:pt>
                <c:pt idx="73">
                  <c:v>0.15297591842700001</c:v>
                </c:pt>
                <c:pt idx="74">
                  <c:v>0.15388364504399998</c:v>
                </c:pt>
                <c:pt idx="75">
                  <c:v>0.15479606326500001</c:v>
                </c:pt>
                <c:pt idx="76">
                  <c:v>0.155713160268</c:v>
                </c:pt>
                <c:pt idx="77">
                  <c:v>0.15663492924200001</c:v>
                </c:pt>
                <c:pt idx="78">
                  <c:v>0.15756136160200002</c:v>
                </c:pt>
                <c:pt idx="79">
                  <c:v>0.158492451664</c:v>
                </c:pt>
                <c:pt idx="80">
                  <c:v>0.15942818753900001</c:v>
                </c:pt>
                <c:pt idx="81">
                  <c:v>0.160368557749</c:v>
                </c:pt>
                <c:pt idx="82">
                  <c:v>0.161313553868</c:v>
                </c:pt>
                <c:pt idx="83">
                  <c:v>0.162263163179</c:v>
                </c:pt>
                <c:pt idx="84">
                  <c:v>0.163217372044</c:v>
                </c:pt>
                <c:pt idx="85">
                  <c:v>0.16417616669900001</c:v>
                </c:pt>
                <c:pt idx="86">
                  <c:v>0.165139530847</c:v>
                </c:pt>
                <c:pt idx="87">
                  <c:v>0.16610745133000002</c:v>
                </c:pt>
                <c:pt idx="88">
                  <c:v>0.16707990779899998</c:v>
                </c:pt>
                <c:pt idx="89">
                  <c:v>0.16805687739899999</c:v>
                </c:pt>
                <c:pt idx="90">
                  <c:v>0.16903834900300002</c:v>
                </c:pt>
                <c:pt idx="91">
                  <c:v>0.170024298622</c:v>
                </c:pt>
                <c:pt idx="92">
                  <c:v>0.17101470088500001</c:v>
                </c:pt>
                <c:pt idx="93">
                  <c:v>0.172009535312</c:v>
                </c:pt>
                <c:pt idx="94">
                  <c:v>0.17300877705500001</c:v>
                </c:pt>
                <c:pt idx="95">
                  <c:v>0.174012404679</c:v>
                </c:pt>
                <c:pt idx="96">
                  <c:v>0.17502039042199999</c:v>
                </c:pt>
                <c:pt idx="97">
                  <c:v>0.17603268725000001</c:v>
                </c:pt>
                <c:pt idx="98">
                  <c:v>0.17704927724199998</c:v>
                </c:pt>
                <c:pt idx="99">
                  <c:v>0.17807014208899999</c:v>
                </c:pt>
                <c:pt idx="100">
                  <c:v>0.17909524215</c:v>
                </c:pt>
                <c:pt idx="101">
                  <c:v>0.18012456755699999</c:v>
                </c:pt>
                <c:pt idx="102">
                  <c:v>0.181158045485</c:v>
                </c:pt>
                <c:pt idx="103">
                  <c:v>0.18219564921599998</c:v>
                </c:pt>
                <c:pt idx="104">
                  <c:v>0.183237356874</c:v>
                </c:pt>
                <c:pt idx="105">
                  <c:v>0.18428309492700001</c:v>
                </c:pt>
                <c:pt idx="106">
                  <c:v>0.185332846429</c:v>
                </c:pt>
                <c:pt idx="107">
                  <c:v>0.18638656701600001</c:v>
                </c:pt>
                <c:pt idx="108">
                  <c:v>0.18744421338100001</c:v>
                </c:pt>
                <c:pt idx="109">
                  <c:v>0.188505743521</c:v>
                </c:pt>
                <c:pt idx="110">
                  <c:v>0.189571101538</c:v>
                </c:pt>
                <c:pt idx="111">
                  <c:v>0.190640248672</c:v>
                </c:pt>
                <c:pt idx="112">
                  <c:v>0.19171313177500002</c:v>
                </c:pt>
                <c:pt idx="113">
                  <c:v>0.19278968456600001</c:v>
                </c:pt>
                <c:pt idx="114">
                  <c:v>0.19386987291899999</c:v>
                </c:pt>
                <c:pt idx="115">
                  <c:v>0.19495362669499999</c:v>
                </c:pt>
                <c:pt idx="116">
                  <c:v>0.19604088882599999</c:v>
                </c:pt>
                <c:pt idx="117">
                  <c:v>0.19713164149100001</c:v>
                </c:pt>
                <c:pt idx="118">
                  <c:v>0.19822578408800001</c:v>
                </c:pt>
                <c:pt idx="119">
                  <c:v>0.19932327020400001</c:v>
                </c:pt>
                <c:pt idx="120">
                  <c:v>0.20042403561399999</c:v>
                </c:pt>
                <c:pt idx="121">
                  <c:v>0.20152798542800002</c:v>
                </c:pt>
                <c:pt idx="122">
                  <c:v>0.202635081499</c:v>
                </c:pt>
                <c:pt idx="123">
                  <c:v>0.20374525037900001</c:v>
                </c:pt>
                <c:pt idx="124">
                  <c:v>0.20485841756999998</c:v>
                </c:pt>
                <c:pt idx="125">
                  <c:v>0.20597451975799999</c:v>
                </c:pt>
                <c:pt idx="126">
                  <c:v>0.20709347346099999</c:v>
                </c:pt>
                <c:pt idx="127">
                  <c:v>0.20821519617799999</c:v>
                </c:pt>
                <c:pt idx="128">
                  <c:v>0.20933962398700001</c:v>
                </c:pt>
                <c:pt idx="129">
                  <c:v>0.21046665811600002</c:v>
                </c:pt>
                <c:pt idx="130">
                  <c:v>0.21159622894899999</c:v>
                </c:pt>
                <c:pt idx="131">
                  <c:v>0.21272826538799999</c:v>
                </c:pt>
                <c:pt idx="132">
                  <c:v>0.21386266313800001</c:v>
                </c:pt>
                <c:pt idx="133">
                  <c:v>0.21499933832000001</c:v>
                </c:pt>
                <c:pt idx="134">
                  <c:v>0.21613820124099997</c:v>
                </c:pt>
                <c:pt idx="135">
                  <c:v>0.21727916252999999</c:v>
                </c:pt>
                <c:pt idx="136">
                  <c:v>0.21842213237699998</c:v>
                </c:pt>
                <c:pt idx="137">
                  <c:v>0.219567019217</c:v>
                </c:pt>
                <c:pt idx="138">
                  <c:v>0.22071371222299999</c:v>
                </c:pt>
                <c:pt idx="139">
                  <c:v>0.22186210653300001</c:v>
                </c:pt>
                <c:pt idx="140">
                  <c:v>0.22301211295200002</c:v>
                </c:pt>
                <c:pt idx="141">
                  <c:v>0.22416362196099998</c:v>
                </c:pt>
                <c:pt idx="142">
                  <c:v>0.225316541083</c:v>
                </c:pt>
                <c:pt idx="143">
                  <c:v>0.22647074712200002</c:v>
                </c:pt>
                <c:pt idx="144">
                  <c:v>0.22762610218599999</c:v>
                </c:pt>
                <c:pt idx="145">
                  <c:v>0.22878257433300001</c:v>
                </c:pt>
                <c:pt idx="146">
                  <c:v>0.229940022691</c:v>
                </c:pt>
                <c:pt idx="147">
                  <c:v>0.23109829337099999</c:v>
                </c:pt>
                <c:pt idx="148">
                  <c:v>0.232257299019</c:v>
                </c:pt>
                <c:pt idx="149">
                  <c:v>0.23341691717899998</c:v>
                </c:pt>
                <c:pt idx="150">
                  <c:v>0.23457703144299999</c:v>
                </c:pt>
                <c:pt idx="151">
                  <c:v>0.23573748491500002</c:v>
                </c:pt>
                <c:pt idx="152">
                  <c:v>0.23689817815600001</c:v>
                </c:pt>
                <c:pt idx="153">
                  <c:v>0.23805899215099999</c:v>
                </c:pt>
                <c:pt idx="154">
                  <c:v>0.23921979827999998</c:v>
                </c:pt>
                <c:pt idx="155">
                  <c:v>0.24038044171400003</c:v>
                </c:pt>
                <c:pt idx="156">
                  <c:v>0.241540824204</c:v>
                </c:pt>
                <c:pt idx="157">
                  <c:v>0.24270078654099997</c:v>
                </c:pt>
                <c:pt idx="158">
                  <c:v>0.24386018339599999</c:v>
                </c:pt>
                <c:pt idx="159">
                  <c:v>0.24501896656600003</c:v>
                </c:pt>
                <c:pt idx="160">
                  <c:v>0.24617691115600002</c:v>
                </c:pt>
                <c:pt idx="161">
                  <c:v>0.24733388734999998</c:v>
                </c:pt>
                <c:pt idx="162">
                  <c:v>0.24848976766599998</c:v>
                </c:pt>
                <c:pt idx="163">
                  <c:v>0.249644375674</c:v>
                </c:pt>
                <c:pt idx="164">
                  <c:v>0.25079759263099999</c:v>
                </c:pt>
                <c:pt idx="165">
                  <c:v>0.25194925079999997</c:v>
                </c:pt>
                <c:pt idx="166">
                  <c:v>0.25309922898200005</c:v>
                </c:pt>
                <c:pt idx="167">
                  <c:v>0.25424739732399998</c:v>
                </c:pt>
                <c:pt idx="168">
                  <c:v>0.255393559243</c:v>
                </c:pt>
                <c:pt idx="169">
                  <c:v>0.25653755504300002</c:v>
                </c:pt>
                <c:pt idx="170">
                  <c:v>0.25767926338000002</c:v>
                </c:pt>
                <c:pt idx="171">
                  <c:v>0.25881852464799998</c:v>
                </c:pt>
                <c:pt idx="172">
                  <c:v>0.25995517690199998</c:v>
                </c:pt>
                <c:pt idx="173">
                  <c:v>0.26108906257300002</c:v>
                </c:pt>
                <c:pt idx="174">
                  <c:v>0.262220013975</c:v>
                </c:pt>
                <c:pt idx="175">
                  <c:v>0.26334788221700001</c:v>
                </c:pt>
                <c:pt idx="176">
                  <c:v>0.26447249290499997</c:v>
                </c:pt>
                <c:pt idx="177">
                  <c:v>0.26559370029400003</c:v>
                </c:pt>
                <c:pt idx="178">
                  <c:v>0.26671133084100002</c:v>
                </c:pt>
                <c:pt idx="179">
                  <c:v>0.26782520499399998</c:v>
                </c:pt>
                <c:pt idx="180">
                  <c:v>0.268935177744</c:v>
                </c:pt>
                <c:pt idx="181">
                  <c:v>0.27004107127299998</c:v>
                </c:pt>
                <c:pt idx="182">
                  <c:v>0.271142722467</c:v>
                </c:pt>
                <c:pt idx="183">
                  <c:v>0.27223997582799997</c:v>
                </c:pt>
                <c:pt idx="184">
                  <c:v>0.27333264837400001</c:v>
                </c:pt>
                <c:pt idx="185">
                  <c:v>0.27442056426099998</c:v>
                </c:pt>
                <c:pt idx="186">
                  <c:v>0.27550356986400004</c:v>
                </c:pt>
                <c:pt idx="187">
                  <c:v>0.276581486737</c:v>
                </c:pt>
                <c:pt idx="188">
                  <c:v>0.27765414906899999</c:v>
                </c:pt>
                <c:pt idx="189">
                  <c:v>0.27872137814199999</c:v>
                </c:pt>
                <c:pt idx="190">
                  <c:v>0.27978300528099997</c:v>
                </c:pt>
                <c:pt idx="191">
                  <c:v>0.280838854694</c:v>
                </c:pt>
                <c:pt idx="192">
                  <c:v>0.28188876267899998</c:v>
                </c:pt>
                <c:pt idx="193">
                  <c:v>0.28293262453000001</c:v>
                </c:pt>
                <c:pt idx="194">
                  <c:v>0.28397017993000001</c:v>
                </c:pt>
                <c:pt idx="195">
                  <c:v>0.28500121473000001</c:v>
                </c:pt>
                <c:pt idx="196">
                  <c:v>0.28602564777599998</c:v>
                </c:pt>
                <c:pt idx="197">
                  <c:v>0.28704329328899997</c:v>
                </c:pt>
                <c:pt idx="198">
                  <c:v>0.28805395162899999</c:v>
                </c:pt>
                <c:pt idx="199">
                  <c:v>0.28905746378800001</c:v>
                </c:pt>
                <c:pt idx="200">
                  <c:v>0.29005367365699997</c:v>
                </c:pt>
                <c:pt idx="201">
                  <c:v>0.29104238636399998</c:v>
                </c:pt>
                <c:pt idx="202">
                  <c:v>0.29202344909200001</c:v>
                </c:pt>
                <c:pt idx="203">
                  <c:v>0.29299665939000002</c:v>
                </c:pt>
                <c:pt idx="204">
                  <c:v>0.29396187261500001</c:v>
                </c:pt>
                <c:pt idx="205">
                  <c:v>0.29491898383100001</c:v>
                </c:pt>
                <c:pt idx="206">
                  <c:v>0.295867776315</c:v>
                </c:pt>
                <c:pt idx="207">
                  <c:v>0.29680811684800001</c:v>
                </c:pt>
                <c:pt idx="208">
                  <c:v>0.29773978943699997</c:v>
                </c:pt>
                <c:pt idx="209">
                  <c:v>0.29866260104500003</c:v>
                </c:pt>
                <c:pt idx="210">
                  <c:v>0.29957644165899999</c:v>
                </c:pt>
                <c:pt idx="211">
                  <c:v>0.30048110388300003</c:v>
                </c:pt>
                <c:pt idx="212">
                  <c:v>0.30137647516400001</c:v>
                </c:pt>
                <c:pt idx="213">
                  <c:v>0.30226244059099999</c:v>
                </c:pt>
                <c:pt idx="214">
                  <c:v>0.30313876042999999</c:v>
                </c:pt>
                <c:pt idx="215">
                  <c:v>0.304005291294</c:v>
                </c:pt>
                <c:pt idx="216">
                  <c:v>0.30486189703400002</c:v>
                </c:pt>
                <c:pt idx="217">
                  <c:v>0.30570839884099998</c:v>
                </c:pt>
                <c:pt idx="218">
                  <c:v>0.30654466816199999</c:v>
                </c:pt>
                <c:pt idx="219">
                  <c:v>0.30737053670300002</c:v>
                </c:pt>
                <c:pt idx="220">
                  <c:v>0.30818587989399998</c:v>
                </c:pt>
                <c:pt idx="221">
                  <c:v>0.30899049597</c:v>
                </c:pt>
                <c:pt idx="222">
                  <c:v>0.30978426820300003</c:v>
                </c:pt>
                <c:pt idx="223">
                  <c:v>0.31056718057899996</c:v>
                </c:pt>
                <c:pt idx="224">
                  <c:v>0.31133897307300001</c:v>
                </c:pt>
                <c:pt idx="225">
                  <c:v>0.31209945056900001</c:v>
                </c:pt>
                <c:pt idx="226">
                  <c:v>0.312848564238</c:v>
                </c:pt>
                <c:pt idx="227">
                  <c:v>0.313586090328</c:v>
                </c:pt>
                <c:pt idx="228">
                  <c:v>0.31431199452899999</c:v>
                </c:pt>
                <c:pt idx="229">
                  <c:v>0.31502616054300003</c:v>
                </c:pt>
                <c:pt idx="230">
                  <c:v>0.31572832433100001</c:v>
                </c:pt>
                <c:pt idx="231">
                  <c:v>0.31641858531299999</c:v>
                </c:pt>
                <c:pt idx="232">
                  <c:v>0.317096686287</c:v>
                </c:pt>
                <c:pt idx="233">
                  <c:v>0.317762397403</c:v>
                </c:pt>
                <c:pt idx="234">
                  <c:v>0.31841573200399997</c:v>
                </c:pt>
                <c:pt idx="235">
                  <c:v>0.319056533807</c:v>
                </c:pt>
                <c:pt idx="236">
                  <c:v>0.31968470445399999</c:v>
                </c:pt>
                <c:pt idx="237">
                  <c:v>0.32030015698199998</c:v>
                </c:pt>
                <c:pt idx="238">
                  <c:v>0.32090274073300001</c:v>
                </c:pt>
                <c:pt idx="239">
                  <c:v>0.32149233847300002</c:v>
                </c:pt>
                <c:pt idx="240">
                  <c:v>0.32206889741199995</c:v>
                </c:pt>
                <c:pt idx="241">
                  <c:v>0.32263226431300002</c:v>
                </c:pt>
                <c:pt idx="242">
                  <c:v>0.32318237069900002</c:v>
                </c:pt>
                <c:pt idx="243">
                  <c:v>0.32371915323200001</c:v>
                </c:pt>
                <c:pt idx="244">
                  <c:v>0.32424248221500002</c:v>
                </c:pt>
                <c:pt idx="245">
                  <c:v>0.32475227206500001</c:v>
                </c:pt>
                <c:pt idx="246">
                  <c:v>0.32524844365</c:v>
                </c:pt>
                <c:pt idx="247">
                  <c:v>0.32573092190399999</c:v>
                </c:pt>
                <c:pt idx="248">
                  <c:v>0.326199618518</c:v>
                </c:pt>
                <c:pt idx="249">
                  <c:v>0.32665445187600001</c:v>
                </c:pt>
                <c:pt idx="250">
                  <c:v>0.32709534655599998</c:v>
                </c:pt>
                <c:pt idx="251">
                  <c:v>0.32752225947500002</c:v>
                </c:pt>
                <c:pt idx="252">
                  <c:v>0.32793511227099997</c:v>
                </c:pt>
                <c:pt idx="253">
                  <c:v>0.32833381310999998</c:v>
                </c:pt>
                <c:pt idx="254">
                  <c:v>0.32871831358800002</c:v>
                </c:pt>
                <c:pt idx="255">
                  <c:v>0.329088532456</c:v>
                </c:pt>
                <c:pt idx="256">
                  <c:v>0.32944447530400001</c:v>
                </c:pt>
                <c:pt idx="257">
                  <c:v>0.32978601196599999</c:v>
                </c:pt>
                <c:pt idx="258">
                  <c:v>0.33011300932799997</c:v>
                </c:pt>
                <c:pt idx="259">
                  <c:v>0.33042577627700004</c:v>
                </c:pt>
                <c:pt idx="260">
                  <c:v>0.33072414235000003</c:v>
                </c:pt>
                <c:pt idx="261">
                  <c:v>0.33100778250599999</c:v>
                </c:pt>
                <c:pt idx="262">
                  <c:v>0.331276859812</c:v>
                </c:pt>
                <c:pt idx="263">
                  <c:v>0.33153137446000003</c:v>
                </c:pt>
                <c:pt idx="264">
                  <c:v>0.33177128236699999</c:v>
                </c:pt>
                <c:pt idx="265">
                  <c:v>0.331996523805</c:v>
                </c:pt>
                <c:pt idx="266">
                  <c:v>0.33220708464600002</c:v>
                </c:pt>
                <c:pt idx="267">
                  <c:v>0.332402992487</c:v>
                </c:pt>
                <c:pt idx="268">
                  <c:v>0.332584161052</c:v>
                </c:pt>
                <c:pt idx="269">
                  <c:v>0.33275058503599997</c:v>
                </c:pt>
                <c:pt idx="270">
                  <c:v>0.33290231192800002</c:v>
                </c:pt>
                <c:pt idx="271">
                  <c:v>0.333039273611</c:v>
                </c:pt>
                <c:pt idx="272">
                  <c:v>0.33316148542899998</c:v>
                </c:pt>
                <c:pt idx="273">
                  <c:v>0.33326899281300004</c:v>
                </c:pt>
                <c:pt idx="274">
                  <c:v>0.33336178681699996</c:v>
                </c:pt>
                <c:pt idx="275">
                  <c:v>0.33343985120199998</c:v>
                </c:pt>
                <c:pt idx="276">
                  <c:v>0.33350318943099999</c:v>
                </c:pt>
                <c:pt idx="277">
                  <c:v>0.33355189080199998</c:v>
                </c:pt>
                <c:pt idx="278">
                  <c:v>0.33358593867499997</c:v>
                </c:pt>
                <c:pt idx="279">
                  <c:v>0.33360533121200003</c:v>
                </c:pt>
                <c:pt idx="280">
                  <c:v>0.33361010870399999</c:v>
                </c:pt>
                <c:pt idx="281">
                  <c:v>0.333600207521</c:v>
                </c:pt>
                <c:pt idx="282">
                  <c:v>0.33357574491000003</c:v>
                </c:pt>
                <c:pt idx="283">
                  <c:v>0.333536750371</c:v>
                </c:pt>
                <c:pt idx="284">
                  <c:v>0.33348333809899999</c:v>
                </c:pt>
                <c:pt idx="285">
                  <c:v>0.333415463523</c:v>
                </c:pt>
                <c:pt idx="286">
                  <c:v>0.33333313577099999</c:v>
                </c:pt>
                <c:pt idx="287">
                  <c:v>0.333236668269</c:v>
                </c:pt>
                <c:pt idx="288">
                  <c:v>0.33312581635999999</c:v>
                </c:pt>
                <c:pt idx="289">
                  <c:v>0.33300080917199998</c:v>
                </c:pt>
                <c:pt idx="290">
                  <c:v>0.33286166921600002</c:v>
                </c:pt>
                <c:pt idx="291">
                  <c:v>0.33270828717899997</c:v>
                </c:pt>
                <c:pt idx="292">
                  <c:v>0.33254090564399996</c:v>
                </c:pt>
                <c:pt idx="293">
                  <c:v>0.33235951283099996</c:v>
                </c:pt>
                <c:pt idx="294">
                  <c:v>0.33216421995900003</c:v>
                </c:pt>
                <c:pt idx="295">
                  <c:v>0.331955136722</c:v>
                </c:pt>
                <c:pt idx="296">
                  <c:v>0.33173230398300002</c:v>
                </c:pt>
                <c:pt idx="297">
                  <c:v>0.33149581438999998</c:v>
                </c:pt>
                <c:pt idx="298">
                  <c:v>0.33124575593799999</c:v>
                </c:pt>
                <c:pt idx="299">
                  <c:v>0.33098218729500001</c:v>
                </c:pt>
                <c:pt idx="300">
                  <c:v>0.33070524218399999</c:v>
                </c:pt>
                <c:pt idx="301">
                  <c:v>0.330414944973</c:v>
                </c:pt>
                <c:pt idx="302">
                  <c:v>0.33011148170999999</c:v>
                </c:pt>
                <c:pt idx="303">
                  <c:v>0.32979477375599997</c:v>
                </c:pt>
                <c:pt idx="304">
                  <c:v>0.32946515239800001</c:v>
                </c:pt>
                <c:pt idx="305">
                  <c:v>0.32912296916199996</c:v>
                </c:pt>
                <c:pt idx="306">
                  <c:v>0.32876787039900002</c:v>
                </c:pt>
                <c:pt idx="307">
                  <c:v>0.32840002258000001</c:v>
                </c:pt>
                <c:pt idx="308">
                  <c:v>0.32801970662800001</c:v>
                </c:pt>
                <c:pt idx="309">
                  <c:v>0.32762686805399999</c:v>
                </c:pt>
                <c:pt idx="310">
                  <c:v>0.32722172527600002</c:v>
                </c:pt>
                <c:pt idx="311">
                  <c:v>0.32680437726799999</c:v>
                </c:pt>
                <c:pt idx="312">
                  <c:v>0.32637499516900004</c:v>
                </c:pt>
                <c:pt idx="313">
                  <c:v>0.32593386743399999</c:v>
                </c:pt>
                <c:pt idx="314">
                  <c:v>0.32548089906400002</c:v>
                </c:pt>
                <c:pt idx="315">
                  <c:v>0.32501624638500004</c:v>
                </c:pt>
                <c:pt idx="316">
                  <c:v>0.32454007082800002</c:v>
                </c:pt>
                <c:pt idx="317">
                  <c:v>0.32405256891899997</c:v>
                </c:pt>
                <c:pt idx="318">
                  <c:v>0.32355384374399998</c:v>
                </c:pt>
                <c:pt idx="319">
                  <c:v>0.32304396853899997</c:v>
                </c:pt>
                <c:pt idx="320">
                  <c:v>0.32252318987100004</c:v>
                </c:pt>
                <c:pt idx="321">
                  <c:v>0.32199162562400002</c:v>
                </c:pt>
                <c:pt idx="322">
                  <c:v>0.32144944875999998</c:v>
                </c:pt>
                <c:pt idx="323">
                  <c:v>0.32089672698600002</c:v>
                </c:pt>
                <c:pt idx="324">
                  <c:v>0.32033367097400001</c:v>
                </c:pt>
                <c:pt idx="325">
                  <c:v>0.319760581554</c:v>
                </c:pt>
                <c:pt idx="326">
                  <c:v>0.31917749432499998</c:v>
                </c:pt>
                <c:pt idx="327">
                  <c:v>0.31858456522</c:v>
                </c:pt>
                <c:pt idx="328">
                  <c:v>0.31798199605999999</c:v>
                </c:pt>
                <c:pt idx="329">
                  <c:v>0.31736971546200005</c:v>
                </c:pt>
                <c:pt idx="330">
                  <c:v>0.316748137978</c:v>
                </c:pt>
                <c:pt idx="331">
                  <c:v>0.31611749086000002</c:v>
                </c:pt>
                <c:pt idx="332">
                  <c:v>0.31547778024399997</c:v>
                </c:pt>
                <c:pt idx="333">
                  <c:v>0.31482953620100002</c:v>
                </c:pt>
                <c:pt idx="334">
                  <c:v>0.31417265044999998</c:v>
                </c:pt>
                <c:pt idx="335">
                  <c:v>0.31350708415</c:v>
                </c:pt>
                <c:pt idx="336">
                  <c:v>0.31283307679099998</c:v>
                </c:pt>
                <c:pt idx="337">
                  <c:v>0.31215129512700002</c:v>
                </c:pt>
                <c:pt idx="338">
                  <c:v>0.31146172915500003</c:v>
                </c:pt>
                <c:pt idx="339">
                  <c:v>0.310764088381</c:v>
                </c:pt>
                <c:pt idx="340">
                  <c:v>0.31005895382400001</c:v>
                </c:pt>
                <c:pt idx="341">
                  <c:v>0.30934648896</c:v>
                </c:pt>
                <c:pt idx="342">
                  <c:v>0.30862681823100002</c:v>
                </c:pt>
                <c:pt idx="343">
                  <c:v>0.30790013608700001</c:v>
                </c:pt>
                <c:pt idx="344">
                  <c:v>0.30716660069500001</c:v>
                </c:pt>
                <c:pt idx="345">
                  <c:v>0.30642641673400001</c:v>
                </c:pt>
                <c:pt idx="346">
                  <c:v>0.30567978420999997</c:v>
                </c:pt>
                <c:pt idx="347">
                  <c:v>0.30492697546200004</c:v>
                </c:pt>
                <c:pt idx="348">
                  <c:v>0.30416810622200002</c:v>
                </c:pt>
                <c:pt idx="349">
                  <c:v>0.30340327547900003</c:v>
                </c:pt>
                <c:pt idx="350">
                  <c:v>0.30263278327299997</c:v>
                </c:pt>
                <c:pt idx="351">
                  <c:v>0.301856830016</c:v>
                </c:pt>
                <c:pt idx="352">
                  <c:v>0.30107548204200002</c:v>
                </c:pt>
                <c:pt idx="353">
                  <c:v>0.30028895643199999</c:v>
                </c:pt>
                <c:pt idx="354">
                  <c:v>0.299497518267</c:v>
                </c:pt>
                <c:pt idx="355">
                  <c:v>0.29870137253700002</c:v>
                </c:pt>
                <c:pt idx="356">
                  <c:v>0.29790061218399999</c:v>
                </c:pt>
                <c:pt idx="357">
                  <c:v>0.29709552867900002</c:v>
                </c:pt>
                <c:pt idx="358">
                  <c:v>0.29628628036599997</c:v>
                </c:pt>
                <c:pt idx="359">
                  <c:v>0.29547285069500001</c:v>
                </c:pt>
                <c:pt idx="360">
                  <c:v>0.294655661703</c:v>
                </c:pt>
                <c:pt idx="361">
                  <c:v>0.29383483512199998</c:v>
                </c:pt>
                <c:pt idx="362">
                  <c:v>0.293010506517</c:v>
                </c:pt>
                <c:pt idx="363">
                  <c:v>0.29218301040299999</c:v>
                </c:pt>
                <c:pt idx="364">
                  <c:v>0.29135236667100001</c:v>
                </c:pt>
                <c:pt idx="365">
                  <c:v>0.29051866156200001</c:v>
                </c:pt>
                <c:pt idx="366">
                  <c:v>0.28968220990099997</c:v>
                </c:pt>
                <c:pt idx="367">
                  <c:v>0.28884331321399997</c:v>
                </c:pt>
                <c:pt idx="368">
                  <c:v>0.28800209582000003</c:v>
                </c:pt>
                <c:pt idx="369">
                  <c:v>0.28715825627999997</c:v>
                </c:pt>
                <c:pt idx="370">
                  <c:v>0.28631232178599997</c:v>
                </c:pt>
                <c:pt idx="371">
                  <c:v>0.28546511378099998</c:v>
                </c:pt>
                <c:pt idx="372">
                  <c:v>0.28461612094100003</c:v>
                </c:pt>
                <c:pt idx="373">
                  <c:v>0.28376539095699999</c:v>
                </c:pt>
                <c:pt idx="374">
                  <c:v>0.28291331264999997</c:v>
                </c:pt>
                <c:pt idx="375">
                  <c:v>0.282059957064</c:v>
                </c:pt>
                <c:pt idx="376">
                  <c:v>0.28120549289899999</c:v>
                </c:pt>
                <c:pt idx="377">
                  <c:v>0.28035001923300001</c:v>
                </c:pt>
                <c:pt idx="378">
                  <c:v>0.27949377282599996</c:v>
                </c:pt>
                <c:pt idx="379">
                  <c:v>0.27863678980500001</c:v>
                </c:pt>
                <c:pt idx="380">
                  <c:v>0.27777933868499999</c:v>
                </c:pt>
                <c:pt idx="381">
                  <c:v>0.27692152302700002</c:v>
                </c:pt>
                <c:pt idx="382">
                  <c:v>0.276063424128</c:v>
                </c:pt>
                <c:pt idx="383">
                  <c:v>0.27520536094800002</c:v>
                </c:pt>
                <c:pt idx="384">
                  <c:v>0.27434728479600001</c:v>
                </c:pt>
                <c:pt idx="385">
                  <c:v>0.27348931566699997</c:v>
                </c:pt>
                <c:pt idx="386">
                  <c:v>0.2726316412</c:v>
                </c:pt>
                <c:pt idx="387">
                  <c:v>0.27177424473699996</c:v>
                </c:pt>
                <c:pt idx="388">
                  <c:v>0.270917306701</c:v>
                </c:pt>
                <c:pt idx="389">
                  <c:v>0.27006097028300002</c:v>
                </c:pt>
                <c:pt idx="390">
                  <c:v>0.26920536507800003</c:v>
                </c:pt>
                <c:pt idx="391">
                  <c:v>0.26835037857900002</c:v>
                </c:pt>
                <c:pt idx="392">
                  <c:v>0.26749605451000003</c:v>
                </c:pt>
                <c:pt idx="393">
                  <c:v>0.26664305255300003</c:v>
                </c:pt>
                <c:pt idx="394">
                  <c:v>0.26579106721100004</c:v>
                </c:pt>
                <c:pt idx="395">
                  <c:v>0.26494002853600002</c:v>
                </c:pt>
                <c:pt idx="396">
                  <c:v>0.26409024088100003</c:v>
                </c:pt>
                <c:pt idx="397">
                  <c:v>0.26324141033499998</c:v>
                </c:pt>
                <c:pt idx="398">
                  <c:v>0.262393743141</c:v>
                </c:pt>
                <c:pt idx="399">
                  <c:v>0.26154742398800002</c:v>
                </c:pt>
                <c:pt idx="400">
                  <c:v>0.26070237055100004</c:v>
                </c:pt>
                <c:pt idx="401">
                  <c:v>0.25985854486799997</c:v>
                </c:pt>
                <c:pt idx="402">
                  <c:v>0.259015994044</c:v>
                </c:pt>
                <c:pt idx="403">
                  <c:v>0.25817470695299999</c:v>
                </c:pt>
                <c:pt idx="404">
                  <c:v>0.25733466174700004</c:v>
                </c:pt>
                <c:pt idx="405">
                  <c:v>0.25649586555300002</c:v>
                </c:pt>
                <c:pt idx="406">
                  <c:v>0.25565826641899997</c:v>
                </c:pt>
                <c:pt idx="407">
                  <c:v>0.25482181460000003</c:v>
                </c:pt>
                <c:pt idx="408">
                  <c:v>0.25398643252699998</c:v>
                </c:pt>
                <c:pt idx="409">
                  <c:v>0.253152052864</c:v>
                </c:pt>
                <c:pt idx="410">
                  <c:v>0.25231859351800001</c:v>
                </c:pt>
                <c:pt idx="411">
                  <c:v>0.25148592424799998</c:v>
                </c:pt>
                <c:pt idx="412">
                  <c:v>0.25065393860700003</c:v>
                </c:pt>
                <c:pt idx="413">
                  <c:v>0.24982246447600001</c:v>
                </c:pt>
                <c:pt idx="414">
                  <c:v>0.24899139742100002</c:v>
                </c:pt>
                <c:pt idx="415">
                  <c:v>0.248160524524</c:v>
                </c:pt>
                <c:pt idx="416">
                  <c:v>0.247329694564</c:v>
                </c:pt>
                <c:pt idx="417">
                  <c:v>0.246498730123</c:v>
                </c:pt>
                <c:pt idx="418">
                  <c:v>0.24566724023800002</c:v>
                </c:pt>
                <c:pt idx="419">
                  <c:v>0.24483530851099999</c:v>
                </c:pt>
                <c:pt idx="420">
                  <c:v>0.24400233147600001</c:v>
                </c:pt>
                <c:pt idx="421">
                  <c:v>0.24316808207400001</c:v>
                </c:pt>
                <c:pt idx="422">
                  <c:v>0.24233230959399998</c:v>
                </c:pt>
                <c:pt idx="423">
                  <c:v>0.24149440514699999</c:v>
                </c:pt>
                <c:pt idx="424">
                  <c:v>0.240654261477</c:v>
                </c:pt>
                <c:pt idx="425">
                  <c:v>0.23981113066500001</c:v>
                </c:pt>
                <c:pt idx="426">
                  <c:v>0.23896495513199997</c:v>
                </c:pt>
                <c:pt idx="427">
                  <c:v>0.23811489983800002</c:v>
                </c:pt>
                <c:pt idx="428">
                  <c:v>0.237260501964</c:v>
                </c:pt>
                <c:pt idx="429">
                  <c:v>0.23640142333200001</c:v>
                </c:pt>
                <c:pt idx="430">
                  <c:v>0.235536893464</c:v>
                </c:pt>
                <c:pt idx="431">
                  <c:v>0.23466655629799998</c:v>
                </c:pt>
                <c:pt idx="432">
                  <c:v>0.23378941306699999</c:v>
                </c:pt>
                <c:pt idx="433">
                  <c:v>0.23290485973999997</c:v>
                </c:pt>
                <c:pt idx="434">
                  <c:v>0.23201196623099998</c:v>
                </c:pt>
                <c:pt idx="435">
                  <c:v>0.23110931036799998</c:v>
                </c:pt>
                <c:pt idx="436">
                  <c:v>0.23019693105800001</c:v>
                </c:pt>
                <c:pt idx="437">
                  <c:v>0.22927309196199999</c:v>
                </c:pt>
                <c:pt idx="438">
                  <c:v>0.22833722533599998</c:v>
                </c:pt>
                <c:pt idx="439">
                  <c:v>0.22738922863799998</c:v>
                </c:pt>
                <c:pt idx="440">
                  <c:v>0.22642579906800001</c:v>
                </c:pt>
                <c:pt idx="441">
                  <c:v>0.22544847058599998</c:v>
                </c:pt>
                <c:pt idx="442">
                  <c:v>0.22445527979100002</c:v>
                </c:pt>
                <c:pt idx="443">
                  <c:v>0.22343237959399997</c:v>
                </c:pt>
                <c:pt idx="444">
                  <c:v>0.222407217469</c:v>
                </c:pt>
                <c:pt idx="445">
                  <c:v>0.22135355275400001</c:v>
                </c:pt>
                <c:pt idx="446">
                  <c:v>0.22027600883000001</c:v>
                </c:pt>
                <c:pt idx="447">
                  <c:v>0.21917572544599997</c:v>
                </c:pt>
                <c:pt idx="448">
                  <c:v>0.21805061293799999</c:v>
                </c:pt>
                <c:pt idx="449">
                  <c:v>0.21689059458299997</c:v>
                </c:pt>
                <c:pt idx="450">
                  <c:v>0.21570024611300001</c:v>
                </c:pt>
                <c:pt idx="451">
                  <c:v>0.21448411437099998</c:v>
                </c:pt>
                <c:pt idx="452">
                  <c:v>0.21323078751500002</c:v>
                </c:pt>
                <c:pt idx="453">
                  <c:v>0.21193315390699999</c:v>
                </c:pt>
                <c:pt idx="454">
                  <c:v>0.21059878431699999</c:v>
                </c:pt>
                <c:pt idx="455">
                  <c:v>0.209225846085</c:v>
                </c:pt>
                <c:pt idx="456">
                  <c:v>0.20780657687100001</c:v>
                </c:pt>
                <c:pt idx="457">
                  <c:v>0.20633964048200001</c:v>
                </c:pt>
                <c:pt idx="458">
                  <c:v>0.204823363866</c:v>
                </c:pt>
                <c:pt idx="459">
                  <c:v>0.20325429162899999</c:v>
                </c:pt>
                <c:pt idx="460">
                  <c:v>0.201629939093</c:v>
                </c:pt>
                <c:pt idx="461">
                  <c:v>0.199944190578</c:v>
                </c:pt>
                <c:pt idx="462">
                  <c:v>0.19819827666599998</c:v>
                </c:pt>
                <c:pt idx="463">
                  <c:v>0.19639238676699999</c:v>
                </c:pt>
                <c:pt idx="464">
                  <c:v>0.19451773638799999</c:v>
                </c:pt>
                <c:pt idx="465">
                  <c:v>0.192570266825</c:v>
                </c:pt>
                <c:pt idx="466">
                  <c:v>0.19054751605700002</c:v>
                </c:pt>
                <c:pt idx="467">
                  <c:v>0.18844508991200001</c:v>
                </c:pt>
                <c:pt idx="468">
                  <c:v>0.18626719983600001</c:v>
                </c:pt>
                <c:pt idx="469">
                  <c:v>0.18401191731799998</c:v>
                </c:pt>
                <c:pt idx="470">
                  <c:v>0.181670933896</c:v>
                </c:pt>
                <c:pt idx="471">
                  <c:v>0.17924939100500001</c:v>
                </c:pt>
                <c:pt idx="472">
                  <c:v>0.17673894860800002</c:v>
                </c:pt>
                <c:pt idx="473">
                  <c:v>0.17414290562999998</c:v>
                </c:pt>
                <c:pt idx="474">
                  <c:v>0.1714632096</c:v>
                </c:pt>
                <c:pt idx="475">
                  <c:v>0.16868057861999999</c:v>
                </c:pt>
                <c:pt idx="476">
                  <c:v>0.16580808632900002</c:v>
                </c:pt>
                <c:pt idx="477">
                  <c:v>0.16284068248799999</c:v>
                </c:pt>
                <c:pt idx="478">
                  <c:v>0.159783389276</c:v>
                </c:pt>
                <c:pt idx="479">
                  <c:v>0.156657216199</c:v>
                </c:pt>
                <c:pt idx="480">
                  <c:v>0.15344777215300001</c:v>
                </c:pt>
                <c:pt idx="481">
                  <c:v>0.15015245159599999</c:v>
                </c:pt>
                <c:pt idx="482">
                  <c:v>0.14678087368500001</c:v>
                </c:pt>
                <c:pt idx="483">
                  <c:v>0.14333931195899999</c:v>
                </c:pt>
                <c:pt idx="484">
                  <c:v>0.13983291366299999</c:v>
                </c:pt>
                <c:pt idx="485">
                  <c:v>0.13626469165499999</c:v>
                </c:pt>
                <c:pt idx="486">
                  <c:v>0.13264154514599999</c:v>
                </c:pt>
                <c:pt idx="487">
                  <c:v>0.12897370433200001</c:v>
                </c:pt>
                <c:pt idx="488">
                  <c:v>0.12526784389500001</c:v>
                </c:pt>
                <c:pt idx="489">
                  <c:v>0.12153157627400001</c:v>
                </c:pt>
                <c:pt idx="490">
                  <c:v>0.11777405551100001</c:v>
                </c:pt>
                <c:pt idx="491">
                  <c:v>0.114003076181</c:v>
                </c:pt>
                <c:pt idx="492">
                  <c:v>0.110227304161</c:v>
                </c:pt>
                <c:pt idx="493">
                  <c:v>0.10645736727399999</c:v>
                </c:pt>
                <c:pt idx="494">
                  <c:v>0.10270296442700001</c:v>
                </c:pt>
                <c:pt idx="495">
                  <c:v>9.8973349954700002E-2</c:v>
                </c:pt>
                <c:pt idx="496">
                  <c:v>9.5275913928299996E-2</c:v>
                </c:pt>
                <c:pt idx="497">
                  <c:v>9.1620704260000005E-2</c:v>
                </c:pt>
                <c:pt idx="498">
                  <c:v>8.8016519109099994E-2</c:v>
                </c:pt>
                <c:pt idx="499">
                  <c:v>8.4464541724799988E-2</c:v>
                </c:pt>
                <c:pt idx="500">
                  <c:v>8.0976544592899991E-2</c:v>
                </c:pt>
                <c:pt idx="501">
                  <c:v>7.7568084173900001E-2</c:v>
                </c:pt>
                <c:pt idx="502">
                  <c:v>7.4239226641000008E-2</c:v>
                </c:pt>
                <c:pt idx="503">
                  <c:v>7.0991644578400001E-2</c:v>
                </c:pt>
                <c:pt idx="504">
                  <c:v>6.7831091636999991E-2</c:v>
                </c:pt>
                <c:pt idx="505">
                  <c:v>6.476453379649999E-2</c:v>
                </c:pt>
                <c:pt idx="506">
                  <c:v>6.1793458308799995E-2</c:v>
                </c:pt>
                <c:pt idx="507">
                  <c:v>5.89192337747E-2</c:v>
                </c:pt>
                <c:pt idx="508">
                  <c:v>5.6146398471199996E-2</c:v>
                </c:pt>
                <c:pt idx="509">
                  <c:v>5.3467923721700006E-2</c:v>
                </c:pt>
                <c:pt idx="510">
                  <c:v>5.0897990809200003E-2</c:v>
                </c:pt>
                <c:pt idx="511">
                  <c:v>4.8446596204799998E-2</c:v>
                </c:pt>
                <c:pt idx="512">
                  <c:v>4.6090336950400004E-2</c:v>
                </c:pt>
                <c:pt idx="513">
                  <c:v>4.3826991559200001E-2</c:v>
                </c:pt>
                <c:pt idx="514">
                  <c:v>4.1666840998599998E-2</c:v>
                </c:pt>
                <c:pt idx="515">
                  <c:v>3.9607715730599999E-2</c:v>
                </c:pt>
                <c:pt idx="516">
                  <c:v>3.76443686551E-2</c:v>
                </c:pt>
                <c:pt idx="517">
                  <c:v>3.5778564838499997E-2</c:v>
                </c:pt>
                <c:pt idx="518">
                  <c:v>3.4003833658199999E-2</c:v>
                </c:pt>
                <c:pt idx="519">
                  <c:v>3.2317918939200004E-2</c:v>
                </c:pt>
                <c:pt idx="520">
                  <c:v>3.0717558639499997E-2</c:v>
                </c:pt>
                <c:pt idx="521">
                  <c:v>2.91997272855E-2</c:v>
                </c:pt>
                <c:pt idx="522">
                  <c:v>2.7763324248100001E-2</c:v>
                </c:pt>
                <c:pt idx="523">
                  <c:v>2.6404311767399997E-2</c:v>
                </c:pt>
                <c:pt idx="524">
                  <c:v>2.5120885837599999E-2</c:v>
                </c:pt>
                <c:pt idx="525">
                  <c:v>2.39061888098E-2</c:v>
                </c:pt>
                <c:pt idx="526">
                  <c:v>2.2759673039900001E-2</c:v>
                </c:pt>
                <c:pt idx="527">
                  <c:v>2.1676815431300001E-2</c:v>
                </c:pt>
                <c:pt idx="528">
                  <c:v>2.0653112280499999E-2</c:v>
                </c:pt>
                <c:pt idx="529">
                  <c:v>1.9690035276399998E-2</c:v>
                </c:pt>
                <c:pt idx="530">
                  <c:v>1.8780587207400001E-2</c:v>
                </c:pt>
                <c:pt idx="531">
                  <c:v>1.7922455909000001E-2</c:v>
                </c:pt>
                <c:pt idx="532">
                  <c:v>1.7115042111300001E-2</c:v>
                </c:pt>
                <c:pt idx="533">
                  <c:v>1.6351220562600001E-2</c:v>
                </c:pt>
                <c:pt idx="534">
                  <c:v>1.5630730388899998E-2</c:v>
                </c:pt>
                <c:pt idx="535">
                  <c:v>1.4958251877399999E-2</c:v>
                </c:pt>
                <c:pt idx="536">
                  <c:v>1.4318025470200002E-2</c:v>
                </c:pt>
                <c:pt idx="537">
                  <c:v>1.3714875697999999E-2</c:v>
                </c:pt>
                <c:pt idx="538">
                  <c:v>1.31475004397E-2</c:v>
                </c:pt>
                <c:pt idx="539">
                  <c:v>1.26143065218E-2</c:v>
                </c:pt>
                <c:pt idx="540">
                  <c:v>1.21115119104E-2</c:v>
                </c:pt>
                <c:pt idx="541">
                  <c:v>1.1638622880400001E-2</c:v>
                </c:pt>
                <c:pt idx="542">
                  <c:v>1.11931078181E-2</c:v>
                </c:pt>
                <c:pt idx="543">
                  <c:v>1.0773079561100001E-2</c:v>
                </c:pt>
                <c:pt idx="544">
                  <c:v>1.0377367899799999E-2</c:v>
                </c:pt>
                <c:pt idx="545">
                  <c:v>1.0004759041799999E-2</c:v>
                </c:pt>
                <c:pt idx="546">
                  <c:v>9.6536048115899997E-3</c:v>
                </c:pt>
                <c:pt idx="547">
                  <c:v>9.3235029031099991E-3</c:v>
                </c:pt>
                <c:pt idx="548">
                  <c:v>9.0125749797099995E-3</c:v>
                </c:pt>
                <c:pt idx="549">
                  <c:v>8.7200706511300005E-3</c:v>
                </c:pt>
                <c:pt idx="550">
                  <c:v>8.4449681779900001E-3</c:v>
                </c:pt>
                <c:pt idx="551">
                  <c:v>8.1852373831700007E-3</c:v>
                </c:pt>
                <c:pt idx="552">
                  <c:v>7.941300025110001E-3</c:v>
                </c:pt>
                <c:pt idx="553">
                  <c:v>7.7118722721400005E-3</c:v>
                </c:pt>
                <c:pt idx="554">
                  <c:v>7.4963424606299999E-3</c:v>
                </c:pt>
                <c:pt idx="555">
                  <c:v>7.2935840238500006E-3</c:v>
                </c:pt>
                <c:pt idx="556">
                  <c:v>7.1031409595400004E-3</c:v>
                </c:pt>
                <c:pt idx="557">
                  <c:v>6.9254387746000004E-3</c:v>
                </c:pt>
                <c:pt idx="558">
                  <c:v>6.7591805418300002E-3</c:v>
                </c:pt>
                <c:pt idx="559">
                  <c:v>6.6036306293699998E-3</c:v>
                </c:pt>
                <c:pt idx="560">
                  <c:v>6.4583899865600005E-3</c:v>
                </c:pt>
                <c:pt idx="561">
                  <c:v>6.3231640882000003E-3</c:v>
                </c:pt>
                <c:pt idx="562">
                  <c:v>6.1973184426100001E-3</c:v>
                </c:pt>
                <c:pt idx="563">
                  <c:v>6.0803982292999999E-3</c:v>
                </c:pt>
                <c:pt idx="564">
                  <c:v>5.9724461105999998E-3</c:v>
                </c:pt>
                <c:pt idx="565">
                  <c:v>5.8732449405799999E-3</c:v>
                </c:pt>
                <c:pt idx="566">
                  <c:v>5.7823356710600005E-3</c:v>
                </c:pt>
                <c:pt idx="567">
                  <c:v>5.69910285606E-3</c:v>
                </c:pt>
                <c:pt idx="568">
                  <c:v>5.62384817693E-3</c:v>
                </c:pt>
                <c:pt idx="569">
                  <c:v>5.5558676447800001E-3</c:v>
                </c:pt>
                <c:pt idx="570">
                  <c:v>5.4957957388300002E-3</c:v>
                </c:pt>
                <c:pt idx="571">
                  <c:v>5.4440792998900001E-3</c:v>
                </c:pt>
                <c:pt idx="572">
                  <c:v>5.3988960745400003E-3</c:v>
                </c:pt>
                <c:pt idx="573">
                  <c:v>5.3605780247799996E-3</c:v>
                </c:pt>
                <c:pt idx="574">
                  <c:v>5.3297584205100005E-3</c:v>
                </c:pt>
                <c:pt idx="575">
                  <c:v>5.3057148383799995E-3</c:v>
                </c:pt>
                <c:pt idx="576">
                  <c:v>5.2887748736600007E-3</c:v>
                </c:pt>
                <c:pt idx="577">
                  <c:v>5.2791783618399996E-3</c:v>
                </c:pt>
                <c:pt idx="578">
                  <c:v>5.2767800812600005E-3</c:v>
                </c:pt>
                <c:pt idx="579">
                  <c:v>5.2817071995699995E-3</c:v>
                </c:pt>
                <c:pt idx="580">
                  <c:v>5.2939849232999997E-3</c:v>
                </c:pt>
                <c:pt idx="581">
                  <c:v>5.3137927302399999E-3</c:v>
                </c:pt>
                <c:pt idx="582">
                  <c:v>5.3412537994700004E-3</c:v>
                </c:pt>
                <c:pt idx="583">
                  <c:v>5.3765056858500002E-3</c:v>
                </c:pt>
                <c:pt idx="584">
                  <c:v>5.4198755361200002E-3</c:v>
                </c:pt>
                <c:pt idx="585">
                  <c:v>5.4715435283399999E-3</c:v>
                </c:pt>
                <c:pt idx="586">
                  <c:v>5.53178523325E-3</c:v>
                </c:pt>
                <c:pt idx="587">
                  <c:v>5.6008071913099993E-3</c:v>
                </c:pt>
                <c:pt idx="588">
                  <c:v>5.6791008446100003E-3</c:v>
                </c:pt>
                <c:pt idx="589">
                  <c:v>5.76697854964E-3</c:v>
                </c:pt>
                <c:pt idx="590">
                  <c:v>5.8647445469E-3</c:v>
                </c:pt>
                <c:pt idx="591">
                  <c:v>5.9729377211900003E-3</c:v>
                </c:pt>
                <c:pt idx="592">
                  <c:v>6.09193735757E-3</c:v>
                </c:pt>
                <c:pt idx="593">
                  <c:v>6.2223381673100001E-3</c:v>
                </c:pt>
                <c:pt idx="594">
                  <c:v>6.3645409849199999E-3</c:v>
                </c:pt>
                <c:pt idx="595">
                  <c:v>6.5193577891999996E-3</c:v>
                </c:pt>
                <c:pt idx="596">
                  <c:v>6.6871766163599999E-3</c:v>
                </c:pt>
                <c:pt idx="597">
                  <c:v>6.8681913023500001E-3</c:v>
                </c:pt>
                <c:pt idx="598">
                  <c:v>7.06376757445E-3</c:v>
                </c:pt>
                <c:pt idx="599">
                  <c:v>7.2746664699099997E-3</c:v>
                </c:pt>
                <c:pt idx="600">
                  <c:v>7.5011997666200002E-3</c:v>
                </c:pt>
                <c:pt idx="601">
                  <c:v>7.7442376384899998E-3</c:v>
                </c:pt>
                <c:pt idx="602">
                  <c:v>8.0049626324900005E-3</c:v>
                </c:pt>
                <c:pt idx="603">
                  <c:v>8.2845327023899993E-3</c:v>
                </c:pt>
                <c:pt idx="604">
                  <c:v>8.5829710434000006E-3</c:v>
                </c:pt>
                <c:pt idx="605">
                  <c:v>8.9013047638900004E-3</c:v>
                </c:pt>
                <c:pt idx="606">
                  <c:v>9.2407381057500008E-3</c:v>
                </c:pt>
                <c:pt idx="607">
                  <c:v>9.6022995394500002E-3</c:v>
                </c:pt>
                <c:pt idx="608">
                  <c:v>9.9863503613800003E-3</c:v>
                </c:pt>
                <c:pt idx="609">
                  <c:v>1.039366966E-2</c:v>
                </c:pt>
                <c:pt idx="610">
                  <c:v>1.0826182789000001E-2</c:v>
                </c:pt>
                <c:pt idx="611">
                  <c:v>1.12845887762E-2</c:v>
                </c:pt>
                <c:pt idx="612">
                  <c:v>1.1769030129199999E-2</c:v>
                </c:pt>
                <c:pt idx="613">
                  <c:v>1.22816505983E-2</c:v>
                </c:pt>
                <c:pt idx="614">
                  <c:v>1.2822629584000001E-2</c:v>
                </c:pt>
                <c:pt idx="615">
                  <c:v>1.3392260316599999E-2</c:v>
                </c:pt>
                <c:pt idx="616">
                  <c:v>1.39916436911E-2</c:v>
                </c:pt>
                <c:pt idx="617">
                  <c:v>1.46204832152E-2</c:v>
                </c:pt>
                <c:pt idx="618">
                  <c:v>1.5280091236999999E-2</c:v>
                </c:pt>
                <c:pt idx="619">
                  <c:v>1.5970581650700002E-2</c:v>
                </c:pt>
                <c:pt idx="620">
                  <c:v>1.6692468901699998E-2</c:v>
                </c:pt>
                <c:pt idx="621">
                  <c:v>1.7440328613799998E-2</c:v>
                </c:pt>
                <c:pt idx="622">
                  <c:v>1.8221753497E-2</c:v>
                </c:pt>
                <c:pt idx="623">
                  <c:v>1.90427543708E-2</c:v>
                </c:pt>
                <c:pt idx="624">
                  <c:v>1.98904269484E-2</c:v>
                </c:pt>
                <c:pt idx="625">
                  <c:v>2.0764186818500001E-2</c:v>
                </c:pt>
                <c:pt idx="626">
                  <c:v>2.1667528743599999E-2</c:v>
                </c:pt>
                <c:pt idx="627">
                  <c:v>2.2597761382400001E-2</c:v>
                </c:pt>
                <c:pt idx="628">
                  <c:v>2.3554410366199999E-2</c:v>
                </c:pt>
                <c:pt idx="629">
                  <c:v>2.4535578479099998E-2</c:v>
                </c:pt>
                <c:pt idx="630">
                  <c:v>2.5539008571700002E-2</c:v>
                </c:pt>
                <c:pt idx="631">
                  <c:v>2.6563731820499998E-2</c:v>
                </c:pt>
                <c:pt idx="632">
                  <c:v>2.7606520071599999E-2</c:v>
                </c:pt>
                <c:pt idx="633">
                  <c:v>2.8665070987399996E-2</c:v>
                </c:pt>
                <c:pt idx="634">
                  <c:v>2.97367696162E-2</c:v>
                </c:pt>
                <c:pt idx="635">
                  <c:v>3.0819369695000001E-2</c:v>
                </c:pt>
                <c:pt idx="636">
                  <c:v>3.1909593805100001E-2</c:v>
                </c:pt>
                <c:pt idx="637">
                  <c:v>3.3004395973399998E-2</c:v>
                </c:pt>
                <c:pt idx="638">
                  <c:v>3.4101122983699994E-2</c:v>
                </c:pt>
                <c:pt idx="639">
                  <c:v>3.5196130819400005E-2</c:v>
                </c:pt>
                <c:pt idx="640">
                  <c:v>3.6286570910499999E-2</c:v>
                </c:pt>
                <c:pt idx="641">
                  <c:v>3.7369957071099996E-2</c:v>
                </c:pt>
                <c:pt idx="642">
                  <c:v>3.8443031457799995E-2</c:v>
                </c:pt>
                <c:pt idx="643">
                  <c:v>3.9503029066800005E-2</c:v>
                </c:pt>
                <c:pt idx="644">
                  <c:v>4.0546717962200003E-2</c:v>
                </c:pt>
                <c:pt idx="645">
                  <c:v>4.1570669457999997E-2</c:v>
                </c:pt>
                <c:pt idx="646">
                  <c:v>4.2573775514699999E-2</c:v>
                </c:pt>
                <c:pt idx="647">
                  <c:v>4.3556320856699998E-2</c:v>
                </c:pt>
                <c:pt idx="648">
                  <c:v>4.4513423429700001E-2</c:v>
                </c:pt>
                <c:pt idx="649">
                  <c:v>4.5440739022899995E-2</c:v>
                </c:pt>
                <c:pt idx="650">
                  <c:v>4.6338849031800002E-2</c:v>
                </c:pt>
                <c:pt idx="651">
                  <c:v>4.7207236927799996E-2</c:v>
                </c:pt>
                <c:pt idx="652">
                  <c:v>4.8044527941799996E-2</c:v>
                </c:pt>
                <c:pt idx="653">
                  <c:v>4.8849852301899997E-2</c:v>
                </c:pt>
                <c:pt idx="654">
                  <c:v>4.9622304207100003E-2</c:v>
                </c:pt>
                <c:pt idx="655">
                  <c:v>5.0360852124800001E-2</c:v>
                </c:pt>
                <c:pt idx="656">
                  <c:v>5.10659955714E-2</c:v>
                </c:pt>
                <c:pt idx="657">
                  <c:v>5.1738033405600001E-2</c:v>
                </c:pt>
                <c:pt idx="658">
                  <c:v>5.2375978118099999E-2</c:v>
                </c:pt>
                <c:pt idx="659">
                  <c:v>5.2980438150199996E-2</c:v>
                </c:pt>
                <c:pt idx="660">
                  <c:v>5.3551797325999996E-2</c:v>
                </c:pt>
                <c:pt idx="661">
                  <c:v>5.4088701268900002E-2</c:v>
                </c:pt>
                <c:pt idx="662">
                  <c:v>5.4593774163999999E-2</c:v>
                </c:pt>
                <c:pt idx="663">
                  <c:v>5.5067877575E-2</c:v>
                </c:pt>
                <c:pt idx="664">
                  <c:v>5.5510031841299996E-2</c:v>
                </c:pt>
                <c:pt idx="665">
                  <c:v>5.5924257384899999E-2</c:v>
                </c:pt>
                <c:pt idx="666">
                  <c:v>5.63102360451E-2</c:v>
                </c:pt>
                <c:pt idx="667">
                  <c:v>5.6664974666499994E-2</c:v>
                </c:pt>
                <c:pt idx="668">
                  <c:v>5.6991499820900002E-2</c:v>
                </c:pt>
                <c:pt idx="669">
                  <c:v>5.7292205281400006E-2</c:v>
                </c:pt>
                <c:pt idx="670">
                  <c:v>5.7566951820800003E-2</c:v>
                </c:pt>
                <c:pt idx="671">
                  <c:v>5.7818112153500002E-2</c:v>
                </c:pt>
                <c:pt idx="672">
                  <c:v>5.8045735477999995E-2</c:v>
                </c:pt>
                <c:pt idx="673">
                  <c:v>5.8249194248499996E-2</c:v>
                </c:pt>
                <c:pt idx="674">
                  <c:v>5.8430465843599996E-2</c:v>
                </c:pt>
                <c:pt idx="675">
                  <c:v>5.8590359736799998E-2</c:v>
                </c:pt>
                <c:pt idx="676">
                  <c:v>5.87303995652E-2</c:v>
                </c:pt>
                <c:pt idx="677">
                  <c:v>5.8853192006100008E-2</c:v>
                </c:pt>
                <c:pt idx="678">
                  <c:v>5.8960298965300001E-2</c:v>
                </c:pt>
                <c:pt idx="679">
                  <c:v>5.9044463007900005E-2</c:v>
                </c:pt>
                <c:pt idx="680">
                  <c:v>5.9109522919799998E-2</c:v>
                </c:pt>
                <c:pt idx="681">
                  <c:v>5.91637355887E-2</c:v>
                </c:pt>
                <c:pt idx="682">
                  <c:v>5.9203005719199994E-2</c:v>
                </c:pt>
                <c:pt idx="683">
                  <c:v>5.9224133248099997E-2</c:v>
                </c:pt>
                <c:pt idx="684">
                  <c:v>5.9231213749700001E-2</c:v>
                </c:pt>
                <c:pt idx="685">
                  <c:v>5.9226130937500003E-2</c:v>
                </c:pt>
                <c:pt idx="686">
                  <c:v>5.9207476274999997E-2</c:v>
                </c:pt>
                <c:pt idx="687">
                  <c:v>5.9177641218099993E-2</c:v>
                </c:pt>
                <c:pt idx="688">
                  <c:v>5.9136278198699994E-2</c:v>
                </c:pt>
                <c:pt idx="689">
                  <c:v>5.9084233453100002E-2</c:v>
                </c:pt>
                <c:pt idx="690">
                  <c:v>5.9021892163899997E-2</c:v>
                </c:pt>
                <c:pt idx="691">
                  <c:v>5.8949194283400001E-2</c:v>
                </c:pt>
                <c:pt idx="692">
                  <c:v>5.8867059292399992E-2</c:v>
                </c:pt>
                <c:pt idx="693">
                  <c:v>5.8776061060400002E-2</c:v>
                </c:pt>
                <c:pt idx="694">
                  <c:v>5.8676539393799999E-2</c:v>
                </c:pt>
                <c:pt idx="695">
                  <c:v>5.8568906052900001E-2</c:v>
                </c:pt>
                <c:pt idx="696">
                  <c:v>5.8453446441699995E-2</c:v>
                </c:pt>
                <c:pt idx="697">
                  <c:v>5.8330527533500001E-2</c:v>
                </c:pt>
                <c:pt idx="698">
                  <c:v>5.8200547636000001E-2</c:v>
                </c:pt>
                <c:pt idx="699">
                  <c:v>5.8064842970100006E-2</c:v>
                </c:pt>
                <c:pt idx="700">
                  <c:v>5.7923115924800005E-2</c:v>
                </c:pt>
                <c:pt idx="701">
                  <c:v>5.7773358243300002E-2</c:v>
                </c:pt>
                <c:pt idx="702">
                  <c:v>5.7617841069300006E-2</c:v>
                </c:pt>
                <c:pt idx="703">
                  <c:v>5.7457719101400004E-2</c:v>
                </c:pt>
                <c:pt idx="704">
                  <c:v>5.7292299734200004E-2</c:v>
                </c:pt>
                <c:pt idx="705">
                  <c:v>5.7121996280800003E-2</c:v>
                </c:pt>
                <c:pt idx="706">
                  <c:v>5.6946992298400008E-2</c:v>
                </c:pt>
                <c:pt idx="707">
                  <c:v>5.6767877154800001E-2</c:v>
                </c:pt>
                <c:pt idx="708">
                  <c:v>5.6584667275599999E-2</c:v>
                </c:pt>
                <c:pt idx="709">
                  <c:v>5.63973194873E-2</c:v>
                </c:pt>
                <c:pt idx="710">
                  <c:v>5.6206058544300004E-2</c:v>
                </c:pt>
                <c:pt idx="711">
                  <c:v>5.6011180697299996E-2</c:v>
                </c:pt>
                <c:pt idx="712">
                  <c:v>5.5813197682799999E-2</c:v>
                </c:pt>
                <c:pt idx="713">
                  <c:v>5.5612118854799997E-2</c:v>
                </c:pt>
                <c:pt idx="714">
                  <c:v>5.5407953630799998E-2</c:v>
                </c:pt>
                <c:pt idx="715">
                  <c:v>5.5201127446400003E-2</c:v>
                </c:pt>
                <c:pt idx="716">
                  <c:v>5.4991768434000006E-2</c:v>
                </c:pt>
                <c:pt idx="717">
                  <c:v>5.4779707505800003E-2</c:v>
                </c:pt>
                <c:pt idx="718">
                  <c:v>5.4565277059000002E-2</c:v>
                </c:pt>
                <c:pt idx="719">
                  <c:v>5.4348853114300003E-2</c:v>
                </c:pt>
                <c:pt idx="720">
                  <c:v>5.4130424498800005E-2</c:v>
                </c:pt>
                <c:pt idx="721">
                  <c:v>5.3909925523699997E-2</c:v>
                </c:pt>
                <c:pt idx="722">
                  <c:v>5.3687565458200005E-2</c:v>
                </c:pt>
                <c:pt idx="723">
                  <c:v>5.3463624662999996E-2</c:v>
                </c:pt>
                <c:pt idx="724">
                  <c:v>5.3238191760799997E-2</c:v>
                </c:pt>
                <c:pt idx="725">
                  <c:v>5.3011352518900004E-2</c:v>
                </c:pt>
                <c:pt idx="726">
                  <c:v>5.2783209536699995E-2</c:v>
                </c:pt>
                <c:pt idx="727">
                  <c:v>5.2553796001600005E-2</c:v>
                </c:pt>
                <c:pt idx="728">
                  <c:v>5.2323262650000001E-2</c:v>
                </c:pt>
                <c:pt idx="729">
                  <c:v>5.2091820181200003E-2</c:v>
                </c:pt>
                <c:pt idx="730">
                  <c:v>5.1859440014400002E-2</c:v>
                </c:pt>
                <c:pt idx="731">
                  <c:v>5.1626178822999996E-2</c:v>
                </c:pt>
                <c:pt idx="732">
                  <c:v>5.13921874562E-2</c:v>
                </c:pt>
                <c:pt idx="733">
                  <c:v>5.1157558427699999E-2</c:v>
                </c:pt>
                <c:pt idx="734">
                  <c:v>5.09223627166E-2</c:v>
                </c:pt>
                <c:pt idx="735">
                  <c:v>5.0686651030399994E-2</c:v>
                </c:pt>
                <c:pt idx="736">
                  <c:v>5.0450525341699998E-2</c:v>
                </c:pt>
                <c:pt idx="737">
                  <c:v>5.02140378609E-2</c:v>
                </c:pt>
                <c:pt idx="738">
                  <c:v>4.9977289671300003E-2</c:v>
                </c:pt>
                <c:pt idx="739">
                  <c:v>4.9740353468900003E-2</c:v>
                </c:pt>
                <c:pt idx="740">
                  <c:v>4.9503248132200001E-2</c:v>
                </c:pt>
                <c:pt idx="741">
                  <c:v>4.9266079754199998E-2</c:v>
                </c:pt>
                <c:pt idx="742">
                  <c:v>4.9028891884000003E-2</c:v>
                </c:pt>
                <c:pt idx="743">
                  <c:v>4.8791698574499998E-2</c:v>
                </c:pt>
                <c:pt idx="744">
                  <c:v>4.8554594147199995E-2</c:v>
                </c:pt>
                <c:pt idx="745">
                  <c:v>4.8317621072700004E-2</c:v>
                </c:pt>
                <c:pt idx="746">
                  <c:v>4.8080809596699997E-2</c:v>
                </c:pt>
                <c:pt idx="747">
                  <c:v>4.7844259605899997E-2</c:v>
                </c:pt>
                <c:pt idx="748">
                  <c:v>4.7608048481999996E-2</c:v>
                </c:pt>
                <c:pt idx="749">
                  <c:v>4.7372051826099999E-2</c:v>
                </c:pt>
                <c:pt idx="750">
                  <c:v>4.7136387409699998E-2</c:v>
                </c:pt>
                <c:pt idx="751">
                  <c:v>4.6901180433799997E-2</c:v>
                </c:pt>
                <c:pt idx="752">
                  <c:v>4.6666395206000001E-2</c:v>
                </c:pt>
                <c:pt idx="753">
                  <c:v>4.6432131133699997E-2</c:v>
                </c:pt>
                <c:pt idx="754">
                  <c:v>4.61983870532E-2</c:v>
                </c:pt>
                <c:pt idx="755">
                  <c:v>4.59651831829E-2</c:v>
                </c:pt>
                <c:pt idx="756">
                  <c:v>4.5732568035999996E-2</c:v>
                </c:pt>
                <c:pt idx="757">
                  <c:v>4.5500563110499999E-2</c:v>
                </c:pt>
                <c:pt idx="758">
                  <c:v>4.5269209578399999E-2</c:v>
                </c:pt>
                <c:pt idx="759">
                  <c:v>4.5038525272400001E-2</c:v>
                </c:pt>
                <c:pt idx="760">
                  <c:v>4.4808541793999998E-2</c:v>
                </c:pt>
                <c:pt idx="761">
                  <c:v>4.4579284937000002E-2</c:v>
                </c:pt>
                <c:pt idx="762">
                  <c:v>4.4350781510599999E-2</c:v>
                </c:pt>
                <c:pt idx="763">
                  <c:v>4.4123065911000001E-2</c:v>
                </c:pt>
                <c:pt idx="764">
                  <c:v>4.3896153290199996E-2</c:v>
                </c:pt>
                <c:pt idx="765">
                  <c:v>4.3670061444E-2</c:v>
                </c:pt>
                <c:pt idx="766">
                  <c:v>4.3444812987300005E-2</c:v>
                </c:pt>
                <c:pt idx="767">
                  <c:v>4.3220431437299998E-2</c:v>
                </c:pt>
                <c:pt idx="768">
                  <c:v>4.2996933582100001E-2</c:v>
                </c:pt>
                <c:pt idx="769">
                  <c:v>4.2774334647999998E-2</c:v>
                </c:pt>
                <c:pt idx="770">
                  <c:v>4.2552656196200002E-2</c:v>
                </c:pt>
                <c:pt idx="771">
                  <c:v>4.23319183131E-2</c:v>
                </c:pt>
                <c:pt idx="772">
                  <c:v>4.2112129646000002E-2</c:v>
                </c:pt>
                <c:pt idx="773">
                  <c:v>4.1893300499600002E-2</c:v>
                </c:pt>
                <c:pt idx="774">
                  <c:v>4.1675449581600001E-2</c:v>
                </c:pt>
                <c:pt idx="775">
                  <c:v>4.1458602391300003E-2</c:v>
                </c:pt>
                <c:pt idx="776">
                  <c:v>4.1242761372499999E-2</c:v>
                </c:pt>
                <c:pt idx="777">
                  <c:v>4.1027909012999998E-2</c:v>
                </c:pt>
                <c:pt idx="778">
                  <c:v>4.0814079045999999E-2</c:v>
                </c:pt>
                <c:pt idx="779">
                  <c:v>4.06013140927E-2</c:v>
                </c:pt>
                <c:pt idx="780">
                  <c:v>4.0389603062500001E-2</c:v>
                </c:pt>
                <c:pt idx="781">
                  <c:v>4.0178945494700004E-2</c:v>
                </c:pt>
                <c:pt idx="782">
                  <c:v>3.99693501255E-2</c:v>
                </c:pt>
                <c:pt idx="783">
                  <c:v>3.97608166944E-2</c:v>
                </c:pt>
                <c:pt idx="784">
                  <c:v>3.9553363316700001E-2</c:v>
                </c:pt>
                <c:pt idx="785">
                  <c:v>3.9346994484700006E-2</c:v>
                </c:pt>
                <c:pt idx="786">
                  <c:v>3.9141717362000006E-2</c:v>
                </c:pt>
                <c:pt idx="787">
                  <c:v>3.8937532575900005E-2</c:v>
                </c:pt>
                <c:pt idx="788">
                  <c:v>3.8734451631300001E-2</c:v>
                </c:pt>
                <c:pt idx="789">
                  <c:v>3.8532505366100006E-2</c:v>
                </c:pt>
                <c:pt idx="790">
                  <c:v>3.8331665036499998E-2</c:v>
                </c:pt>
                <c:pt idx="791">
                  <c:v>3.8131924938100005E-2</c:v>
                </c:pt>
                <c:pt idx="792">
                  <c:v>3.7933306994999999E-2</c:v>
                </c:pt>
                <c:pt idx="793">
                  <c:v>3.7735811747199997E-2</c:v>
                </c:pt>
                <c:pt idx="794">
                  <c:v>3.7539447740400002E-2</c:v>
                </c:pt>
                <c:pt idx="795">
                  <c:v>3.7344214898899997E-2</c:v>
                </c:pt>
                <c:pt idx="796">
                  <c:v>3.7150104362699998E-2</c:v>
                </c:pt>
                <c:pt idx="797">
                  <c:v>3.6957132229299999E-2</c:v>
                </c:pt>
                <c:pt idx="798">
                  <c:v>3.6765297688300003E-2</c:v>
                </c:pt>
                <c:pt idx="799">
                  <c:v>3.6574583107599999E-2</c:v>
                </c:pt>
                <c:pt idx="800">
                  <c:v>3.6385005108600002E-2</c:v>
                </c:pt>
                <c:pt idx="801">
                  <c:v>3.6196555098800001E-2</c:v>
                </c:pt>
                <c:pt idx="802">
                  <c:v>3.60092417798E-2</c:v>
                </c:pt>
                <c:pt idx="803">
                  <c:v>3.5823067467099998E-2</c:v>
                </c:pt>
                <c:pt idx="804">
                  <c:v>3.5638025578000006E-2</c:v>
                </c:pt>
                <c:pt idx="805">
                  <c:v>3.54541207116E-2</c:v>
                </c:pt>
                <c:pt idx="806">
                  <c:v>3.5271348619399998E-2</c:v>
                </c:pt>
                <c:pt idx="807">
                  <c:v>3.50897016043E-2</c:v>
                </c:pt>
                <c:pt idx="808">
                  <c:v>3.4909197304499998E-2</c:v>
                </c:pt>
                <c:pt idx="809">
                  <c:v>3.4729774555900005E-2</c:v>
                </c:pt>
                <c:pt idx="810">
                  <c:v>3.4551488745100001E-2</c:v>
                </c:pt>
                <c:pt idx="811">
                  <c:v>3.4374310886099997E-2</c:v>
                </c:pt>
                <c:pt idx="812">
                  <c:v>3.4198286230199999E-2</c:v>
                </c:pt>
                <c:pt idx="813">
                  <c:v>3.4023481208E-2</c:v>
                </c:pt>
                <c:pt idx="814">
                  <c:v>3.3849724368499999E-2</c:v>
                </c:pt>
                <c:pt idx="815">
                  <c:v>3.3677071013900002E-2</c:v>
                </c:pt>
                <c:pt idx="816">
                  <c:v>3.3505529203199998E-2</c:v>
                </c:pt>
                <c:pt idx="817">
                  <c:v>3.3335110373599999E-2</c:v>
                </c:pt>
                <c:pt idx="818">
                  <c:v>3.3165802791400002E-2</c:v>
                </c:pt>
                <c:pt idx="819">
                  <c:v>3.29975668498E-2</c:v>
                </c:pt>
                <c:pt idx="820">
                  <c:v>3.2830447408300004E-2</c:v>
                </c:pt>
                <c:pt idx="821">
                  <c:v>3.2664400855399997E-2</c:v>
                </c:pt>
                <c:pt idx="822">
                  <c:v>3.24994513496E-2</c:v>
                </c:pt>
                <c:pt idx="823">
                  <c:v>3.23355928187E-2</c:v>
                </c:pt>
                <c:pt idx="824">
                  <c:v>3.21728172014E-2</c:v>
                </c:pt>
                <c:pt idx="825">
                  <c:v>3.2011136444300002E-2</c:v>
                </c:pt>
                <c:pt idx="826">
                  <c:v>3.1850520078400002E-2</c:v>
                </c:pt>
                <c:pt idx="827">
                  <c:v>3.1690979363599998E-2</c:v>
                </c:pt>
                <c:pt idx="828">
                  <c:v>3.1532505680399996E-2</c:v>
                </c:pt>
                <c:pt idx="829">
                  <c:v>3.1375131565999997E-2</c:v>
                </c:pt>
                <c:pt idx="830">
                  <c:v>3.12188163641E-2</c:v>
                </c:pt>
                <c:pt idx="831">
                  <c:v>3.1063517945100001E-2</c:v>
                </c:pt>
                <c:pt idx="832">
                  <c:v>3.0909271774100001E-2</c:v>
                </c:pt>
                <c:pt idx="833">
                  <c:v>3.0756083570200002E-2</c:v>
                </c:pt>
                <c:pt idx="834">
                  <c:v>3.06039402097E-2</c:v>
                </c:pt>
                <c:pt idx="835">
                  <c:v>3.0452814605499999E-2</c:v>
                </c:pt>
                <c:pt idx="836">
                  <c:v>3.0302730355000002E-2</c:v>
                </c:pt>
                <c:pt idx="837">
                  <c:v>3.0153737736900003E-2</c:v>
                </c:pt>
                <c:pt idx="838">
                  <c:v>3.0005747143699999E-2</c:v>
                </c:pt>
                <c:pt idx="839">
                  <c:v>2.9858731968099999E-2</c:v>
                </c:pt>
                <c:pt idx="840">
                  <c:v>2.9712746300200002E-2</c:v>
                </c:pt>
                <c:pt idx="841">
                  <c:v>2.9567758831600004E-2</c:v>
                </c:pt>
                <c:pt idx="842">
                  <c:v>2.9423777800300002E-2</c:v>
                </c:pt>
                <c:pt idx="843">
                  <c:v>2.9280797839299998E-2</c:v>
                </c:pt>
                <c:pt idx="844">
                  <c:v>2.9138805189399999E-2</c:v>
                </c:pt>
                <c:pt idx="845">
                  <c:v>2.8997831368899999E-2</c:v>
                </c:pt>
                <c:pt idx="846">
                  <c:v>2.8857837197999999E-2</c:v>
                </c:pt>
                <c:pt idx="847">
                  <c:v>2.8718798853099997E-2</c:v>
                </c:pt>
                <c:pt idx="848">
                  <c:v>2.8580752036000003E-2</c:v>
                </c:pt>
                <c:pt idx="849">
                  <c:v>2.8443670857099999E-2</c:v>
                </c:pt>
                <c:pt idx="850">
                  <c:v>2.8307541066099999E-2</c:v>
                </c:pt>
                <c:pt idx="851">
                  <c:v>2.8172384484999997E-2</c:v>
                </c:pt>
                <c:pt idx="852">
                  <c:v>2.8038185103299997E-2</c:v>
                </c:pt>
                <c:pt idx="853">
                  <c:v>2.79049240967E-2</c:v>
                </c:pt>
                <c:pt idx="854">
                  <c:v>2.7772614065900002E-2</c:v>
                </c:pt>
                <c:pt idx="855">
                  <c:v>2.7641230692099998E-2</c:v>
                </c:pt>
                <c:pt idx="856">
                  <c:v>2.7510775374500002E-2</c:v>
                </c:pt>
                <c:pt idx="857">
                  <c:v>2.7381265054699996E-2</c:v>
                </c:pt>
                <c:pt idx="858">
                  <c:v>2.7252691414799999E-2</c:v>
                </c:pt>
                <c:pt idx="859">
                  <c:v>2.71249841898E-2</c:v>
                </c:pt>
                <c:pt idx="860">
                  <c:v>2.6998172695499999E-2</c:v>
                </c:pt>
                <c:pt idx="861">
                  <c:v>2.6872366366300002E-2</c:v>
                </c:pt>
                <c:pt idx="862">
                  <c:v>2.6747465359099998E-2</c:v>
                </c:pt>
                <c:pt idx="863">
                  <c:v>2.6623445616499999E-2</c:v>
                </c:pt>
                <c:pt idx="864">
                  <c:v>2.65003256767E-2</c:v>
                </c:pt>
                <c:pt idx="865">
                  <c:v>2.6378070113400001E-2</c:v>
                </c:pt>
                <c:pt idx="866">
                  <c:v>2.6256700238799998E-2</c:v>
                </c:pt>
                <c:pt idx="867">
                  <c:v>2.6136195987999999E-2</c:v>
                </c:pt>
                <c:pt idx="868">
                  <c:v>2.6016568920999999E-2</c:v>
                </c:pt>
                <c:pt idx="869">
                  <c:v>2.5897874895699998E-2</c:v>
                </c:pt>
                <c:pt idx="870">
                  <c:v>2.5780040918700002E-2</c:v>
                </c:pt>
                <c:pt idx="871">
                  <c:v>2.5663011036100001E-2</c:v>
                </c:pt>
                <c:pt idx="872">
                  <c:v>2.55468457058E-2</c:v>
                </c:pt>
                <c:pt idx="873">
                  <c:v>2.54315388269E-2</c:v>
                </c:pt>
                <c:pt idx="874">
                  <c:v>2.53170727334E-2</c:v>
                </c:pt>
                <c:pt idx="875">
                  <c:v>2.5203464899100001E-2</c:v>
                </c:pt>
                <c:pt idx="876">
                  <c:v>2.5090696760700002E-2</c:v>
                </c:pt>
                <c:pt idx="877">
                  <c:v>2.4978747559300001E-2</c:v>
                </c:pt>
                <c:pt idx="878">
                  <c:v>2.4867626256299999E-2</c:v>
                </c:pt>
                <c:pt idx="879">
                  <c:v>2.4757350680400001E-2</c:v>
                </c:pt>
                <c:pt idx="880">
                  <c:v>2.4647891332399998E-2</c:v>
                </c:pt>
                <c:pt idx="881">
                  <c:v>2.4539232855099999E-2</c:v>
                </c:pt>
                <c:pt idx="882">
                  <c:v>2.4431387928199998E-2</c:v>
                </c:pt>
                <c:pt idx="883">
                  <c:v>2.4324348765699999E-2</c:v>
                </c:pt>
                <c:pt idx="884">
                  <c:v>2.4218103552299999E-2</c:v>
                </c:pt>
                <c:pt idx="885">
                  <c:v>2.41126646426E-2</c:v>
                </c:pt>
                <c:pt idx="886">
                  <c:v>2.4008026945E-2</c:v>
                </c:pt>
                <c:pt idx="887">
                  <c:v>2.3904153902399999E-2</c:v>
                </c:pt>
                <c:pt idx="888">
                  <c:v>2.3801076732199999E-2</c:v>
                </c:pt>
                <c:pt idx="889">
                  <c:v>2.36987675868E-2</c:v>
                </c:pt>
                <c:pt idx="890">
                  <c:v>2.3597233641599998E-2</c:v>
                </c:pt>
                <c:pt idx="891">
                  <c:v>2.34964926257E-2</c:v>
                </c:pt>
                <c:pt idx="892">
                  <c:v>2.33965071969E-2</c:v>
                </c:pt>
                <c:pt idx="893">
                  <c:v>2.3297280333800002E-2</c:v>
                </c:pt>
                <c:pt idx="894">
                  <c:v>2.3198824311599999E-2</c:v>
                </c:pt>
                <c:pt idx="895">
                  <c:v>2.31011019565E-2</c:v>
                </c:pt>
                <c:pt idx="896">
                  <c:v>2.3004094107300001E-2</c:v>
                </c:pt>
                <c:pt idx="897">
                  <c:v>2.2907913036499999E-2</c:v>
                </c:pt>
                <c:pt idx="898">
                  <c:v>2.28124806058E-2</c:v>
                </c:pt>
                <c:pt idx="899">
                  <c:v>2.2717781790500002E-2</c:v>
                </c:pt>
                <c:pt idx="900">
                  <c:v>2.2623829058199998E-2</c:v>
                </c:pt>
                <c:pt idx="901">
                  <c:v>2.2530570780800001E-2</c:v>
                </c:pt>
                <c:pt idx="902">
                  <c:v>2.2438051743599998E-2</c:v>
                </c:pt>
                <c:pt idx="903">
                  <c:v>2.2346229248300001E-2</c:v>
                </c:pt>
                <c:pt idx="904">
                  <c:v>2.2255126830200003E-2</c:v>
                </c:pt>
                <c:pt idx="905">
                  <c:v>2.21647816574E-2</c:v>
                </c:pt>
                <c:pt idx="906">
                  <c:v>2.20751477897E-2</c:v>
                </c:pt>
                <c:pt idx="907">
                  <c:v>2.1986207507399998E-2</c:v>
                </c:pt>
                <c:pt idx="908">
                  <c:v>2.1897970267300001E-2</c:v>
                </c:pt>
                <c:pt idx="909">
                  <c:v>2.18104407257E-2</c:v>
                </c:pt>
                <c:pt idx="910">
                  <c:v>2.1723613114899998E-2</c:v>
                </c:pt>
                <c:pt idx="911">
                  <c:v>2.1637488530799998E-2</c:v>
                </c:pt>
                <c:pt idx="912">
                  <c:v>2.1552057099199998E-2</c:v>
                </c:pt>
                <c:pt idx="913">
                  <c:v>2.1467269509799998E-2</c:v>
                </c:pt>
                <c:pt idx="914">
                  <c:v>2.1383185836000001E-2</c:v>
                </c:pt>
                <c:pt idx="915">
                  <c:v>2.1299817018099999E-2</c:v>
                </c:pt>
                <c:pt idx="916">
                  <c:v>2.1217114828899999E-2</c:v>
                </c:pt>
                <c:pt idx="917">
                  <c:v>2.11350563266E-2</c:v>
                </c:pt>
                <c:pt idx="918">
                  <c:v>2.1053672537700002E-2</c:v>
                </c:pt>
                <c:pt idx="919">
                  <c:v>2.0972975816500001E-2</c:v>
                </c:pt>
                <c:pt idx="920">
                  <c:v>2.0892942017299999E-2</c:v>
                </c:pt>
                <c:pt idx="921">
                  <c:v>2.0813583497999999E-2</c:v>
                </c:pt>
                <c:pt idx="922">
                  <c:v>2.0734879130800001E-2</c:v>
                </c:pt>
                <c:pt idx="923">
                  <c:v>2.06568158705E-2</c:v>
                </c:pt>
                <c:pt idx="924">
                  <c:v>2.0579402681099999E-2</c:v>
                </c:pt>
                <c:pt idx="925">
                  <c:v>2.0502654188E-2</c:v>
                </c:pt>
                <c:pt idx="926">
                  <c:v>2.0426555516600001E-2</c:v>
                </c:pt>
                <c:pt idx="927">
                  <c:v>2.0351104523299999E-2</c:v>
                </c:pt>
                <c:pt idx="928">
                  <c:v>2.0276292438799998E-2</c:v>
                </c:pt>
                <c:pt idx="929">
                  <c:v>2.0202089413700001E-2</c:v>
                </c:pt>
                <c:pt idx="930">
                  <c:v>2.0128524937599999E-2</c:v>
                </c:pt>
                <c:pt idx="931">
                  <c:v>2.00556057769E-2</c:v>
                </c:pt>
                <c:pt idx="932">
                  <c:v>1.9983317177399998E-2</c:v>
                </c:pt>
                <c:pt idx="933">
                  <c:v>1.99116568635E-2</c:v>
                </c:pt>
                <c:pt idx="934">
                  <c:v>1.98406194469E-2</c:v>
                </c:pt>
                <c:pt idx="935">
                  <c:v>1.9770193250099998E-2</c:v>
                </c:pt>
                <c:pt idx="936">
                  <c:v>1.9700375644900001E-2</c:v>
                </c:pt>
                <c:pt idx="937">
                  <c:v>1.9631185274500002E-2</c:v>
                </c:pt>
                <c:pt idx="938">
                  <c:v>1.9562598904999999E-2</c:v>
                </c:pt>
                <c:pt idx="939">
                  <c:v>1.9494619531800001E-2</c:v>
                </c:pt>
                <c:pt idx="940">
                  <c:v>1.9427250041600001E-2</c:v>
                </c:pt>
                <c:pt idx="941">
                  <c:v>1.9360494766599998E-2</c:v>
                </c:pt>
                <c:pt idx="942">
                  <c:v>1.9294337076700002E-2</c:v>
                </c:pt>
                <c:pt idx="943">
                  <c:v>1.9228744781599999E-2</c:v>
                </c:pt>
                <c:pt idx="944">
                  <c:v>1.9163744843599999E-2</c:v>
                </c:pt>
                <c:pt idx="945">
                  <c:v>1.9099361587600002E-2</c:v>
                </c:pt>
                <c:pt idx="946">
                  <c:v>1.9035568913399997E-2</c:v>
                </c:pt>
                <c:pt idx="947">
                  <c:v>1.8972345456900002E-2</c:v>
                </c:pt>
                <c:pt idx="948">
                  <c:v>1.8909703543500002E-2</c:v>
                </c:pt>
                <c:pt idx="949">
                  <c:v>1.8847650735400002E-2</c:v>
                </c:pt>
                <c:pt idx="950">
                  <c:v>1.8786169705400001E-2</c:v>
                </c:pt>
                <c:pt idx="951">
                  <c:v>1.8725272504599998E-2</c:v>
                </c:pt>
                <c:pt idx="952">
                  <c:v>1.8664943767500001E-2</c:v>
                </c:pt>
                <c:pt idx="953">
                  <c:v>1.86051536163E-2</c:v>
                </c:pt>
                <c:pt idx="954">
                  <c:v>1.8545938088000001E-2</c:v>
                </c:pt>
                <c:pt idx="955">
                  <c:v>1.8487279430299999E-2</c:v>
                </c:pt>
                <c:pt idx="956">
                  <c:v>1.8429173057400002E-2</c:v>
                </c:pt>
                <c:pt idx="957">
                  <c:v>1.8371642904799999E-2</c:v>
                </c:pt>
                <c:pt idx="958">
                  <c:v>1.8314662443599999E-2</c:v>
                </c:pt>
                <c:pt idx="959">
                  <c:v>1.82582226229E-2</c:v>
                </c:pt>
                <c:pt idx="960">
                  <c:v>1.8202329488400001E-2</c:v>
                </c:pt>
                <c:pt idx="961">
                  <c:v>1.8146989011400001E-2</c:v>
                </c:pt>
                <c:pt idx="962">
                  <c:v>1.80921833733E-2</c:v>
                </c:pt>
                <c:pt idx="963">
                  <c:v>1.8037903714800001E-2</c:v>
                </c:pt>
                <c:pt idx="964">
                  <c:v>1.7984160383099999E-2</c:v>
                </c:pt>
                <c:pt idx="965">
                  <c:v>1.79309381595E-2</c:v>
                </c:pt>
                <c:pt idx="966">
                  <c:v>1.7878240777900001E-2</c:v>
                </c:pt>
                <c:pt idx="967">
                  <c:v>1.7826063986799999E-2</c:v>
                </c:pt>
                <c:pt idx="968">
                  <c:v>1.7774401635399999E-2</c:v>
                </c:pt>
                <c:pt idx="969">
                  <c:v>1.7723261380100001E-2</c:v>
                </c:pt>
                <c:pt idx="970">
                  <c:v>1.7672625289600001E-2</c:v>
                </c:pt>
                <c:pt idx="971">
                  <c:v>1.76224961184E-2</c:v>
                </c:pt>
                <c:pt idx="972">
                  <c:v>1.7572869821600001E-2</c:v>
                </c:pt>
                <c:pt idx="973">
                  <c:v>1.7523750261899999E-2</c:v>
                </c:pt>
                <c:pt idx="974">
                  <c:v>1.7475121564099999E-2</c:v>
                </c:pt>
                <c:pt idx="975">
                  <c:v>1.7426955794299998E-2</c:v>
                </c:pt>
                <c:pt idx="976">
                  <c:v>1.7379284304000001E-2</c:v>
                </c:pt>
                <c:pt idx="977">
                  <c:v>1.7332095794700002E-2</c:v>
                </c:pt>
                <c:pt idx="978">
                  <c:v>1.7285373169299997E-2</c:v>
                </c:pt>
                <c:pt idx="979">
                  <c:v>1.7239126988199998E-2</c:v>
                </c:pt>
                <c:pt idx="980">
                  <c:v>1.71933444513E-2</c:v>
                </c:pt>
                <c:pt idx="981">
                  <c:v>1.7148078622999999E-2</c:v>
                </c:pt>
                <c:pt idx="982">
                  <c:v>1.7103141579800002E-2</c:v>
                </c:pt>
                <c:pt idx="983">
                  <c:v>1.7058709390999998E-2</c:v>
                </c:pt>
                <c:pt idx="984">
                  <c:v>1.7014722277099999E-2</c:v>
                </c:pt>
                <c:pt idx="985">
                  <c:v>1.6971161686600001E-2</c:v>
                </c:pt>
                <c:pt idx="986">
                  <c:v>1.6928030399999999E-2</c:v>
                </c:pt>
                <c:pt idx="987">
                  <c:v>1.6885323756799998E-2</c:v>
                </c:pt>
                <c:pt idx="988">
                  <c:v>1.6843022776800002E-2</c:v>
                </c:pt>
                <c:pt idx="989">
                  <c:v>1.6801142986200002E-2</c:v>
                </c:pt>
                <c:pt idx="990">
                  <c:v>1.6759663461E-2</c:v>
                </c:pt>
                <c:pt idx="991">
                  <c:v>1.6718568966099998E-2</c:v>
                </c:pt>
                <c:pt idx="992">
                  <c:v>1.6677860869899998E-2</c:v>
                </c:pt>
                <c:pt idx="993">
                  <c:v>1.6637522095299999E-2</c:v>
                </c:pt>
                <c:pt idx="994">
                  <c:v>1.6597551167299999E-2</c:v>
                </c:pt>
                <c:pt idx="995">
                  <c:v>1.6557941393799999E-2</c:v>
                </c:pt>
                <c:pt idx="996">
                  <c:v>1.65186783949E-2</c:v>
                </c:pt>
                <c:pt idx="997">
                  <c:v>1.6479749409700001E-2</c:v>
                </c:pt>
                <c:pt idx="998">
                  <c:v>1.6441149865000001E-2</c:v>
                </c:pt>
                <c:pt idx="999">
                  <c:v>1.6402869827799999E-2</c:v>
                </c:pt>
                <c:pt idx="1000">
                  <c:v>1.6364889745999998E-2</c:v>
                </c:pt>
                <c:pt idx="1001">
                  <c:v>1.6327203918000001E-2</c:v>
                </c:pt>
                <c:pt idx="1002">
                  <c:v>1.62898006248E-2</c:v>
                </c:pt>
                <c:pt idx="1003">
                  <c:v>1.6252662107599999E-2</c:v>
                </c:pt>
                <c:pt idx="1004">
                  <c:v>1.6215777624600001E-2</c:v>
                </c:pt>
                <c:pt idx="1005">
                  <c:v>1.6179132624399999E-2</c:v>
                </c:pt>
                <c:pt idx="1006">
                  <c:v>1.61427120638E-2</c:v>
                </c:pt>
                <c:pt idx="1007">
                  <c:v>1.6106500492699998E-2</c:v>
                </c:pt>
                <c:pt idx="1008">
                  <c:v>1.6070480390399999E-2</c:v>
                </c:pt>
                <c:pt idx="1009">
                  <c:v>1.6034634956999999E-2</c:v>
                </c:pt>
                <c:pt idx="1010">
                  <c:v>1.5998946317199999E-2</c:v>
                </c:pt>
                <c:pt idx="1011">
                  <c:v>1.5963396413800002E-2</c:v>
                </c:pt>
                <c:pt idx="1012">
                  <c:v>1.5927963542699999E-2</c:v>
                </c:pt>
                <c:pt idx="1013">
                  <c:v>1.58926301921E-2</c:v>
                </c:pt>
                <c:pt idx="1014">
                  <c:v>1.5857371399499998E-2</c:v>
                </c:pt>
                <c:pt idx="1015">
                  <c:v>1.5822161669400002E-2</c:v>
                </c:pt>
                <c:pt idx="1016">
                  <c:v>1.5786978237100003E-2</c:v>
                </c:pt>
                <c:pt idx="1017">
                  <c:v>1.57517894191E-2</c:v>
                </c:pt>
                <c:pt idx="1018">
                  <c:v>1.5716576085400003E-2</c:v>
                </c:pt>
                <c:pt idx="1019">
                  <c:v>1.5681316652599999E-2</c:v>
                </c:pt>
                <c:pt idx="1020">
                  <c:v>1.5645967829999999E-2</c:v>
                </c:pt>
                <c:pt idx="1021">
                  <c:v>1.5610502626799999E-2</c:v>
                </c:pt>
                <c:pt idx="1022">
                  <c:v>1.5574885488499999E-2</c:v>
                </c:pt>
                <c:pt idx="1023">
                  <c:v>1.55390814014E-2</c:v>
                </c:pt>
                <c:pt idx="1024">
                  <c:v>1.55030578449E-2</c:v>
                </c:pt>
                <c:pt idx="1025">
                  <c:v>1.5466672188900001E-2</c:v>
                </c:pt>
                <c:pt idx="1026">
                  <c:v>1.5430161747599999E-2</c:v>
                </c:pt>
                <c:pt idx="1027">
                  <c:v>1.5393230994199999E-2</c:v>
                </c:pt>
                <c:pt idx="1028">
                  <c:v>1.53559070703E-2</c:v>
                </c:pt>
                <c:pt idx="1029">
                  <c:v>1.53181305165E-2</c:v>
                </c:pt>
                <c:pt idx="1030">
                  <c:v>1.5279861806299999E-2</c:v>
                </c:pt>
                <c:pt idx="1031">
                  <c:v>1.52410358358E-2</c:v>
                </c:pt>
                <c:pt idx="1032">
                  <c:v>1.5201609804E-2</c:v>
                </c:pt>
                <c:pt idx="1033">
                  <c:v>1.5161527579499999E-2</c:v>
                </c:pt>
                <c:pt idx="1034">
                  <c:v>1.51207140375E-2</c:v>
                </c:pt>
                <c:pt idx="1035">
                  <c:v>1.5079118433900002E-2</c:v>
                </c:pt>
                <c:pt idx="1036">
                  <c:v>1.5036651585800002E-2</c:v>
                </c:pt>
                <c:pt idx="1037">
                  <c:v>1.4993252639299999E-2</c:v>
                </c:pt>
                <c:pt idx="1038">
                  <c:v>1.4948835002600001E-2</c:v>
                </c:pt>
                <c:pt idx="1039">
                  <c:v>1.49032828454E-2</c:v>
                </c:pt>
                <c:pt idx="1040">
                  <c:v>1.4856552679200002E-2</c:v>
                </c:pt>
                <c:pt idx="1041">
                  <c:v>1.4808553590299998E-2</c:v>
                </c:pt>
                <c:pt idx="1042">
                  <c:v>1.4759133968200002E-2</c:v>
                </c:pt>
                <c:pt idx="1043">
                  <c:v>1.47083384516E-2</c:v>
                </c:pt>
                <c:pt idx="1044">
                  <c:v>1.4655989053E-2</c:v>
                </c:pt>
                <c:pt idx="1045">
                  <c:v>1.4601759685400001E-2</c:v>
                </c:pt>
                <c:pt idx="1046">
                  <c:v>1.45456114668E-2</c:v>
                </c:pt>
                <c:pt idx="1047">
                  <c:v>1.4487715937499999E-2</c:v>
                </c:pt>
                <c:pt idx="1048">
                  <c:v>1.4427622479600001E-2</c:v>
                </c:pt>
                <c:pt idx="1049">
                  <c:v>1.43657139815E-2</c:v>
                </c:pt>
                <c:pt idx="1050">
                  <c:v>1.4301213648000001E-2</c:v>
                </c:pt>
                <c:pt idx="1051">
                  <c:v>1.4233462525600002E-2</c:v>
                </c:pt>
                <c:pt idx="1052">
                  <c:v>1.4163400991E-2</c:v>
                </c:pt>
                <c:pt idx="1053">
                  <c:v>1.40909941242E-2</c:v>
                </c:pt>
                <c:pt idx="1054">
                  <c:v>1.4015674232000001E-2</c:v>
                </c:pt>
                <c:pt idx="1055">
                  <c:v>1.3936336552800001E-2</c:v>
                </c:pt>
                <c:pt idx="1056">
                  <c:v>1.3853604619699998E-2</c:v>
                </c:pt>
                <c:pt idx="1057">
                  <c:v>1.3767735460200001E-2</c:v>
                </c:pt>
                <c:pt idx="1058">
                  <c:v>1.3678052874299998E-2</c:v>
                </c:pt>
                <c:pt idx="1059">
                  <c:v>1.3584462856600001E-2</c:v>
                </c:pt>
                <c:pt idx="1060">
                  <c:v>1.34866403983E-2</c:v>
                </c:pt>
                <c:pt idx="1061">
                  <c:v>1.3384534810599999E-2</c:v>
                </c:pt>
                <c:pt idx="1062">
                  <c:v>1.3277845990899999E-2</c:v>
                </c:pt>
                <c:pt idx="1063">
                  <c:v>1.3166464490800001E-2</c:v>
                </c:pt>
                <c:pt idx="1064">
                  <c:v>1.3050062444599999E-2</c:v>
                </c:pt>
                <c:pt idx="1065">
                  <c:v>1.2928377892099999E-2</c:v>
                </c:pt>
                <c:pt idx="1066">
                  <c:v>1.2801366579500002E-2</c:v>
                </c:pt>
                <c:pt idx="1067">
                  <c:v>1.2668874960700001E-2</c:v>
                </c:pt>
                <c:pt idx="1068">
                  <c:v>1.2530588222799999E-2</c:v>
                </c:pt>
                <c:pt idx="1069">
                  <c:v>1.2386198333E-2</c:v>
                </c:pt>
                <c:pt idx="1070">
                  <c:v>1.22358438798E-2</c:v>
                </c:pt>
                <c:pt idx="1071">
                  <c:v>1.2079491335199999E-2</c:v>
                </c:pt>
                <c:pt idx="1072">
                  <c:v>1.19166620278E-2</c:v>
                </c:pt>
                <c:pt idx="1073">
                  <c:v>1.17473023693E-2</c:v>
                </c:pt>
                <c:pt idx="1074">
                  <c:v>1.1571658722799999E-2</c:v>
                </c:pt>
                <c:pt idx="1075">
                  <c:v>1.13895805447E-2</c:v>
                </c:pt>
                <c:pt idx="1076">
                  <c:v>1.1200935156200001E-2</c:v>
                </c:pt>
                <c:pt idx="1077">
                  <c:v>1.10058448776E-2</c:v>
                </c:pt>
                <c:pt idx="1078">
                  <c:v>1.0804657176499999E-2</c:v>
                </c:pt>
                <c:pt idx="1079">
                  <c:v>1.05969492203E-2</c:v>
                </c:pt>
                <c:pt idx="1080">
                  <c:v>1.0383018474700001E-2</c:v>
                </c:pt>
                <c:pt idx="1081">
                  <c:v>1.0163773808400001E-2</c:v>
                </c:pt>
                <c:pt idx="1082">
                  <c:v>9.9392468975899994E-3</c:v>
                </c:pt>
                <c:pt idx="1083">
                  <c:v>9.7091899523400003E-3</c:v>
                </c:pt>
                <c:pt idx="1084">
                  <c:v>9.4740868691699995E-3</c:v>
                </c:pt>
                <c:pt idx="1085">
                  <c:v>9.2347160263000008E-3</c:v>
                </c:pt>
                <c:pt idx="1086">
                  <c:v>8.99156629121E-3</c:v>
                </c:pt>
                <c:pt idx="1087">
                  <c:v>8.7448185563099995E-3</c:v>
                </c:pt>
                <c:pt idx="1088">
                  <c:v>8.495089533690001E-3</c:v>
                </c:pt>
                <c:pt idx="1089">
                  <c:v>8.24296974622E-3</c:v>
                </c:pt>
                <c:pt idx="1090">
                  <c:v>7.9890895974399998E-3</c:v>
                </c:pt>
                <c:pt idx="1091">
                  <c:v>7.7342411312799992E-3</c:v>
                </c:pt>
                <c:pt idx="1092">
                  <c:v>7.4789326091199999E-3</c:v>
                </c:pt>
                <c:pt idx="1093">
                  <c:v>7.2236514108400002E-3</c:v>
                </c:pt>
                <c:pt idx="1094">
                  <c:v>6.9691933583199998E-3</c:v>
                </c:pt>
                <c:pt idx="1095">
                  <c:v>6.7162615611400002E-3</c:v>
                </c:pt>
                <c:pt idx="1096">
                  <c:v>6.4653963064199996E-3</c:v>
                </c:pt>
                <c:pt idx="1097">
                  <c:v>6.2170050389600004E-3</c:v>
                </c:pt>
                <c:pt idx="1098">
                  <c:v>5.9717976517200001E-3</c:v>
                </c:pt>
                <c:pt idx="1099">
                  <c:v>5.7307720363700002E-3</c:v>
                </c:pt>
                <c:pt idx="1100">
                  <c:v>5.4940880057399999E-3</c:v>
                </c:pt>
                <c:pt idx="1101">
                  <c:v>5.2622173992499998E-3</c:v>
                </c:pt>
                <c:pt idx="1102">
                  <c:v>5.03548420106E-3</c:v>
                </c:pt>
                <c:pt idx="1103">
                  <c:v>4.8144791212200002E-3</c:v>
                </c:pt>
                <c:pt idx="1104">
                  <c:v>4.5994299173400003E-3</c:v>
                </c:pt>
                <c:pt idx="1105">
                  <c:v>4.39025110721E-3</c:v>
                </c:pt>
                <c:pt idx="1106">
                  <c:v>4.1877155167799997E-3</c:v>
                </c:pt>
                <c:pt idx="1107">
                  <c:v>3.9917761686599999E-3</c:v>
                </c:pt>
                <c:pt idx="1108">
                  <c:v>3.8025209162700002E-3</c:v>
                </c:pt>
                <c:pt idx="1109">
                  <c:v>3.6200741111800001E-3</c:v>
                </c:pt>
                <c:pt idx="1110">
                  <c:v>3.4448176579100001E-3</c:v>
                </c:pt>
                <c:pt idx="1111">
                  <c:v>3.2770858009999997E-3</c:v>
                </c:pt>
                <c:pt idx="1112">
                  <c:v>3.1162798832000001E-3</c:v>
                </c:pt>
                <c:pt idx="1113">
                  <c:v>2.9619768824799999E-3</c:v>
                </c:pt>
                <c:pt idx="1114">
                  <c:v>2.8145338063299999E-3</c:v>
                </c:pt>
                <c:pt idx="1115">
                  <c:v>2.6742481212000003E-3</c:v>
                </c:pt>
                <c:pt idx="1116">
                  <c:v>2.5406421891200001E-3</c:v>
                </c:pt>
                <c:pt idx="1117">
                  <c:v>2.4133822559300002E-3</c:v>
                </c:pt>
                <c:pt idx="1118">
                  <c:v>2.2923785663399999E-3</c:v>
                </c:pt>
                <c:pt idx="1119">
                  <c:v>2.17738432189E-3</c:v>
                </c:pt>
                <c:pt idx="1120">
                  <c:v>2.0682619369800002E-3</c:v>
                </c:pt>
                <c:pt idx="1121">
                  <c:v>1.9648635192099999E-3</c:v>
                </c:pt>
                <c:pt idx="1122">
                  <c:v>1.8668059470900002E-3</c:v>
                </c:pt>
                <c:pt idx="1123">
                  <c:v>1.77410758439E-3</c:v>
                </c:pt>
                <c:pt idx="1124">
                  <c:v>1.68643790323E-3</c:v>
                </c:pt>
                <c:pt idx="1125">
                  <c:v>1.6038697406200002E-3</c:v>
                </c:pt>
                <c:pt idx="1126">
                  <c:v>1.5258442819900001E-3</c:v>
                </c:pt>
                <c:pt idx="1127">
                  <c:v>1.4522247692600001E-3</c:v>
                </c:pt>
                <c:pt idx="1128">
                  <c:v>1.38281482473E-3</c:v>
                </c:pt>
                <c:pt idx="1129">
                  <c:v>1.3172954388200001E-3</c:v>
                </c:pt>
                <c:pt idx="1130">
                  <c:v>1.2556559511100001E-3</c:v>
                </c:pt>
                <c:pt idx="1131">
                  <c:v>1.19740355778E-3</c:v>
                </c:pt>
                <c:pt idx="1132">
                  <c:v>1.14263343003E-3</c:v>
                </c:pt>
                <c:pt idx="1133">
                  <c:v>1.0909662181500001E-3</c:v>
                </c:pt>
                <c:pt idx="1134">
                  <c:v>1.0422852843E-3</c:v>
                </c:pt>
                <c:pt idx="1135">
                  <c:v>9.9654759570899989E-4</c:v>
                </c:pt>
                <c:pt idx="1136">
                  <c:v>9.5352546552999995E-4</c:v>
                </c:pt>
                <c:pt idx="1137">
                  <c:v>9.1302479968900004E-4</c:v>
                </c:pt>
                <c:pt idx="1138">
                  <c:v>8.749900467530001E-4</c:v>
                </c:pt>
                <c:pt idx="1139">
                  <c:v>8.3906805884200006E-4</c:v>
                </c:pt>
                <c:pt idx="1140">
                  <c:v>8.0536514577499998E-4</c:v>
                </c:pt>
                <c:pt idx="1141">
                  <c:v>7.7385944754199999E-4</c:v>
                </c:pt>
                <c:pt idx="1142">
                  <c:v>7.4407977693700001E-4</c:v>
                </c:pt>
                <c:pt idx="1143">
                  <c:v>7.16242246988E-4</c:v>
                </c:pt>
                <c:pt idx="1144">
                  <c:v>6.90220186752E-4</c:v>
                </c:pt>
                <c:pt idx="1145">
                  <c:v>6.6562985379599998E-4</c:v>
                </c:pt>
                <c:pt idx="1146">
                  <c:v>6.4255585138600006E-4</c:v>
                </c:pt>
                <c:pt idx="1147">
                  <c:v>6.2118977659999998E-4</c:v>
                </c:pt>
                <c:pt idx="1148">
                  <c:v>6.0046004156599992E-4</c:v>
                </c:pt>
                <c:pt idx="1149">
                  <c:v>5.8159920521500008E-4</c:v>
                </c:pt>
                <c:pt idx="1150">
                  <c:v>5.6411243765799998E-4</c:v>
                </c:pt>
                <c:pt idx="1151">
                  <c:v>5.4751961794800006E-4</c:v>
                </c:pt>
                <c:pt idx="1152">
                  <c:v>5.3202822407400006E-4</c:v>
                </c:pt>
                <c:pt idx="1153">
                  <c:v>5.1766148236099998E-4</c:v>
                </c:pt>
                <c:pt idx="1154">
                  <c:v>5.0430741568000003E-4</c:v>
                </c:pt>
                <c:pt idx="1155">
                  <c:v>4.91852341326E-4</c:v>
                </c:pt>
                <c:pt idx="1156">
                  <c:v>4.8031312214300004E-4</c:v>
                </c:pt>
                <c:pt idx="1157">
                  <c:v>4.6965283129300002E-4</c:v>
                </c:pt>
                <c:pt idx="1158">
                  <c:v>4.5982103955499997E-4</c:v>
                </c:pt>
                <c:pt idx="1159">
                  <c:v>4.5080233797599998E-4</c:v>
                </c:pt>
                <c:pt idx="1160">
                  <c:v>4.4255663647299999E-4</c:v>
                </c:pt>
                <c:pt idx="1161">
                  <c:v>4.3506152158800005E-4</c:v>
                </c:pt>
                <c:pt idx="1162">
                  <c:v>4.2830574824600002E-4</c:v>
                </c:pt>
                <c:pt idx="1163">
                  <c:v>4.2222797211499994E-4</c:v>
                </c:pt>
                <c:pt idx="1164">
                  <c:v>4.1683028618300002E-4</c:v>
                </c:pt>
                <c:pt idx="1165">
                  <c:v>4.1212227864499999E-4</c:v>
                </c:pt>
                <c:pt idx="1166">
                  <c:v>4.08068175978E-4</c:v>
                </c:pt>
                <c:pt idx="1167">
                  <c:v>4.0467437105500003E-4</c:v>
                </c:pt>
                <c:pt idx="1168">
                  <c:v>4.0193426956899999E-4</c:v>
                </c:pt>
                <c:pt idx="1169">
                  <c:v>3.9972616918099998E-4</c:v>
                </c:pt>
                <c:pt idx="1170">
                  <c:v>3.9813724917500004E-4</c:v>
                </c:pt>
                <c:pt idx="1171">
                  <c:v>3.9731814827600001E-4</c:v>
                </c:pt>
                <c:pt idx="1172">
                  <c:v>3.9712909181099996E-4</c:v>
                </c:pt>
                <c:pt idx="1173">
                  <c:v>3.9741808873700003E-4</c:v>
                </c:pt>
                <c:pt idx="1174">
                  <c:v>3.9840875985899999E-4</c:v>
                </c:pt>
                <c:pt idx="1175">
                  <c:v>4.0018052682399999E-4</c:v>
                </c:pt>
                <c:pt idx="1176">
                  <c:v>4.0249615841299997E-4</c:v>
                </c:pt>
                <c:pt idx="1177">
                  <c:v>4.0545401422699997E-4</c:v>
                </c:pt>
                <c:pt idx="1178">
                  <c:v>4.0912285209299999E-4</c:v>
                </c:pt>
                <c:pt idx="1179">
                  <c:v>4.1346042648000001E-4</c:v>
                </c:pt>
                <c:pt idx="1180">
                  <c:v>4.1849621840399999E-4</c:v>
                </c:pt>
                <c:pt idx="1181">
                  <c:v>4.2423592025800003E-4</c:v>
                </c:pt>
                <c:pt idx="1182">
                  <c:v>4.30753305262E-4</c:v>
                </c:pt>
                <c:pt idx="1183">
                  <c:v>4.3804924264899999E-4</c:v>
                </c:pt>
                <c:pt idx="1184">
                  <c:v>4.4614472492999997E-4</c:v>
                </c:pt>
                <c:pt idx="1185">
                  <c:v>4.5509528271299996E-4</c:v>
                </c:pt>
                <c:pt idx="1186">
                  <c:v>4.6495279845599997E-4</c:v>
                </c:pt>
                <c:pt idx="1187">
                  <c:v>4.7560168919199999E-4</c:v>
                </c:pt>
                <c:pt idx="1188">
                  <c:v>4.8731441305200002E-4</c:v>
                </c:pt>
                <c:pt idx="1189">
                  <c:v>5.0020318296400002E-4</c:v>
                </c:pt>
                <c:pt idx="1190">
                  <c:v>5.1402932876899992E-4</c:v>
                </c:pt>
                <c:pt idx="1191">
                  <c:v>5.2900780944099997E-4</c:v>
                </c:pt>
                <c:pt idx="1192">
                  <c:v>5.4519013291600001E-4</c:v>
                </c:pt>
                <c:pt idx="1193">
                  <c:v>5.6254805389100002E-4</c:v>
                </c:pt>
                <c:pt idx="1194">
                  <c:v>5.81155775358E-4</c:v>
                </c:pt>
                <c:pt idx="1195">
                  <c:v>6.0119400999200006E-4</c:v>
                </c:pt>
                <c:pt idx="1196">
                  <c:v>6.2270346999500001E-4</c:v>
                </c:pt>
                <c:pt idx="1197">
                  <c:v>6.4566080352399999E-4</c:v>
                </c:pt>
                <c:pt idx="1198">
                  <c:v>6.70203334466E-4</c:v>
                </c:pt>
                <c:pt idx="1199">
                  <c:v>6.9640197844099991E-4</c:v>
                </c:pt>
                <c:pt idx="1200">
                  <c:v>7.2444102052000002E-4</c:v>
                </c:pt>
                <c:pt idx="1201">
                  <c:v>7.5416430412600008E-4</c:v>
                </c:pt>
                <c:pt idx="1202">
                  <c:v>7.8564418588700008E-4</c:v>
                </c:pt>
                <c:pt idx="1203">
                  <c:v>8.1973113071300008E-4</c:v>
                </c:pt>
                <c:pt idx="1204">
                  <c:v>8.5609769522699999E-4</c:v>
                </c:pt>
                <c:pt idx="1205">
                  <c:v>8.9441943595600006E-4</c:v>
                </c:pt>
                <c:pt idx="1206">
                  <c:v>9.3514202037499989E-4</c:v>
                </c:pt>
                <c:pt idx="1207">
                  <c:v>9.7839968045599995E-4</c:v>
                </c:pt>
                <c:pt idx="1208">
                  <c:v>1.0242171930799999E-3</c:v>
                </c:pt>
                <c:pt idx="1209">
                  <c:v>1.0727458932199999E-3</c:v>
                </c:pt>
                <c:pt idx="1210">
                  <c:v>1.1240780028399999E-3</c:v>
                </c:pt>
                <c:pt idx="1211">
                  <c:v>1.17842924536E-3</c:v>
                </c:pt>
                <c:pt idx="1212">
                  <c:v>1.23581119073E-3</c:v>
                </c:pt>
                <c:pt idx="1213">
                  <c:v>1.29623195995E-3</c:v>
                </c:pt>
                <c:pt idx="1214">
                  <c:v>1.35992913714E-3</c:v>
                </c:pt>
                <c:pt idx="1215">
                  <c:v>1.4266491349700001E-3</c:v>
                </c:pt>
                <c:pt idx="1216">
                  <c:v>1.4968981983799999E-3</c:v>
                </c:pt>
                <c:pt idx="1217">
                  <c:v>1.5699483273900001E-3</c:v>
                </c:pt>
                <c:pt idx="1218">
                  <c:v>1.64688059727E-3</c:v>
                </c:pt>
                <c:pt idx="1219">
                  <c:v>1.7282488018999999E-3</c:v>
                </c:pt>
                <c:pt idx="1220">
                  <c:v>1.81256880023E-3</c:v>
                </c:pt>
                <c:pt idx="1221">
                  <c:v>1.9000679463099998E-3</c:v>
                </c:pt>
                <c:pt idx="1222">
                  <c:v>1.9909416861000001E-3</c:v>
                </c:pt>
                <c:pt idx="1223">
                  <c:v>2.0858131776E-3</c:v>
                </c:pt>
                <c:pt idx="1224">
                  <c:v>2.1842865430000001E-3</c:v>
                </c:pt>
                <c:pt idx="1225">
                  <c:v>2.2861900182399998E-3</c:v>
                </c:pt>
                <c:pt idx="1226">
                  <c:v>2.39133286239E-3</c:v>
                </c:pt>
                <c:pt idx="1227">
                  <c:v>2.4991957957199999E-3</c:v>
                </c:pt>
                <c:pt idx="1228">
                  <c:v>2.6100969972200003E-3</c:v>
                </c:pt>
                <c:pt idx="1229">
                  <c:v>2.7238700770699999E-3</c:v>
                </c:pt>
                <c:pt idx="1230">
                  <c:v>2.8401555254400001E-3</c:v>
                </c:pt>
                <c:pt idx="1231">
                  <c:v>2.9588215880700002E-3</c:v>
                </c:pt>
                <c:pt idx="1232">
                  <c:v>3.0795093066100002E-3</c:v>
                </c:pt>
                <c:pt idx="1233">
                  <c:v>3.2020263011599999E-3</c:v>
                </c:pt>
                <c:pt idx="1234">
                  <c:v>3.3261183537900002E-3</c:v>
                </c:pt>
                <c:pt idx="1235">
                  <c:v>3.4512227646699999E-3</c:v>
                </c:pt>
                <c:pt idx="1236">
                  <c:v>3.5771332616499995E-3</c:v>
                </c:pt>
                <c:pt idx="1237">
                  <c:v>3.7037448559100001E-3</c:v>
                </c:pt>
                <c:pt idx="1238">
                  <c:v>3.83056197596E-3</c:v>
                </c:pt>
                <c:pt idx="1239">
                  <c:v>3.9571717241499993E-3</c:v>
                </c:pt>
                <c:pt idx="1240">
                  <c:v>4.0833059258699993E-3</c:v>
                </c:pt>
                <c:pt idx="1241">
                  <c:v>4.2085155675800007E-3</c:v>
                </c:pt>
                <c:pt idx="1242">
                  <c:v>4.3325686050199996E-3</c:v>
                </c:pt>
                <c:pt idx="1243">
                  <c:v>4.45517621093E-3</c:v>
                </c:pt>
                <c:pt idx="1244">
                  <c:v>4.5759345950999999E-3</c:v>
                </c:pt>
                <c:pt idx="1245">
                  <c:v>4.6946474764599996E-3</c:v>
                </c:pt>
                <c:pt idx="1246">
                  <c:v>4.81099724925E-3</c:v>
                </c:pt>
                <c:pt idx="1247">
                  <c:v>4.9245689019300001E-3</c:v>
                </c:pt>
                <c:pt idx="1248">
                  <c:v>5.0353499025300001E-3</c:v>
                </c:pt>
                <c:pt idx="1249">
                  <c:v>5.1432427712499998E-3</c:v>
                </c:pt>
                <c:pt idx="1250">
                  <c:v>5.2478236543599998E-3</c:v>
                </c:pt>
                <c:pt idx="1251">
                  <c:v>5.3489682002399999E-3</c:v>
                </c:pt>
                <c:pt idx="1252">
                  <c:v>5.44659470919E-3</c:v>
                </c:pt>
                <c:pt idx="1253">
                  <c:v>5.5406881842599998E-3</c:v>
                </c:pt>
                <c:pt idx="1254">
                  <c:v>5.6311308111000003E-3</c:v>
                </c:pt>
                <c:pt idx="1255">
                  <c:v>5.7176938136700006E-3</c:v>
                </c:pt>
                <c:pt idx="1256">
                  <c:v>5.8005307360800007E-3</c:v>
                </c:pt>
                <c:pt idx="1257">
                  <c:v>5.8796599202800004E-3</c:v>
                </c:pt>
                <c:pt idx="1258">
                  <c:v>5.9549486100300003E-3</c:v>
                </c:pt>
                <c:pt idx="1259">
                  <c:v>6.0262360996799994E-3</c:v>
                </c:pt>
                <c:pt idx="1260">
                  <c:v>6.0938833557699999E-3</c:v>
                </c:pt>
                <c:pt idx="1261">
                  <c:v>6.1580788948200002E-3</c:v>
                </c:pt>
                <c:pt idx="1262">
                  <c:v>6.2186186032800001E-3</c:v>
                </c:pt>
                <c:pt idx="1263">
                  <c:v>6.27558640822E-3</c:v>
                </c:pt>
                <c:pt idx="1264">
                  <c:v>6.32918617241E-3</c:v>
                </c:pt>
                <c:pt idx="1265">
                  <c:v>6.3794187794599996E-3</c:v>
                </c:pt>
                <c:pt idx="1266">
                  <c:v>6.4263639146200004E-3</c:v>
                </c:pt>
                <c:pt idx="1267">
                  <c:v>6.4701138154899997E-3</c:v>
                </c:pt>
                <c:pt idx="1268">
                  <c:v>6.5108382001699992E-3</c:v>
                </c:pt>
                <c:pt idx="1269">
                  <c:v>6.5486405290199994E-3</c:v>
                </c:pt>
                <c:pt idx="1270">
                  <c:v>6.5835801764E-3</c:v>
                </c:pt>
                <c:pt idx="1271">
                  <c:v>6.6157788390099996E-3</c:v>
                </c:pt>
                <c:pt idx="1272">
                  <c:v>6.6453710525000006E-3</c:v>
                </c:pt>
                <c:pt idx="1273">
                  <c:v>6.6724412599399995E-3</c:v>
                </c:pt>
                <c:pt idx="1274">
                  <c:v>6.697079491709999E-3</c:v>
                </c:pt>
                <c:pt idx="1275">
                  <c:v>6.7194220093900001E-3</c:v>
                </c:pt>
                <c:pt idx="1276">
                  <c:v>6.7395374992399995E-3</c:v>
                </c:pt>
                <c:pt idx="1277">
                  <c:v>6.7575655798100005E-3</c:v>
                </c:pt>
                <c:pt idx="1278">
                  <c:v>6.7735025834900001E-3</c:v>
                </c:pt>
                <c:pt idx="1279">
                  <c:v>6.7876233883400004E-3</c:v>
                </c:pt>
                <c:pt idx="1280">
                  <c:v>6.7999182174599991E-3</c:v>
                </c:pt>
                <c:pt idx="1281">
                  <c:v>6.8103053713299997E-3</c:v>
                </c:pt>
                <c:pt idx="1282">
                  <c:v>6.8190020362899999E-3</c:v>
                </c:pt>
                <c:pt idx="1283">
                  <c:v>6.8261441292100005E-3</c:v>
                </c:pt>
                <c:pt idx="1284">
                  <c:v>6.8318029188699997E-3</c:v>
                </c:pt>
                <c:pt idx="1285">
                  <c:v>6.8360064550800001E-3</c:v>
                </c:pt>
                <c:pt idx="1286">
                  <c:v>6.83882593932E-3</c:v>
                </c:pt>
                <c:pt idx="1287">
                  <c:v>6.8403520554500006E-3</c:v>
                </c:pt>
                <c:pt idx="1288">
                  <c:v>6.8406033163599996E-3</c:v>
                </c:pt>
                <c:pt idx="1289">
                  <c:v>6.8396055377299998E-3</c:v>
                </c:pt>
                <c:pt idx="1290">
                  <c:v>6.8374657452500006E-3</c:v>
                </c:pt>
                <c:pt idx="1291">
                  <c:v>6.8343332328399996E-3</c:v>
                </c:pt>
                <c:pt idx="1292">
                  <c:v>6.8301637411699997E-3</c:v>
                </c:pt>
                <c:pt idx="1293">
                  <c:v>6.8249882600299999E-3</c:v>
                </c:pt>
                <c:pt idx="1294">
                  <c:v>6.8188844420799992E-3</c:v>
                </c:pt>
                <c:pt idx="1295">
                  <c:v>6.8119088137400001E-3</c:v>
                </c:pt>
                <c:pt idx="1296">
                  <c:v>6.8041005877900003E-3</c:v>
                </c:pt>
                <c:pt idx="1297">
                  <c:v>6.7954850790600003E-3</c:v>
                </c:pt>
                <c:pt idx="1298">
                  <c:v>6.7861192945699996E-3</c:v>
                </c:pt>
                <c:pt idx="1299">
                  <c:v>6.7760207625600002E-3</c:v>
                </c:pt>
                <c:pt idx="1300">
                  <c:v>6.7652312956500002E-3</c:v>
                </c:pt>
                <c:pt idx="1301">
                  <c:v>6.7536100308499998E-3</c:v>
                </c:pt>
                <c:pt idx="1302">
                  <c:v>6.7418032706999991E-3</c:v>
                </c:pt>
                <c:pt idx="1303">
                  <c:v>6.7291802828700004E-3</c:v>
                </c:pt>
                <c:pt idx="1304">
                  <c:v>6.7160178451899991E-3</c:v>
                </c:pt>
                <c:pt idx="1305">
                  <c:v>6.7022985599899994E-3</c:v>
                </c:pt>
                <c:pt idx="1306">
                  <c:v>6.6880833617199995E-3</c:v>
                </c:pt>
                <c:pt idx="1307">
                  <c:v>6.6733998203699994E-3</c:v>
                </c:pt>
                <c:pt idx="1308">
                  <c:v>6.6582552419699997E-3</c:v>
                </c:pt>
                <c:pt idx="1309">
                  <c:v>6.6426572707700008E-3</c:v>
                </c:pt>
                <c:pt idx="1310">
                  <c:v>6.6266500351800008E-3</c:v>
                </c:pt>
                <c:pt idx="1311">
                  <c:v>6.6102909552499993E-3</c:v>
                </c:pt>
                <c:pt idx="1312">
                  <c:v>6.5935696093000007E-3</c:v>
                </c:pt>
                <c:pt idx="1313">
                  <c:v>6.5764967838599997E-3</c:v>
                </c:pt>
                <c:pt idx="1314">
                  <c:v>6.5590886338800008E-3</c:v>
                </c:pt>
                <c:pt idx="1315">
                  <c:v>6.5413903254900006E-3</c:v>
                </c:pt>
                <c:pt idx="1316">
                  <c:v>6.52340589871E-3</c:v>
                </c:pt>
                <c:pt idx="1317">
                  <c:v>6.5051402679299998E-3</c:v>
                </c:pt>
                <c:pt idx="1318">
                  <c:v>6.4866200218600002E-3</c:v>
                </c:pt>
                <c:pt idx="1319">
                  <c:v>6.4678519578199997E-3</c:v>
                </c:pt>
                <c:pt idx="1320">
                  <c:v>6.4488582195800009E-3</c:v>
                </c:pt>
                <c:pt idx="1321">
                  <c:v>6.4296444063099995E-3</c:v>
                </c:pt>
                <c:pt idx="1322">
                  <c:v>6.4102283484500002E-3</c:v>
                </c:pt>
                <c:pt idx="1323">
                  <c:v>6.39062576451E-3</c:v>
                </c:pt>
                <c:pt idx="1324">
                  <c:v>6.37083865624E-3</c:v>
                </c:pt>
                <c:pt idx="1325">
                  <c:v>6.3509145282699998E-3</c:v>
                </c:pt>
                <c:pt idx="1326">
                  <c:v>6.3308438110499998E-3</c:v>
                </c:pt>
                <c:pt idx="1327">
                  <c:v>6.3105822484100004E-3</c:v>
                </c:pt>
                <c:pt idx="1328">
                  <c:v>6.2901878921499997E-3</c:v>
                </c:pt>
                <c:pt idx="1329">
                  <c:v>6.26969033098E-3</c:v>
                </c:pt>
                <c:pt idx="1330">
                  <c:v>6.2490780202000005E-3</c:v>
                </c:pt>
                <c:pt idx="1331">
                  <c:v>6.2283609394899993E-3</c:v>
                </c:pt>
                <c:pt idx="1332">
                  <c:v>6.2075468282800006E-3</c:v>
                </c:pt>
                <c:pt idx="1333">
                  <c:v>6.1866555585800001E-3</c:v>
                </c:pt>
                <c:pt idx="1334">
                  <c:v>6.1656846942599996E-3</c:v>
                </c:pt>
                <c:pt idx="1335">
                  <c:v>6.14463682802E-3</c:v>
                </c:pt>
                <c:pt idx="1336">
                  <c:v>6.1235235036099997E-3</c:v>
                </c:pt>
                <c:pt idx="1337">
                  <c:v>6.1023532670700003E-3</c:v>
                </c:pt>
                <c:pt idx="1338">
                  <c:v>6.0811338004500004E-3</c:v>
                </c:pt>
                <c:pt idx="1339">
                  <c:v>6.0598713729200001E-3</c:v>
                </c:pt>
                <c:pt idx="1340">
                  <c:v>6.0385733169100002E-3</c:v>
                </c:pt>
                <c:pt idx="1341">
                  <c:v>6.0172453062000003E-3</c:v>
                </c:pt>
                <c:pt idx="1342">
                  <c:v>5.9958922724599999E-3</c:v>
                </c:pt>
                <c:pt idx="1343">
                  <c:v>5.9745189335900003E-3</c:v>
                </c:pt>
                <c:pt idx="1344">
                  <c:v>5.9531323963500004E-3</c:v>
                </c:pt>
                <c:pt idx="1345">
                  <c:v>5.93173713543E-3</c:v>
                </c:pt>
                <c:pt idx="1346">
                  <c:v>5.9103380764400004E-3</c:v>
                </c:pt>
                <c:pt idx="1347">
                  <c:v>5.8889369737999998E-3</c:v>
                </c:pt>
                <c:pt idx="1348">
                  <c:v>5.8675408471200001E-3</c:v>
                </c:pt>
                <c:pt idx="1349">
                  <c:v>5.8461576368599999E-3</c:v>
                </c:pt>
                <c:pt idx="1350">
                  <c:v>5.8247870381000003E-3</c:v>
                </c:pt>
                <c:pt idx="1351">
                  <c:v>5.8034339970000001E-3</c:v>
                </c:pt>
                <c:pt idx="1352">
                  <c:v>5.7821027668500001E-3</c:v>
                </c:pt>
                <c:pt idx="1353">
                  <c:v>5.76079663444E-3</c:v>
                </c:pt>
                <c:pt idx="1354">
                  <c:v>5.73951890794E-3</c:v>
                </c:pt>
                <c:pt idx="1355">
                  <c:v>5.7182734329E-3</c:v>
                </c:pt>
                <c:pt idx="1356">
                  <c:v>5.69706349443E-3</c:v>
                </c:pt>
                <c:pt idx="1357">
                  <c:v>5.6758919572800007E-3</c:v>
                </c:pt>
                <c:pt idx="1358">
                  <c:v>5.6547617566400001E-3</c:v>
                </c:pt>
                <c:pt idx="1359">
                  <c:v>5.6336750577200001E-3</c:v>
                </c:pt>
                <c:pt idx="1360">
                  <c:v>5.6126350330300001E-3</c:v>
                </c:pt>
                <c:pt idx="1361">
                  <c:v>5.5916450623899995E-3</c:v>
                </c:pt>
                <c:pt idx="1362">
                  <c:v>5.5707067717100005E-3</c:v>
                </c:pt>
                <c:pt idx="1363">
                  <c:v>5.5498237985199999E-3</c:v>
                </c:pt>
                <c:pt idx="1364">
                  <c:v>5.5289968781000003E-3</c:v>
                </c:pt>
                <c:pt idx="1365">
                  <c:v>5.5082277210900003E-3</c:v>
                </c:pt>
                <c:pt idx="1366">
                  <c:v>5.48751952164E-3</c:v>
                </c:pt>
                <c:pt idx="1367">
                  <c:v>5.4668735762200002E-3</c:v>
                </c:pt>
                <c:pt idx="1368">
                  <c:v>5.4462920804900002E-3</c:v>
                </c:pt>
                <c:pt idx="1369">
                  <c:v>5.4257763694399996E-3</c:v>
                </c:pt>
                <c:pt idx="1370">
                  <c:v>5.40532822586E-3</c:v>
                </c:pt>
                <c:pt idx="1371">
                  <c:v>5.3849490932099996E-3</c:v>
                </c:pt>
                <c:pt idx="1372">
                  <c:v>5.3646407960899999E-3</c:v>
                </c:pt>
                <c:pt idx="1373">
                  <c:v>5.3444045900299993E-3</c:v>
                </c:pt>
                <c:pt idx="1374">
                  <c:v>5.3242417093299996E-3</c:v>
                </c:pt>
                <c:pt idx="1375">
                  <c:v>5.30415657885E-3</c:v>
                </c:pt>
                <c:pt idx="1376">
                  <c:v>5.2841460869000002E-3</c:v>
                </c:pt>
                <c:pt idx="1377">
                  <c:v>5.2642121735999997E-3</c:v>
                </c:pt>
                <c:pt idx="1378">
                  <c:v>5.2443579469200006E-3</c:v>
                </c:pt>
                <c:pt idx="1379">
                  <c:v>5.2245797127400007E-3</c:v>
                </c:pt>
                <c:pt idx="1380">
                  <c:v>5.2048826397100003E-3</c:v>
                </c:pt>
                <c:pt idx="1381">
                  <c:v>5.1852670196800002E-3</c:v>
                </c:pt>
                <c:pt idx="1382">
                  <c:v>5.1657320187800003E-3</c:v>
                </c:pt>
                <c:pt idx="1383">
                  <c:v>5.1462807453900002E-3</c:v>
                </c:pt>
                <c:pt idx="1384">
                  <c:v>5.1269131408799998E-3</c:v>
                </c:pt>
                <c:pt idx="1385">
                  <c:v>5.1076290440999995E-3</c:v>
                </c:pt>
                <c:pt idx="1386">
                  <c:v>5.0884304186700003E-3</c:v>
                </c:pt>
                <c:pt idx="1387">
                  <c:v>5.0693150216400001E-3</c:v>
                </c:pt>
                <c:pt idx="1388">
                  <c:v>5.05028513201E-3</c:v>
                </c:pt>
                <c:pt idx="1389">
                  <c:v>5.0313425049600003E-3</c:v>
                </c:pt>
                <c:pt idx="1390">
                  <c:v>5.0124851244799998E-3</c:v>
                </c:pt>
                <c:pt idx="1391">
                  <c:v>4.9937171287799996E-3</c:v>
                </c:pt>
                <c:pt idx="1392">
                  <c:v>4.9750362737700001E-3</c:v>
                </c:pt>
                <c:pt idx="1393">
                  <c:v>4.9564418638000001E-3</c:v>
                </c:pt>
                <c:pt idx="1394">
                  <c:v>4.93793491774E-3</c:v>
                </c:pt>
                <c:pt idx="1395">
                  <c:v>4.9195159076600003E-3</c:v>
                </c:pt>
                <c:pt idx="1396">
                  <c:v>4.9011857393600001E-3</c:v>
                </c:pt>
                <c:pt idx="1397">
                  <c:v>4.88294012312E-3</c:v>
                </c:pt>
                <c:pt idx="1398">
                  <c:v>4.8647868518700002E-3</c:v>
                </c:pt>
                <c:pt idx="1399">
                  <c:v>4.8467224833400003E-3</c:v>
                </c:pt>
                <c:pt idx="1400">
                  <c:v>4.8287399851199998E-3</c:v>
                </c:pt>
                <c:pt idx="1401">
                  <c:v>4.8108587594399999E-3</c:v>
                </c:pt>
                <c:pt idx="1402">
                  <c:v>4.7930709321999995E-3</c:v>
                </c:pt>
                <c:pt idx="1403">
                  <c:v>4.7753587477499995E-3</c:v>
                </c:pt>
                <c:pt idx="1404">
                  <c:v>4.7577313290199999E-3</c:v>
                </c:pt>
                <c:pt idx="1405">
                  <c:v>4.7402042260600002E-3</c:v>
                </c:pt>
                <c:pt idx="1406">
                  <c:v>4.7227697404799993E-3</c:v>
                </c:pt>
                <c:pt idx="1407">
                  <c:v>4.7054116446099995E-3</c:v>
                </c:pt>
                <c:pt idx="1408">
                  <c:v>4.6881394350000005E-3</c:v>
                </c:pt>
                <c:pt idx="1409">
                  <c:v>4.67097329743E-3</c:v>
                </c:pt>
                <c:pt idx="1410">
                  <c:v>4.6538971242599996E-3</c:v>
                </c:pt>
                <c:pt idx="1411">
                  <c:v>4.6368971775E-3</c:v>
                </c:pt>
                <c:pt idx="1412">
                  <c:v>4.6199862720400003E-3</c:v>
                </c:pt>
                <c:pt idx="1413">
                  <c:v>4.6031653820899996E-3</c:v>
                </c:pt>
                <c:pt idx="1414">
                  <c:v>4.5864317866399999E-3</c:v>
                </c:pt>
                <c:pt idx="1415">
                  <c:v>4.5697855737700001E-3</c:v>
                </c:pt>
                <c:pt idx="1416">
                  <c:v>4.5532271042799995E-3</c:v>
                </c:pt>
                <c:pt idx="1417">
                  <c:v>4.5367554943899994E-3</c:v>
                </c:pt>
                <c:pt idx="1418">
                  <c:v>4.5203698686499998E-3</c:v>
                </c:pt>
                <c:pt idx="1419">
                  <c:v>4.50406943062E-3</c:v>
                </c:pt>
                <c:pt idx="1420">
                  <c:v>4.4878560497000003E-3</c:v>
                </c:pt>
                <c:pt idx="1421">
                  <c:v>4.4717259394800001E-3</c:v>
                </c:pt>
                <c:pt idx="1422">
                  <c:v>4.45568212578E-3</c:v>
                </c:pt>
                <c:pt idx="1423">
                  <c:v>4.4397281509899996E-3</c:v>
                </c:pt>
                <c:pt idx="1424">
                  <c:v>4.4238593946800001E-3</c:v>
                </c:pt>
                <c:pt idx="1425">
                  <c:v>4.4080649863899998E-3</c:v>
                </c:pt>
                <c:pt idx="1426">
                  <c:v>4.3923570530500005E-3</c:v>
                </c:pt>
                <c:pt idx="1427">
                  <c:v>4.3767479350299999E-3</c:v>
                </c:pt>
                <c:pt idx="1428">
                  <c:v>4.3612172547100002E-3</c:v>
                </c:pt>
                <c:pt idx="1429">
                  <c:v>4.3457639901199998E-3</c:v>
                </c:pt>
                <c:pt idx="1430">
                  <c:v>4.3303969930199998E-3</c:v>
                </c:pt>
                <c:pt idx="1431">
                  <c:v>4.31510937053E-3</c:v>
                </c:pt>
                <c:pt idx="1432">
                  <c:v>4.2999037899900004E-3</c:v>
                </c:pt>
                <c:pt idx="1433">
                  <c:v>4.2847807720200002E-3</c:v>
                </c:pt>
                <c:pt idx="1434">
                  <c:v>4.2697383070900005E-3</c:v>
                </c:pt>
                <c:pt idx="1435">
                  <c:v>4.2547780715400003E-3</c:v>
                </c:pt>
                <c:pt idx="1436">
                  <c:v>4.2398989356699996E-3</c:v>
                </c:pt>
                <c:pt idx="1437">
                  <c:v>4.2251011132199996E-3</c:v>
                </c:pt>
                <c:pt idx="1438">
                  <c:v>4.21038081004E-3</c:v>
                </c:pt>
                <c:pt idx="1439">
                  <c:v>4.1957349672400003E-3</c:v>
                </c:pt>
                <c:pt idx="1440">
                  <c:v>4.1811719086799993E-3</c:v>
                </c:pt>
                <c:pt idx="1441">
                  <c:v>4.1666927339699998E-3</c:v>
                </c:pt>
                <c:pt idx="1442">
                  <c:v>4.1522878671799998E-3</c:v>
                </c:pt>
                <c:pt idx="1443">
                  <c:v>4.1379577490299998E-3</c:v>
                </c:pt>
                <c:pt idx="1444">
                  <c:v>4.1237055654899995E-3</c:v>
                </c:pt>
                <c:pt idx="1445">
                  <c:v>4.1095330917699999E-3</c:v>
                </c:pt>
                <c:pt idx="1446">
                  <c:v>4.0954366826599998E-3</c:v>
                </c:pt>
                <c:pt idx="1447">
                  <c:v>4.0814126586900005E-3</c:v>
                </c:pt>
                <c:pt idx="1448">
                  <c:v>4.0674642433000006E-3</c:v>
                </c:pt>
                <c:pt idx="1449">
                  <c:v>4.0535925751900006E-3</c:v>
                </c:pt>
                <c:pt idx="1450">
                  <c:v>4.0397963377499999E-3</c:v>
                </c:pt>
                <c:pt idx="1451">
                  <c:v>4.02607174314E-3</c:v>
                </c:pt>
                <c:pt idx="1452">
                  <c:v>4.0124202785300003E-3</c:v>
                </c:pt>
                <c:pt idx="1453">
                  <c:v>3.9988435777099998E-3</c:v>
                </c:pt>
                <c:pt idx="1454">
                  <c:v>3.9853385981399999E-3</c:v>
                </c:pt>
                <c:pt idx="1455">
                  <c:v>3.9719072848899998E-3</c:v>
                </c:pt>
                <c:pt idx="1456">
                  <c:v>3.9585469483799998E-3</c:v>
                </c:pt>
                <c:pt idx="1457">
                  <c:v>3.9452577006700001E-3</c:v>
                </c:pt>
                <c:pt idx="1458">
                  <c:v>3.9320411680600006E-3</c:v>
                </c:pt>
                <c:pt idx="1459">
                  <c:v>3.9188917625499996E-3</c:v>
                </c:pt>
                <c:pt idx="1460">
                  <c:v>3.9058119807700003E-3</c:v>
                </c:pt>
                <c:pt idx="1461">
                  <c:v>3.89280320062E-3</c:v>
                </c:pt>
                <c:pt idx="1462">
                  <c:v>3.8798637290400001E-3</c:v>
                </c:pt>
                <c:pt idx="1463">
                  <c:v>3.8669908180799998E-3</c:v>
                </c:pt>
                <c:pt idx="1464">
                  <c:v>3.854187711E-3</c:v>
                </c:pt>
                <c:pt idx="1465">
                  <c:v>3.8414516344900001E-3</c:v>
                </c:pt>
                <c:pt idx="1466">
                  <c:v>3.8287821341600001E-3</c:v>
                </c:pt>
                <c:pt idx="1467">
                  <c:v>3.81618291499E-3</c:v>
                </c:pt>
                <c:pt idx="1468">
                  <c:v>3.8036495204900002E-3</c:v>
                </c:pt>
                <c:pt idx="1469">
                  <c:v>3.79118073049E-3</c:v>
                </c:pt>
                <c:pt idx="1470">
                  <c:v>3.7787773987100004E-3</c:v>
                </c:pt>
                <c:pt idx="1471">
                  <c:v>3.7664411174999999E-3</c:v>
                </c:pt>
                <c:pt idx="1472">
                  <c:v>3.7541681840099995E-3</c:v>
                </c:pt>
                <c:pt idx="1473">
                  <c:v>3.7419597244999999E-3</c:v>
                </c:pt>
                <c:pt idx="1474">
                  <c:v>3.7298154226000002E-3</c:v>
                </c:pt>
                <c:pt idx="1475">
                  <c:v>3.7177325884299997E-3</c:v>
                </c:pt>
                <c:pt idx="1476">
                  <c:v>3.7057127378700002E-3</c:v>
                </c:pt>
                <c:pt idx="1477">
                  <c:v>3.6937569545800004E-3</c:v>
                </c:pt>
                <c:pt idx="1478">
                  <c:v>3.68186298982E-3</c:v>
                </c:pt>
                <c:pt idx="1479">
                  <c:v>3.67003231315E-3</c:v>
                </c:pt>
                <c:pt idx="1480">
                  <c:v>3.6582623427599999E-3</c:v>
                </c:pt>
                <c:pt idx="1481">
                  <c:v>3.64655019936E-3</c:v>
                </c:pt>
                <c:pt idx="1482">
                  <c:v>3.6349002806100005E-3</c:v>
                </c:pt>
                <c:pt idx="1483">
                  <c:v>3.6233106756500002E-3</c:v>
                </c:pt>
                <c:pt idx="1484">
                  <c:v>3.6117790151199997E-3</c:v>
                </c:pt>
                <c:pt idx="1485">
                  <c:v>3.60030734523E-3</c:v>
                </c:pt>
                <c:pt idx="1486">
                  <c:v>3.5888953934299999E-3</c:v>
                </c:pt>
                <c:pt idx="1487">
                  <c:v>3.5775409010600002E-3</c:v>
                </c:pt>
                <c:pt idx="1488">
                  <c:v>3.5662440640600005E-3</c:v>
                </c:pt>
                <c:pt idx="1489">
                  <c:v>3.5550062661600002E-3</c:v>
                </c:pt>
                <c:pt idx="1490">
                  <c:v>3.5438252967899997E-3</c:v>
                </c:pt>
                <c:pt idx="1491">
                  <c:v>3.53270111047E-3</c:v>
                </c:pt>
                <c:pt idx="1492">
                  <c:v>3.52163331059E-3</c:v>
                </c:pt>
                <c:pt idx="1493">
                  <c:v>3.5106213873E-3</c:v>
                </c:pt>
                <c:pt idx="1494">
                  <c:v>3.4996656751700001E-3</c:v>
                </c:pt>
                <c:pt idx="1495">
                  <c:v>3.4887645659100004E-3</c:v>
                </c:pt>
                <c:pt idx="1496">
                  <c:v>3.4779183732299998E-3</c:v>
                </c:pt>
                <c:pt idx="1497">
                  <c:v>3.4671280639300001E-3</c:v>
                </c:pt>
                <c:pt idx="1498">
                  <c:v>3.4563911380800002E-3</c:v>
                </c:pt>
                <c:pt idx="1499">
                  <c:v>3.44570667705E-3</c:v>
                </c:pt>
                <c:pt idx="1500">
                  <c:v>3.43507587919E-3</c:v>
                </c:pt>
                <c:pt idx="1501">
                  <c:v>3.4244981511299998E-3</c:v>
                </c:pt>
                <c:pt idx="1502">
                  <c:v>3.41397367431E-3</c:v>
                </c:pt>
                <c:pt idx="1503">
                  <c:v>3.4034981577099996E-3</c:v>
                </c:pt>
                <c:pt idx="1504">
                  <c:v>3.39307415582E-3</c:v>
                </c:pt>
                <c:pt idx="1505">
                  <c:v>3.3827061840500001E-3</c:v>
                </c:pt>
                <c:pt idx="1506">
                  <c:v>3.3723906463499998E-3</c:v>
                </c:pt>
                <c:pt idx="1507">
                  <c:v>3.3621279942400001E-3</c:v>
                </c:pt>
                <c:pt idx="1508">
                  <c:v>3.3519140006100004E-3</c:v>
                </c:pt>
                <c:pt idx="1509">
                  <c:v>3.3417479913100002E-3</c:v>
                </c:pt>
                <c:pt idx="1510">
                  <c:v>3.3316327125100004E-3</c:v>
                </c:pt>
                <c:pt idx="1511">
                  <c:v>3.32156425078E-3</c:v>
                </c:pt>
                <c:pt idx="1512">
                  <c:v>3.3115445390200001E-3</c:v>
                </c:pt>
                <c:pt idx="1513">
                  <c:v>3.3015762860300001E-3</c:v>
                </c:pt>
                <c:pt idx="1514">
                  <c:v>3.2916570946299999E-3</c:v>
                </c:pt>
                <c:pt idx="1515">
                  <c:v>3.28178508664E-3</c:v>
                </c:pt>
                <c:pt idx="1516">
                  <c:v>3.2719604750400004E-3</c:v>
                </c:pt>
                <c:pt idx="1517">
                  <c:v>3.2621829521400003E-3</c:v>
                </c:pt>
                <c:pt idx="1518">
                  <c:v>3.2524525815600001E-3</c:v>
                </c:pt>
                <c:pt idx="1519">
                  <c:v>3.2427683556600002E-3</c:v>
                </c:pt>
                <c:pt idx="1520">
                  <c:v>3.2331305858199996E-3</c:v>
                </c:pt>
                <c:pt idx="1521">
                  <c:v>3.2235402689300002E-3</c:v>
                </c:pt>
                <c:pt idx="1522">
                  <c:v>3.2139956829200004E-3</c:v>
                </c:pt>
                <c:pt idx="1523">
                  <c:v>3.2044956069100005E-3</c:v>
                </c:pt>
                <c:pt idx="1524">
                  <c:v>3.19504058353E-3</c:v>
                </c:pt>
                <c:pt idx="1525">
                  <c:v>3.1856299317300002E-3</c:v>
                </c:pt>
                <c:pt idx="1526">
                  <c:v>3.1762642200500002E-3</c:v>
                </c:pt>
                <c:pt idx="1527">
                  <c:v>3.1669441503400001E-3</c:v>
                </c:pt>
                <c:pt idx="1528">
                  <c:v>3.1576680105299998E-3</c:v>
                </c:pt>
                <c:pt idx="1529">
                  <c:v>3.1484353640900001E-3</c:v>
                </c:pt>
                <c:pt idx="1530">
                  <c:v>3.1392455761899999E-3</c:v>
                </c:pt>
                <c:pt idx="1531">
                  <c:v>3.1300982572399997E-3</c:v>
                </c:pt>
                <c:pt idx="1532">
                  <c:v>3.1209937636500003E-3</c:v>
                </c:pt>
                <c:pt idx="1533">
                  <c:v>3.1119328738399999E-3</c:v>
                </c:pt>
                <c:pt idx="1534">
                  <c:v>3.1029137765000003E-3</c:v>
                </c:pt>
                <c:pt idx="1535">
                  <c:v>3.0939363229800002E-3</c:v>
                </c:pt>
                <c:pt idx="1536">
                  <c:v>3.08500070648E-3</c:v>
                </c:pt>
                <c:pt idx="1537">
                  <c:v>3.0761074161399999E-3</c:v>
                </c:pt>
                <c:pt idx="1538">
                  <c:v>3.0672550301100001E-3</c:v>
                </c:pt>
                <c:pt idx="1539">
                  <c:v>3.0584418041999998E-3</c:v>
                </c:pt>
                <c:pt idx="1540">
                  <c:v>3.0496697420899998E-3</c:v>
                </c:pt>
                <c:pt idx="1541">
                  <c:v>3.0409382377899999E-3</c:v>
                </c:pt>
                <c:pt idx="1542">
                  <c:v>3.0322464215600002E-3</c:v>
                </c:pt>
                <c:pt idx="1543">
                  <c:v>3.0235947404000001E-3</c:v>
                </c:pt>
                <c:pt idx="1544">
                  <c:v>3.01498277373E-3</c:v>
                </c:pt>
                <c:pt idx="1545">
                  <c:v>3.0064087682099999E-3</c:v>
                </c:pt>
                <c:pt idx="1546">
                  <c:v>2.99787435298E-3</c:v>
                </c:pt>
                <c:pt idx="1547">
                  <c:v>2.9893784964099999E-3</c:v>
                </c:pt>
                <c:pt idx="1548">
                  <c:v>2.98092028897E-3</c:v>
                </c:pt>
                <c:pt idx="1549">
                  <c:v>2.9725007965300003E-3</c:v>
                </c:pt>
                <c:pt idx="1550">
                  <c:v>2.9641192640000001E-3</c:v>
                </c:pt>
                <c:pt idx="1551">
                  <c:v>2.9557743039500001E-3</c:v>
                </c:pt>
                <c:pt idx="1552">
                  <c:v>2.9474673018600002E-3</c:v>
                </c:pt>
                <c:pt idx="1553">
                  <c:v>2.9391998318499999E-3</c:v>
                </c:pt>
                <c:pt idx="1554">
                  <c:v>2.9309681605299998E-3</c:v>
                </c:pt>
                <c:pt idx="1555">
                  <c:v>2.9227722952E-3</c:v>
                </c:pt>
                <c:pt idx="1556">
                  <c:v>2.9146128630599998E-3</c:v>
                </c:pt>
                <c:pt idx="1557">
                  <c:v>2.9064895263700001E-3</c:v>
                </c:pt>
                <c:pt idx="1558">
                  <c:v>2.8984025812799998E-3</c:v>
                </c:pt>
                <c:pt idx="1559">
                  <c:v>2.8903507735200001E-3</c:v>
                </c:pt>
                <c:pt idx="1560">
                  <c:v>2.8823336739599997E-3</c:v>
                </c:pt>
                <c:pt idx="1561">
                  <c:v>2.87435317815E-3</c:v>
                </c:pt>
                <c:pt idx="1562">
                  <c:v>2.86640828638E-3</c:v>
                </c:pt>
                <c:pt idx="1563">
                  <c:v>2.8584967891400002E-3</c:v>
                </c:pt>
                <c:pt idx="1564">
                  <c:v>2.8506198193700002E-3</c:v>
                </c:pt>
                <c:pt idx="1565">
                  <c:v>2.8427775652800002E-3</c:v>
                </c:pt>
                <c:pt idx="1566">
                  <c:v>2.8349695860699999E-3</c:v>
                </c:pt>
                <c:pt idx="1567">
                  <c:v>2.8271950775899998E-3</c:v>
                </c:pt>
                <c:pt idx="1568">
                  <c:v>2.8194544600299997E-3</c:v>
                </c:pt>
                <c:pt idx="1569">
                  <c:v>2.8117478004199997E-3</c:v>
                </c:pt>
                <c:pt idx="1570">
                  <c:v>2.8040740278100001E-3</c:v>
                </c:pt>
                <c:pt idx="1571">
                  <c:v>2.7964332229199998E-3</c:v>
                </c:pt>
                <c:pt idx="1572">
                  <c:v>2.78882557067E-3</c:v>
                </c:pt>
                <c:pt idx="1573">
                  <c:v>2.7812497496199997E-3</c:v>
                </c:pt>
                <c:pt idx="1574">
                  <c:v>2.7737059478300003E-3</c:v>
                </c:pt>
                <c:pt idx="1575">
                  <c:v>2.7661952932300001E-3</c:v>
                </c:pt>
                <c:pt idx="1576">
                  <c:v>2.7587168716099999E-3</c:v>
                </c:pt>
                <c:pt idx="1577">
                  <c:v>2.75127052431E-3</c:v>
                </c:pt>
                <c:pt idx="1578">
                  <c:v>2.7438554050900001E-3</c:v>
                </c:pt>
                <c:pt idx="1579">
                  <c:v>2.73647105126E-3</c:v>
                </c:pt>
                <c:pt idx="1580">
                  <c:v>2.72911821365E-3</c:v>
                </c:pt>
                <c:pt idx="1581">
                  <c:v>2.72179651221E-3</c:v>
                </c:pt>
                <c:pt idx="1582">
                  <c:v>2.71450520516E-3</c:v>
                </c:pt>
                <c:pt idx="1583">
                  <c:v>2.7072441008599997E-3</c:v>
                </c:pt>
                <c:pt idx="1584">
                  <c:v>2.7000139062300001E-3</c:v>
                </c:pt>
                <c:pt idx="1585">
                  <c:v>2.6928136521400001E-3</c:v>
                </c:pt>
                <c:pt idx="1586">
                  <c:v>2.68564331615E-3</c:v>
                </c:pt>
                <c:pt idx="1587">
                  <c:v>2.67850171302E-3</c:v>
                </c:pt>
                <c:pt idx="1588">
                  <c:v>2.6713903290600002E-3</c:v>
                </c:pt>
                <c:pt idx="1589">
                  <c:v>2.6643089494699998E-3</c:v>
                </c:pt>
                <c:pt idx="1590">
                  <c:v>2.65725600431E-3</c:v>
                </c:pt>
                <c:pt idx="1591">
                  <c:v>2.65023497507E-3</c:v>
                </c:pt>
                <c:pt idx="1592">
                  <c:v>2.64324185708E-3</c:v>
                </c:pt>
                <c:pt idx="1593">
                  <c:v>2.6362769387200001E-3</c:v>
                </c:pt>
                <c:pt idx="1594">
                  <c:v>2.6293410450500001E-3</c:v>
                </c:pt>
                <c:pt idx="1595">
                  <c:v>2.6224330779399999E-3</c:v>
                </c:pt>
                <c:pt idx="1596">
                  <c:v>2.6155533337400001E-3</c:v>
                </c:pt>
                <c:pt idx="1597">
                  <c:v>2.60870147337E-3</c:v>
                </c:pt>
                <c:pt idx="1598">
                  <c:v>2.6018778205800001E-3</c:v>
                </c:pt>
                <c:pt idx="1599">
                  <c:v>2.59507956577E-3</c:v>
                </c:pt>
                <c:pt idx="1600">
                  <c:v>2.5883096466700001E-3</c:v>
                </c:pt>
                <c:pt idx="1601">
                  <c:v>2.5815665746099998E-3</c:v>
                </c:pt>
                <c:pt idx="1602">
                  <c:v>2.5748504972E-3</c:v>
                </c:pt>
                <c:pt idx="1603">
                  <c:v>2.5681623105300003E-3</c:v>
                </c:pt>
                <c:pt idx="1604">
                  <c:v>2.56150253383E-3</c:v>
                </c:pt>
                <c:pt idx="1605">
                  <c:v>2.5548699381900001E-3</c:v>
                </c:pt>
                <c:pt idx="1606">
                  <c:v>2.54826452362E-3</c:v>
                </c:pt>
                <c:pt idx="1607">
                  <c:v>2.5416847666700003E-3</c:v>
                </c:pt>
                <c:pt idx="1608">
                  <c:v>2.5351295364399997E-3</c:v>
                </c:pt>
                <c:pt idx="1609">
                  <c:v>2.5285999938400002E-3</c:v>
                </c:pt>
                <c:pt idx="1610">
                  <c:v>2.5220961388700003E-3</c:v>
                </c:pt>
                <c:pt idx="1611">
                  <c:v>2.5156179715399999E-3</c:v>
                </c:pt>
                <c:pt idx="1612">
                  <c:v>2.5091654918500002E-3</c:v>
                </c:pt>
                <c:pt idx="1613">
                  <c:v>2.50273952014E-3</c:v>
                </c:pt>
                <c:pt idx="1614">
                  <c:v>2.4963390020500001E-3</c:v>
                </c:pt>
                <c:pt idx="1615">
                  <c:v>2.48996347076E-3</c:v>
                </c:pt>
                <c:pt idx="1616">
                  <c:v>2.48361292627E-3</c:v>
                </c:pt>
                <c:pt idx="1617">
                  <c:v>2.4772873685800002E-3</c:v>
                </c:pt>
                <c:pt idx="1618">
                  <c:v>2.4709867976900001E-3</c:v>
                </c:pt>
                <c:pt idx="1619">
                  <c:v>2.4647112135899999E-3</c:v>
                </c:pt>
                <c:pt idx="1620">
                  <c:v>2.4584606162899999E-3</c:v>
                </c:pt>
                <c:pt idx="1621">
                  <c:v>2.4522350057999999E-3</c:v>
                </c:pt>
                <c:pt idx="1622">
                  <c:v>2.44602930399E-3</c:v>
                </c:pt>
                <c:pt idx="1623">
                  <c:v>2.4398465968099997E-3</c:v>
                </c:pt>
                <c:pt idx="1624">
                  <c:v>2.4336872072099999E-3</c:v>
                </c:pt>
                <c:pt idx="1625">
                  <c:v>2.4275511352000001E-3</c:v>
                </c:pt>
                <c:pt idx="1626">
                  <c:v>2.4214383807899999E-3</c:v>
                </c:pt>
                <c:pt idx="1627">
                  <c:v>2.4153489439600003E-3</c:v>
                </c:pt>
                <c:pt idx="1628">
                  <c:v>2.4092828247200002E-3</c:v>
                </c:pt>
                <c:pt idx="1629">
                  <c:v>2.4032400230800002E-3</c:v>
                </c:pt>
                <c:pt idx="1630">
                  <c:v>2.3972205390199999E-3</c:v>
                </c:pt>
                <c:pt idx="1631">
                  <c:v>2.3912243725500004E-3</c:v>
                </c:pt>
                <c:pt idx="1632">
                  <c:v>2.3852515236699998E-3</c:v>
                </c:pt>
                <c:pt idx="1633">
                  <c:v>2.3793019923800001E-3</c:v>
                </c:pt>
                <c:pt idx="1634">
                  <c:v>2.3733757786799999E-3</c:v>
                </c:pt>
                <c:pt idx="1635">
                  <c:v>2.36747605017E-3</c:v>
                </c:pt>
                <c:pt idx="1636">
                  <c:v>2.3615988721200003E-3</c:v>
                </c:pt>
                <c:pt idx="1637">
                  <c:v>2.3557420901200001E-3</c:v>
                </c:pt>
                <c:pt idx="1638">
                  <c:v>2.3499057042000002E-3</c:v>
                </c:pt>
                <c:pt idx="1639">
                  <c:v>2.3440897143400001E-3</c:v>
                </c:pt>
                <c:pt idx="1640">
                  <c:v>2.3382941205400002E-3</c:v>
                </c:pt>
                <c:pt idx="1641">
                  <c:v>2.3325189228100003E-3</c:v>
                </c:pt>
                <c:pt idx="1642">
                  <c:v>2.32676412115E-3</c:v>
                </c:pt>
                <c:pt idx="1643">
                  <c:v>2.32102971555E-3</c:v>
                </c:pt>
                <c:pt idx="1644">
                  <c:v>2.3153157060200004E-3</c:v>
                </c:pt>
                <c:pt idx="1645">
                  <c:v>2.3096220925500001E-3</c:v>
                </c:pt>
                <c:pt idx="1646">
                  <c:v>2.3039488751499999E-3</c:v>
                </c:pt>
                <c:pt idx="1647">
                  <c:v>2.2982960538200001E-3</c:v>
                </c:pt>
                <c:pt idx="1648">
                  <c:v>2.2926636285499997E-3</c:v>
                </c:pt>
                <c:pt idx="1649">
                  <c:v>2.28705159934E-3</c:v>
                </c:pt>
                <c:pt idx="1650">
                  <c:v>2.2814599661999998E-3</c:v>
                </c:pt>
                <c:pt idx="1651">
                  <c:v>2.2758887291300001E-3</c:v>
                </c:pt>
                <c:pt idx="1652">
                  <c:v>2.2703378881199997E-3</c:v>
                </c:pt>
                <c:pt idx="1653">
                  <c:v>2.2648074431800003E-3</c:v>
                </c:pt>
                <c:pt idx="1654">
                  <c:v>2.2592973943000002E-3</c:v>
                </c:pt>
                <c:pt idx="1655">
                  <c:v>2.2538318887500002E-3</c:v>
                </c:pt>
                <c:pt idx="1656">
                  <c:v>2.2483831599E-3</c:v>
                </c:pt>
                <c:pt idx="1657">
                  <c:v>2.2429497943000001E-3</c:v>
                </c:pt>
                <c:pt idx="1658">
                  <c:v>2.2375317919299999E-3</c:v>
                </c:pt>
                <c:pt idx="1659">
                  <c:v>2.2321291527999999E-3</c:v>
                </c:pt>
                <c:pt idx="1660">
                  <c:v>2.2267418769199997E-3</c:v>
                </c:pt>
                <c:pt idx="1661">
                  <c:v>2.2213699642700002E-3</c:v>
                </c:pt>
                <c:pt idx="1662">
                  <c:v>2.2160134148700001E-3</c:v>
                </c:pt>
                <c:pt idx="1663">
                  <c:v>2.2106722287100001E-3</c:v>
                </c:pt>
                <c:pt idx="1664">
                  <c:v>2.2053464057799998E-3</c:v>
                </c:pt>
                <c:pt idx="1665">
                  <c:v>2.2000359460999999E-3</c:v>
                </c:pt>
                <c:pt idx="1666">
                  <c:v>2.1947408496600001E-3</c:v>
                </c:pt>
                <c:pt idx="1667">
                  <c:v>2.1894611164600002E-3</c:v>
                </c:pt>
                <c:pt idx="1668">
                  <c:v>2.1841967465000001E-3</c:v>
                </c:pt>
                <c:pt idx="1669">
                  <c:v>2.1789477397799999E-3</c:v>
                </c:pt>
                <c:pt idx="1670">
                  <c:v>2.1737140963100001E-3</c:v>
                </c:pt>
                <c:pt idx="1671">
                  <c:v>2.1684958160700001E-3</c:v>
                </c:pt>
                <c:pt idx="1672">
                  <c:v>2.1632928990700001E-3</c:v>
                </c:pt>
                <c:pt idx="1673">
                  <c:v>2.15810534532E-3</c:v>
                </c:pt>
                <c:pt idx="1674">
                  <c:v>2.1529331547999997E-3</c:v>
                </c:pt>
                <c:pt idx="1675">
                  <c:v>2.1477763275299998E-3</c:v>
                </c:pt>
                <c:pt idx="1676">
                  <c:v>2.1426348634999998E-3</c:v>
                </c:pt>
                <c:pt idx="1677">
                  <c:v>2.13750876271E-3</c:v>
                </c:pt>
                <c:pt idx="1678">
                  <c:v>2.1323899795699999E-3</c:v>
                </c:pt>
                <c:pt idx="1679">
                  <c:v>2.1272855636999999E-3</c:v>
                </c:pt>
                <c:pt idx="1680">
                  <c:v>2.1221964434599999E-3</c:v>
                </c:pt>
                <c:pt idx="1681">
                  <c:v>2.1171226188699999E-3</c:v>
                </c:pt>
                <c:pt idx="1682">
                  <c:v>2.1120640899200001E-3</c:v>
                </c:pt>
                <c:pt idx="1683">
                  <c:v>2.1070208566100002E-3</c:v>
                </c:pt>
                <c:pt idx="1684">
                  <c:v>2.1019929189300002E-3</c:v>
                </c:pt>
                <c:pt idx="1685">
                  <c:v>2.0969802768999999E-3</c:v>
                </c:pt>
                <c:pt idx="1686">
                  <c:v>2.0919829305099998E-3</c:v>
                </c:pt>
                <c:pt idx="1687">
                  <c:v>2.08700087976E-3</c:v>
                </c:pt>
                <c:pt idx="1688">
                  <c:v>2.0820341246400001E-3</c:v>
                </c:pt>
                <c:pt idx="1689">
                  <c:v>2.0770826651699999E-3</c:v>
                </c:pt>
                <c:pt idx="1690">
                  <c:v>2.0721465013399999E-3</c:v>
                </c:pt>
                <c:pt idx="1691">
                  <c:v>2.0672256331399999E-3</c:v>
                </c:pt>
                <c:pt idx="1692">
                  <c:v>2.0623200605899999E-3</c:v>
                </c:pt>
                <c:pt idx="1693">
                  <c:v>2.0574297836799997E-3</c:v>
                </c:pt>
                <c:pt idx="1694">
                  <c:v>2.0525548024E-3</c:v>
                </c:pt>
                <c:pt idx="1695">
                  <c:v>2.0476951167699999E-3</c:v>
                </c:pt>
                <c:pt idx="1696">
                  <c:v>2.04285072678E-3</c:v>
                </c:pt>
                <c:pt idx="1697">
                  <c:v>2.0380216324199997E-3</c:v>
                </c:pt>
                <c:pt idx="1698">
                  <c:v>2.0332078337099999E-3</c:v>
                </c:pt>
                <c:pt idx="1699">
                  <c:v>2.0284093306300001E-3</c:v>
                </c:pt>
                <c:pt idx="1700">
                  <c:v>2.0236261231999998E-3</c:v>
                </c:pt>
                <c:pt idx="1701">
                  <c:v>2.0187445151800001E-3</c:v>
                </c:pt>
                <c:pt idx="1702">
                  <c:v>2.0138814864799999E-3</c:v>
                </c:pt>
                <c:pt idx="1703">
                  <c:v>2.0090370371099999E-3</c:v>
                </c:pt>
                <c:pt idx="1704">
                  <c:v>2.0042111670699999E-3</c:v>
                </c:pt>
                <c:pt idx="1705">
                  <c:v>1.9994038763500002E-3</c:v>
                </c:pt>
                <c:pt idx="1706">
                  <c:v>1.9946151649699998E-3</c:v>
                </c:pt>
                <c:pt idx="1707">
                  <c:v>1.9898450329100003E-3</c:v>
                </c:pt>
                <c:pt idx="1708">
                  <c:v>1.9850934801800002E-3</c:v>
                </c:pt>
                <c:pt idx="1709">
                  <c:v>1.9803605067700001E-3</c:v>
                </c:pt>
                <c:pt idx="1710">
                  <c:v>1.9756461127000001E-3</c:v>
                </c:pt>
                <c:pt idx="1711">
                  <c:v>1.9709502979500001E-3</c:v>
                </c:pt>
                <c:pt idx="1712">
                  <c:v>1.96627306253E-3</c:v>
                </c:pt>
                <c:pt idx="1713">
                  <c:v>1.9616144064400001E-3</c:v>
                </c:pt>
                <c:pt idx="1714">
                  <c:v>1.9569743296699998E-3</c:v>
                </c:pt>
                <c:pt idx="1715">
                  <c:v>1.9523528322299998E-3</c:v>
                </c:pt>
                <c:pt idx="1716">
                  <c:v>1.9477499141199999E-3</c:v>
                </c:pt>
                <c:pt idx="1717">
                  <c:v>1.9431655753400002E-3</c:v>
                </c:pt>
                <c:pt idx="1718">
                  <c:v>1.9385998158900001E-3</c:v>
                </c:pt>
                <c:pt idx="1719">
                  <c:v>1.9340526357600001E-3</c:v>
                </c:pt>
                <c:pt idx="1720">
                  <c:v>1.9295240349600001E-3</c:v>
                </c:pt>
                <c:pt idx="1721">
                  <c:v>1.92501401349E-3</c:v>
                </c:pt>
                <c:pt idx="1722">
                  <c:v>1.9205225713499999E-3</c:v>
                </c:pt>
                <c:pt idx="1723">
                  <c:v>1.91604970853E-3</c:v>
                </c:pt>
                <c:pt idx="1724">
                  <c:v>1.9115954250400002E-3</c:v>
                </c:pt>
                <c:pt idx="1725">
                  <c:v>1.9071597208800001E-3</c:v>
                </c:pt>
                <c:pt idx="1726">
                  <c:v>1.90274259605E-3</c:v>
                </c:pt>
                <c:pt idx="1727">
                  <c:v>1.8983440505400001E-3</c:v>
                </c:pt>
                <c:pt idx="1728">
                  <c:v>1.89396408436E-3</c:v>
                </c:pt>
                <c:pt idx="1729">
                  <c:v>1.8896026975100001E-3</c:v>
                </c:pt>
                <c:pt idx="1730">
                  <c:v>1.8852598899899999E-3</c:v>
                </c:pt>
                <c:pt idx="1731">
                  <c:v>1.8813360993200001E-3</c:v>
                </c:pt>
                <c:pt idx="1732">
                  <c:v>1.8775356595800003E-3</c:v>
                </c:pt>
                <c:pt idx="1733">
                  <c:v>1.87373521984E-3</c:v>
                </c:pt>
                <c:pt idx="1734">
                  <c:v>1.8699347800999998E-3</c:v>
                </c:pt>
                <c:pt idx="1735">
                  <c:v>1.8661343403599999E-3</c:v>
                </c:pt>
                <c:pt idx="1736">
                  <c:v>1.8623339006199999E-3</c:v>
                </c:pt>
                <c:pt idx="1737">
                  <c:v>1.8585334608800001E-3</c:v>
                </c:pt>
                <c:pt idx="1738">
                  <c:v>1.85473302113E-3</c:v>
                </c:pt>
                <c:pt idx="1739">
                  <c:v>1.85093258139E-3</c:v>
                </c:pt>
                <c:pt idx="1740">
                  <c:v>1.8471321416500001E-3</c:v>
                </c:pt>
                <c:pt idx="1741">
                  <c:v>1.8433317019099999E-3</c:v>
                </c:pt>
                <c:pt idx="1742">
                  <c:v>1.8395312621700001E-3</c:v>
                </c:pt>
                <c:pt idx="1743">
                  <c:v>1.8357308224299998E-3</c:v>
                </c:pt>
                <c:pt idx="1744">
                  <c:v>1.83193038269E-3</c:v>
                </c:pt>
                <c:pt idx="1745">
                  <c:v>1.8281299429400001E-3</c:v>
                </c:pt>
                <c:pt idx="1746">
                  <c:v>1.8243295031999999E-3</c:v>
                </c:pt>
                <c:pt idx="1747">
                  <c:v>1.82052906346E-3</c:v>
                </c:pt>
                <c:pt idx="1748">
                  <c:v>1.81672862372E-3</c:v>
                </c:pt>
                <c:pt idx="1749">
                  <c:v>1.8129281839800002E-3</c:v>
                </c:pt>
                <c:pt idx="1750">
                  <c:v>1.8091277442399999E-3</c:v>
                </c:pt>
                <c:pt idx="1751">
                  <c:v>1.8053273045000001E-3</c:v>
                </c:pt>
                <c:pt idx="1752">
                  <c:v>1.8015268647599998E-3</c:v>
                </c:pt>
                <c:pt idx="1753">
                  <c:v>1.79772642501E-3</c:v>
                </c:pt>
                <c:pt idx="1754">
                  <c:v>1.7939259852700002E-3</c:v>
                </c:pt>
                <c:pt idx="1755">
                  <c:v>1.7901255455299999E-3</c:v>
                </c:pt>
                <c:pt idx="1756">
                  <c:v>1.7863251057900001E-3</c:v>
                </c:pt>
                <c:pt idx="1757">
                  <c:v>1.78252466605E-3</c:v>
                </c:pt>
                <c:pt idx="1758">
                  <c:v>1.7787242263100002E-3</c:v>
                </c:pt>
                <c:pt idx="1759">
                  <c:v>1.77492378657E-3</c:v>
                </c:pt>
                <c:pt idx="1760">
                  <c:v>1.7711233468199999E-3</c:v>
                </c:pt>
                <c:pt idx="1761">
                  <c:v>1.7673229070800001E-3</c:v>
                </c:pt>
                <c:pt idx="1762">
                  <c:v>1.76352246734E-3</c:v>
                </c:pt>
                <c:pt idx="1763">
                  <c:v>1.7597220276000002E-3</c:v>
                </c:pt>
                <c:pt idx="1764">
                  <c:v>1.75592158786E-3</c:v>
                </c:pt>
                <c:pt idx="1765">
                  <c:v>1.7521211481200001E-3</c:v>
                </c:pt>
                <c:pt idx="1766">
                  <c:v>1.7483207083800001E-3</c:v>
                </c:pt>
                <c:pt idx="1767">
                  <c:v>1.7445202686399998E-3</c:v>
                </c:pt>
                <c:pt idx="1768">
                  <c:v>1.7407198288899998E-3</c:v>
                </c:pt>
                <c:pt idx="1769">
                  <c:v>1.7369193891499999E-3</c:v>
                </c:pt>
                <c:pt idx="1770">
                  <c:v>1.7331189494099999E-3</c:v>
                </c:pt>
                <c:pt idx="1771">
                  <c:v>1.7293185096700001E-3</c:v>
                </c:pt>
                <c:pt idx="1772">
                  <c:v>1.7255180699299998E-3</c:v>
                </c:pt>
                <c:pt idx="1773">
                  <c:v>1.72171763019E-3</c:v>
                </c:pt>
                <c:pt idx="1774">
                  <c:v>1.71791719045E-3</c:v>
                </c:pt>
                <c:pt idx="1775">
                  <c:v>1.7141167506999999E-3</c:v>
                </c:pt>
                <c:pt idx="1776">
                  <c:v>1.71045560451E-3</c:v>
                </c:pt>
                <c:pt idx="1777">
                  <c:v>1.7071212572E-3</c:v>
                </c:pt>
                <c:pt idx="1778">
                  <c:v>1.7037869098800002E-3</c:v>
                </c:pt>
                <c:pt idx="1779">
                  <c:v>1.70045256256E-3</c:v>
                </c:pt>
                <c:pt idx="1780">
                  <c:v>1.6971182152400001E-3</c:v>
                </c:pt>
                <c:pt idx="1781">
                  <c:v>1.6937838679300001E-3</c:v>
                </c:pt>
                <c:pt idx="1782">
                  <c:v>1.6904495206099999E-3</c:v>
                </c:pt>
                <c:pt idx="1783">
                  <c:v>1.6871151732899999E-3</c:v>
                </c:pt>
                <c:pt idx="1784">
                  <c:v>1.68378082597E-3</c:v>
                </c:pt>
                <c:pt idx="1785">
                  <c:v>1.68044647866E-3</c:v>
                </c:pt>
                <c:pt idx="1786">
                  <c:v>1.6771121313399998E-3</c:v>
                </c:pt>
                <c:pt idx="1787">
                  <c:v>1.67377778402E-3</c:v>
                </c:pt>
                <c:pt idx="1788">
                  <c:v>1.6704434367000001E-3</c:v>
                </c:pt>
                <c:pt idx="1789">
                  <c:v>1.6671090893900001E-3</c:v>
                </c:pt>
                <c:pt idx="1790">
                  <c:v>1.6637747420699999E-3</c:v>
                </c:pt>
                <c:pt idx="1791">
                  <c:v>1.6604403947500001E-3</c:v>
                </c:pt>
                <c:pt idx="1792">
                  <c:v>1.65710604744E-3</c:v>
                </c:pt>
                <c:pt idx="1793">
                  <c:v>1.65377170012E-3</c:v>
                </c:pt>
                <c:pt idx="1794">
                  <c:v>1.6504373527999998E-3</c:v>
                </c:pt>
                <c:pt idx="1795">
                  <c:v>1.6471030054799999E-3</c:v>
                </c:pt>
                <c:pt idx="1796">
                  <c:v>1.6437686581699999E-3</c:v>
                </c:pt>
                <c:pt idx="1797">
                  <c:v>1.6404343108500001E-3</c:v>
                </c:pt>
                <c:pt idx="1798">
                  <c:v>1.6370999635299999E-3</c:v>
                </c:pt>
                <c:pt idx="1799">
                  <c:v>1.63376561621E-3</c:v>
                </c:pt>
                <c:pt idx="1800">
                  <c:v>1.6304312689E-3</c:v>
                </c:pt>
                <c:pt idx="1801">
                  <c:v>1.62709692158E-3</c:v>
                </c:pt>
                <c:pt idx="1802">
                  <c:v>1.62376257426E-3</c:v>
                </c:pt>
                <c:pt idx="1803">
                  <c:v>1.6204282269399999E-3</c:v>
                </c:pt>
                <c:pt idx="1804">
                  <c:v>1.6170938796299999E-3</c:v>
                </c:pt>
                <c:pt idx="1805">
                  <c:v>1.6137595323100001E-3</c:v>
                </c:pt>
                <c:pt idx="1806">
                  <c:v>1.6104251849899998E-3</c:v>
                </c:pt>
                <c:pt idx="1807">
                  <c:v>1.60709083767E-3</c:v>
                </c:pt>
                <c:pt idx="1808">
                  <c:v>1.60375649036E-3</c:v>
                </c:pt>
                <c:pt idx="1809">
                  <c:v>1.6004221430400002E-3</c:v>
                </c:pt>
                <c:pt idx="1810">
                  <c:v>1.5970877957200002E-3</c:v>
                </c:pt>
                <c:pt idx="1811">
                  <c:v>1.5937534484000001E-3</c:v>
                </c:pt>
                <c:pt idx="1812">
                  <c:v>1.5904191010899999E-3</c:v>
                </c:pt>
                <c:pt idx="1813">
                  <c:v>1.5870847537699999E-3</c:v>
                </c:pt>
                <c:pt idx="1814">
                  <c:v>1.5837504064499998E-3</c:v>
                </c:pt>
                <c:pt idx="1815">
                  <c:v>1.58041605914E-3</c:v>
                </c:pt>
                <c:pt idx="1816">
                  <c:v>1.57708171182E-3</c:v>
                </c:pt>
                <c:pt idx="1817">
                  <c:v>1.5737473645E-3</c:v>
                </c:pt>
                <c:pt idx="1818">
                  <c:v>1.5704130171799999E-3</c:v>
                </c:pt>
                <c:pt idx="1819">
                  <c:v>1.5670786698700001E-3</c:v>
                </c:pt>
                <c:pt idx="1820">
                  <c:v>1.5637443225500001E-3</c:v>
                </c:pt>
                <c:pt idx="1821">
                  <c:v>1.5604099752300001E-3</c:v>
                </c:pt>
                <c:pt idx="1822">
                  <c:v>1.55707562791E-3</c:v>
                </c:pt>
                <c:pt idx="1823">
                  <c:v>1.5537412806E-3</c:v>
                </c:pt>
                <c:pt idx="1824">
                  <c:v>1.55040693328E-3</c:v>
                </c:pt>
                <c:pt idx="1825">
                  <c:v>1.54707258596E-3</c:v>
                </c:pt>
                <c:pt idx="1826">
                  <c:v>1.5437382386399999E-3</c:v>
                </c:pt>
                <c:pt idx="1827">
                  <c:v>1.5404038913300001E-3</c:v>
                </c:pt>
                <c:pt idx="1828">
                  <c:v>1.5370695440100001E-3</c:v>
                </c:pt>
                <c:pt idx="1829">
                  <c:v>1.5337351966900001E-3</c:v>
                </c:pt>
                <c:pt idx="1830">
                  <c:v>1.53040084937E-3</c:v>
                </c:pt>
                <c:pt idx="1831">
                  <c:v>1.52706650206E-3</c:v>
                </c:pt>
                <c:pt idx="1832">
                  <c:v>1.52373215474E-3</c:v>
                </c:pt>
                <c:pt idx="1833">
                  <c:v>1.5203978074199999E-3</c:v>
                </c:pt>
                <c:pt idx="1834">
                  <c:v>1.5170634600999999E-3</c:v>
                </c:pt>
                <c:pt idx="1835">
                  <c:v>1.5137291127899999E-3</c:v>
                </c:pt>
                <c:pt idx="1836">
                  <c:v>1.5103947654700001E-3</c:v>
                </c:pt>
                <c:pt idx="1837">
                  <c:v>1.50706041815E-3</c:v>
                </c:pt>
                <c:pt idx="1838">
                  <c:v>1.50372607084E-3</c:v>
                </c:pt>
                <c:pt idx="1839">
                  <c:v>1.50039172352E-3</c:v>
                </c:pt>
                <c:pt idx="1840">
                  <c:v>1.4970573762000002E-3</c:v>
                </c:pt>
                <c:pt idx="1841">
                  <c:v>1.4937230288800001E-3</c:v>
                </c:pt>
                <c:pt idx="1842">
                  <c:v>1.4903886815699999E-3</c:v>
                </c:pt>
                <c:pt idx="1843">
                  <c:v>1.4870543342499999E-3</c:v>
                </c:pt>
                <c:pt idx="1844">
                  <c:v>1.4837199869299998E-3</c:v>
                </c:pt>
                <c:pt idx="1845">
                  <c:v>1.4810615488099999E-3</c:v>
                </c:pt>
                <c:pt idx="1846">
                  <c:v>1.47842896787E-3</c:v>
                </c:pt>
                <c:pt idx="1847">
                  <c:v>1.4757963869299999E-3</c:v>
                </c:pt>
                <c:pt idx="1848">
                  <c:v>1.473163806E-3</c:v>
                </c:pt>
                <c:pt idx="1849">
                  <c:v>1.4705312250600001E-3</c:v>
                </c:pt>
                <c:pt idx="1850">
                  <c:v>1.46789864412E-3</c:v>
                </c:pt>
                <c:pt idx="1851">
                  <c:v>1.4652660631800001E-3</c:v>
                </c:pt>
                <c:pt idx="1852">
                  <c:v>1.46263348224E-3</c:v>
                </c:pt>
                <c:pt idx="1853">
                  <c:v>1.4600009013099999E-3</c:v>
                </c:pt>
                <c:pt idx="1854">
                  <c:v>1.45736832037E-3</c:v>
                </c:pt>
                <c:pt idx="1855">
                  <c:v>1.4547357394300001E-3</c:v>
                </c:pt>
                <c:pt idx="1856">
                  <c:v>1.4521031584899999E-3</c:v>
                </c:pt>
                <c:pt idx="1857">
                  <c:v>1.44947057755E-3</c:v>
                </c:pt>
                <c:pt idx="1858">
                  <c:v>1.4468379966200001E-3</c:v>
                </c:pt>
                <c:pt idx="1859">
                  <c:v>1.44420541568E-3</c:v>
                </c:pt>
                <c:pt idx="1860">
                  <c:v>1.4415728347399999E-3</c:v>
                </c:pt>
                <c:pt idx="1861">
                  <c:v>1.4389402538E-3</c:v>
                </c:pt>
                <c:pt idx="1862">
                  <c:v>1.4363076728699999E-3</c:v>
                </c:pt>
                <c:pt idx="1863">
                  <c:v>1.43367509193E-3</c:v>
                </c:pt>
                <c:pt idx="1864">
                  <c:v>1.4310425109900001E-3</c:v>
                </c:pt>
                <c:pt idx="1865">
                  <c:v>1.42840993005E-3</c:v>
                </c:pt>
                <c:pt idx="1866">
                  <c:v>1.4257773491100001E-3</c:v>
                </c:pt>
                <c:pt idx="1867">
                  <c:v>1.42314476818E-3</c:v>
                </c:pt>
                <c:pt idx="1868">
                  <c:v>1.4205121872399998E-3</c:v>
                </c:pt>
                <c:pt idx="1869">
                  <c:v>1.4178796062999999E-3</c:v>
                </c:pt>
                <c:pt idx="1870">
                  <c:v>1.41524702536E-3</c:v>
                </c:pt>
                <c:pt idx="1871">
                  <c:v>1.4126144444199999E-3</c:v>
                </c:pt>
                <c:pt idx="1872">
                  <c:v>1.40998186349E-3</c:v>
                </c:pt>
                <c:pt idx="1873">
                  <c:v>1.4073492825500001E-3</c:v>
                </c:pt>
                <c:pt idx="1874">
                  <c:v>1.40471670161E-3</c:v>
                </c:pt>
                <c:pt idx="1875">
                  <c:v>1.4020841206700001E-3</c:v>
                </c:pt>
                <c:pt idx="1876">
                  <c:v>1.39945153973E-3</c:v>
                </c:pt>
                <c:pt idx="1877">
                  <c:v>1.3968189587999999E-3</c:v>
                </c:pt>
                <c:pt idx="1878">
                  <c:v>1.39418637786E-3</c:v>
                </c:pt>
                <c:pt idx="1879">
                  <c:v>1.3915537969200001E-3</c:v>
                </c:pt>
                <c:pt idx="1880">
                  <c:v>1.3889212159799999E-3</c:v>
                </c:pt>
                <c:pt idx="1881">
                  <c:v>1.3862886350500001E-3</c:v>
                </c:pt>
                <c:pt idx="1882">
                  <c:v>1.3836560541100002E-3</c:v>
                </c:pt>
                <c:pt idx="1883">
                  <c:v>1.38102347317E-3</c:v>
                </c:pt>
                <c:pt idx="1884">
                  <c:v>1.3783908922300001E-3</c:v>
                </c:pt>
                <c:pt idx="1885">
                  <c:v>1.37575831129E-3</c:v>
                </c:pt>
                <c:pt idx="1886">
                  <c:v>1.3731257303599999E-3</c:v>
                </c:pt>
                <c:pt idx="1887">
                  <c:v>1.37049314942E-3</c:v>
                </c:pt>
                <c:pt idx="1888">
                  <c:v>1.3678605684800001E-3</c:v>
                </c:pt>
                <c:pt idx="1889">
                  <c:v>1.36522798754E-3</c:v>
                </c:pt>
                <c:pt idx="1890">
                  <c:v>1.3625954066000001E-3</c:v>
                </c:pt>
                <c:pt idx="1891">
                  <c:v>1.3599628256700002E-3</c:v>
                </c:pt>
                <c:pt idx="1892">
                  <c:v>1.3573302447300001E-3</c:v>
                </c:pt>
                <c:pt idx="1893">
                  <c:v>1.3546976637899999E-3</c:v>
                </c:pt>
                <c:pt idx="1894">
                  <c:v>1.35206508285E-3</c:v>
                </c:pt>
                <c:pt idx="1895">
                  <c:v>1.3494325019199999E-3</c:v>
                </c:pt>
                <c:pt idx="1896">
                  <c:v>1.34679992098E-3</c:v>
                </c:pt>
                <c:pt idx="1897">
                  <c:v>1.3441673400399999E-3</c:v>
                </c:pt>
                <c:pt idx="1898">
                  <c:v>1.3415347591E-3</c:v>
                </c:pt>
                <c:pt idx="1899">
                  <c:v>1.3389021781600001E-3</c:v>
                </c:pt>
                <c:pt idx="1900">
                  <c:v>1.33626959723E-3</c:v>
                </c:pt>
                <c:pt idx="1901">
                  <c:v>1.3336370162899999E-3</c:v>
                </c:pt>
                <c:pt idx="1902">
                  <c:v>1.33100443535E-3</c:v>
                </c:pt>
                <c:pt idx="1903">
                  <c:v>1.3283718544099998E-3</c:v>
                </c:pt>
                <c:pt idx="1904">
                  <c:v>1.3257392734699999E-3</c:v>
                </c:pt>
                <c:pt idx="1905">
                  <c:v>1.3231066925400001E-3</c:v>
                </c:pt>
                <c:pt idx="1906">
                  <c:v>1.3204741115999999E-3</c:v>
                </c:pt>
                <c:pt idx="1907">
                  <c:v>1.31784153066E-3</c:v>
                </c:pt>
                <c:pt idx="1908">
                  <c:v>1.3152089497200001E-3</c:v>
                </c:pt>
                <c:pt idx="1909">
                  <c:v>1.3125763687899998E-3</c:v>
                </c:pt>
                <c:pt idx="1910">
                  <c:v>1.3099437878499999E-3</c:v>
                </c:pt>
                <c:pt idx="1911">
                  <c:v>1.30731120691E-3</c:v>
                </c:pt>
                <c:pt idx="1912">
                  <c:v>1.3046786259699999E-3</c:v>
                </c:pt>
                <c:pt idx="1913">
                  <c:v>1.30204604503E-3</c:v>
                </c:pt>
                <c:pt idx="1914">
                  <c:v>1.2994134641000001E-3</c:v>
                </c:pt>
                <c:pt idx="1915">
                  <c:v>1.29678088316E-3</c:v>
                </c:pt>
                <c:pt idx="1916">
                  <c:v>1.2941483022200001E-3</c:v>
                </c:pt>
                <c:pt idx="1917">
                  <c:v>1.2915157212799999E-3</c:v>
                </c:pt>
                <c:pt idx="1918">
                  <c:v>1.28888314034E-3</c:v>
                </c:pt>
                <c:pt idx="1919">
                  <c:v>1.2862505594099999E-3</c:v>
                </c:pt>
                <c:pt idx="1920">
                  <c:v>1.28361797847E-3</c:v>
                </c:pt>
                <c:pt idx="1921">
                  <c:v>1.2809853975299999E-3</c:v>
                </c:pt>
                <c:pt idx="1922">
                  <c:v>1.27835281659E-3</c:v>
                </c:pt>
                <c:pt idx="1923">
                  <c:v>1.2757202356600001E-3</c:v>
                </c:pt>
                <c:pt idx="1924">
                  <c:v>1.27308765472E-3</c:v>
                </c:pt>
                <c:pt idx="1925">
                  <c:v>1.2704550737800001E-3</c:v>
                </c:pt>
                <c:pt idx="1926">
                  <c:v>1.26782249284E-3</c:v>
                </c:pt>
                <c:pt idx="1927">
                  <c:v>1.2651899118999999E-3</c:v>
                </c:pt>
                <c:pt idx="1928">
                  <c:v>1.26255733097E-3</c:v>
                </c:pt>
                <c:pt idx="1929">
                  <c:v>1.2599247500300001E-3</c:v>
                </c:pt>
                <c:pt idx="1930">
                  <c:v>1.2572921690899999E-3</c:v>
                </c:pt>
                <c:pt idx="1931">
                  <c:v>1.25465958815E-3</c:v>
                </c:pt>
                <c:pt idx="1932">
                  <c:v>1.2520270072100001E-3</c:v>
                </c:pt>
                <c:pt idx="1933">
                  <c:v>1.24939442628E-3</c:v>
                </c:pt>
                <c:pt idx="1934">
                  <c:v>1.2467618453399999E-3</c:v>
                </c:pt>
                <c:pt idx="1935">
                  <c:v>1.2441292644E-3</c:v>
                </c:pt>
                <c:pt idx="1936">
                  <c:v>1.2414966834599999E-3</c:v>
                </c:pt>
                <c:pt idx="1937">
                  <c:v>1.23886410252E-3</c:v>
                </c:pt>
                <c:pt idx="1938">
                  <c:v>1.2362315215900001E-3</c:v>
                </c:pt>
                <c:pt idx="1939">
                  <c:v>1.23359894065E-3</c:v>
                </c:pt>
                <c:pt idx="1940">
                  <c:v>1.2309663597100001E-3</c:v>
                </c:pt>
                <c:pt idx="1941">
                  <c:v>1.2283337787700002E-3</c:v>
                </c:pt>
                <c:pt idx="1942">
                  <c:v>1.2257011978399999E-3</c:v>
                </c:pt>
                <c:pt idx="1943">
                  <c:v>1.2230686168999999E-3</c:v>
                </c:pt>
                <c:pt idx="1944">
                  <c:v>1.22043603596E-3</c:v>
                </c:pt>
                <c:pt idx="1945">
                  <c:v>1.2184107127500001E-3</c:v>
                </c:pt>
                <c:pt idx="1946">
                  <c:v>1.21650291366E-3</c:v>
                </c:pt>
                <c:pt idx="1947">
                  <c:v>1.21459511458E-3</c:v>
                </c:pt>
                <c:pt idx="1948">
                  <c:v>1.2126873154900001E-3</c:v>
                </c:pt>
                <c:pt idx="1949">
                  <c:v>1.2107795164E-3</c:v>
                </c:pt>
                <c:pt idx="1950">
                  <c:v>1.2088717173099998E-3</c:v>
                </c:pt>
                <c:pt idx="1951">
                  <c:v>1.20696391822E-3</c:v>
                </c:pt>
                <c:pt idx="1952">
                  <c:v>1.2050561191300001E-3</c:v>
                </c:pt>
                <c:pt idx="1953">
                  <c:v>1.20314832005E-3</c:v>
                </c:pt>
                <c:pt idx="1954">
                  <c:v>1.2012405209600001E-3</c:v>
                </c:pt>
                <c:pt idx="1955">
                  <c:v>1.19933272187E-3</c:v>
                </c:pt>
                <c:pt idx="1956">
                  <c:v>1.1974249227799999E-3</c:v>
                </c:pt>
                <c:pt idx="1957">
                  <c:v>1.19551712369E-3</c:v>
                </c:pt>
                <c:pt idx="1958">
                  <c:v>1.1936093246000001E-3</c:v>
                </c:pt>
                <c:pt idx="1959">
                  <c:v>1.1917015255100002E-3</c:v>
                </c:pt>
                <c:pt idx="1960">
                  <c:v>1.1897937264299999E-3</c:v>
                </c:pt>
                <c:pt idx="1961">
                  <c:v>1.18788592734E-3</c:v>
                </c:pt>
                <c:pt idx="1962">
                  <c:v>1.1859781282500001E-3</c:v>
                </c:pt>
                <c:pt idx="1963">
                  <c:v>1.18407032916E-3</c:v>
                </c:pt>
                <c:pt idx="1964">
                  <c:v>1.1821625300699999E-3</c:v>
                </c:pt>
                <c:pt idx="1965">
                  <c:v>1.18025473098E-3</c:v>
                </c:pt>
                <c:pt idx="1966">
                  <c:v>1.1783469318999999E-3</c:v>
                </c:pt>
                <c:pt idx="1967">
                  <c:v>1.17643913281E-3</c:v>
                </c:pt>
                <c:pt idx="1968">
                  <c:v>1.1745313337200001E-3</c:v>
                </c:pt>
                <c:pt idx="1969">
                  <c:v>1.17262353463E-3</c:v>
                </c:pt>
                <c:pt idx="1970">
                  <c:v>1.1707157355399999E-3</c:v>
                </c:pt>
                <c:pt idx="1971">
                  <c:v>1.16880793645E-3</c:v>
                </c:pt>
                <c:pt idx="1972">
                  <c:v>1.1669001373600001E-3</c:v>
                </c:pt>
                <c:pt idx="1973">
                  <c:v>1.16499233828E-3</c:v>
                </c:pt>
                <c:pt idx="1974">
                  <c:v>1.1630845391899999E-3</c:v>
                </c:pt>
                <c:pt idx="1975">
                  <c:v>1.1611767401E-3</c:v>
                </c:pt>
                <c:pt idx="1976">
                  <c:v>1.1592689410099999E-3</c:v>
                </c:pt>
                <c:pt idx="1977">
                  <c:v>1.15736114192E-3</c:v>
                </c:pt>
                <c:pt idx="1978">
                  <c:v>1.1554533428299999E-3</c:v>
                </c:pt>
                <c:pt idx="1979">
                  <c:v>1.1535455437500001E-3</c:v>
                </c:pt>
                <c:pt idx="1980">
                  <c:v>1.15163774466E-3</c:v>
                </c:pt>
                <c:pt idx="1981">
                  <c:v>1.1497299455700001E-3</c:v>
                </c:pt>
                <c:pt idx="1982">
                  <c:v>1.1478221464800002E-3</c:v>
                </c:pt>
                <c:pt idx="1983">
                  <c:v>1.1459143473899998E-3</c:v>
                </c:pt>
                <c:pt idx="1984">
                  <c:v>1.1440065483E-3</c:v>
                </c:pt>
                <c:pt idx="1985">
                  <c:v>1.1420987492200001E-3</c:v>
                </c:pt>
                <c:pt idx="1986">
                  <c:v>1.14019095013E-3</c:v>
                </c:pt>
                <c:pt idx="1987">
                  <c:v>1.1382831510400001E-3</c:v>
                </c:pt>
                <c:pt idx="1988">
                  <c:v>1.13637535195E-3</c:v>
                </c:pt>
                <c:pt idx="1989">
                  <c:v>1.1344675528600001E-3</c:v>
                </c:pt>
                <c:pt idx="1990">
                  <c:v>1.13255975377E-3</c:v>
                </c:pt>
                <c:pt idx="1991">
                  <c:v>1.1306519546800001E-3</c:v>
                </c:pt>
                <c:pt idx="1992">
                  <c:v>1.1287441556E-3</c:v>
                </c:pt>
                <c:pt idx="1993">
                  <c:v>1.1268363565099999E-3</c:v>
                </c:pt>
                <c:pt idx="1994">
                  <c:v>1.12492855742E-3</c:v>
                </c:pt>
                <c:pt idx="1995">
                  <c:v>1.1230207583300001E-3</c:v>
                </c:pt>
                <c:pt idx="1996">
                  <c:v>1.12111295924E-3</c:v>
                </c:pt>
                <c:pt idx="1997">
                  <c:v>1.1192051601499999E-3</c:v>
                </c:pt>
                <c:pt idx="1998">
                  <c:v>1.11729736107E-3</c:v>
                </c:pt>
                <c:pt idx="1999">
                  <c:v>1.1153895619799999E-3</c:v>
                </c:pt>
                <c:pt idx="2000">
                  <c:v>1.11348176289E-3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F92-4EC0-B4F5-7270F8B70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171776"/>
        <c:axId val="106182144"/>
      </c:scatterChart>
      <c:valAx>
        <c:axId val="106171776"/>
        <c:scaling>
          <c:orientation val="minMax"/>
          <c:max val="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z, m</a:t>
                </a:r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6182144"/>
        <c:crosses val="autoZero"/>
        <c:crossBetween val="midCat"/>
      </c:valAx>
      <c:valAx>
        <c:axId val="1061821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Bz, T</a:t>
                </a:r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6171776"/>
        <c:crosses val="autoZero"/>
        <c:crossBetween val="midCat"/>
        <c:majorUnit val="0.1"/>
      </c:valAx>
      <c:spPr>
        <a:solidFill>
          <a:srgbClr val="FFF0D1"/>
        </a:solidFill>
        <a:ln w="1270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ASTRA Simulation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'x_rms vs I'!$B$4:$B$57</c:f>
              <c:numCache>
                <c:formatCode>General</c:formatCode>
                <c:ptCount val="54"/>
                <c:pt idx="0">
                  <c:v>0</c:v>
                </c:pt>
                <c:pt idx="1">
                  <c:v>7.5549999999999997</c:v>
                </c:pt>
                <c:pt idx="2">
                  <c:v>18.887499999999999</c:v>
                </c:pt>
                <c:pt idx="3">
                  <c:v>30.22</c:v>
                </c:pt>
                <c:pt idx="4">
                  <c:v>37.774999999999999</c:v>
                </c:pt>
                <c:pt idx="5">
                  <c:v>56.662499999999994</c:v>
                </c:pt>
                <c:pt idx="6">
                  <c:v>75.55</c:v>
                </c:pt>
                <c:pt idx="7">
                  <c:v>94.4375</c:v>
                </c:pt>
                <c:pt idx="8">
                  <c:v>113.32499999999999</c:v>
                </c:pt>
                <c:pt idx="9">
                  <c:v>151.1</c:v>
                </c:pt>
                <c:pt idx="10">
                  <c:v>169.98749999999998</c:v>
                </c:pt>
                <c:pt idx="11">
                  <c:v>188.875</c:v>
                </c:pt>
                <c:pt idx="12">
                  <c:v>226.64999999999998</c:v>
                </c:pt>
                <c:pt idx="13">
                  <c:v>264.42500000000001</c:v>
                </c:pt>
                <c:pt idx="14">
                  <c:v>302.2</c:v>
                </c:pt>
                <c:pt idx="15">
                  <c:v>339.97499999999997</c:v>
                </c:pt>
                <c:pt idx="16">
                  <c:v>377.75</c:v>
                </c:pt>
                <c:pt idx="17">
                  <c:v>415.52499999999998</c:v>
                </c:pt>
                <c:pt idx="18">
                  <c:v>453.29999999999995</c:v>
                </c:pt>
                <c:pt idx="19">
                  <c:v>491.07499999999999</c:v>
                </c:pt>
                <c:pt idx="20">
                  <c:v>528.85</c:v>
                </c:pt>
                <c:pt idx="21">
                  <c:v>566.625</c:v>
                </c:pt>
                <c:pt idx="22">
                  <c:v>604.4</c:v>
                </c:pt>
                <c:pt idx="23">
                  <c:v>642.17499999999995</c:v>
                </c:pt>
                <c:pt idx="24">
                  <c:v>661.0625</c:v>
                </c:pt>
                <c:pt idx="25">
                  <c:v>679.94999999999993</c:v>
                </c:pt>
                <c:pt idx="26">
                  <c:v>717.72500000000002</c:v>
                </c:pt>
                <c:pt idx="27">
                  <c:v>755.5</c:v>
                </c:pt>
                <c:pt idx="28">
                  <c:v>774.38749999999993</c:v>
                </c:pt>
                <c:pt idx="29">
                  <c:v>793.27499999999998</c:v>
                </c:pt>
                <c:pt idx="30">
                  <c:v>812.16250000000002</c:v>
                </c:pt>
                <c:pt idx="31">
                  <c:v>831.05</c:v>
                </c:pt>
                <c:pt idx="32">
                  <c:v>849.9375</c:v>
                </c:pt>
                <c:pt idx="33">
                  <c:v>868.82499999999993</c:v>
                </c:pt>
                <c:pt idx="34">
                  <c:v>887.71249999999998</c:v>
                </c:pt>
                <c:pt idx="35">
                  <c:v>906.59999999999991</c:v>
                </c:pt>
                <c:pt idx="36">
                  <c:v>925.48749999999995</c:v>
                </c:pt>
                <c:pt idx="37">
                  <c:v>944.375</c:v>
                </c:pt>
                <c:pt idx="38">
                  <c:v>982.15</c:v>
                </c:pt>
                <c:pt idx="39">
                  <c:v>1019.925</c:v>
                </c:pt>
                <c:pt idx="40">
                  <c:v>1038.8125</c:v>
                </c:pt>
                <c:pt idx="41">
                  <c:v>1057.7</c:v>
                </c:pt>
                <c:pt idx="42">
                  <c:v>1095.4749999999999</c:v>
                </c:pt>
                <c:pt idx="43">
                  <c:v>1133.25</c:v>
                </c:pt>
                <c:pt idx="44">
                  <c:v>1152.1375</c:v>
                </c:pt>
                <c:pt idx="45">
                  <c:v>1171.0249999999999</c:v>
                </c:pt>
                <c:pt idx="46">
                  <c:v>1227.6875</c:v>
                </c:pt>
                <c:pt idx="47">
                  <c:v>1265.4624999999999</c:v>
                </c:pt>
                <c:pt idx="48">
                  <c:v>1303.2375</c:v>
                </c:pt>
                <c:pt idx="49">
                  <c:v>1322.125</c:v>
                </c:pt>
                <c:pt idx="50">
                  <c:v>1416.5625</c:v>
                </c:pt>
                <c:pt idx="51">
                  <c:v>1454.3374999999999</c:v>
                </c:pt>
                <c:pt idx="52">
                  <c:v>1473.2249999999999</c:v>
                </c:pt>
                <c:pt idx="53">
                  <c:v>1511</c:v>
                </c:pt>
              </c:numCache>
            </c:numRef>
          </c:xVal>
          <c:yVal>
            <c:numRef>
              <c:f>'x_rms vs I'!$D$4:$D$57</c:f>
              <c:numCache>
                <c:formatCode>General</c:formatCode>
                <c:ptCount val="54"/>
                <c:pt idx="0">
                  <c:v>1.6532</c:v>
                </c:pt>
                <c:pt idx="1">
                  <c:v>1.6693</c:v>
                </c:pt>
                <c:pt idx="2">
                  <c:v>1.6067</c:v>
                </c:pt>
                <c:pt idx="3">
                  <c:v>1.4516</c:v>
                </c:pt>
                <c:pt idx="4">
                  <c:v>1.3119000000000001</c:v>
                </c:pt>
                <c:pt idx="5">
                  <c:v>0.92730000000000001</c:v>
                </c:pt>
                <c:pt idx="6">
                  <c:v>0.61270000000000002</c:v>
                </c:pt>
                <c:pt idx="7">
                  <c:v>0.37180000000000002</c:v>
                </c:pt>
                <c:pt idx="8">
                  <c:v>0.34029999999999999</c:v>
                </c:pt>
                <c:pt idx="9">
                  <c:v>1.0490999999999999</c:v>
                </c:pt>
                <c:pt idx="10">
                  <c:v>1.2303999999999999</c:v>
                </c:pt>
                <c:pt idx="11">
                  <c:v>1.2373000000000001</c:v>
                </c:pt>
                <c:pt idx="12">
                  <c:v>1.1061000000000001</c:v>
                </c:pt>
                <c:pt idx="13">
                  <c:v>0.68620000000000003</c:v>
                </c:pt>
                <c:pt idx="14">
                  <c:v>0.504</c:v>
                </c:pt>
                <c:pt idx="15">
                  <c:v>0.9325</c:v>
                </c:pt>
                <c:pt idx="16">
                  <c:v>1.1574</c:v>
                </c:pt>
                <c:pt idx="17">
                  <c:v>0.93830000000000002</c:v>
                </c:pt>
                <c:pt idx="18">
                  <c:v>0.48699999999999999</c:v>
                </c:pt>
                <c:pt idx="19">
                  <c:v>0.53369999999999995</c:v>
                </c:pt>
                <c:pt idx="20">
                  <c:v>0.71879999999999999</c:v>
                </c:pt>
                <c:pt idx="21">
                  <c:v>0.57240000000000002</c:v>
                </c:pt>
                <c:pt idx="22">
                  <c:v>0.312</c:v>
                </c:pt>
                <c:pt idx="23">
                  <c:v>0.30280000000000001</c:v>
                </c:pt>
                <c:pt idx="24">
                  <c:v>0.32990000000000003</c:v>
                </c:pt>
                <c:pt idx="25">
                  <c:v>0.3271</c:v>
                </c:pt>
                <c:pt idx="26">
                  <c:v>0.33379999999999999</c:v>
                </c:pt>
                <c:pt idx="27">
                  <c:v>0.5161</c:v>
                </c:pt>
                <c:pt idx="28">
                  <c:v>0.58709999999999996</c:v>
                </c:pt>
                <c:pt idx="29">
                  <c:v>0.63660000000000005</c:v>
                </c:pt>
                <c:pt idx="30">
                  <c:v>0.67520000000000002</c:v>
                </c:pt>
                <c:pt idx="31">
                  <c:v>0.72660000000000002</c:v>
                </c:pt>
                <c:pt idx="32">
                  <c:v>0.82240000000000002</c:v>
                </c:pt>
                <c:pt idx="33">
                  <c:v>0.96499999999999997</c:v>
                </c:pt>
                <c:pt idx="34">
                  <c:v>1.1182000000000001</c:v>
                </c:pt>
                <c:pt idx="35">
                  <c:v>1.2459</c:v>
                </c:pt>
                <c:pt idx="36">
                  <c:v>1.3371999999999999</c:v>
                </c:pt>
                <c:pt idx="37">
                  <c:v>1.3918999999999999</c:v>
                </c:pt>
                <c:pt idx="38">
                  <c:v>1.4166000000000001</c:v>
                </c:pt>
                <c:pt idx="39">
                  <c:v>1.5430999999999999</c:v>
                </c:pt>
                <c:pt idx="40">
                  <c:v>1.6897</c:v>
                </c:pt>
                <c:pt idx="41">
                  <c:v>1.8631</c:v>
                </c:pt>
                <c:pt idx="42">
                  <c:v>2.1680000000000001</c:v>
                </c:pt>
                <c:pt idx="43">
                  <c:v>2.2132999999999998</c:v>
                </c:pt>
                <c:pt idx="44">
                  <c:v>2.1621000000000001</c:v>
                </c:pt>
                <c:pt idx="45">
                  <c:v>2.1313</c:v>
                </c:pt>
                <c:pt idx="46">
                  <c:v>2.3902999999999999</c:v>
                </c:pt>
                <c:pt idx="47">
                  <c:v>2.5546000000000002</c:v>
                </c:pt>
                <c:pt idx="48">
                  <c:v>2.4550999999999998</c:v>
                </c:pt>
                <c:pt idx="49">
                  <c:v>2.3666999999999998</c:v>
                </c:pt>
                <c:pt idx="50">
                  <c:v>1.9520999999999999</c:v>
                </c:pt>
                <c:pt idx="51">
                  <c:v>1.6206</c:v>
                </c:pt>
                <c:pt idx="52">
                  <c:v>1.4428000000000001</c:v>
                </c:pt>
                <c:pt idx="53">
                  <c:v>1.06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A06-4F91-9848-865EE98CA9CD}"/>
            </c:ext>
          </c:extLst>
        </c:ser>
        <c:ser>
          <c:idx val="1"/>
          <c:order val="1"/>
          <c:tx>
            <c:v>Viewer 1 Measured Size</c:v>
          </c:tx>
          <c:spPr>
            <a:ln w="19050" cap="rnd">
              <a:solidFill>
                <a:srgbClr val="0000CC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solidFill>
                  <a:srgbClr val="0000CC"/>
                </a:solidFill>
              </a:ln>
              <a:effectLst/>
            </c:spPr>
          </c:marker>
          <c:xVal>
            <c:numRef>
              <c:f>'x_rms vs I'!$B$65:$B$121</c:f>
              <c:numCache>
                <c:formatCode>General</c:formatCode>
                <c:ptCount val="57"/>
                <c:pt idx="0">
                  <c:v>0</c:v>
                </c:pt>
                <c:pt idx="1">
                  <c:v>3.7774999999999999</c:v>
                </c:pt>
                <c:pt idx="2">
                  <c:v>7.5549999999999997</c:v>
                </c:pt>
                <c:pt idx="3">
                  <c:v>11.3325</c:v>
                </c:pt>
                <c:pt idx="4">
                  <c:v>15.11</c:v>
                </c:pt>
                <c:pt idx="5">
                  <c:v>18.887499999999999</c:v>
                </c:pt>
                <c:pt idx="6">
                  <c:v>22.664999999999999</c:v>
                </c:pt>
                <c:pt idx="7">
                  <c:v>26.442499999999999</c:v>
                </c:pt>
                <c:pt idx="8">
                  <c:v>30.22</c:v>
                </c:pt>
                <c:pt idx="9">
                  <c:v>33.997500000000002</c:v>
                </c:pt>
                <c:pt idx="10">
                  <c:v>37.774999999999999</c:v>
                </c:pt>
                <c:pt idx="11">
                  <c:v>56.662499999999994</c:v>
                </c:pt>
                <c:pt idx="12">
                  <c:v>75.55</c:v>
                </c:pt>
                <c:pt idx="13">
                  <c:v>94.4375</c:v>
                </c:pt>
                <c:pt idx="14">
                  <c:v>113.32499999999999</c:v>
                </c:pt>
                <c:pt idx="15">
                  <c:v>132.21250000000001</c:v>
                </c:pt>
                <c:pt idx="16">
                  <c:v>151.1</c:v>
                </c:pt>
                <c:pt idx="17">
                  <c:v>169.98749999999998</c:v>
                </c:pt>
                <c:pt idx="18">
                  <c:v>188.875</c:v>
                </c:pt>
                <c:pt idx="19">
                  <c:v>226.64999999999998</c:v>
                </c:pt>
                <c:pt idx="20">
                  <c:v>264.42500000000001</c:v>
                </c:pt>
                <c:pt idx="21">
                  <c:v>283.3125</c:v>
                </c:pt>
                <c:pt idx="22">
                  <c:v>302.2</c:v>
                </c:pt>
                <c:pt idx="23">
                  <c:v>339.97499999999997</c:v>
                </c:pt>
                <c:pt idx="24">
                  <c:v>377.75</c:v>
                </c:pt>
                <c:pt idx="25">
                  <c:v>415.52499999999998</c:v>
                </c:pt>
                <c:pt idx="26">
                  <c:v>453.29999999999995</c:v>
                </c:pt>
                <c:pt idx="27">
                  <c:v>472.1875</c:v>
                </c:pt>
                <c:pt idx="28">
                  <c:v>491.07499999999999</c:v>
                </c:pt>
                <c:pt idx="29">
                  <c:v>528.85</c:v>
                </c:pt>
                <c:pt idx="30">
                  <c:v>566.625</c:v>
                </c:pt>
                <c:pt idx="31">
                  <c:v>604.4</c:v>
                </c:pt>
                <c:pt idx="32">
                  <c:v>642.17499999999995</c:v>
                </c:pt>
                <c:pt idx="33">
                  <c:v>661.0625</c:v>
                </c:pt>
                <c:pt idx="34">
                  <c:v>679.94999999999993</c:v>
                </c:pt>
                <c:pt idx="35">
                  <c:v>717.72500000000002</c:v>
                </c:pt>
                <c:pt idx="36">
                  <c:v>755.5</c:v>
                </c:pt>
                <c:pt idx="37">
                  <c:v>774.38749999999993</c:v>
                </c:pt>
                <c:pt idx="38">
                  <c:v>793.27499999999998</c:v>
                </c:pt>
                <c:pt idx="39">
                  <c:v>812.16250000000002</c:v>
                </c:pt>
                <c:pt idx="40">
                  <c:v>831.05</c:v>
                </c:pt>
                <c:pt idx="41">
                  <c:v>849.9375</c:v>
                </c:pt>
                <c:pt idx="42">
                  <c:v>868.82499999999993</c:v>
                </c:pt>
                <c:pt idx="43">
                  <c:v>887.71249999999998</c:v>
                </c:pt>
                <c:pt idx="44">
                  <c:v>906.59999999999991</c:v>
                </c:pt>
                <c:pt idx="45">
                  <c:v>925.48749999999995</c:v>
                </c:pt>
                <c:pt idx="46">
                  <c:v>944.375</c:v>
                </c:pt>
                <c:pt idx="47">
                  <c:v>982.15</c:v>
                </c:pt>
                <c:pt idx="48">
                  <c:v>1019.925</c:v>
                </c:pt>
                <c:pt idx="49">
                  <c:v>1038.8125</c:v>
                </c:pt>
                <c:pt idx="50">
                  <c:v>1057.7</c:v>
                </c:pt>
                <c:pt idx="51">
                  <c:v>1095.4749999999999</c:v>
                </c:pt>
                <c:pt idx="52">
                  <c:v>1133.25</c:v>
                </c:pt>
                <c:pt idx="53">
                  <c:v>1227.6875</c:v>
                </c:pt>
                <c:pt idx="54">
                  <c:v>1322.125</c:v>
                </c:pt>
                <c:pt idx="55">
                  <c:v>1416.5625</c:v>
                </c:pt>
                <c:pt idx="56">
                  <c:v>1511</c:v>
                </c:pt>
              </c:numCache>
            </c:numRef>
          </c:xVal>
          <c:yVal>
            <c:numRef>
              <c:f>'x_rms vs I'!$C$65:$C$121</c:f>
              <c:numCache>
                <c:formatCode>General</c:formatCode>
                <c:ptCount val="57"/>
                <c:pt idx="0">
                  <c:v>1.7714383025665088</c:v>
                </c:pt>
                <c:pt idx="1">
                  <c:v>1.7775317151239896</c:v>
                </c:pt>
                <c:pt idx="2">
                  <c:v>1.7703509818196113</c:v>
                </c:pt>
                <c:pt idx="3">
                  <c:v>1.7626372197570574</c:v>
                </c:pt>
                <c:pt idx="4">
                  <c:v>1.707119991210011</c:v>
                </c:pt>
                <c:pt idx="5">
                  <c:v>1.6954909779692904</c:v>
                </c:pt>
                <c:pt idx="6">
                  <c:v>1.680154467060788</c:v>
                </c:pt>
                <c:pt idx="7">
                  <c:v>1.6048141435780767</c:v>
                </c:pt>
                <c:pt idx="8">
                  <c:v>1.5353178946985275</c:v>
                </c:pt>
                <c:pt idx="9">
                  <c:v>1.5436921625224862</c:v>
                </c:pt>
                <c:pt idx="10">
                  <c:v>1.4784778210867842</c:v>
                </c:pt>
                <c:pt idx="11">
                  <c:v>1.1002819992241182</c:v>
                </c:pt>
                <c:pt idx="12">
                  <c:v>0.6590004989506123</c:v>
                </c:pt>
                <c:pt idx="13">
                  <c:v>0.25373595147743172</c:v>
                </c:pt>
                <c:pt idx="14">
                  <c:v>0.43979284772196242</c:v>
                </c:pt>
                <c:pt idx="15">
                  <c:v>0.84338223811203772</c:v>
                </c:pt>
                <c:pt idx="16">
                  <c:v>1.1792026637481028</c:v>
                </c:pt>
                <c:pt idx="17">
                  <c:v>1.4507950673809222</c:v>
                </c:pt>
                <c:pt idx="18">
                  <c:v>1.447875928697034</c:v>
                </c:pt>
                <c:pt idx="19">
                  <c:v>1.1094016272520046</c:v>
                </c:pt>
                <c:pt idx="20">
                  <c:v>0.38867631407987169</c:v>
                </c:pt>
                <c:pt idx="21">
                  <c:v>0.42047246498304353</c:v>
                </c:pt>
                <c:pt idx="22">
                  <c:v>0.7486735430085526</c:v>
                </c:pt>
                <c:pt idx="23">
                  <c:v>1.1530675315813685</c:v>
                </c:pt>
                <c:pt idx="24">
                  <c:v>1.0345101722450554</c:v>
                </c:pt>
                <c:pt idx="25">
                  <c:v>0.54078980856764924</c:v>
                </c:pt>
                <c:pt idx="26">
                  <c:v>0.45355198231105187</c:v>
                </c:pt>
                <c:pt idx="27">
                  <c:v>0.58938173471838307</c:v>
                </c:pt>
                <c:pt idx="28">
                  <c:v>0.65869107903843915</c:v>
                </c:pt>
                <c:pt idx="29">
                  <c:v>0.55215481969899516</c:v>
                </c:pt>
                <c:pt idx="30">
                  <c:v>0.32188782703424007</c:v>
                </c:pt>
                <c:pt idx="31">
                  <c:v>0.49158718460105777</c:v>
                </c:pt>
                <c:pt idx="32">
                  <c:v>0.68473125657734668</c:v>
                </c:pt>
                <c:pt idx="33">
                  <c:v>0.86909186815824091</c:v>
                </c:pt>
                <c:pt idx="34">
                  <c:v>1.0323059624127422</c:v>
                </c:pt>
                <c:pt idx="35">
                  <c:v>1.0938292296777574</c:v>
                </c:pt>
                <c:pt idx="36">
                  <c:v>0.47538627599815425</c:v>
                </c:pt>
                <c:pt idx="37">
                  <c:v>0.49614092409934607</c:v>
                </c:pt>
                <c:pt idx="38">
                  <c:v>0.54158020785350747</c:v>
                </c:pt>
                <c:pt idx="39">
                  <c:v>0.63396219557602251</c:v>
                </c:pt>
                <c:pt idx="40">
                  <c:v>0.79356993570048762</c:v>
                </c:pt>
                <c:pt idx="41">
                  <c:v>0.91424616936166681</c:v>
                </c:pt>
                <c:pt idx="42">
                  <c:v>1.0069033226103989</c:v>
                </c:pt>
                <c:pt idx="43">
                  <c:v>1.0450082475498448</c:v>
                </c:pt>
                <c:pt idx="44">
                  <c:v>1.0616686632144217</c:v>
                </c:pt>
                <c:pt idx="45">
                  <c:v>1.0640041162883427</c:v>
                </c:pt>
                <c:pt idx="46">
                  <c:v>1.1167344563464239</c:v>
                </c:pt>
                <c:pt idx="47">
                  <c:v>1.464744686687045</c:v>
                </c:pt>
                <c:pt idx="48">
                  <c:v>1.7153883066381919</c:v>
                </c:pt>
                <c:pt idx="49">
                  <c:v>1.7361462077285947</c:v>
                </c:pt>
                <c:pt idx="50">
                  <c:v>1.6907160571416273</c:v>
                </c:pt>
                <c:pt idx="51">
                  <c:v>1.7376027069649349</c:v>
                </c:pt>
                <c:pt idx="52">
                  <c:v>1.8783317604925962</c:v>
                </c:pt>
                <c:pt idx="53">
                  <c:v>2.116564319664902</c:v>
                </c:pt>
                <c:pt idx="54">
                  <c:v>2.1718739146349115</c:v>
                </c:pt>
                <c:pt idx="55">
                  <c:v>2.0662010353547613</c:v>
                </c:pt>
                <c:pt idx="56">
                  <c:v>1.6395249569558308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A06-4F91-9848-865EE98CA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668992"/>
        <c:axId val="105671296"/>
      </c:scatterChart>
      <c:valAx>
        <c:axId val="105668992"/>
        <c:scaling>
          <c:orientation val="minMax"/>
          <c:max val="16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Bz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at Cathode, 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71296"/>
        <c:crosses val="autoZero"/>
        <c:crossBetween val="midCat"/>
      </c:valAx>
      <c:valAx>
        <c:axId val="105671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Beam Size (</a:t>
                </a:r>
                <a:r>
                  <a:rPr lang="en-US" sz="14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rms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), mm</a:t>
                </a:r>
              </a:p>
            </c:rich>
          </c:tx>
          <c:layout>
            <c:manualLayout>
              <c:xMode val="edge"/>
              <c:yMode val="edge"/>
              <c:x val="1.5452538631346579E-2"/>
              <c:y val="0.2837593899900443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6899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0.42711</cdr:x>
      <cdr:y>0.13735</cdr:y>
    </cdr:from>
    <cdr:to>
      <cdr:x>0.88428</cdr:x>
      <cdr:y>0.28244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66963" y="428772"/>
          <a:ext cx="2212429" cy="452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chemeClr val="accent2">
                  <a:lumMod val="75000"/>
                </a:schemeClr>
              </a:solidFill>
            </a:rPr>
            <a:t>Magnetic field at 400 A</a:t>
          </a:r>
          <a:endParaRPr lang="en-US" sz="1400" b="1" dirty="0">
            <a:solidFill>
              <a:schemeClr val="accent2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9A66D-9FF2-4E3D-A44D-8AB248FABD4A}" type="datetimeFigureOut">
              <a:rPr lang="en-US" smtClean="0"/>
              <a:t>8/8/2018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ACCEE-5BA0-4216-999F-B60B4099F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6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26A6-3ADA-41F0-8DD0-23A7D18CE2B4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3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</a:t>
            </a:r>
            <a:r>
              <a:rPr lang="en-US" baseline="0" dirty="0" smtClean="0"/>
              <a:t>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BNL, August 8, 2018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433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28.jpeg"/><Relationship Id="rId7" Type="http://schemas.openxmlformats.org/officeDocument/2006/relationships/image" Target="../media/image25.wmf"/><Relationship Id="rId12" Type="http://schemas.openxmlformats.org/officeDocument/2006/relationships/image" Target="../media/image9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15" Type="http://schemas.openxmlformats.org/officeDocument/2006/relationships/image" Target="../media/image2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wmf"/><Relationship Id="rId14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1.jpe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jpeg"/><Relationship Id="rId5" Type="http://schemas.openxmlformats.org/officeDocument/2006/relationships/image" Target="../media/image220.png"/><Relationship Id="rId4" Type="http://schemas.openxmlformats.org/officeDocument/2006/relationships/image" Target="../media/image30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9.wmf"/><Relationship Id="rId4" Type="http://schemas.openxmlformats.org/officeDocument/2006/relationships/oleObject" Target="../embeddings/oleObject8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076326"/>
            <a:ext cx="8229600" cy="9048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Injector R&amp;D</a:t>
            </a:r>
            <a:endParaRPr lang="en-US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088277"/>
            <a:ext cx="8229600" cy="18502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6000" dirty="0" smtClean="0">
                <a:latin typeface="Century Gothic" panose="020B0502020202020204" pitchFamily="34" charset="0"/>
              </a:rPr>
              <a:t>The Problems with </a:t>
            </a:r>
            <a:r>
              <a:rPr lang="en-US" sz="6000" dirty="0" err="1" smtClean="0">
                <a:latin typeface="Century Gothic" panose="020B0502020202020204" pitchFamily="34" charset="0"/>
              </a:rPr>
              <a:t>Photoguns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4150" y="4445634"/>
            <a:ext cx="3695700" cy="60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M. Poelker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53567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BNL, August 8, 2018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784699"/>
            <a:ext cx="9096734" cy="2865118"/>
            <a:chOff x="4747284" y="68254"/>
            <a:chExt cx="9096734" cy="2770196"/>
          </a:xfrm>
        </p:grpSpPr>
        <p:sp>
          <p:nvSpPr>
            <p:cNvPr id="10" name="Rectangle 9"/>
            <p:cNvSpPr/>
            <p:nvPr/>
          </p:nvSpPr>
          <p:spPr>
            <a:xfrm>
              <a:off x="4747284" y="333375"/>
              <a:ext cx="9096734" cy="2505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61749" y="68254"/>
              <a:ext cx="8982269" cy="2701491"/>
              <a:chOff x="61149" y="3653381"/>
              <a:chExt cx="8982269" cy="270149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" t="25463" r="12561" b="13768"/>
              <a:stretch/>
            </p:blipFill>
            <p:spPr>
              <a:xfrm>
                <a:off x="2286000" y="4025891"/>
                <a:ext cx="6757418" cy="2328981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1149" y="5245978"/>
                <a:ext cx="6431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1mA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0227" y="5452946"/>
                <a:ext cx="150541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50191" y="3653381"/>
                <a:ext cx="1951462" cy="1517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Required laser </a:t>
                </a:r>
                <a:r>
                  <a:rPr lang="en-US" sz="1600" dirty="0" smtClean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power to maintain current, </a:t>
                </a:r>
                <a:r>
                  <a: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slope proportional to  QE decay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1701800" y="4584700"/>
                <a:ext cx="1677020" cy="9603"/>
              </a:xfrm>
              <a:prstGeom prst="straightConnector1">
                <a:avLst/>
              </a:prstGeom>
              <a:ln>
                <a:solidFill>
                  <a:srgbClr val="3252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ight Arrow 21"/>
              <p:cNvSpPr/>
              <p:nvPr/>
            </p:nvSpPr>
            <p:spPr>
              <a:xfrm>
                <a:off x="4984657" y="4428945"/>
                <a:ext cx="1925680" cy="1131029"/>
              </a:xfrm>
              <a:prstGeom prst="rightArrow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99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atin typeface="Century Gothic" charset="0"/>
                    <a:ea typeface="Century Gothic" charset="0"/>
                    <a:cs typeface="Century Gothic" charset="0"/>
                  </a:rPr>
                  <a:t>Increasing laser size reduces QE decay proportionally</a:t>
                </a:r>
              </a:p>
            </p:txBody>
          </p:sp>
        </p:grpSp>
      </p:grpSp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 bwMode="auto">
          <a:xfrm>
            <a:off x="0" y="4622239"/>
            <a:ext cx="898974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iamond 28"/>
          <p:cNvSpPr/>
          <p:nvPr/>
        </p:nvSpPr>
        <p:spPr>
          <a:xfrm>
            <a:off x="1582970" y="53766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/>
          <p:cNvSpPr/>
          <p:nvPr/>
        </p:nvSpPr>
        <p:spPr>
          <a:xfrm>
            <a:off x="1103041" y="522395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932102" y="54373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2577656" y="546044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3368328" y="547823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4023308" y="5473142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4775528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2229624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803886" y="1727038"/>
            <a:ext cx="4616214" cy="36855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 rot="19284283">
            <a:off x="4034520" y="3848377"/>
            <a:ext cx="2011302" cy="116978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18000">
                <a:schemeClr val="accent2">
                  <a:lumMod val="0"/>
                  <a:lumOff val="100000"/>
                </a:schemeClr>
              </a:gs>
              <a:gs pos="34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Adjust </a:t>
            </a:r>
            <a:r>
              <a:rPr lang="en-US" sz="1200">
                <a:latin typeface="Century Gothic" charset="0"/>
                <a:ea typeface="Century Gothic" charset="0"/>
                <a:cs typeface="Century Gothic" charset="0"/>
              </a:rPr>
              <a:t>beam size to decrease x-ray level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First Results: GaAs/</a:t>
            </a:r>
            <a:r>
              <a:rPr lang="en-US" b="0" dirty="0" err="1">
                <a:latin typeface="Minion Pro"/>
              </a:rPr>
              <a:t>GaAsP</a:t>
            </a:r>
            <a:r>
              <a:rPr lang="en-US" b="0" dirty="0">
                <a:latin typeface="Minion Pro"/>
              </a:rPr>
              <a:t> at mA Current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46" y="47133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CEBAF charge lifetime improves with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larger laser spot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size, as expected, but eventually beam size becomes “too large” 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Laser diameters greater than ~4 mm (4 sigma) will require properly designed cathode/anode electrodes, to ensure 100% transmission, to maintain excellent vacuum, to minimize ion bombardment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0034" y="828290"/>
            <a:ext cx="8163891" cy="3928080"/>
            <a:chOff x="380034" y="828290"/>
            <a:chExt cx="8163891" cy="3928080"/>
          </a:xfrm>
        </p:grpSpPr>
        <p:pic>
          <p:nvPicPr>
            <p:cNvPr id="1026" name="Picture 2" descr="C:\Users\poelker\AppData\Local\Temp\life_v_area_1000_1500_expFit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34" y="828290"/>
              <a:ext cx="8163891" cy="3928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841536" y="1854200"/>
              <a:ext cx="7515064" cy="475449"/>
              <a:chOff x="841536" y="1854200"/>
              <a:chExt cx="7515064" cy="475449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841536" y="1867984"/>
                <a:ext cx="239661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1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mA for 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4.7 days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 flipV="1">
                <a:off x="841536" y="1854200"/>
                <a:ext cx="7515064" cy="12700"/>
              </a:xfrm>
              <a:prstGeom prst="line">
                <a:avLst/>
              </a:prstGeom>
              <a:ln w="349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1017176" y="2723595"/>
              <a:ext cx="1337891" cy="1626508"/>
              <a:chOff x="1017176" y="2723595"/>
              <a:chExt cx="1337891" cy="1626508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155700" y="3023554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55700" y="2723595"/>
                <a:ext cx="1199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1mA(2007)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017176" y="3949758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42576" y="3980771"/>
                <a:ext cx="1199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4mA(2011)</a:t>
                </a:r>
              </a:p>
            </p:txBody>
          </p:sp>
        </p:grpSp>
        <p:sp>
          <p:nvSpPr>
            <p:cNvPr id="3" name="Left-Right Arrow 2"/>
            <p:cNvSpPr/>
            <p:nvPr/>
          </p:nvSpPr>
          <p:spPr>
            <a:xfrm>
              <a:off x="841536" y="3221705"/>
              <a:ext cx="1266664" cy="728053"/>
            </a:xfrm>
            <a:prstGeom prst="leftRightArrow">
              <a:avLst/>
            </a:prstGeom>
            <a:solidFill>
              <a:schemeClr val="accent1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CEBAF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5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Vacuum vs. Lifetime</a:t>
            </a:r>
            <a:endParaRPr lang="en-US" b="0" dirty="0">
              <a:latin typeface="Mini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000" y="874697"/>
            <a:ext cx="875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Vacuum levels vs. lifetime are not as highly correlated with radiation levels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Still gun vacuum remains (sensibly) the greatest correlation with lifetime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28"/>
            <a:ext cx="9144000" cy="482897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852333" y="1521028"/>
            <a:ext cx="2074333" cy="11768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88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Radiation Level vs. Lifetime</a:t>
            </a:r>
            <a:endParaRPr lang="en-US" b="0" dirty="0">
              <a:latin typeface="Mini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500" y="874697"/>
            <a:ext cx="901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Generally, charge lifetime improves with decreasing x-ray levels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Levels away from apertures (&lt;10 Hz) more revealing than apertures (&gt;250 Hz)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28"/>
            <a:ext cx="9144000" cy="48162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9665" y="1521028"/>
            <a:ext cx="8310032" cy="2810932"/>
            <a:chOff x="719665" y="1521028"/>
            <a:chExt cx="8310032" cy="281093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852332" y="16056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6866466" y="1521028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719665" y="31550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852332" y="31550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6955364" y="31550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72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9498" r="962" b="9406"/>
          <a:stretch/>
        </p:blipFill>
        <p:spPr>
          <a:xfrm>
            <a:off x="3759200" y="3759200"/>
            <a:ext cx="5270500" cy="2579706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6210" b="5388"/>
          <a:stretch/>
        </p:blipFill>
        <p:spPr>
          <a:xfrm>
            <a:off x="3759200" y="928702"/>
            <a:ext cx="5270500" cy="256540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Sensitivity of x-ray detectors for beam loss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4070281"/>
            <a:ext cx="23878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Always use ion pumps as beam loss monitors, but in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this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study, beamline pressure appeared constant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1139091"/>
            <a:ext cx="2534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X-ray monitors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detect low level beam loss, sensitive to ~ 60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pA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loss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(typ. 1-5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nA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),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an array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of GM tubes can pinpoint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loss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7037" y="2786028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6080" y="165326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3463368" y="1028700"/>
            <a:ext cx="280656" cy="1858174"/>
          </a:xfrm>
          <a:prstGeom prst="leftBrace">
            <a:avLst>
              <a:gd name="adj1" fmla="val 8333"/>
              <a:gd name="adj2" fmla="val 506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71992" y="3251818"/>
            <a:ext cx="311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55209" y="5655477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4917" y="446504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3371540" y="3898149"/>
            <a:ext cx="280656" cy="1858174"/>
          </a:xfrm>
          <a:prstGeom prst="leftBrace">
            <a:avLst>
              <a:gd name="adj1" fmla="val 8333"/>
              <a:gd name="adj2" fmla="val 506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80164" y="6121267"/>
            <a:ext cx="311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9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Polarization Studies at mA Beam Current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827864" y="879117"/>
            <a:ext cx="421577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955320"/>
            <a:ext cx="4749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First measurement of beam polarization </a:t>
            </a:r>
            <a:r>
              <a:rPr lang="en-US" dirty="0" smtClean="0">
                <a:latin typeface="Century Gothic" panose="020B0502020202020204" pitchFamily="34" charset="0"/>
              </a:rPr>
              <a:t>from strained </a:t>
            </a:r>
            <a:r>
              <a:rPr lang="en-US" dirty="0" err="1" smtClean="0">
                <a:latin typeface="Century Gothic" panose="020B0502020202020204" pitchFamily="34" charset="0"/>
              </a:rPr>
              <a:t>superlattice</a:t>
            </a:r>
            <a:r>
              <a:rPr lang="en-US" dirty="0" smtClean="0">
                <a:latin typeface="Century Gothic" panose="020B0502020202020204" pitchFamily="34" charset="0"/>
              </a:rPr>
              <a:t> GaAs/</a:t>
            </a:r>
            <a:r>
              <a:rPr lang="en-US" dirty="0" err="1" smtClean="0">
                <a:latin typeface="Century Gothic" panose="020B0502020202020204" pitchFamily="34" charset="0"/>
              </a:rPr>
              <a:t>GaAsP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photocathode at milli-Ampere current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CEBAF 5 MeV Mott </a:t>
            </a:r>
            <a:r>
              <a:rPr lang="en-US" dirty="0" err="1">
                <a:latin typeface="Century Gothic" panose="020B0502020202020204" pitchFamily="34" charset="0"/>
              </a:rPr>
              <a:t>polarimeter</a:t>
            </a:r>
            <a:r>
              <a:rPr lang="en-US" dirty="0">
                <a:latin typeface="Century Gothic" panose="020B0502020202020204" pitchFamily="34" charset="0"/>
              </a:rPr>
              <a:t>: on-going effort to ascribe </a:t>
            </a:r>
            <a:r>
              <a:rPr lang="en-US" b="1" dirty="0">
                <a:latin typeface="Century Gothic" panose="020B0502020202020204" pitchFamily="34" charset="0"/>
              </a:rPr>
              <a:t>sub-percent accuracy </a:t>
            </a:r>
            <a:r>
              <a:rPr lang="en-US" dirty="0">
                <a:latin typeface="Century Gothic" panose="020B0502020202020204" pitchFamily="34" charset="0"/>
              </a:rPr>
              <a:t>(collaborators D. Moser, X. Roca-</a:t>
            </a:r>
            <a:r>
              <a:rPr lang="en-US" dirty="0" err="1">
                <a:latin typeface="Century Gothic" panose="020B0502020202020204" pitchFamily="34" charset="0"/>
              </a:rPr>
              <a:t>Maza</a:t>
            </a:r>
            <a:r>
              <a:rPr lang="en-US" dirty="0">
                <a:latin typeface="Century Gothic" panose="020B0502020202020204" pitchFamily="34" charset="0"/>
              </a:rPr>
              <a:t>, Charles Sinclair, M.J. McHugh, and Tim Gay)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4781" y="879117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:a16="http://schemas.microsoft.com/office/drawing/2014/main" xmlns="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093098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098896"/>
            <a:ext cx="2789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of Joe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PSTP2017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52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JLEIC High Energy Electron Cooler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50612" y="875347"/>
            <a:ext cx="6231644" cy="2670334"/>
            <a:chOff x="1287996" y="4175836"/>
            <a:chExt cx="6231644" cy="2670334"/>
          </a:xfrm>
        </p:grpSpPr>
        <p:pic>
          <p:nvPicPr>
            <p:cNvPr id="5" name="Picture 64" descr="Complex.pdf"/>
            <p:cNvPicPr>
              <a:picLocks noChangeAspect="1"/>
            </p:cNvPicPr>
            <p:nvPr/>
          </p:nvPicPr>
          <p:blipFill>
            <a:blip r:embed="rId2"/>
            <a:srcRect l="7928" t="29008" r="5040" b="23157"/>
            <a:stretch>
              <a:fillRect/>
            </a:stretch>
          </p:blipFill>
          <p:spPr bwMode="auto">
            <a:xfrm>
              <a:off x="1287996" y="4440452"/>
              <a:ext cx="5664695" cy="2405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 bwMode="auto">
            <a:xfrm flipV="1">
              <a:off x="4370788" y="5024659"/>
              <a:ext cx="374073" cy="554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4530119" y="4637501"/>
              <a:ext cx="78886" cy="3494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181623" y="4175836"/>
              <a:ext cx="4338017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High Energy Electron Cooler</a:t>
              </a:r>
              <a:endParaRPr lang="en-US" sz="2400" b="1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89396" y="3724265"/>
            <a:ext cx="8430464" cy="2642806"/>
            <a:chOff x="189396" y="3656529"/>
            <a:chExt cx="8430464" cy="2642806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848539" y="3656530"/>
              <a:ext cx="7771321" cy="2642805"/>
              <a:chOff x="141790" y="1674308"/>
              <a:chExt cx="9142731" cy="2636692"/>
            </a:xfrm>
          </p:grpSpPr>
          <p:sp>
            <p:nvSpPr>
              <p:cNvPr id="15" name="Can 14"/>
              <p:cNvSpPr/>
              <p:nvPr/>
            </p:nvSpPr>
            <p:spPr>
              <a:xfrm rot="16200000" flipH="1">
                <a:off x="6122126" y="863451"/>
                <a:ext cx="233368" cy="2926080"/>
              </a:xfrm>
              <a:prstGeom prst="can">
                <a:avLst>
                  <a:gd name="adj" fmla="val 3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n 15"/>
              <p:cNvSpPr/>
              <p:nvPr/>
            </p:nvSpPr>
            <p:spPr>
              <a:xfrm rot="16200000" flipH="1">
                <a:off x="5520774" y="2779956"/>
                <a:ext cx="233366" cy="288437"/>
              </a:xfrm>
              <a:prstGeom prst="can">
                <a:avLst>
                  <a:gd name="adj" fmla="val 35000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>
                <a:spLocks noChangeAspect="1"/>
              </p:cNvSpPr>
              <p:nvPr/>
            </p:nvSpPr>
            <p:spPr>
              <a:xfrm flipH="1">
                <a:off x="7337525" y="2767664"/>
                <a:ext cx="791310" cy="82296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3426400" y="2326492"/>
                <a:ext cx="1390988" cy="0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18"/>
              <p:cNvSpPr>
                <a:spLocks noChangeAspect="1"/>
              </p:cNvSpPr>
              <p:nvPr/>
            </p:nvSpPr>
            <p:spPr>
              <a:xfrm>
                <a:off x="641229" y="2767664"/>
                <a:ext cx="791310" cy="82296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93523" y="3112608"/>
                <a:ext cx="92077" cy="94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an 20"/>
              <p:cNvSpPr/>
              <p:nvPr/>
            </p:nvSpPr>
            <p:spPr>
              <a:xfrm rot="16200000">
                <a:off x="39803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an 21"/>
              <p:cNvSpPr/>
              <p:nvPr/>
            </p:nvSpPr>
            <p:spPr>
              <a:xfrm rot="16200000" flipH="1">
                <a:off x="2311936" y="812265"/>
                <a:ext cx="233366" cy="3028437"/>
              </a:xfrm>
              <a:prstGeom prst="can">
                <a:avLst>
                  <a:gd name="adj" fmla="val 3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066790" y="3105894"/>
                <a:ext cx="92077" cy="94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an 23"/>
              <p:cNvSpPr/>
              <p:nvPr/>
            </p:nvSpPr>
            <p:spPr>
              <a:xfrm rot="16200000">
                <a:off x="41327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an 24"/>
              <p:cNvSpPr/>
              <p:nvPr/>
            </p:nvSpPr>
            <p:spPr>
              <a:xfrm rot="16200000">
                <a:off x="42851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an 25"/>
              <p:cNvSpPr/>
              <p:nvPr/>
            </p:nvSpPr>
            <p:spPr>
              <a:xfrm rot="16200000">
                <a:off x="44375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an 26"/>
              <p:cNvSpPr/>
              <p:nvPr/>
            </p:nvSpPr>
            <p:spPr>
              <a:xfrm rot="16200000">
                <a:off x="45899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an 27"/>
              <p:cNvSpPr/>
              <p:nvPr/>
            </p:nvSpPr>
            <p:spPr>
              <a:xfrm rot="16200000" flipH="1">
                <a:off x="4278244" y="2323932"/>
                <a:ext cx="233366" cy="908531"/>
              </a:xfrm>
              <a:prstGeom prst="can">
                <a:avLst>
                  <a:gd name="adj" fmla="val 35000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1033850" y="2768099"/>
                <a:ext cx="2957108" cy="5267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853726" y="2760200"/>
                <a:ext cx="2879672" cy="7464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30"/>
              <p:cNvSpPr/>
              <p:nvPr/>
            </p:nvSpPr>
            <p:spPr>
              <a:xfrm>
                <a:off x="4953000" y="2762250"/>
                <a:ext cx="590550" cy="161925"/>
              </a:xfrm>
              <a:custGeom>
                <a:avLst/>
                <a:gdLst>
                  <a:gd name="connsiteX0" fmla="*/ 0 w 590550"/>
                  <a:gd name="connsiteY0" fmla="*/ 0 h 161925"/>
                  <a:gd name="connsiteX1" fmla="*/ 371475 w 590550"/>
                  <a:gd name="connsiteY1" fmla="*/ 152400 h 161925"/>
                  <a:gd name="connsiteX2" fmla="*/ 590550 w 590550"/>
                  <a:gd name="connsiteY2" fmla="*/ 1619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0550" h="161925">
                    <a:moveTo>
                      <a:pt x="0" y="0"/>
                    </a:moveTo>
                    <a:lnTo>
                      <a:pt x="371475" y="152400"/>
                    </a:lnTo>
                    <a:lnTo>
                      <a:pt x="590550" y="16192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3445450" y="2778197"/>
                <a:ext cx="355026" cy="145978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Bevel 32"/>
              <p:cNvSpPr/>
              <p:nvPr/>
            </p:nvSpPr>
            <p:spPr>
              <a:xfrm rot="20220000">
                <a:off x="3216275" y="2863131"/>
                <a:ext cx="247650" cy="211013"/>
              </a:xfrm>
              <a:prstGeom prst="bevel">
                <a:avLst/>
              </a:prstGeom>
              <a:solidFill>
                <a:srgbClr val="E4352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H="1">
                <a:off x="7714365" y="2339686"/>
                <a:ext cx="820035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141790" y="2346197"/>
                <a:ext cx="820035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8189770" y="1674308"/>
                <a:ext cx="1094751" cy="70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</a:t>
                </a:r>
                <a:r>
                  <a:rPr lang="en-US" dirty="0" smtClean="0"/>
                  <a:t>on beam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355137" y="1857779"/>
                <a:ext cx="2594115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</a:t>
                </a:r>
                <a:r>
                  <a:rPr lang="en-US" sz="1600" dirty="0" smtClean="0"/>
                  <a:t>ooling solenoid (B&gt;0)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272653" y="1808001"/>
                <a:ext cx="2208134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Magnetization flip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6003" y="1857779"/>
                <a:ext cx="2687739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</a:t>
                </a:r>
                <a:r>
                  <a:rPr lang="en-US" sz="1600" dirty="0" smtClean="0"/>
                  <a:t>ooling solenoid (B&lt;0)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1432539" y="3333705"/>
                <a:ext cx="5904478" cy="0"/>
              </a:xfrm>
              <a:prstGeom prst="line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657850" y="2736886"/>
                <a:ext cx="1228742" cy="391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injector</a:t>
                </a:r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334051" y="2714395"/>
                <a:ext cx="1006048" cy="644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beam dump</a:t>
                </a:r>
                <a:endParaRPr lang="en-US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29033" y="2602984"/>
                <a:ext cx="1095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linac</a:t>
                </a:r>
                <a:endParaRPr lang="en-US" dirty="0"/>
              </a:p>
            </p:txBody>
          </p:sp>
          <p:sp>
            <p:nvSpPr>
              <p:cNvPr id="47" name="Flowchart: Summing Junction 59"/>
              <p:cNvSpPr/>
              <p:nvPr/>
            </p:nvSpPr>
            <p:spPr>
              <a:xfrm>
                <a:off x="1425005" y="3206874"/>
                <a:ext cx="213295" cy="222126"/>
              </a:xfrm>
              <a:prstGeom prst="flowChartSummingJunction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79051" y="2983192"/>
                <a:ext cx="1870600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fast extraction kicker</a:t>
                </a:r>
                <a:endParaRPr lang="en-US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365076" y="2998511"/>
                <a:ext cx="1763757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</a:t>
                </a:r>
                <a:r>
                  <a:rPr lang="en-US" sz="1200" dirty="0" smtClean="0"/>
                  <a:t>ast injection kicker</a:t>
                </a:r>
                <a:endParaRPr lang="en-US" sz="1200" dirty="0"/>
              </a:p>
            </p:txBody>
          </p:sp>
          <p:sp>
            <p:nvSpPr>
              <p:cNvPr id="50" name="Flowchart: Summing Junction 62"/>
              <p:cNvSpPr/>
              <p:nvPr/>
            </p:nvSpPr>
            <p:spPr>
              <a:xfrm>
                <a:off x="6973989" y="3216399"/>
                <a:ext cx="213295" cy="222126"/>
              </a:xfrm>
              <a:prstGeom prst="flowChartSummingJunction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Summing Junction 64"/>
              <p:cNvSpPr/>
              <p:nvPr/>
            </p:nvSpPr>
            <p:spPr>
              <a:xfrm>
                <a:off x="7254305" y="3479862"/>
                <a:ext cx="213295" cy="222126"/>
              </a:xfrm>
              <a:prstGeom prst="flowChartSummingJunction">
                <a:avLst/>
              </a:prstGeom>
              <a:solidFill>
                <a:srgbClr val="C808AD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lowchart: Summing Junction 65"/>
              <p:cNvSpPr/>
              <p:nvPr/>
            </p:nvSpPr>
            <p:spPr>
              <a:xfrm>
                <a:off x="1318357" y="3473574"/>
                <a:ext cx="213295" cy="222126"/>
              </a:xfrm>
              <a:prstGeom prst="flowChartSummingJunction">
                <a:avLst/>
              </a:prstGeom>
              <a:solidFill>
                <a:srgbClr val="C808AD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93524" y="3629025"/>
                <a:ext cx="1044777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dechirper</a:t>
                </a:r>
                <a:endParaRPr lang="en-US" sz="12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254304" y="3655098"/>
                <a:ext cx="935466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</a:t>
                </a:r>
                <a:r>
                  <a:rPr lang="en-US" sz="1200" dirty="0" smtClean="0"/>
                  <a:t>echirper</a:t>
                </a:r>
                <a:endParaRPr lang="en-US" sz="1200" dirty="0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191309" y="3390900"/>
                <a:ext cx="411479" cy="457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409700" y="3333750"/>
                <a:ext cx="5772150" cy="257175"/>
              </a:xfrm>
              <a:custGeom>
                <a:avLst/>
                <a:gdLst>
                  <a:gd name="connsiteX0" fmla="*/ 0 w 5772150"/>
                  <a:gd name="connsiteY0" fmla="*/ 257175 h 257175"/>
                  <a:gd name="connsiteX1" fmla="*/ 676275 w 5772150"/>
                  <a:gd name="connsiteY1" fmla="*/ 257175 h 257175"/>
                  <a:gd name="connsiteX2" fmla="*/ 2962275 w 5772150"/>
                  <a:gd name="connsiteY2" fmla="*/ 152400 h 257175"/>
                  <a:gd name="connsiteX3" fmla="*/ 3352800 w 5772150"/>
                  <a:gd name="connsiteY3" fmla="*/ 152400 h 257175"/>
                  <a:gd name="connsiteX4" fmla="*/ 5772150 w 5772150"/>
                  <a:gd name="connsiteY4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2150" h="257175">
                    <a:moveTo>
                      <a:pt x="0" y="257175"/>
                    </a:moveTo>
                    <a:lnTo>
                      <a:pt x="676275" y="257175"/>
                    </a:lnTo>
                    <a:lnTo>
                      <a:pt x="2962275" y="152400"/>
                    </a:lnTo>
                    <a:lnTo>
                      <a:pt x="3352800" y="152400"/>
                    </a:lnTo>
                    <a:lnTo>
                      <a:pt x="5772150" y="0"/>
                    </a:ln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 flipH="1">
                <a:off x="1552575" y="3333750"/>
                <a:ext cx="5772150" cy="257175"/>
              </a:xfrm>
              <a:custGeom>
                <a:avLst/>
                <a:gdLst>
                  <a:gd name="connsiteX0" fmla="*/ 0 w 5772150"/>
                  <a:gd name="connsiteY0" fmla="*/ 257175 h 257175"/>
                  <a:gd name="connsiteX1" fmla="*/ 676275 w 5772150"/>
                  <a:gd name="connsiteY1" fmla="*/ 257175 h 257175"/>
                  <a:gd name="connsiteX2" fmla="*/ 2962275 w 5772150"/>
                  <a:gd name="connsiteY2" fmla="*/ 152400 h 257175"/>
                  <a:gd name="connsiteX3" fmla="*/ 3352800 w 5772150"/>
                  <a:gd name="connsiteY3" fmla="*/ 152400 h 257175"/>
                  <a:gd name="connsiteX4" fmla="*/ 5772150 w 5772150"/>
                  <a:gd name="connsiteY4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2150" h="257175">
                    <a:moveTo>
                      <a:pt x="0" y="257175"/>
                    </a:moveTo>
                    <a:lnTo>
                      <a:pt x="676275" y="257175"/>
                    </a:lnTo>
                    <a:lnTo>
                      <a:pt x="2962275" y="152400"/>
                    </a:lnTo>
                    <a:lnTo>
                      <a:pt x="3352800" y="152400"/>
                    </a:lnTo>
                    <a:lnTo>
                      <a:pt x="5772150" y="0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533581" y="3101455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circulating bunches</a:t>
                </a:r>
                <a:endParaRPr lang="en-US" sz="12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80000">
                <a:off x="4562624" y="3499715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extracted bunches</a:t>
                </a:r>
                <a:endParaRPr lang="en-US" sz="1200" dirty="0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013183" y="3114927"/>
                <a:ext cx="111628" cy="4378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677151" y="3100936"/>
                <a:ext cx="111628" cy="4378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1420000">
                <a:off x="1898063" y="3504697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injected bunches</a:t>
                </a:r>
                <a:endParaRPr lang="en-US" sz="12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724276" y="3444875"/>
                <a:ext cx="13592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</a:t>
                </a:r>
                <a:r>
                  <a:rPr lang="en-US" sz="1200" dirty="0" smtClean="0"/>
                  <a:t>xchange </a:t>
                </a:r>
              </a:p>
              <a:p>
                <a:pPr algn="ctr"/>
                <a:r>
                  <a:rPr lang="en-US" sz="1200" dirty="0" smtClean="0"/>
                  <a:t>septum</a:t>
                </a:r>
                <a:endParaRPr lang="en-US" sz="1200" dirty="0"/>
              </a:p>
            </p:txBody>
          </p:sp>
          <p:sp>
            <p:nvSpPr>
              <p:cNvPr id="64" name="Isosceles Triangle 80"/>
              <p:cNvSpPr/>
              <p:nvPr/>
            </p:nvSpPr>
            <p:spPr>
              <a:xfrm>
                <a:off x="1974850" y="3486212"/>
                <a:ext cx="158750" cy="21333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Isosceles Triangle 81"/>
              <p:cNvSpPr/>
              <p:nvPr/>
            </p:nvSpPr>
            <p:spPr>
              <a:xfrm>
                <a:off x="6667500" y="3486489"/>
                <a:ext cx="158750" cy="21333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082932" y="3664669"/>
                <a:ext cx="1359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vertical </a:t>
                </a:r>
              </a:p>
              <a:p>
                <a:pPr algn="ctr"/>
                <a:r>
                  <a:rPr lang="en-US" sz="1200" dirty="0" smtClean="0"/>
                  <a:t>bend</a:t>
                </a:r>
              </a:p>
              <a:p>
                <a:pPr algn="ctr"/>
                <a:r>
                  <a:rPr lang="en-US" sz="1200" dirty="0" smtClean="0"/>
                  <a:t>into ERL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368487" y="3634174"/>
                <a:ext cx="1359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vertical </a:t>
                </a:r>
              </a:p>
              <a:p>
                <a:pPr algn="ctr"/>
                <a:r>
                  <a:rPr lang="en-US" sz="1200" dirty="0" smtClean="0"/>
                  <a:t>bend</a:t>
                </a:r>
              </a:p>
              <a:p>
                <a:pPr algn="ctr"/>
                <a:r>
                  <a:rPr lang="en-US" sz="1200" dirty="0"/>
                  <a:t>t</a:t>
                </a:r>
                <a:r>
                  <a:rPr lang="en-US" sz="1200" dirty="0" smtClean="0"/>
                  <a:t>o CCR</a:t>
                </a:r>
              </a:p>
            </p:txBody>
          </p:sp>
          <p:sp>
            <p:nvSpPr>
              <p:cNvPr id="68" name="Freeform 67"/>
              <p:cNvSpPr>
                <a:spLocks noChangeAspect="1"/>
              </p:cNvSpPr>
              <p:nvPr/>
            </p:nvSpPr>
            <p:spPr>
              <a:xfrm flipH="1">
                <a:off x="7337017" y="2327865"/>
                <a:ext cx="967157" cy="100584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>
                <a:spLocks noChangeAspect="1"/>
              </p:cNvSpPr>
              <p:nvPr/>
            </p:nvSpPr>
            <p:spPr>
              <a:xfrm>
                <a:off x="457848" y="2327865"/>
                <a:ext cx="967157" cy="100584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189396" y="3656529"/>
              <a:ext cx="930538" cy="706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</a:t>
              </a:r>
              <a:r>
                <a:rPr lang="en-US" dirty="0" smtClean="0"/>
                <a:t>on beam</a:t>
              </a:r>
              <a:endParaRPr lang="en-US" dirty="0"/>
            </a:p>
          </p:txBody>
        </p:sp>
      </p:grpSp>
      <p:sp>
        <p:nvSpPr>
          <p:cNvPr id="3" name="Rounded Rectangular Callout 2"/>
          <p:cNvSpPr/>
          <p:nvPr/>
        </p:nvSpPr>
        <p:spPr>
          <a:xfrm>
            <a:off x="7720319" y="5204624"/>
            <a:ext cx="1334289" cy="570256"/>
          </a:xfrm>
          <a:prstGeom prst="wedgeRoundRectCallout">
            <a:avLst>
              <a:gd name="adj1" fmla="val -42029"/>
              <a:gd name="adj2" fmla="val -8958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rial" panose="020B0604020202020204" pitchFamily="34" charset="0"/>
              </a:rPr>
              <a:t>Circulator Cooler Ring</a:t>
            </a:r>
          </a:p>
        </p:txBody>
      </p:sp>
      <p:sp>
        <p:nvSpPr>
          <p:cNvPr id="73" name="Rounded Rectangular Callout 72"/>
          <p:cNvSpPr/>
          <p:nvPr/>
        </p:nvSpPr>
        <p:spPr>
          <a:xfrm>
            <a:off x="665254" y="5553095"/>
            <a:ext cx="668833" cy="514373"/>
          </a:xfrm>
          <a:prstGeom prst="wedgeRoundRectCallout">
            <a:avLst>
              <a:gd name="adj1" fmla="val 45275"/>
              <a:gd name="adj2" fmla="val -7636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ERL Ring</a:t>
            </a:r>
            <a:endParaRPr lang="en-US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Cooling Schematics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222191" y="851353"/>
            <a:ext cx="8605615" cy="926566"/>
          </a:xfrm>
          <a:prstGeom prst="wedgeRoundRectCallout">
            <a:avLst>
              <a:gd name="adj1" fmla="val -24781"/>
              <a:gd name="adj2" fmla="val -51607"/>
              <a:gd name="adj3" fmla="val 16667"/>
            </a:avLst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entury Gothic" panose="020B0502020202020204" pitchFamily="34" charset="0"/>
              </a:rPr>
              <a:t>Electron </a:t>
            </a:r>
            <a:r>
              <a:rPr lang="en-US" dirty="0">
                <a:latin typeface="Century Gothic" panose="020B0502020202020204" pitchFamily="34" charset="0"/>
              </a:rPr>
              <a:t>beam suffers </a:t>
            </a:r>
            <a:r>
              <a:rPr lang="en-US" dirty="0" smtClean="0">
                <a:latin typeface="Century Gothic" panose="020B0502020202020204" pitchFamily="34" charset="0"/>
              </a:rPr>
              <a:t>an azimuthal </a:t>
            </a:r>
            <a:r>
              <a:rPr lang="en-US" dirty="0">
                <a:latin typeface="Century Gothic" panose="020B0502020202020204" pitchFamily="34" charset="0"/>
              </a:rPr>
              <a:t>kick at entrance of cooling solenoid. But this kick can </a:t>
            </a:r>
            <a:r>
              <a:rPr lang="en-US" dirty="0" smtClean="0">
                <a:latin typeface="Century Gothic" panose="020B0502020202020204" pitchFamily="34" charset="0"/>
              </a:rPr>
              <a:t>be cancelled </a:t>
            </a:r>
            <a:r>
              <a:rPr lang="en-US" dirty="0">
                <a:latin typeface="Century Gothic" panose="020B0502020202020204" pitchFamily="34" charset="0"/>
              </a:rPr>
              <a:t>by </a:t>
            </a:r>
            <a:r>
              <a:rPr lang="en-US" dirty="0" smtClean="0">
                <a:latin typeface="Century Gothic" panose="020B0502020202020204" pitchFamily="34" charset="0"/>
              </a:rPr>
              <a:t>an earlier </a:t>
            </a:r>
            <a:r>
              <a:rPr lang="en-US" dirty="0">
                <a:latin typeface="Century Gothic" panose="020B0502020202020204" pitchFamily="34" charset="0"/>
              </a:rPr>
              <a:t>kick at exit of </a:t>
            </a:r>
            <a:r>
              <a:rPr lang="en-US" dirty="0" smtClean="0">
                <a:latin typeface="Century Gothic" panose="020B0502020202020204" pitchFamily="34" charset="0"/>
              </a:rPr>
              <a:t>photogun. </a:t>
            </a:r>
            <a:r>
              <a:rPr lang="en-US" dirty="0">
                <a:latin typeface="Century Gothic" panose="020B0502020202020204" pitchFamily="34" charset="0"/>
              </a:rPr>
              <a:t>That is </a:t>
            </a:r>
            <a:r>
              <a:rPr lang="en-US" dirty="0" smtClean="0">
                <a:latin typeface="Century Gothic" panose="020B0502020202020204" pitchFamily="34" charset="0"/>
              </a:rPr>
              <a:t>purpose </a:t>
            </a:r>
            <a:r>
              <a:rPr lang="en-US" dirty="0">
                <a:latin typeface="Century Gothic" panose="020B0502020202020204" pitchFamily="34" charset="0"/>
              </a:rPr>
              <a:t>of </a:t>
            </a:r>
            <a:r>
              <a:rPr lang="en-US" dirty="0" smtClean="0">
                <a:latin typeface="Century Gothic" panose="020B0502020202020204" pitchFamily="34" charset="0"/>
              </a:rPr>
              <a:t>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3" y="1825054"/>
            <a:ext cx="886142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107368"/>
              </p:ext>
            </p:extLst>
          </p:nvPr>
        </p:nvGraphicFramePr>
        <p:xfrm>
          <a:off x="157808" y="5009111"/>
          <a:ext cx="961372" cy="536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" name="Equation" r:id="rId4" imgW="774360" imgH="419040" progId="Equation.3">
                  <p:embed/>
                </p:oleObj>
              </mc:Choice>
              <mc:Fallback>
                <p:oleObj name="Equation" r:id="rId4" imgW="7743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08" y="5009111"/>
                        <a:ext cx="961372" cy="536821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 bwMode="auto">
          <a:xfrm>
            <a:off x="2413262" y="4188012"/>
            <a:ext cx="2128456" cy="677741"/>
          </a:xfrm>
          <a:prstGeom prst="wedgeRoundRectCallout">
            <a:avLst>
              <a:gd name="adj1" fmla="val -31356"/>
              <a:gd name="adj2" fmla="val -73274"/>
              <a:gd name="adj3" fmla="val 1666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exit of 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4668545" y="4576083"/>
            <a:ext cx="3513921" cy="433028"/>
          </a:xfrm>
          <a:prstGeom prst="wedgeRoundRectCallout">
            <a:avLst>
              <a:gd name="adj1" fmla="val -21169"/>
              <a:gd name="adj2" fmla="val -80062"/>
              <a:gd name="adj3" fmla="val 16667"/>
            </a:avLst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entering Cooling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3703" y="5083735"/>
            <a:ext cx="1386962" cy="584775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</a:t>
            </a:r>
            <a:r>
              <a:rPr lang="en-US" sz="1600" baseline="-25000" dirty="0" smtClean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= 0.7 mm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</a:t>
            </a:r>
            <a:r>
              <a:rPr lang="en-US" sz="1600" baseline="-25000" dirty="0" smtClean="0">
                <a:solidFill>
                  <a:srgbClr val="000000"/>
                </a:solidFill>
              </a:rPr>
              <a:t>cool</a:t>
            </a:r>
            <a:r>
              <a:rPr lang="en-US" sz="1600" dirty="0" smtClean="0">
                <a:solidFill>
                  <a:srgbClr val="000000"/>
                </a:solidFill>
              </a:rPr>
              <a:t> = 1 T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819509"/>
              </p:ext>
            </p:extLst>
          </p:nvPr>
        </p:nvGraphicFramePr>
        <p:xfrm>
          <a:off x="5520262" y="5078775"/>
          <a:ext cx="1248059" cy="54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name="Equation" r:id="rId6" imgW="876240" imgH="419040" progId="Equation.3">
                  <p:embed/>
                </p:oleObj>
              </mc:Choice>
              <mc:Fallback>
                <p:oleObj name="Equation" r:id="rId6" imgW="8762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0262" y="5078775"/>
                        <a:ext cx="1248059" cy="541586"/>
                      </a:xfrm>
                      <a:prstGeom prst="rect">
                        <a:avLst/>
                      </a:prstGeom>
                      <a:solidFill>
                        <a:srgbClr val="FF66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85698"/>
              </p:ext>
            </p:extLst>
          </p:nvPr>
        </p:nvGraphicFramePr>
        <p:xfrm>
          <a:off x="7303703" y="5709973"/>
          <a:ext cx="1070793" cy="675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" name="Equation" r:id="rId8" imgW="672840" imgH="457200" progId="Equation.3">
                  <p:embed/>
                </p:oleObj>
              </mc:Choice>
              <mc:Fallback>
                <p:oleObj name="Equation" r:id="rId8" imgW="6728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3703" y="5709973"/>
                        <a:ext cx="1070793" cy="675648"/>
                      </a:xfrm>
                      <a:prstGeom prst="rect">
                        <a:avLst/>
                      </a:prstGeom>
                      <a:solidFill>
                        <a:srgbClr val="FF66CC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 bwMode="auto">
          <a:xfrm>
            <a:off x="125357" y="4188012"/>
            <a:ext cx="2023953" cy="677740"/>
          </a:xfrm>
          <a:prstGeom prst="wedgeRoundRectCallout">
            <a:avLst>
              <a:gd name="adj1" fmla="val -12632"/>
              <a:gd name="adj2" fmla="val -851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Electrons born in strong uniform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</a:t>
            </a:r>
            <a:r>
              <a:rPr kumimoji="0" lang="en-US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z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9252" y="5724600"/>
                <a:ext cx="2085581" cy="58477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</a:rPr>
                  <a:t>= </a:t>
                </a:r>
                <a:r>
                  <a:rPr lang="en-US" sz="1600" dirty="0" err="1" smtClean="0">
                    <a:solidFill>
                      <a:srgbClr val="000000"/>
                    </a:solidFill>
                  </a:rPr>
                  <a:t>R</a:t>
                </a:r>
                <a:r>
                  <a:rPr lang="en-US" sz="1600" baseline="-25000" dirty="0" err="1" smtClean="0">
                    <a:solidFill>
                      <a:srgbClr val="000000"/>
                    </a:solidFill>
                  </a:rPr>
                  <a:t>laser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= 3.14 mm</a:t>
                </a:r>
              </a:p>
              <a:p>
                <a:r>
                  <a:rPr lang="en-US" sz="1600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1600" baseline="-25000" dirty="0" err="1" smtClean="0">
                    <a:solidFill>
                      <a:srgbClr val="000000"/>
                    </a:solidFill>
                  </a:rPr>
                  <a:t>z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= 0.5 kG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52" y="5724600"/>
                <a:ext cx="2085581" cy="584775"/>
              </a:xfrm>
              <a:prstGeom prst="rect">
                <a:avLst/>
              </a:prstGeom>
              <a:blipFill>
                <a:blip r:embed="rId12"/>
                <a:stretch>
                  <a:fillRect l="-1754" t="-3125" r="-292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413262" y="5607783"/>
            <a:ext cx="2187101" cy="746749"/>
            <a:chOff x="2835275" y="5880100"/>
            <a:chExt cx="2187101" cy="824221"/>
          </a:xfrm>
        </p:grpSpPr>
        <p:sp>
          <p:nvSpPr>
            <p:cNvPr id="16" name="TextBox 15"/>
            <p:cNvSpPr txBox="1"/>
            <p:nvPr/>
          </p:nvSpPr>
          <p:spPr>
            <a:xfrm>
              <a:off x="4075789" y="5880408"/>
              <a:ext cx="946587" cy="8239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endParaRPr lang="en-US" sz="1600" dirty="0" smtClean="0">
                <a:solidFill>
                  <a:srgbClr val="000000"/>
                </a:solidFill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</a:rPr>
                <a:t>= 36 µm</a:t>
              </a: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2835275" y="5880100"/>
            <a:ext cx="1322388" cy="823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6" name="Equation" r:id="rId13" imgW="723600" imgH="457200" progId="Equation.3">
                    <p:embed/>
                  </p:oleObj>
                </mc:Choice>
                <mc:Fallback>
                  <p:oleObj name="Equation" r:id="rId13" imgW="7236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275" y="5880100"/>
                          <a:ext cx="1322388" cy="823913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/>
          <p:cNvGrpSpPr/>
          <p:nvPr/>
        </p:nvGrpSpPr>
        <p:grpSpPr>
          <a:xfrm>
            <a:off x="158354" y="1943237"/>
            <a:ext cx="586554" cy="483769"/>
            <a:chOff x="158354" y="1943237"/>
            <a:chExt cx="586554" cy="483769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222191" y="2179178"/>
              <a:ext cx="0" cy="24782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3273" y="205767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04266" y="1936730"/>
            <a:ext cx="586554" cy="483769"/>
            <a:chOff x="158354" y="1943237"/>
            <a:chExt cx="586554" cy="483769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222191" y="2179178"/>
              <a:ext cx="0" cy="24782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3273" y="205767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49382" y="2432399"/>
            <a:ext cx="586554" cy="483769"/>
            <a:chOff x="158354" y="1943237"/>
            <a:chExt cx="586554" cy="483769"/>
          </a:xfrm>
        </p:grpSpPr>
        <p:cxnSp>
          <p:nvCxnSpPr>
            <p:cNvPr id="31" name="Straight Arrow Connector 30"/>
            <p:cNvCxnSpPr>
              <a:endCxn id="34" idx="1"/>
            </p:cNvCxnSpPr>
            <p:nvPr/>
          </p:nvCxnSpPr>
          <p:spPr>
            <a:xfrm flipV="1">
              <a:off x="222191" y="2242340"/>
              <a:ext cx="201082" cy="1846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3273" y="2057674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47147" y="2657495"/>
            <a:ext cx="586554" cy="483769"/>
            <a:chOff x="158354" y="1943237"/>
            <a:chExt cx="586554" cy="483769"/>
          </a:xfrm>
        </p:grpSpPr>
        <p:cxnSp>
          <p:nvCxnSpPr>
            <p:cNvPr id="39" name="Straight Arrow Connector 38"/>
            <p:cNvCxnSpPr>
              <a:endCxn id="42" idx="1"/>
            </p:cNvCxnSpPr>
            <p:nvPr/>
          </p:nvCxnSpPr>
          <p:spPr>
            <a:xfrm flipV="1">
              <a:off x="222191" y="2242340"/>
              <a:ext cx="201082" cy="1846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3273" y="2057674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186" name="Picture 16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42" y="4961082"/>
            <a:ext cx="2044991" cy="57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77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JLEIC Magnetized Source Requirements</a:t>
            </a:r>
            <a:endParaRPr lang="en-US" sz="3600" b="0" dirty="0">
              <a:latin typeface="Minion Pr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77078191"/>
                  </p:ext>
                </p:extLst>
              </p:nvPr>
            </p:nvGraphicFramePr>
            <p:xfrm>
              <a:off x="220696" y="974440"/>
              <a:ext cx="5222450" cy="292608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742442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1480008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Bunch length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60 ps (2 cm)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Repetition</a:t>
                          </a:r>
                          <a:r>
                            <a:rPr lang="en-US" sz="1800" baseline="0" dirty="0" smtClean="0"/>
                            <a:t> rate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43.3 MHz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</a:t>
                          </a:r>
                          <a:r>
                            <a:rPr lang="en-US" sz="1800" baseline="0" dirty="0" smtClean="0"/>
                            <a:t> charge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3.2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dirty="0" err="1" smtClean="0"/>
                            <a:t>n</a:t>
                          </a:r>
                          <a:r>
                            <a:rPr lang="en-US" sz="1800" dirty="0" err="1" smtClean="0"/>
                            <a:t>C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Peak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33.3 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Average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120 mA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Transverse normalized emittance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/>
                            <a:t>&lt;19</a:t>
                          </a:r>
                          <a:r>
                            <a:rPr lang="en-US" sz="1800" dirty="0" smtClean="0"/>
                            <a:t> microns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/>
                            <a:t>Cathode spot radius </a:t>
                          </a:r>
                          <a:r>
                            <a:rPr lang="en-US" sz="1800" dirty="0" smtClean="0"/>
                            <a:t>– Flat-top </a:t>
                          </a:r>
                          <a:r>
                            <a:rPr lang="en-US" sz="1800" baseline="0" dirty="0" smtClean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 smtClean="0"/>
                            <a:t>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3.14 mm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Solenoid field at cathode (</a:t>
                          </a:r>
                          <a:r>
                            <a:rPr lang="en-US" sz="1800" dirty="0" err="1" smtClean="0"/>
                            <a:t>B</a:t>
                          </a:r>
                          <a:r>
                            <a:rPr lang="en-US" sz="1800" baseline="-25000" dirty="0" err="1" smtClean="0"/>
                            <a:t>z</a:t>
                          </a:r>
                          <a:r>
                            <a:rPr lang="en-US" sz="1800" dirty="0" smtClean="0"/>
                            <a:t>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 </a:t>
                          </a:r>
                          <a:r>
                            <a:rPr lang="en-US" sz="1800" dirty="0" err="1" smtClean="0"/>
                            <a:t>kG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77078191"/>
                  </p:ext>
                </p:extLst>
              </p:nvPr>
            </p:nvGraphicFramePr>
            <p:xfrm>
              <a:off x="220696" y="974440"/>
              <a:ext cx="5222450" cy="292608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74244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148000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Bunch length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60 ps (2 cm)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Repetition</a:t>
                          </a:r>
                          <a:r>
                            <a:rPr lang="en-US" sz="1800" baseline="0" dirty="0" smtClean="0"/>
                            <a:t> rate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43.3 MHz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</a:t>
                          </a:r>
                          <a:r>
                            <a:rPr lang="en-US" sz="1800" baseline="0" dirty="0" smtClean="0"/>
                            <a:t> charge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3.2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dirty="0" err="1" smtClean="0"/>
                            <a:t>n</a:t>
                          </a:r>
                          <a:r>
                            <a:rPr lang="en-US" sz="1800" dirty="0" err="1" smtClean="0"/>
                            <a:t>C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Peak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33.3 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Average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120 </a:t>
                          </a:r>
                          <a:r>
                            <a:rPr lang="en-US" sz="1800" dirty="0" smtClean="0"/>
                            <a:t>mA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Transverse normalized emittance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/>
                            <a:t>&lt;19</a:t>
                          </a:r>
                          <a:r>
                            <a:rPr lang="en-US" sz="1800" dirty="0" smtClean="0"/>
                            <a:t> microns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608333" r="-3957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3.14 mm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Solenoid field at cathode (</a:t>
                          </a:r>
                          <a:r>
                            <a:rPr lang="en-US" sz="1800" dirty="0" err="1" smtClean="0"/>
                            <a:t>B</a:t>
                          </a:r>
                          <a:r>
                            <a:rPr lang="en-US" sz="1800" baseline="-25000" dirty="0" err="1" smtClean="0"/>
                            <a:t>z</a:t>
                          </a:r>
                          <a:r>
                            <a:rPr lang="en-US" sz="1800" dirty="0" smtClean="0"/>
                            <a:t>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 </a:t>
                          </a:r>
                          <a:r>
                            <a:rPr lang="en-US" sz="1800" dirty="0" err="1" smtClean="0"/>
                            <a:t>kG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778630" y="1175288"/>
            <a:ext cx="3049175" cy="1602096"/>
          </a:xfrm>
        </p:spPr>
        <p:txBody>
          <a:bodyPr>
            <a:noAutofit/>
          </a:bodyPr>
          <a:lstStyle/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dirty="0" smtClean="0">
                <a:latin typeface="Century Gothic" panose="020B0502020202020204" pitchFamily="34" charset="0"/>
              </a:rPr>
              <a:t>Cornell University demonstrated 65 mA and 2 </a:t>
            </a:r>
            <a:r>
              <a:rPr lang="en-US" dirty="0" err="1" smtClean="0">
                <a:latin typeface="Century Gothic" panose="020B0502020202020204" pitchFamily="34" charset="0"/>
              </a:rPr>
              <a:t>nC</a:t>
            </a:r>
            <a:r>
              <a:rPr lang="en-US" dirty="0" smtClean="0">
                <a:latin typeface="Century Gothic" panose="020B0502020202020204" pitchFamily="34" charset="0"/>
              </a:rPr>
              <a:t>, but not at same time, and non-magnetized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5352" y="4052858"/>
            <a:ext cx="8336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latin typeface="Century Gothic" panose="020B0502020202020204" pitchFamily="34" charset="0"/>
              </a:rPr>
              <a:t>Fermilab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Magnetized </a:t>
            </a:r>
            <a:r>
              <a:rPr lang="en-US" dirty="0" err="1" smtClean="0">
                <a:latin typeface="Century Gothic" panose="020B0502020202020204" pitchFamily="34" charset="0"/>
              </a:rPr>
              <a:t>Photoinjector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Laboratory:</a:t>
            </a: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Pulsed NCRF </a:t>
            </a:r>
            <a:r>
              <a:rPr lang="en-US" dirty="0" smtClean="0">
                <a:latin typeface="Century Gothic" panose="020B0502020202020204" pitchFamily="34" charset="0"/>
              </a:rPr>
              <a:t>gun </a:t>
            </a:r>
            <a:r>
              <a:rPr lang="en-US" dirty="0">
                <a:latin typeface="Century Gothic" panose="020B0502020202020204" pitchFamily="34" charset="0"/>
              </a:rPr>
              <a:t>w</a:t>
            </a:r>
            <a:r>
              <a:rPr lang="en-US" dirty="0" smtClean="0">
                <a:latin typeface="Century Gothic" panose="020B0502020202020204" pitchFamily="34" charset="0"/>
              </a:rPr>
              <a:t>ith Cs</a:t>
            </a:r>
            <a:r>
              <a:rPr lang="en-US" baseline="-25000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Te </a:t>
            </a:r>
            <a:r>
              <a:rPr lang="en-US" dirty="0">
                <a:latin typeface="Century Gothic" panose="020B0502020202020204" pitchFamily="34" charset="0"/>
              </a:rPr>
              <a:t>photocathode and UV laser (λ=263 nm)</a:t>
            </a: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Bunch charge: 0.5 </a:t>
            </a:r>
            <a:r>
              <a:rPr lang="en-US" dirty="0" err="1">
                <a:latin typeface="Century Gothic" panose="020B0502020202020204" pitchFamily="34" charset="0"/>
              </a:rPr>
              <a:t>nC</a:t>
            </a:r>
            <a:r>
              <a:rPr lang="en-US" dirty="0">
                <a:latin typeface="Century Gothic" panose="020B0502020202020204" pitchFamily="34" charset="0"/>
              </a:rPr>
              <a:t> and bunch </a:t>
            </a:r>
            <a:r>
              <a:rPr lang="en-US" dirty="0" smtClean="0">
                <a:latin typeface="Century Gothic" panose="020B0502020202020204" pitchFamily="34" charset="0"/>
              </a:rPr>
              <a:t>length: 3 </a:t>
            </a:r>
            <a:r>
              <a:rPr lang="en-US" dirty="0" err="1">
                <a:latin typeface="Century Gothic" panose="020B0502020202020204" pitchFamily="34" charset="0"/>
              </a:rPr>
              <a:t>ps</a:t>
            </a:r>
            <a:endParaRPr lang="en-US" dirty="0">
              <a:latin typeface="Century Gothic" panose="020B0502020202020204" pitchFamily="34" charset="0"/>
            </a:endParaRP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0.5% duty factor (average current: 7.5 </a:t>
            </a:r>
            <a:r>
              <a:rPr lang="el-GR" dirty="0">
                <a:latin typeface="Century Gothic" panose="020B0502020202020204" pitchFamily="34" charset="0"/>
              </a:rPr>
              <a:t>μ</a:t>
            </a:r>
            <a:r>
              <a:rPr lang="en-US" dirty="0">
                <a:latin typeface="Century Gothic" panose="020B0502020202020204" pitchFamily="34" charset="0"/>
              </a:rPr>
              <a:t>A)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>
                <a:latin typeface="Century Gothic" panose="020B0502020202020204" pitchFamily="34" charset="0"/>
              </a:rPr>
              <a:t>Bunch frequency: 3 MHz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 duration: </a:t>
            </a:r>
            <a:r>
              <a:rPr lang="el-GR" dirty="0">
                <a:latin typeface="Century Gothic" panose="020B0502020202020204" pitchFamily="34" charset="0"/>
              </a:rPr>
              <a:t>1 </a:t>
            </a:r>
            <a:r>
              <a:rPr lang="en-US" dirty="0">
                <a:latin typeface="Century Gothic" panose="020B0502020202020204" pitchFamily="34" charset="0"/>
              </a:rPr>
              <a:t>ms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>
                <a:latin typeface="Century Gothic" panose="020B0502020202020204" pitchFamily="34" charset="0"/>
              </a:rPr>
              <a:t>Number of bunches per </a:t>
            </a: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: 3000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 frequency: 5 Hz</a:t>
            </a:r>
          </a:p>
        </p:txBody>
      </p:sp>
    </p:spTree>
    <p:extLst>
      <p:ext uri="{BB962C8B-B14F-4D97-AF65-F5344CB8AC3E}">
        <p14:creationId xmlns:p14="http://schemas.microsoft.com/office/powerpoint/2010/main" val="36124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10" y="4828718"/>
            <a:ext cx="3247136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Source Schematics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04" y="1208133"/>
            <a:ext cx="6587490" cy="3379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4519" y="1503815"/>
            <a:ext cx="10150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Beamline</a:t>
            </a:r>
            <a:endParaRPr lang="en-US" dirty="0"/>
          </a:p>
        </p:txBody>
      </p:sp>
      <p:cxnSp>
        <p:nvCxnSpPr>
          <p:cNvPr id="7" name="Straight Arrow Connector 6"/>
          <p:cNvCxnSpPr>
            <a:stCxn id="8" idx="3"/>
          </p:cNvCxnSpPr>
          <p:nvPr/>
        </p:nvCxnSpPr>
        <p:spPr bwMode="auto">
          <a:xfrm flipV="1">
            <a:off x="2080011" y="2356241"/>
            <a:ext cx="2356358" cy="56548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7525" y="2737064"/>
            <a:ext cx="15824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Solenoid</a:t>
            </a:r>
            <a:endParaRPr lang="en-US" dirty="0"/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 bwMode="auto">
          <a:xfrm>
            <a:off x="2105658" y="1789471"/>
            <a:ext cx="1594968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525" y="1327806"/>
            <a:ext cx="160813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Photocathode</a:t>
            </a:r>
          </a:p>
          <a:p>
            <a:pPr algn="ctr"/>
            <a:r>
              <a:rPr lang="en-US" dirty="0" smtClean="0"/>
              <a:t>Preparation</a:t>
            </a:r>
          </a:p>
          <a:p>
            <a:pPr algn="ctr"/>
            <a:r>
              <a:rPr lang="en-US" dirty="0" smtClean="0"/>
              <a:t> Chamber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2" idx="2"/>
          </p:cNvCxnSpPr>
          <p:nvPr/>
        </p:nvCxnSpPr>
        <p:spPr bwMode="auto">
          <a:xfrm flipH="1">
            <a:off x="4438933" y="1312781"/>
            <a:ext cx="273508" cy="44773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03190" y="943449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HV Chamber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4911" y="3385531"/>
            <a:ext cx="2809334" cy="2967228"/>
            <a:chOff x="3099440" y="3686859"/>
            <a:chExt cx="2809334" cy="29672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1" r="8178"/>
            <a:stretch/>
          </p:blipFill>
          <p:spPr>
            <a:xfrm>
              <a:off x="3099440" y="3686859"/>
              <a:ext cx="1645921" cy="2967228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>
              <a:stCxn id="20" idx="1"/>
            </p:cNvCxnSpPr>
            <p:nvPr/>
          </p:nvCxnSpPr>
          <p:spPr bwMode="auto">
            <a:xfrm flipH="1" flipV="1">
              <a:off x="4325246" y="4516084"/>
              <a:ext cx="617148" cy="2598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5163645" y="5433060"/>
              <a:ext cx="585806" cy="369332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Slit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1927" y="5981719"/>
              <a:ext cx="906847" cy="64633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Viewer Screen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7" idx="1"/>
            </p:cNvCxnSpPr>
            <p:nvPr/>
          </p:nvCxnSpPr>
          <p:spPr bwMode="auto">
            <a:xfrm flipH="1" flipV="1">
              <a:off x="4177501" y="6243293"/>
              <a:ext cx="824426" cy="615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16" idx="1"/>
            </p:cNvCxnSpPr>
            <p:nvPr/>
          </p:nvCxnSpPr>
          <p:spPr bwMode="auto">
            <a:xfrm flipH="1" flipV="1">
              <a:off x="3997837" y="5281130"/>
              <a:ext cx="1165808" cy="3365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4942394" y="4452802"/>
              <a:ext cx="940421" cy="6463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Shield Tube</a:t>
              </a:r>
              <a:endParaRPr lang="en-US" dirty="0"/>
            </a:p>
          </p:txBody>
        </p:sp>
      </p:grpSp>
      <p:cxnSp>
        <p:nvCxnSpPr>
          <p:cNvPr id="21" name="Straight Arrow Connector 20"/>
          <p:cNvCxnSpPr/>
          <p:nvPr/>
        </p:nvCxnSpPr>
        <p:spPr bwMode="auto">
          <a:xfrm flipV="1">
            <a:off x="1770980" y="2652099"/>
            <a:ext cx="4491275" cy="759807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1810832" y="2422239"/>
            <a:ext cx="4049641" cy="989667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08823" y="4160012"/>
            <a:ext cx="18732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Viewer 3 Screen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 bwMode="auto">
          <a:xfrm flipV="1">
            <a:off x="4545458" y="3508270"/>
            <a:ext cx="3282450" cy="65174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86942" y="4151474"/>
            <a:ext cx="1467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Dump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 bwMode="auto">
          <a:xfrm flipV="1">
            <a:off x="6720476" y="3559822"/>
            <a:ext cx="1779233" cy="59165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071676" y="4626012"/>
            <a:ext cx="5823818" cy="927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Use slit and viewscreens to measure mechanical angular momentum:</a:t>
            </a:r>
          </a:p>
          <a:p>
            <a:pPr marL="0" indent="0">
              <a:buNone/>
            </a:pPr>
            <a:endParaRPr lang="en-US" sz="11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467500"/>
              </p:ext>
            </p:extLst>
          </p:nvPr>
        </p:nvGraphicFramePr>
        <p:xfrm>
          <a:off x="6612311" y="4923602"/>
          <a:ext cx="2280113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6" imgW="1777680" imgH="393480" progId="Equation.3">
                  <p:embed/>
                </p:oleObj>
              </mc:Choice>
              <mc:Fallback>
                <p:oleObj name="Equation" r:id="rId6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2311" y="4923602"/>
                        <a:ext cx="2280113" cy="54864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446458" y="5501064"/>
                <a:ext cx="261181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400" dirty="0" smtClean="0"/>
                  <a:t>: solenoid field at photocathode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 smtClean="0"/>
                  <a:t>: laser </a:t>
                </a:r>
                <a:r>
                  <a:rPr lang="en-US" sz="1400" dirty="0" err="1" smtClean="0"/>
                  <a:t>rms</a:t>
                </a:r>
                <a:r>
                  <a:rPr lang="en-US" sz="1400" dirty="0" smtClean="0"/>
                  <a:t> size</a:t>
                </a:r>
              </a:p>
              <a:p>
                <a:r>
                  <a:rPr lang="el-GR" sz="1400" dirty="0"/>
                  <a:t>φ</a:t>
                </a:r>
                <a:r>
                  <a:rPr lang="en-US" sz="1400" dirty="0" smtClean="0"/>
                  <a:t>: rotation (sheering) angle</a:t>
                </a:r>
                <a:endParaRPr lang="en-US" sz="1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458" y="5501064"/>
                <a:ext cx="2611818" cy="738664"/>
              </a:xfrm>
              <a:prstGeom prst="rect">
                <a:avLst/>
              </a:prstGeom>
              <a:blipFill rotWithShape="1">
                <a:blip r:embed="rId8"/>
                <a:stretch>
                  <a:fillRect l="-466" t="-820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29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ctrTitle"/>
          </p:nvPr>
        </p:nvSpPr>
        <p:spPr>
          <a:xfrm>
            <a:off x="685800" y="1100668"/>
            <a:ext cx="7772400" cy="1066800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Century Gothic" panose="020B0502020202020204" pitchFamily="34" charset="0"/>
              </a:rPr>
              <a:t>Gun Group</a:t>
            </a: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32391" y="2599267"/>
            <a:ext cx="7928361" cy="2573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Calibri" panose="020F0502020204030204" pitchFamily="34" charset="0"/>
              </a:rPr>
              <a:t>P. Adderley, B. </a:t>
            </a:r>
            <a:r>
              <a:rPr lang="en-US" sz="2400" dirty="0" smtClean="0">
                <a:latin typeface="Calibri" panose="020F0502020204030204" pitchFamily="34" charset="0"/>
              </a:rPr>
              <a:t>Bullard, </a:t>
            </a:r>
            <a:r>
              <a:rPr lang="en-US" sz="2400" dirty="0" smtClean="0">
                <a:latin typeface="Calibri" panose="020F0502020204030204" pitchFamily="34" charset="0"/>
              </a:rPr>
              <a:t>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</a:rPr>
              <a:t>Grames</a:t>
            </a:r>
            <a:r>
              <a:rPr lang="en-US" sz="2400" dirty="0">
                <a:latin typeface="Calibri" panose="020F0502020204030204" pitchFamily="34" charset="0"/>
              </a:rPr>
              <a:t>, J. </a:t>
            </a:r>
            <a:r>
              <a:rPr lang="en-US" sz="2400" dirty="0" err="1">
                <a:latin typeface="Calibri" panose="020F0502020204030204" pitchFamily="34" charset="0"/>
              </a:rPr>
              <a:t>Hansknecht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</a:rPr>
              <a:t>. Hernandez-Garcia, M. </a:t>
            </a:r>
            <a:r>
              <a:rPr lang="en-US" sz="2400" dirty="0" err="1">
                <a:latin typeface="Calibri" panose="020F0502020204030204" pitchFamily="34" charset="0"/>
              </a:rPr>
              <a:t>Poelker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R. Suleiman, M. Stutzman, and S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smtClean="0">
                <a:latin typeface="Calibri" panose="020F0502020204030204" pitchFamily="34" charset="0"/>
              </a:rPr>
              <a:t>Zhang</a:t>
            </a: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Postdoc: </a:t>
            </a:r>
            <a:r>
              <a:rPr lang="en-US" sz="2400" dirty="0">
                <a:latin typeface="Calibri" panose="020F0502020204030204" pitchFamily="34" charset="0"/>
              </a:rPr>
              <a:t>M. A. </a:t>
            </a:r>
            <a:r>
              <a:rPr lang="en-US" sz="2400" dirty="0" err="1" smtClean="0">
                <a:latin typeface="Calibri" panose="020F0502020204030204" pitchFamily="34" charset="0"/>
              </a:rPr>
              <a:t>Mamun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Graduate Students: G. Palacios, Y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smtClean="0">
                <a:latin typeface="Calibri" panose="020F0502020204030204" pitchFamily="34" charset="0"/>
              </a:rPr>
              <a:t>Wang*, </a:t>
            </a:r>
            <a:r>
              <a:rPr lang="en-US" sz="2400" dirty="0">
                <a:latin typeface="Calibri" panose="020F0502020204030204" pitchFamily="34" charset="0"/>
              </a:rPr>
              <a:t>S. </a:t>
            </a:r>
            <a:r>
              <a:rPr lang="en-US" sz="2400" dirty="0" err="1">
                <a:latin typeface="Calibri" panose="020F0502020204030204" pitchFamily="34" charset="0"/>
              </a:rPr>
              <a:t>Wijiethunga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       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</a:rPr>
              <a:t>Yoskovitz</a:t>
            </a:r>
            <a:r>
              <a:rPr lang="en-US" sz="2400" dirty="0" smtClean="0">
                <a:latin typeface="Calibri" panose="020F0502020204030204" pitchFamily="34" charset="0"/>
              </a:rPr>
              <a:t>, M. Stefani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5173132"/>
            <a:ext cx="7772400" cy="872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Calibri" panose="020F0502020204030204" pitchFamily="34" charset="0"/>
              </a:rPr>
              <a:t>Frequently </a:t>
            </a:r>
            <a:r>
              <a:rPr lang="en-US" sz="2000" dirty="0" smtClean="0">
                <a:latin typeface="Calibri" panose="020F0502020204030204" pitchFamily="34" charset="0"/>
              </a:rPr>
              <a:t>working </a:t>
            </a:r>
            <a:r>
              <a:rPr lang="en-US" sz="2000" dirty="0" smtClean="0">
                <a:latin typeface="Calibri" panose="020F0502020204030204" pitchFamily="34" charset="0"/>
              </a:rPr>
              <a:t>with others: </a:t>
            </a:r>
            <a:r>
              <a:rPr lang="en-US" sz="2000" dirty="0" smtClean="0">
                <a:latin typeface="Calibri" panose="020F0502020204030204" pitchFamily="34" charset="0"/>
              </a:rPr>
              <a:t>D. Moser, F</a:t>
            </a:r>
            <a:r>
              <a:rPr lang="en-US" sz="2000" dirty="0">
                <a:latin typeface="Calibri" panose="020F0502020204030204" pitchFamily="34" charset="0"/>
              </a:rPr>
              <a:t>. Hannon</a:t>
            </a:r>
            <a:r>
              <a:rPr lang="en-US" sz="2000" dirty="0" smtClean="0">
                <a:latin typeface="Calibri" panose="020F0502020204030204" pitchFamily="34" charset="0"/>
              </a:rPr>
              <a:t>, </a:t>
            </a:r>
            <a:r>
              <a:rPr lang="en-US" sz="2000" dirty="0">
                <a:latin typeface="Calibri" panose="020F0502020204030204" pitchFamily="34" charset="0"/>
              </a:rPr>
              <a:t>R. </a:t>
            </a:r>
            <a:r>
              <a:rPr lang="en-US" sz="2000" dirty="0" err="1" smtClean="0">
                <a:latin typeface="Calibri" panose="020F0502020204030204" pitchFamily="34" charset="0"/>
              </a:rPr>
              <a:t>Kazimi</a:t>
            </a:r>
            <a:r>
              <a:rPr lang="en-US" sz="2000" dirty="0" smtClean="0">
                <a:latin typeface="Calibri" panose="020F0502020204030204" pitchFamily="34" charset="0"/>
              </a:rPr>
              <a:t>, A. </a:t>
            </a:r>
            <a:r>
              <a:rPr lang="en-US" sz="2000" dirty="0" err="1" smtClean="0">
                <a:latin typeface="Calibri" panose="020F0502020204030204" pitchFamily="34" charset="0"/>
              </a:rPr>
              <a:t>Hofler</a:t>
            </a:r>
            <a:r>
              <a:rPr lang="en-US" sz="2000" dirty="0" smtClean="0">
                <a:latin typeface="Calibri" panose="020F0502020204030204" pitchFamily="34" charset="0"/>
              </a:rPr>
              <a:t>, J. </a:t>
            </a:r>
            <a:r>
              <a:rPr lang="en-US" sz="2000" dirty="0" err="1" smtClean="0">
                <a:latin typeface="Calibri" panose="020F0502020204030204" pitchFamily="34" charset="0"/>
              </a:rPr>
              <a:t>Benesch</a:t>
            </a:r>
            <a:r>
              <a:rPr lang="en-US" sz="2000" dirty="0" smtClean="0">
                <a:latin typeface="Calibri" panose="020F0502020204030204" pitchFamily="34" charset="0"/>
              </a:rPr>
              <a:t>, M. </a:t>
            </a:r>
            <a:r>
              <a:rPr lang="en-US" sz="2000" dirty="0" err="1" smtClean="0">
                <a:latin typeface="Calibri" panose="020F0502020204030204" pitchFamily="34" charset="0"/>
              </a:rPr>
              <a:t>Tiefenback</a:t>
            </a:r>
            <a:r>
              <a:rPr lang="en-US" sz="2000" dirty="0" smtClean="0">
                <a:latin typeface="Calibri" panose="020F0502020204030204" pitchFamily="34" charset="0"/>
              </a:rPr>
              <a:t>, G. </a:t>
            </a:r>
            <a:r>
              <a:rPr lang="en-US" sz="2000" dirty="0" err="1" smtClean="0">
                <a:latin typeface="Calibri" panose="020F0502020204030204" pitchFamily="34" charset="0"/>
              </a:rPr>
              <a:t>Krafft</a:t>
            </a:r>
            <a:r>
              <a:rPr lang="en-US" sz="2000" dirty="0" smtClean="0">
                <a:latin typeface="Calibri" panose="020F0502020204030204" pitchFamily="34" charset="0"/>
              </a:rPr>
              <a:t>, many others….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  <a:cs typeface="Minion Pro"/>
              </a:rPr>
              <a:t>Building </a:t>
            </a:r>
            <a:r>
              <a:rPr lang="en-US" sz="4000" b="0" cap="small" dirty="0" smtClean="0">
                <a:latin typeface="Minion Pro"/>
                <a:cs typeface="Minion Pro"/>
              </a:rPr>
              <a:t>a 500 </a:t>
            </a:r>
            <a:r>
              <a:rPr lang="en-US" sz="4000" b="0" dirty="0">
                <a:latin typeface="Minion Pro"/>
                <a:cs typeface="Minion Pro"/>
              </a:rPr>
              <a:t>k</a:t>
            </a:r>
            <a:r>
              <a:rPr lang="en-US" sz="4000" b="0" cap="small" dirty="0">
                <a:latin typeface="Minion Pro"/>
                <a:cs typeface="Minion Pro"/>
              </a:rPr>
              <a:t>V </a:t>
            </a:r>
            <a:r>
              <a:rPr lang="en-US" sz="4000" b="0" cap="small" dirty="0" smtClean="0">
                <a:latin typeface="Minion Pro"/>
                <a:cs typeface="Minion Pro"/>
              </a:rPr>
              <a:t>(?) Gun</a:t>
            </a:r>
            <a:endParaRPr lang="en-US" sz="4000" b="0" dirty="0">
              <a:latin typeface="Minion Pr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7122" y="1392767"/>
            <a:ext cx="8128000" cy="4368800"/>
            <a:chOff x="1983316" y="1964267"/>
            <a:chExt cx="8128000" cy="4368800"/>
          </a:xfrm>
        </p:grpSpPr>
        <p:sp>
          <p:nvSpPr>
            <p:cNvPr id="7" name="Rectangle 6"/>
            <p:cNvSpPr/>
            <p:nvPr/>
          </p:nvSpPr>
          <p:spPr>
            <a:xfrm>
              <a:off x="1983316" y="1964267"/>
              <a:ext cx="8128000" cy="436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Figure 2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30412" y="2634389"/>
              <a:ext cx="8033808" cy="302855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335" y="5688346"/>
            <a:ext cx="90655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C. Hernandez-Garcia, M. Poelker, and J.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Hansknecht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Voltage Studies of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Inverted-geometry Ceramic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Insulators for a 350kV dc Polarized Electron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,” IEEE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Transactions on Dielectrics and Electrical Insulation, Vol. 23, No. 1; February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8223250" cy="774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Start with “dummy” electrode (no photocathode) and test different insulators and cathode screening electrodes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T</a:t>
            </a:r>
            <a:r>
              <a:rPr lang="en-US" sz="3600" b="0" dirty="0" smtClean="0">
                <a:latin typeface="Minion Pro"/>
              </a:rPr>
              <a:t>he Reality of HV Breakdown</a:t>
            </a:r>
            <a:endParaRPr lang="en-US" sz="3600" b="0" dirty="0">
              <a:latin typeface="Minion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809435"/>
            <a:ext cx="9144000" cy="3486121"/>
            <a:chOff x="0" y="1647635"/>
            <a:chExt cx="9144000" cy="3486121"/>
          </a:xfrm>
        </p:grpSpPr>
        <p:pic>
          <p:nvPicPr>
            <p:cNvPr id="4" name="Picture 3" descr="Figure 3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869440"/>
              <a:ext cx="5943600" cy="2890520"/>
            </a:xfrm>
            <a:prstGeom prst="rect">
              <a:avLst/>
            </a:prstGeom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0" y="1647635"/>
              <a:ext cx="1600200" cy="34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The first test with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ceramic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~315kV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with subsequent puncture a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 330kV.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7311796" y="1869440"/>
              <a:ext cx="1832204" cy="28905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A second test with a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new 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 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486401"/>
            <a:ext cx="91439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* M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J. Clark, S. Covert, J. </a:t>
            </a:r>
            <a:r>
              <a:rPr lang="en-US" sz="1200" dirty="0" err="1">
                <a:latin typeface="Century Gothic" panose="020B0502020202020204" pitchFamily="34" charset="0"/>
              </a:rPr>
              <a:t>Grames</a:t>
            </a:r>
            <a:r>
              <a:rPr lang="en-US" sz="1200" dirty="0">
                <a:latin typeface="Century Gothic" panose="020B0502020202020204" pitchFamily="34" charset="0"/>
              </a:rPr>
              <a:t>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 and R. </a:t>
            </a:r>
            <a:r>
              <a:rPr lang="en-US" sz="1200" dirty="0" smtClean="0">
                <a:latin typeface="Century Gothic" panose="020B0502020202020204" pitchFamily="34" charset="0"/>
              </a:rPr>
              <a:t>Suleiman, “</a:t>
            </a:r>
            <a:r>
              <a:rPr lang="en-US" sz="1200" i="1" dirty="0" smtClean="0">
                <a:latin typeface="Century Gothic" panose="020B0502020202020204" pitchFamily="34" charset="0"/>
              </a:rPr>
              <a:t>Improving </a:t>
            </a:r>
            <a:r>
              <a:rPr lang="en-US" sz="1200" i="1" dirty="0">
                <a:latin typeface="Century Gothic" panose="020B0502020202020204" pitchFamily="34" charset="0"/>
              </a:rPr>
              <a:t>the performance of stainless-steel DC high voltage photoelectron gun cathode electrodes via gas conditioning with helium or </a:t>
            </a:r>
            <a:r>
              <a:rPr lang="en-US" sz="1200" i="1" dirty="0" smtClean="0">
                <a:latin typeface="Century Gothic" panose="020B0502020202020204" pitchFamily="34" charset="0"/>
              </a:rPr>
              <a:t>krypton</a:t>
            </a:r>
            <a:r>
              <a:rPr lang="en-US" sz="1200" dirty="0" smtClean="0">
                <a:latin typeface="Century Gothic" panose="020B0502020202020204" pitchFamily="34" charset="0"/>
              </a:rPr>
              <a:t>,” </a:t>
            </a:r>
            <a:r>
              <a:rPr lang="en-US" sz="1200" dirty="0" err="1" smtClean="0">
                <a:latin typeface="Century Gothic" panose="020B0502020202020204" pitchFamily="34" charset="0"/>
              </a:rPr>
              <a:t>Nucl</a:t>
            </a:r>
            <a:r>
              <a:rPr lang="en-US" sz="1200" dirty="0">
                <a:latin typeface="Century Gothic" panose="020B0502020202020204" pitchFamily="34" charset="0"/>
              </a:rPr>
              <a:t>. Instr. and Meth. in Phys. Res. A, Vol. 762, pp. 135–141, 2014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201" y="44323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 emission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managed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via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krypton-processing*,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i.e., voltage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was applied with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Torr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krypton added to gun chamber  </a:t>
            </a:r>
          </a:p>
        </p:txBody>
      </p:sp>
    </p:spTree>
    <p:extLst>
      <p:ext uri="{BB962C8B-B14F-4D97-AF65-F5344CB8AC3E}">
        <p14:creationId xmlns:p14="http://schemas.microsoft.com/office/powerpoint/2010/main" val="11859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Careful design of triple-junction-shield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18" y="965526"/>
            <a:ext cx="6971082" cy="521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199" y="1121708"/>
            <a:ext cx="1489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Gradients shown for 350 kV</a:t>
            </a:r>
            <a:endParaRPr lang="en-US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199" y="5687358"/>
            <a:ext cx="148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  <a:ea typeface="Arial" charset="0"/>
                <a:cs typeface="Arial" charset="0"/>
              </a:rPr>
              <a:t>Simulationsby</a:t>
            </a:r>
            <a:r>
              <a:rPr lang="en-US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 Y. Wang</a:t>
            </a:r>
            <a:endParaRPr lang="en-US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366376">
            <a:off x="4965700" y="25654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Ceramic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521200" y="198119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HV plug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199" y="3582333"/>
            <a:ext cx="1489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Design overall shape for low gradient here !!</a:t>
            </a:r>
            <a:endParaRPr lang="en-US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87638" y="5305425"/>
            <a:ext cx="2272062" cy="257175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6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In Lieu of Segmented Insulator</a:t>
            </a:r>
            <a:endParaRPr lang="en-US" sz="3600" b="0" dirty="0">
              <a:latin typeface="Minion Pro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0825" y="1215000"/>
            <a:ext cx="4913278" cy="4334152"/>
            <a:chOff x="5945316" y="14944448"/>
            <a:chExt cx="4913278" cy="4334152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316" y="14944448"/>
              <a:ext cx="1903284" cy="4334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4944448"/>
              <a:ext cx="2933794" cy="4334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974107" y="16117725"/>
              <a:ext cx="1127232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&lt;10 MV/m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05066" y="16616779"/>
              <a:ext cx="1298753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&gt; 100 MV/m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172200" y="16955333"/>
              <a:ext cx="381000" cy="15619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783916" y="2887331"/>
            <a:ext cx="5111416" cy="3292642"/>
            <a:chOff x="565335" y="15870401"/>
            <a:chExt cx="5390636" cy="3404153"/>
          </a:xfrm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6"/>
            <a:stretch/>
          </p:blipFill>
          <p:spPr bwMode="auto">
            <a:xfrm>
              <a:off x="565335" y="15870401"/>
              <a:ext cx="5390636" cy="3404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2647158" y="16992600"/>
              <a:ext cx="2458242" cy="1220778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477645" y="1356072"/>
            <a:ext cx="3371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Besides reducing field strength, the triple-point-junction shield “linearizes” the potential drop along insulator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61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00100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500 </a:t>
            </a:r>
            <a:r>
              <a:rPr lang="en-US" sz="4000" b="0" dirty="0" smtClean="0">
                <a:latin typeface="Minion Pro"/>
                <a:cs typeface="Minion Pro"/>
              </a:rPr>
              <a:t>k</a:t>
            </a:r>
            <a:r>
              <a:rPr lang="en-US" sz="4000" b="0" cap="small" dirty="0" smtClean="0">
                <a:latin typeface="Minion Pro"/>
                <a:cs typeface="Minion Pro"/>
              </a:rPr>
              <a:t>V Gun?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24</a:t>
            </a:fld>
            <a:endParaRPr lang="en-US" dirty="0"/>
          </a:p>
        </p:txBody>
      </p:sp>
      <p:pic>
        <p:nvPicPr>
          <p:cNvPr id="1028" name="Picture 4" descr="BlackR30 &amp; SS electrodes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65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1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00100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500 </a:t>
            </a:r>
            <a:r>
              <a:rPr lang="en-US" sz="4000" b="0" dirty="0" smtClean="0">
                <a:latin typeface="Minion Pro"/>
                <a:cs typeface="Minion Pro"/>
              </a:rPr>
              <a:t>k</a:t>
            </a:r>
            <a:r>
              <a:rPr lang="en-US" sz="4000" b="0" cap="small" dirty="0" smtClean="0">
                <a:latin typeface="Minion Pro"/>
                <a:cs typeface="Minion Pro"/>
              </a:rPr>
              <a:t>V Gun?  No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25</a:t>
            </a:fld>
            <a:endParaRPr lang="en-US" dirty="0"/>
          </a:p>
        </p:txBody>
      </p:sp>
      <p:pic>
        <p:nvPicPr>
          <p:cNvPr id="1028" name="Picture 4" descr="BlackR30 &amp; SS electrodes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65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3484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</a:rPr>
              <a:t>Gun High Voltage Conditioning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26</a:t>
            </a:fld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674705"/>
              </p:ext>
            </p:extLst>
          </p:nvPr>
        </p:nvGraphicFramePr>
        <p:xfrm>
          <a:off x="627939" y="898156"/>
          <a:ext cx="7620711" cy="5262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37653" y="1224438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360 kV</a:t>
            </a:r>
            <a:endParaRPr lang="en-US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1197" y="5846544"/>
            <a:ext cx="3855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ndistinguishable from bkgd at 350kV</a:t>
            </a:r>
            <a:endParaRPr lang="en-US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264" y="6055095"/>
            <a:ext cx="3575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Work by Carlos Hernandez-Garcia</a:t>
            </a: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3484"/>
          </a:xfrm>
        </p:spPr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</a:rPr>
              <a:t>Barrel-Polished Electrodes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27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17502" y="999780"/>
            <a:ext cx="5175697" cy="2553046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Gun electrodes traditionally polished using sand paper and diamond paste </a:t>
            </a:r>
          </a:p>
          <a:p>
            <a:pPr marL="228600" indent="-22860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Tedious process, takes about 30 days to complete</a:t>
            </a:r>
          </a:p>
          <a:p>
            <a:pPr marL="228600" indent="-22860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Now performed in 1 day using SRF barrel polishing machine </a:t>
            </a:r>
          </a:p>
        </p:txBody>
      </p:sp>
      <p:pic>
        <p:nvPicPr>
          <p:cNvPr id="19" name="Picture 2" descr="G:\my_pix\1016140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6" y="999779"/>
            <a:ext cx="3280098" cy="246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7264" y="3826518"/>
            <a:ext cx="8977836" cy="2567131"/>
            <a:chOff x="1064" y="3893193"/>
            <a:chExt cx="8977836" cy="2567131"/>
          </a:xfrm>
        </p:grpSpPr>
        <p:pic>
          <p:nvPicPr>
            <p:cNvPr id="17" name="Picture 1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2" y="3962583"/>
              <a:ext cx="2057400" cy="154305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22915" y="5502797"/>
              <a:ext cx="27885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From machine </a:t>
              </a:r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shop</a:t>
              </a:r>
            </a:p>
          </p:txBody>
        </p:sp>
        <p:pic>
          <p:nvPicPr>
            <p:cNvPr id="15" name="Picture 14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11747" r="13301" b="5803"/>
            <a:stretch/>
          </p:blipFill>
          <p:spPr bwMode="auto">
            <a:xfrm>
              <a:off x="3563255" y="4451133"/>
              <a:ext cx="2012315" cy="15989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586095" y="6023576"/>
              <a:ext cx="39666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30 minutes </a:t>
              </a:r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with plastic cones</a:t>
              </a:r>
              <a:endParaRPr lang="en-US" sz="20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11720" r="17746" b="11694"/>
            <a:stretch/>
          </p:blipFill>
          <p:spPr bwMode="auto">
            <a:xfrm>
              <a:off x="6013892" y="3893193"/>
              <a:ext cx="2092960" cy="16389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634838" y="5537359"/>
              <a:ext cx="33440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30 minutes </a:t>
              </a:r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with corncob</a:t>
              </a:r>
              <a:endParaRPr lang="en-US" sz="20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4" y="6121770"/>
              <a:ext cx="21820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Work by Don </a:t>
              </a:r>
              <a:r>
                <a:rPr lang="en-US" sz="1600" dirty="0">
                  <a:latin typeface="Century Gothic" panose="020B0502020202020204" pitchFamily="34" charset="0"/>
                  <a:cs typeface="Arial" panose="020B0604020202020204" pitchFamily="34" charset="0"/>
                </a:rPr>
                <a:t>Bullard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1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300 </a:t>
            </a:r>
            <a:r>
              <a:rPr lang="en-US" sz="3000" b="0" kern="0" dirty="0">
                <a:latin typeface="Minion Pro"/>
                <a:ea typeface="Arial" charset="0"/>
                <a:cs typeface="Arial" charset="0"/>
              </a:rPr>
              <a:t>k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V Inverted Gun and 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CsK</a:t>
            </a:r>
            <a:r>
              <a:rPr lang="en-US" sz="3000" b="0" kern="0" cap="small" baseline="-25000" dirty="0" smtClean="0">
                <a:latin typeface="Minion Pro"/>
                <a:ea typeface="Arial" charset="0"/>
                <a:cs typeface="Arial" charset="0"/>
              </a:rPr>
              <a:t>2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S</a:t>
            </a:r>
            <a:r>
              <a:rPr lang="en-US" sz="3000" b="0" kern="0" dirty="0" smtClean="0">
                <a:latin typeface="Minion Pro"/>
                <a:ea typeface="Arial" charset="0"/>
                <a:cs typeface="Arial" charset="0"/>
              </a:rPr>
              <a:t>b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Photocathode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28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73" y="2259448"/>
            <a:ext cx="5540005" cy="41550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0520" y="880125"/>
            <a:ext cx="2818323" cy="3046909"/>
            <a:chOff x="180870" y="854725"/>
            <a:chExt cx="2818323" cy="304690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170410" y="3962118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31836" y="5647786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conditioned to 325 kV, then rebuilt gun with optimized triple-junction shield</a:t>
            </a:r>
          </a:p>
        </p:txBody>
      </p:sp>
      <p:pic>
        <p:nvPicPr>
          <p:cNvPr id="15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51425"/>
            <a:ext cx="4569407" cy="15063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3744" y="1213986"/>
            <a:ext cx="752755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767629" y="4135619"/>
            <a:ext cx="1567745" cy="1994780"/>
            <a:chOff x="2043950" y="4395060"/>
            <a:chExt cx="1567745" cy="199478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070847" y="4395060"/>
              <a:ext cx="1517627" cy="1949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20" name="4 Imagen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0" t="38888" r="40033" b="43176"/>
            <a:stretch/>
          </p:blipFill>
          <p:spPr>
            <a:xfrm>
              <a:off x="2186308" y="5090436"/>
              <a:ext cx="1256205" cy="1299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2043950" y="4395060"/>
              <a:ext cx="1567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Learning how to use the new photocathode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77931" y="1766341"/>
            <a:ext cx="1049602" cy="3693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 drop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7267894" y="1701050"/>
            <a:ext cx="310038" cy="12497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 smtClean="0">
                <a:latin typeface="Minion Pro"/>
              </a:rPr>
              <a:t>Charge Lifetime of High </a:t>
            </a:r>
            <a:r>
              <a:rPr lang="en-US" sz="3600" b="0" kern="0" dirty="0">
                <a:latin typeface="Minion Pro"/>
              </a:rPr>
              <a:t>Current </a:t>
            </a:r>
            <a:r>
              <a:rPr lang="en-US" sz="3600" b="0" kern="0" dirty="0" smtClean="0">
                <a:latin typeface="Minion Pro"/>
              </a:rPr>
              <a:t>Beam</a:t>
            </a:r>
            <a:endParaRPr lang="en-US" sz="3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343757"/>
              </p:ext>
            </p:extLst>
          </p:nvPr>
        </p:nvGraphicFramePr>
        <p:xfrm>
          <a:off x="4878492" y="911238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25825"/>
              </p:ext>
            </p:extLst>
          </p:nvPr>
        </p:nvGraphicFramePr>
        <p:xfrm>
          <a:off x="4878492" y="3467944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2097740"/>
              </p:ext>
            </p:extLst>
          </p:nvPr>
        </p:nvGraphicFramePr>
        <p:xfrm>
          <a:off x="563880" y="900018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84480" y="3580700"/>
            <a:ext cx="4653282" cy="2794699"/>
          </a:xfrm>
        </p:spPr>
        <p:txBody>
          <a:bodyPr>
            <a:noAutofit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err="1" smtClean="0">
                <a:latin typeface="Century Gothic" panose="020B0502020202020204" pitchFamily="34" charset="0"/>
              </a:rPr>
              <a:t>Cs</a:t>
            </a:r>
            <a:r>
              <a:rPr lang="en-US" sz="1600" kern="0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sz="1600" kern="0" dirty="0" err="1" smtClean="0">
                <a:latin typeface="Century Gothic" panose="020B0502020202020204" pitchFamily="34" charset="0"/>
              </a:rPr>
              <a:t>K</a:t>
            </a:r>
            <a:r>
              <a:rPr lang="en-US" sz="1600" kern="0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sz="1600" kern="0" dirty="0" err="1" smtClean="0">
                <a:latin typeface="Century Gothic" panose="020B0502020202020204" pitchFamily="34" charset="0"/>
              </a:rPr>
              <a:t>Sb</a:t>
            </a:r>
            <a:r>
              <a:rPr lang="en-US" sz="1600" kern="0" dirty="0" smtClean="0">
                <a:latin typeface="Century Gothic" panose="020B0502020202020204" pitchFamily="34" charset="0"/>
              </a:rPr>
              <a:t> photocathodes on GaAs substrates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latin typeface="Century Gothic" panose="020B0502020202020204" pitchFamily="34" charset="0"/>
              </a:rPr>
              <a:t>No </a:t>
            </a:r>
            <a:r>
              <a:rPr lang="en-US" sz="1600" kern="0" dirty="0">
                <a:latin typeface="Century Gothic" panose="020B0502020202020204" pitchFamily="34" charset="0"/>
              </a:rPr>
              <a:t>apparent </a:t>
            </a:r>
            <a:r>
              <a:rPr lang="en-US" sz="1600" kern="0" dirty="0" smtClean="0">
                <a:latin typeface="Century Gothic" panose="020B0502020202020204" pitchFamily="34" charset="0"/>
              </a:rPr>
              <a:t>Lifetime dependence on gun </a:t>
            </a:r>
            <a:r>
              <a:rPr lang="en-US" sz="1600" kern="0" dirty="0">
                <a:latin typeface="Century Gothic" panose="020B0502020202020204" pitchFamily="34" charset="0"/>
              </a:rPr>
              <a:t>HV</a:t>
            </a:r>
            <a:r>
              <a:rPr lang="en-US" sz="1600" kern="0" dirty="0" smtClean="0">
                <a:latin typeface="Century Gothic" panose="020B0502020202020204" pitchFamily="34" charset="0"/>
              </a:rPr>
              <a:t>, magnetization effect, or run sequence</a:t>
            </a:r>
            <a:endParaRPr lang="en-US" sz="1600" kern="0" dirty="0">
              <a:latin typeface="Century Gothic" panose="020B0502020202020204" pitchFamily="34" charset="0"/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latin typeface="Century Gothic" panose="020B0502020202020204" pitchFamily="34" charset="0"/>
              </a:rPr>
              <a:t>Only 3 incidents of QE drop due to arcing, and this happened only with non-magnetized beam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latin typeface="Century Gothic" panose="020B0502020202020204" pitchFamily="34" charset="0"/>
              </a:rPr>
              <a:t>Strong focusing of gun solenoid might help keep ions away from e-beam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endParaRPr lang="en-US" sz="1600" kern="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7597" y="6187946"/>
            <a:ext cx="2546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of Md.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Mamun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Y. Wang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675"/>
          </a:xfrm>
        </p:spPr>
        <p:txBody>
          <a:bodyPr>
            <a:normAutofit/>
          </a:bodyPr>
          <a:lstStyle/>
          <a:p>
            <a:r>
              <a:rPr lang="en-US" sz="4000" b="0" dirty="0" smtClean="0">
                <a:latin typeface="Minion Pro"/>
                <a:cs typeface="Minion Pro"/>
              </a:rPr>
              <a:t>New Photoguns</a:t>
            </a:r>
            <a:endParaRPr lang="en-US" sz="4000" b="0" dirty="0"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947907"/>
            <a:ext cx="8358027" cy="5236179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CEBAF Injector Full-Energy Upgrade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Replace 130 kV gun with 200 kV gun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baked beamline, Wien filters at proper locations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Quarter Cryomodule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Upgraded Injector Test Facility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Help commission the re-designed HDIce target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Verify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that 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QCM functions properly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Pockels cell studies to support PV experiments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Bubble Chamber astrophysics measurement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Prepare polarized solid targets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Polarized positron source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Test coated SRF cavities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JLab Electron Ion Collider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Very high average current un-polarized beams for cooling ions – magnetized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cooling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Exploring two options: DC high voltage photogun and rf-pulsed thermionic gun</a:t>
            </a:r>
          </a:p>
          <a:p>
            <a:pPr marL="5715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5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Molybdenum Puck, Biased anode, Precipitators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30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9240" name="Group 9239"/>
          <p:cNvGrpSpPr/>
          <p:nvPr/>
        </p:nvGrpSpPr>
        <p:grpSpPr>
          <a:xfrm>
            <a:off x="101600" y="868287"/>
            <a:ext cx="4586816" cy="5445677"/>
            <a:chOff x="101600" y="868287"/>
            <a:chExt cx="4586816" cy="5445677"/>
          </a:xfrm>
        </p:grpSpPr>
        <p:grpSp>
          <p:nvGrpSpPr>
            <p:cNvPr id="3" name="Group 2"/>
            <p:cNvGrpSpPr/>
            <p:nvPr/>
          </p:nvGrpSpPr>
          <p:grpSpPr>
            <a:xfrm>
              <a:off x="101600" y="868287"/>
              <a:ext cx="4586816" cy="5445677"/>
              <a:chOff x="4280736" y="935354"/>
              <a:chExt cx="4586816" cy="544567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0736" y="935354"/>
                <a:ext cx="4586816" cy="2353097"/>
              </a:xfrm>
              <a:prstGeom prst="rect">
                <a:avLst/>
              </a:prstGeom>
            </p:spPr>
          </p:pic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0040" y="3327451"/>
                <a:ext cx="3728208" cy="3053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239" name="Rectangle 9238"/>
            <p:cNvSpPr/>
            <p:nvPr/>
          </p:nvSpPr>
          <p:spPr>
            <a:xfrm>
              <a:off x="3043109" y="5776957"/>
              <a:ext cx="1033235" cy="23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35" name="Group 9234"/>
          <p:cNvGrpSpPr/>
          <p:nvPr/>
        </p:nvGrpSpPr>
        <p:grpSpPr>
          <a:xfrm>
            <a:off x="80635" y="3260384"/>
            <a:ext cx="4785130" cy="3123483"/>
            <a:chOff x="9320882" y="4995163"/>
            <a:chExt cx="4785130" cy="3123483"/>
          </a:xfrm>
        </p:grpSpPr>
        <p:sp>
          <p:nvSpPr>
            <p:cNvPr id="9216" name="Rectangle 9215"/>
            <p:cNvSpPr/>
            <p:nvPr/>
          </p:nvSpPr>
          <p:spPr>
            <a:xfrm>
              <a:off x="9320882" y="4995163"/>
              <a:ext cx="4785130" cy="3123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779" y="5865461"/>
              <a:ext cx="4586816" cy="184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TextBox 9221"/>
            <p:cNvSpPr txBox="1"/>
            <p:nvPr/>
          </p:nvSpPr>
          <p:spPr>
            <a:xfrm>
              <a:off x="9345526" y="5275492"/>
              <a:ext cx="47019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Periodic vacuum bursts, </a:t>
              </a:r>
            </a:p>
            <a:p>
              <a:pPr algn="ctr"/>
              <a:r>
                <a:rPr lang="en-US" sz="1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6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ometimes accompanied by step decrease in QE </a:t>
              </a:r>
              <a:endPara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34" name="Group 9233"/>
          <p:cNvGrpSpPr/>
          <p:nvPr/>
        </p:nvGrpSpPr>
        <p:grpSpPr>
          <a:xfrm>
            <a:off x="80375" y="3260383"/>
            <a:ext cx="4785130" cy="3123483"/>
            <a:chOff x="7538689" y="2303593"/>
            <a:chExt cx="4785130" cy="3123483"/>
          </a:xfrm>
        </p:grpSpPr>
        <p:sp>
          <p:nvSpPr>
            <p:cNvPr id="63" name="Rectangle 62"/>
            <p:cNvSpPr/>
            <p:nvPr/>
          </p:nvSpPr>
          <p:spPr>
            <a:xfrm>
              <a:off x="7538689" y="2303593"/>
              <a:ext cx="4785130" cy="3123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233" name="Group 9232"/>
            <p:cNvGrpSpPr/>
            <p:nvPr/>
          </p:nvGrpSpPr>
          <p:grpSpPr>
            <a:xfrm>
              <a:off x="7596105" y="3185759"/>
              <a:ext cx="4659346" cy="1590093"/>
              <a:chOff x="8926936" y="3819411"/>
              <a:chExt cx="5481273" cy="1797301"/>
            </a:xfrm>
          </p:grpSpPr>
          <p:pic>
            <p:nvPicPr>
              <p:cNvPr id="55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0082" y="3831813"/>
                <a:ext cx="2104274" cy="1777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64356" y="3821638"/>
                <a:ext cx="1643853" cy="1767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6936" y="3819411"/>
                <a:ext cx="1733146" cy="1797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238" name="Group 9237"/>
          <p:cNvGrpSpPr/>
          <p:nvPr/>
        </p:nvGrpSpPr>
        <p:grpSpPr>
          <a:xfrm>
            <a:off x="966053" y="868287"/>
            <a:ext cx="7870811" cy="5424250"/>
            <a:chOff x="966053" y="868287"/>
            <a:chExt cx="7870811" cy="5424250"/>
          </a:xfrm>
        </p:grpSpPr>
        <p:sp>
          <p:nvSpPr>
            <p:cNvPr id="9225" name="TextBox 9224"/>
            <p:cNvSpPr txBox="1"/>
            <p:nvPr/>
          </p:nvSpPr>
          <p:spPr>
            <a:xfrm>
              <a:off x="1447800" y="86828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Biased anode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26" name="TextBox 9225"/>
            <p:cNvSpPr txBox="1"/>
            <p:nvPr/>
          </p:nvSpPr>
          <p:spPr>
            <a:xfrm>
              <a:off x="966053" y="2852052"/>
              <a:ext cx="2929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 beamline precipitators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28" name="Straight Arrow Connector 9227"/>
            <p:cNvCxnSpPr/>
            <p:nvPr/>
          </p:nvCxnSpPr>
          <p:spPr>
            <a:xfrm flipV="1">
              <a:off x="2430589" y="2044835"/>
              <a:ext cx="227944" cy="8072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34166" y="2402089"/>
              <a:ext cx="1362476" cy="449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9225" idx="2"/>
            </p:cNvCxnSpPr>
            <p:nvPr/>
          </p:nvCxnSpPr>
          <p:spPr>
            <a:xfrm flipH="1">
              <a:off x="1811867" y="1237619"/>
              <a:ext cx="433588" cy="27019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37" name="Group 9236"/>
            <p:cNvGrpSpPr/>
            <p:nvPr/>
          </p:nvGrpSpPr>
          <p:grpSpPr>
            <a:xfrm>
              <a:off x="4888970" y="868287"/>
              <a:ext cx="3947894" cy="5424250"/>
              <a:chOff x="4888970" y="868287"/>
              <a:chExt cx="3947894" cy="542425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4888970" y="1180392"/>
                <a:ext cx="3947894" cy="5112145"/>
                <a:chOff x="181504" y="1041399"/>
                <a:chExt cx="3947894" cy="5112145"/>
              </a:xfrm>
            </p:grpSpPr>
            <p:pic>
              <p:nvPicPr>
                <p:cNvPr id="9218" name="Picture 2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1504" y="3605741"/>
                  <a:ext cx="3947894" cy="2547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19" name="Picture 3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1504" y="1041399"/>
                  <a:ext cx="3947894" cy="25643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236" name="TextBox 9235"/>
              <p:cNvSpPr txBox="1"/>
              <p:nvPr/>
            </p:nvSpPr>
            <p:spPr>
              <a:xfrm>
                <a:off x="5723475" y="868287"/>
                <a:ext cx="2659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Uninterrupted Operation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50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Good lifetime using </a:t>
            </a:r>
            <a:r>
              <a:rPr lang="en-US" sz="3000" b="0" kern="0" dirty="0" smtClean="0">
                <a:latin typeface="Minion Pro"/>
                <a:ea typeface="Arial" charset="0"/>
                <a:cs typeface="Arial" charset="0"/>
              </a:rPr>
              <a:t>GaAs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Substrates (sometimes)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31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93134" y="1253080"/>
            <a:ext cx="8966200" cy="4484130"/>
            <a:chOff x="93134" y="914400"/>
            <a:chExt cx="8966200" cy="4484130"/>
          </a:xfrm>
        </p:grpSpPr>
        <p:grpSp>
          <p:nvGrpSpPr>
            <p:cNvPr id="26" name="Group 25"/>
            <p:cNvGrpSpPr/>
            <p:nvPr/>
          </p:nvGrpSpPr>
          <p:grpSpPr>
            <a:xfrm>
              <a:off x="93134" y="914400"/>
              <a:ext cx="8966200" cy="3970867"/>
              <a:chOff x="243417" y="948264"/>
              <a:chExt cx="12839505" cy="5448766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43417" y="948264"/>
                <a:ext cx="4193117" cy="5448766"/>
                <a:chOff x="243417" y="1007533"/>
                <a:chExt cx="4193117" cy="5448766"/>
              </a:xfrm>
            </p:grpSpPr>
            <p:pic>
              <p:nvPicPr>
                <p:cNvPr id="10242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3417" y="1007533"/>
                  <a:ext cx="4190619" cy="27429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3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885" y="3750484"/>
                  <a:ext cx="4184649" cy="270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" name="Group 23"/>
              <p:cNvGrpSpPr/>
              <p:nvPr/>
            </p:nvGrpSpPr>
            <p:grpSpPr>
              <a:xfrm>
                <a:off x="4532811" y="997469"/>
                <a:ext cx="4190620" cy="5377020"/>
                <a:chOff x="4295735" y="1039804"/>
                <a:chExt cx="4190620" cy="5377020"/>
              </a:xfrm>
            </p:grpSpPr>
            <p:pic>
              <p:nvPicPr>
                <p:cNvPr id="10244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95736" y="1039804"/>
                  <a:ext cx="4190619" cy="2678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5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95735" y="3750484"/>
                  <a:ext cx="4120131" cy="2666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5" name="Group 24"/>
              <p:cNvGrpSpPr/>
              <p:nvPr/>
            </p:nvGrpSpPr>
            <p:grpSpPr>
              <a:xfrm>
                <a:off x="8900769" y="1017800"/>
                <a:ext cx="4182153" cy="5316154"/>
                <a:chOff x="8943497" y="1005836"/>
                <a:chExt cx="4182153" cy="5316154"/>
              </a:xfrm>
            </p:grpSpPr>
            <p:pic>
              <p:nvPicPr>
                <p:cNvPr id="10246" name="Picture 6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43499" y="1005836"/>
                  <a:ext cx="4182151" cy="2702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7" name="Picture 7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43497" y="3675877"/>
                  <a:ext cx="4105601" cy="2646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7" name="Oval 26"/>
            <p:cNvSpPr/>
            <p:nvPr/>
          </p:nvSpPr>
          <p:spPr>
            <a:xfrm>
              <a:off x="1998128" y="4648207"/>
              <a:ext cx="618067" cy="2405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949151" y="4639740"/>
              <a:ext cx="618067" cy="2405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993308" y="4631273"/>
              <a:ext cx="618067" cy="2405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85796" y="5029198"/>
              <a:ext cx="8029371" cy="369332"/>
              <a:chOff x="770466" y="5029198"/>
              <a:chExt cx="8029371" cy="36933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770466" y="5029198"/>
                <a:ext cx="2300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Thick antimony layer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601799" y="5029198"/>
                <a:ext cx="2198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Thin antimony layer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>
                <a:off x="3166628" y="5213864"/>
                <a:ext cx="333963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/>
          <p:cNvSpPr txBox="1"/>
          <p:nvPr/>
        </p:nvSpPr>
        <p:spPr>
          <a:xfrm>
            <a:off x="99047" y="6021402"/>
            <a:ext cx="559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Md. A.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Y. Wang, very preliminary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44223" y="878496"/>
            <a:ext cx="685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 runs using biased anode and beamline precipitators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Alkali-</a:t>
            </a:r>
            <a:r>
              <a:rPr lang="en-US" sz="3000" b="0" kern="0" cap="small" dirty="0" err="1" smtClean="0">
                <a:latin typeface="Minion Pro"/>
                <a:ea typeface="Arial" charset="0"/>
                <a:cs typeface="Arial" charset="0"/>
              </a:rPr>
              <a:t>Antimonide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Photocathode Lifetime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32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18" y="979249"/>
            <a:ext cx="4416504" cy="513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0000" y="1515534"/>
            <a:ext cx="36745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</a:rPr>
              <a:t>Cs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dirty="0" err="1" smtClean="0">
                <a:latin typeface="Century Gothic" panose="020B0502020202020204" pitchFamily="34" charset="0"/>
              </a:rPr>
              <a:t>K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dirty="0" err="1" smtClean="0">
                <a:latin typeface="Century Gothic" panose="020B0502020202020204" pitchFamily="34" charset="0"/>
              </a:rPr>
              <a:t>Sb</a:t>
            </a:r>
            <a:r>
              <a:rPr lang="en-US" dirty="0" smtClean="0">
                <a:latin typeface="Century Gothic" panose="020B0502020202020204" pitchFamily="34" charset="0"/>
              </a:rPr>
              <a:t> photocathode studies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Factors that effect photocathode lifetime:</a:t>
            </a: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HV micro-discharges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Field emission?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Beamline 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laser heating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Recipe variations and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photocathode/substrate </a:t>
            </a:r>
            <a:r>
              <a:rPr lang="en-US" dirty="0">
                <a:latin typeface="Century Gothic" panose="020B0502020202020204" pitchFamily="34" charset="0"/>
              </a:rPr>
              <a:t>interface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27568" y="6046236"/>
            <a:ext cx="559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Md. A.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Y. Wang, very preliminary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Improved lifetime at CEBAF with Wien “precipitator”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33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4" name="Picture 23" descr="M:\inj_group\Archive\INJTWF\Installation\Photos\100212_Operational\DSC08322.JPG"/>
          <p:cNvPicPr>
            <a:picLocks noChangeArrowheads="1"/>
          </p:cNvPicPr>
          <p:nvPr/>
        </p:nvPicPr>
        <p:blipFill>
          <a:blip r:embed="rId2" cstate="print"/>
          <a:srcRect l="4808" t="11842"/>
          <a:stretch>
            <a:fillRect/>
          </a:stretch>
        </p:blipFill>
        <p:spPr bwMode="auto">
          <a:xfrm>
            <a:off x="550334" y="829374"/>
            <a:ext cx="8001000" cy="5410200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722432" y="3025899"/>
            <a:ext cx="6523037" cy="3105150"/>
            <a:chOff x="722432" y="3025899"/>
            <a:chExt cx="6523037" cy="310515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32" y="3025899"/>
              <a:ext cx="6523037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278459" y="5190066"/>
              <a:ext cx="5852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Vert. Wien ON and set to rotate polarization 50 degrees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52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3484"/>
          </a:xfrm>
        </p:spPr>
        <p:txBody>
          <a:bodyPr>
            <a:normAutofit fontScale="90000"/>
          </a:bodyPr>
          <a:lstStyle/>
          <a:p>
            <a:pPr lvl="2" algn="ctr"/>
            <a:r>
              <a:rPr lang="en-US" sz="4400" cap="small" dirty="0" smtClean="0">
                <a:latin typeface="Minion Pro"/>
              </a:rPr>
              <a:t>Parity Table</a:t>
            </a:r>
            <a:endParaRPr lang="en-US" sz="4400" cap="small" dirty="0">
              <a:latin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34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839" y="5674405"/>
            <a:ext cx="804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Upgrading the CEBAF Injector will help us conduct PREx, CREx and proposed parity violation experiments that are even more demanding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3" y="819688"/>
            <a:ext cx="7871296" cy="485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404533" y="1456267"/>
            <a:ext cx="948267" cy="4218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141298" y="1457136"/>
            <a:ext cx="845570" cy="4218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86868" y="1458005"/>
            <a:ext cx="3479799" cy="4218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815395" y="32092"/>
            <a:ext cx="598360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cap="small" dirty="0" smtClean="0">
                <a:latin typeface="Minion Pro"/>
                <a:ea typeface="+mj-ea"/>
                <a:cs typeface="+mj-cs"/>
              </a:rPr>
              <a:t>Injector Upgrade</a:t>
            </a:r>
            <a:endParaRPr lang="en-US" sz="4400" kern="0" cap="small" dirty="0">
              <a:latin typeface="Minion Pro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982965"/>
            <a:ext cx="496557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Increase gun voltage, modify Wien filters for 200kV operation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Improve </a:t>
            </a:r>
            <a:r>
              <a:rPr lang="en-US" sz="2000" dirty="0" smtClean="0">
                <a:latin typeface="Century Gothic" panose="020B0502020202020204" pitchFamily="34" charset="0"/>
              </a:rPr>
              <a:t>baked beam </a:t>
            </a:r>
            <a:r>
              <a:rPr lang="en-US" sz="2000" dirty="0">
                <a:latin typeface="Century Gothic" panose="020B0502020202020204" pitchFamily="34" charset="0"/>
              </a:rPr>
              <a:t>line </a:t>
            </a:r>
            <a:r>
              <a:rPr lang="en-US" sz="2000" dirty="0" smtClean="0">
                <a:latin typeface="Century Gothic" panose="020B0502020202020204" pitchFamily="34" charset="0"/>
              </a:rPr>
              <a:t>vacuum so </a:t>
            </a:r>
            <a:r>
              <a:rPr lang="en-US" sz="2000" dirty="0">
                <a:latin typeface="Century Gothic" panose="020B0502020202020204" pitchFamily="34" charset="0"/>
              </a:rPr>
              <a:t>gun does not pump on beam </a:t>
            </a:r>
            <a:r>
              <a:rPr lang="en-US" sz="2000" dirty="0" smtClean="0">
                <a:latin typeface="Century Gothic" panose="020B0502020202020204" pitchFamily="34" charset="0"/>
              </a:rPr>
              <a:t>line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Locate H-Wien (energy filter) upstream of pre-buncher cavity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New SRF booster eliminates warm capture, RF deflection and x/y </a:t>
            </a:r>
            <a:r>
              <a:rPr lang="en-US" sz="2000" dirty="0" smtClean="0">
                <a:latin typeface="Century Gothic" panose="020B0502020202020204" pitchFamily="34" charset="0"/>
              </a:rPr>
              <a:t>coupling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8" name="Multiply 7"/>
          <p:cNvSpPr/>
          <p:nvPr/>
        </p:nvSpPr>
        <p:spPr bwMode="auto">
          <a:xfrm>
            <a:off x="6309341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65571" y="2873659"/>
            <a:ext cx="4127572" cy="3345221"/>
            <a:chOff x="4965571" y="2873659"/>
            <a:chExt cx="4127572" cy="3345221"/>
          </a:xfrm>
          <a:solidFill>
            <a:schemeClr val="bg2">
              <a:lumMod val="90000"/>
            </a:schemeClr>
          </a:solidFill>
        </p:grpSpPr>
        <p:pic>
          <p:nvPicPr>
            <p:cNvPr id="6" name="Picture 5" descr="C:\Users\jhenry\Desktop\print_screen\ScreenShot728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571" y="2873659"/>
              <a:ext cx="3967685" cy="1938252"/>
            </a:xfrm>
            <a:prstGeom prst="rect">
              <a:avLst/>
            </a:prstGeom>
            <a:grpFill/>
            <a:extLst/>
          </p:spPr>
        </p:pic>
        <p:sp>
          <p:nvSpPr>
            <p:cNvPr id="11" name="TextBox 10"/>
            <p:cNvSpPr txBox="1"/>
            <p:nvPr/>
          </p:nvSpPr>
          <p:spPr>
            <a:xfrm>
              <a:off x="4965571" y="4895441"/>
              <a:ext cx="4127572" cy="1323439"/>
            </a:xfrm>
            <a:prstGeom prst="rect">
              <a:avLst/>
            </a:prstGeom>
            <a:grpFill/>
            <a:ln w="28575">
              <a:solidFill>
                <a:srgbClr val="00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entury Gothic" panose="020B0502020202020204" pitchFamily="34" charset="0"/>
                </a:rPr>
                <a:t>Our new “1/4 cryomodule”, or QCM:</a:t>
              </a:r>
            </a:p>
            <a:p>
              <a:pPr algn="ctr"/>
              <a:r>
                <a:rPr lang="en-US" sz="1600" dirty="0" smtClean="0">
                  <a:latin typeface="Century Gothic" panose="020B0502020202020204" pitchFamily="34" charset="0"/>
                </a:rPr>
                <a:t>2 cell capture section + 7 cell cavity,</a:t>
              </a:r>
            </a:p>
            <a:p>
              <a:pPr algn="ctr"/>
              <a:r>
                <a:rPr lang="en-US" sz="1600" dirty="0">
                  <a:latin typeface="Century Gothic" panose="020B0502020202020204" pitchFamily="34" charset="0"/>
                </a:rPr>
                <a:t>s</a:t>
              </a:r>
              <a:r>
                <a:rPr lang="en-US" sz="1600" dirty="0" smtClean="0">
                  <a:latin typeface="Century Gothic" panose="020B0502020202020204" pitchFamily="34" charset="0"/>
                </a:rPr>
                <a:t>hould provide 10 MeV beam and introduce no x/y coupling, allow better matching, more adiabatic damping 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7546337" y="2153074"/>
            <a:ext cx="410353" cy="829891"/>
          </a:xfrm>
          <a:prstGeom prst="straightConnector1">
            <a:avLst/>
          </a:prstGeom>
          <a:solidFill>
            <a:schemeClr val="bg2">
              <a:lumMod val="90000"/>
            </a:schemeClr>
          </a:solidFill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kV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36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36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CEBAF </a:t>
            </a:r>
            <a:r>
              <a:rPr lang="en-US" sz="4000" b="0" cap="small" dirty="0" err="1" smtClean="0">
                <a:latin typeface="Minion Pro"/>
                <a:cs typeface="Minion Pro"/>
              </a:rPr>
              <a:t>Photogun</a:t>
            </a:r>
            <a:r>
              <a:rPr lang="en-US" sz="4000" b="0" cap="small" dirty="0" smtClean="0">
                <a:latin typeface="Minion Pro"/>
                <a:cs typeface="Minion Pro"/>
              </a:rPr>
              <a:t> at 200 kV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6" y="1077110"/>
            <a:ext cx="8522103" cy="502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1879" y="1166224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Deemed too aggressive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48" y="608066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Field maps by G. Palacios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7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37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37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656666" y="5208042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&lt; 10 MV/m, demonstrated performance at 300 kV,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“sure thing” at 200 kV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Plan A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92" y="1132501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8718" y="1485924"/>
            <a:ext cx="3992774" cy="4257806"/>
            <a:chOff x="458546" y="1384330"/>
            <a:chExt cx="3992774" cy="4257806"/>
          </a:xfrm>
        </p:grpSpPr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458546" y="1384330"/>
              <a:ext cx="3992774" cy="3531096"/>
              <a:chOff x="4694026" y="3174504"/>
              <a:chExt cx="3992774" cy="3531096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789" t="3780" r="12138" b="18327"/>
              <a:stretch>
                <a:fillRect/>
              </a:stretch>
            </p:blipFill>
            <p:spPr bwMode="auto">
              <a:xfrm>
                <a:off x="4694026" y="3174504"/>
                <a:ext cx="3697990" cy="3248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8153400" y="6248400"/>
                <a:ext cx="5334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638800" y="61722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3536920" y="4200329"/>
              <a:ext cx="38100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850870" y="4157827"/>
              <a:ext cx="55245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 bwMode="auto">
            <a:xfrm>
              <a:off x="960825" y="4651536"/>
              <a:ext cx="2906293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CEBAF 130 kV, </a:t>
              </a:r>
              <a:r>
                <a:rPr lang="en-US" sz="2400" kern="0" noProof="0" dirty="0">
                  <a:latin typeface="Arial" charset="0"/>
                  <a:ea typeface="Arial" charset="0"/>
                  <a:cs typeface="Arial" charset="0"/>
                </a:rPr>
                <a:t>u</a:t>
              </a:r>
              <a:r>
                <a:rPr lang="en-US" sz="2400" kern="0" dirty="0" smtClean="0">
                  <a:latin typeface="Arial" charset="0"/>
                  <a:ea typeface="Arial" charset="0"/>
                  <a:cs typeface="Arial" charset="0"/>
                </a:rPr>
                <a:t>sed since 2010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83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461"/>
            <a:ext cx="9144000" cy="308044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12192" r="721" b="13184"/>
          <a:stretch/>
        </p:blipFill>
        <p:spPr bwMode="auto">
          <a:xfrm>
            <a:off x="-11784" y="854189"/>
            <a:ext cx="9146030" cy="29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8"/>
          <p:cNvSpPr>
            <a:spLocks noChangeArrowheads="1"/>
          </p:cNvSpPr>
          <p:nvPr/>
        </p:nvSpPr>
        <p:spPr bwMode="auto">
          <a:xfrm>
            <a:off x="0" y="3372528"/>
            <a:ext cx="295943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NEW PHOTOGUNS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021976" y="3653874"/>
            <a:ext cx="152401" cy="10023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68"/>
          <p:cNvSpPr>
            <a:spLocks noChangeArrowheads="1"/>
          </p:cNvSpPr>
          <p:nvPr/>
        </p:nvSpPr>
        <p:spPr bwMode="auto">
          <a:xfrm>
            <a:off x="6060728" y="3817522"/>
            <a:ext cx="295943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COMMISSION NEW QUARTER CRYOMODULE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323667" y="4371520"/>
            <a:ext cx="134179" cy="73162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68"/>
          <p:cNvSpPr>
            <a:spLocks noChangeArrowheads="1"/>
          </p:cNvSpPr>
          <p:nvPr/>
        </p:nvSpPr>
        <p:spPr bwMode="auto">
          <a:xfrm>
            <a:off x="3067008" y="3601035"/>
            <a:ext cx="1923467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200 kV WIEN FILTER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884975" y="4155033"/>
            <a:ext cx="364067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68"/>
          <p:cNvSpPr>
            <a:spLocks noChangeArrowheads="1"/>
          </p:cNvSpPr>
          <p:nvPr/>
        </p:nvSpPr>
        <p:spPr bwMode="auto">
          <a:xfrm>
            <a:off x="7146578" y="2058855"/>
            <a:ext cx="1759297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HDIce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8330142" y="2335854"/>
            <a:ext cx="182032" cy="44695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10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-11784" y="-983"/>
            <a:ext cx="9144000" cy="1267808"/>
          </a:xfrm>
        </p:spPr>
        <p:txBody>
          <a:bodyPr>
            <a:normAutofit/>
          </a:bodyPr>
          <a:lstStyle/>
          <a:p>
            <a:r>
              <a:rPr lang="en-US" sz="3600" b="0" kern="0" cap="small" dirty="0">
                <a:latin typeface="Minion Pro"/>
              </a:rPr>
              <a:t>Upgraded Injector Test Facility - UITF</a:t>
            </a:r>
            <a:br>
              <a:rPr lang="en-US" sz="3600" b="0" kern="0" cap="small" dirty="0">
                <a:latin typeface="Minion Pro"/>
              </a:rPr>
            </a:br>
            <a:endParaRPr lang="en-US" sz="3600" b="0" cap="small" dirty="0"/>
          </a:p>
        </p:txBody>
      </p:sp>
    </p:spTree>
    <p:extLst>
      <p:ext uri="{BB962C8B-B14F-4D97-AF65-F5344CB8AC3E}">
        <p14:creationId xmlns:p14="http://schemas.microsoft.com/office/powerpoint/2010/main" val="26943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cap="small" dirty="0">
                <a:latin typeface="Minion Pro"/>
              </a:rPr>
              <a:t>Upgraded Injector Test </a:t>
            </a:r>
            <a:r>
              <a:rPr lang="en-US" sz="4400" b="0" cap="small" dirty="0" smtClean="0">
                <a:latin typeface="Minion Pro"/>
              </a:rPr>
              <a:t>Facility</a:t>
            </a:r>
            <a:endParaRPr lang="en-US" sz="4400" b="0" cap="small" dirty="0">
              <a:latin typeface="Minion Pro"/>
            </a:endParaRPr>
          </a:p>
        </p:txBody>
      </p:sp>
      <p:pic>
        <p:nvPicPr>
          <p:cNvPr id="17410" name="Picture 2" descr="C:\Users\poelker\AppData\Local\Temp\IMG_20180802_152256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6" y="853016"/>
            <a:ext cx="7374467" cy="55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40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800" y="2310"/>
            <a:ext cx="8839200" cy="702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smtClean="0">
                <a:latin typeface="Minion Pro"/>
              </a:rPr>
              <a:t>Always Tweaking the Design</a:t>
            </a:r>
            <a:endParaRPr lang="en-US" sz="4000" cap="small" dirty="0">
              <a:latin typeface="Minion Pro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72243" y="2259734"/>
            <a:ext cx="2221345" cy="1369291"/>
            <a:chOff x="2985077" y="2438400"/>
            <a:chExt cx="2221345" cy="1369291"/>
          </a:xfrm>
        </p:grpSpPr>
        <p:sp>
          <p:nvSpPr>
            <p:cNvPr id="11" name="Curved Up Arrow 10"/>
            <p:cNvSpPr/>
            <p:nvPr/>
          </p:nvSpPr>
          <p:spPr>
            <a:xfrm>
              <a:off x="298507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entury Gothic" panose="020B0502020202020204" pitchFamily="34" charset="0"/>
                </a:rPr>
                <a:t>The endless quest for perfection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0054" y="800637"/>
            <a:ext cx="2514600" cy="3209140"/>
            <a:chOff x="90054" y="928255"/>
            <a:chExt cx="2514600" cy="3209140"/>
          </a:xfrm>
        </p:grpSpPr>
        <p:pic>
          <p:nvPicPr>
            <p:cNvPr id="1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Oval 1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66800" y="3857625"/>
            <a:ext cx="3242984" cy="2590800"/>
            <a:chOff x="1066800" y="3962400"/>
            <a:chExt cx="3242984" cy="2590800"/>
          </a:xfrm>
        </p:grpSpPr>
        <p:pic>
          <p:nvPicPr>
            <p:cNvPr id="8" name="Picture 3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066800" y="3962400"/>
              <a:ext cx="3242984" cy="259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/>
            <p:cNvSpPr/>
            <p:nvPr/>
          </p:nvSpPr>
          <p:spPr>
            <a:xfrm>
              <a:off x="38100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95800" y="3857625"/>
            <a:ext cx="3438028" cy="2590800"/>
            <a:chOff x="4495800" y="3962400"/>
            <a:chExt cx="3438028" cy="2590800"/>
          </a:xfrm>
        </p:grpSpPr>
        <p:pic>
          <p:nvPicPr>
            <p:cNvPr id="7" name="Picture 7" descr="Picture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3962400"/>
              <a:ext cx="3438028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46482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20145" y="863850"/>
            <a:ext cx="3756891" cy="2817668"/>
            <a:chOff x="5320145" y="968625"/>
            <a:chExt cx="3756891" cy="2817668"/>
          </a:xfrm>
        </p:grpSpPr>
        <p:pic>
          <p:nvPicPr>
            <p:cNvPr id="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20145" y="968625"/>
              <a:ext cx="3756891" cy="2817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8607137" y="1102592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endParaRPr lang="en-US" dirty="0"/>
          </a:p>
        </p:txBody>
      </p:sp>
      <p:pic>
        <p:nvPicPr>
          <p:cNvPr id="20" name="Picture 48"/>
          <p:cNvPicPr>
            <a:picLocks noChangeAspect="1" noChangeArrowheads="1"/>
          </p:cNvPicPr>
          <p:nvPr/>
        </p:nvPicPr>
        <p:blipFill>
          <a:blip r:embed="rId7" cstate="print"/>
          <a:srcRect t="21854" b="2511"/>
          <a:stretch>
            <a:fillRect/>
          </a:stretch>
        </p:blipFill>
        <p:spPr bwMode="auto">
          <a:xfrm>
            <a:off x="2139281" y="800637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03423" y="1819959"/>
            <a:ext cx="3775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Lifetime increased from 10s to 100s of Coulombs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derley\Pictures\Sputtering\20141002_114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4" y="179792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derley\Pictures\Sputtering\20141007_092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67" y="919239"/>
            <a:ext cx="3124200" cy="17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7456" y="-42730"/>
            <a:ext cx="7989144" cy="830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Minion Pro"/>
              </a:rPr>
              <a:t>Homemade NEG coating</a:t>
            </a:r>
            <a:endParaRPr lang="en-US" dirty="0">
              <a:latin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304" y="1071566"/>
            <a:ext cx="498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“It’s going to be the best polarized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source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4218" y="1346765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anonymous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69090" y="6118731"/>
            <a:ext cx="359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P.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Adderley, M. Stutzman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7456" y="-42730"/>
            <a:ext cx="7989144" cy="830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Minion Pro"/>
              </a:rPr>
              <a:t>Homemade NEG coating</a:t>
            </a:r>
            <a:endParaRPr lang="en-US" dirty="0">
              <a:latin typeface="Minion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6854" y="1159722"/>
            <a:ext cx="7399337" cy="3133725"/>
            <a:chOff x="306854" y="1159722"/>
            <a:chExt cx="7399337" cy="3133725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54" y="1159722"/>
              <a:ext cx="7399337" cy="313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1598064" y="2718038"/>
              <a:ext cx="5503491" cy="23026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6790" y="99236"/>
            <a:ext cx="8703734" cy="6656388"/>
            <a:chOff x="196790" y="99236"/>
            <a:chExt cx="8703734" cy="6656388"/>
          </a:xfrm>
        </p:grpSpPr>
        <p:grpSp>
          <p:nvGrpSpPr>
            <p:cNvPr id="10" name="Group 9"/>
            <p:cNvGrpSpPr/>
            <p:nvPr/>
          </p:nvGrpSpPr>
          <p:grpSpPr>
            <a:xfrm>
              <a:off x="196790" y="99236"/>
              <a:ext cx="8703734" cy="6656388"/>
              <a:chOff x="3354324" y="372623"/>
              <a:chExt cx="8703734" cy="665638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354324" y="372624"/>
                <a:ext cx="8703734" cy="66563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31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9531" y="372623"/>
                <a:ext cx="4095750" cy="6656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Rounded Rectangle 10"/>
            <p:cNvSpPr/>
            <p:nvPr/>
          </p:nvSpPr>
          <p:spPr>
            <a:xfrm>
              <a:off x="2801997" y="3064933"/>
              <a:ext cx="4095750" cy="4572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661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10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-11784" y="0"/>
            <a:ext cx="9144000" cy="719668"/>
          </a:xfrm>
        </p:spPr>
        <p:txBody>
          <a:bodyPr>
            <a:normAutofit/>
          </a:bodyPr>
          <a:lstStyle/>
          <a:p>
            <a:r>
              <a:rPr lang="en-US" sz="3600" b="0" kern="0" cap="small" dirty="0" smtClean="0">
                <a:latin typeface="Minion Pro"/>
              </a:rPr>
              <a:t>But wait…..</a:t>
            </a:r>
            <a:endParaRPr lang="en-US" sz="3600" b="0" cap="small" dirty="0"/>
          </a:p>
        </p:txBody>
      </p:sp>
      <p:grpSp>
        <p:nvGrpSpPr>
          <p:cNvPr id="5" name="Group 4"/>
          <p:cNvGrpSpPr/>
          <p:nvPr/>
        </p:nvGrpSpPr>
        <p:grpSpPr>
          <a:xfrm>
            <a:off x="183619" y="988275"/>
            <a:ext cx="8819091" cy="4252063"/>
            <a:chOff x="183619" y="988275"/>
            <a:chExt cx="8819091" cy="4252063"/>
          </a:xfrm>
        </p:grpSpPr>
        <p:pic>
          <p:nvPicPr>
            <p:cNvPr id="14338" name="Picture 2" descr="https://logbooks.jlab.org/files/2017/07/3480185/170714334.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19" y="988275"/>
              <a:ext cx="8819091" cy="425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486399" y="1295400"/>
              <a:ext cx="25186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Gun vented at 229 kV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92974" y="5354134"/>
            <a:ext cx="6306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Field emission and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excessive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voltage–induced gas bursts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Voltage-induce gas bursts are normal, but not at this level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Neon, used for NEG coating, liberated by high voltage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8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43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43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Plan B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17" y="1367416"/>
            <a:ext cx="871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Smaller R28 insulator, with optimized triple point shield and mildly conductive insulator 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4884208" y="2082891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04110" y="2142714"/>
            <a:ext cx="3992774" cy="4238668"/>
            <a:chOff x="483976" y="1613126"/>
            <a:chExt cx="3992774" cy="4238668"/>
          </a:xfrm>
        </p:grpSpPr>
        <p:grpSp>
          <p:nvGrpSpPr>
            <p:cNvPr id="17" name="Group 20"/>
            <p:cNvGrpSpPr>
              <a:grpSpLocks/>
            </p:cNvGrpSpPr>
            <p:nvPr/>
          </p:nvGrpSpPr>
          <p:grpSpPr bwMode="auto">
            <a:xfrm>
              <a:off x="483976" y="1613126"/>
              <a:ext cx="3992774" cy="3531096"/>
              <a:chOff x="4694026" y="3174504"/>
              <a:chExt cx="3992774" cy="3531096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789" t="3780" r="12138" b="18327"/>
              <a:stretch>
                <a:fillRect/>
              </a:stretch>
            </p:blipFill>
            <p:spPr bwMode="auto">
              <a:xfrm>
                <a:off x="4694026" y="3174504"/>
                <a:ext cx="3697990" cy="3248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8153400" y="6248400"/>
                <a:ext cx="5334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638800" y="61722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8" name="Rectangle 17"/>
            <p:cNvSpPr/>
            <p:nvPr/>
          </p:nvSpPr>
          <p:spPr bwMode="auto">
            <a:xfrm>
              <a:off x="3562350" y="4429125"/>
              <a:ext cx="38100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876300" y="4386623"/>
              <a:ext cx="55245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986255" y="4861194"/>
              <a:ext cx="2906293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CEBAF 130 kV, </a:t>
              </a:r>
              <a:r>
                <a:rPr lang="en-US" sz="2400" kern="0" noProof="0" dirty="0">
                  <a:latin typeface="Arial" charset="0"/>
                  <a:ea typeface="Arial" charset="0"/>
                  <a:cs typeface="Arial" charset="0"/>
                </a:rPr>
                <a:t>u</a:t>
              </a:r>
              <a:r>
                <a:rPr lang="en-US" sz="2400" kern="0" dirty="0" smtClean="0">
                  <a:latin typeface="Arial" charset="0"/>
                  <a:ea typeface="Arial" charset="0"/>
                  <a:cs typeface="Arial" charset="0"/>
                </a:rPr>
                <a:t>sed since 2010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15025" y="884991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panose="020B0502020202020204" pitchFamily="34" charset="0"/>
              </a:rPr>
              <a:t>Only two R30 insulators left, need them for LDRD magnetized beam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44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44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Plan B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2" y="867715"/>
            <a:ext cx="8399436" cy="539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43868" y="867715"/>
            <a:ext cx="5207000" cy="5558393"/>
            <a:chOff x="3843868" y="867715"/>
            <a:chExt cx="5207000" cy="5558393"/>
          </a:xfrm>
        </p:grpSpPr>
        <p:sp>
          <p:nvSpPr>
            <p:cNvPr id="3" name="Rectangle 2"/>
            <p:cNvSpPr/>
            <p:nvPr/>
          </p:nvSpPr>
          <p:spPr>
            <a:xfrm>
              <a:off x="3843868" y="867715"/>
              <a:ext cx="5207000" cy="5558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268" y="948975"/>
              <a:ext cx="4055532" cy="540737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0848" y="608066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Field maps by G. Palacios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45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45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Beam Deflection and Astigmatism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519" y="883735"/>
            <a:ext cx="6275918" cy="5481082"/>
            <a:chOff x="457199" y="875268"/>
            <a:chExt cx="6275918" cy="5481082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933466"/>
              <a:ext cx="6275917" cy="2661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713859"/>
              <a:ext cx="6275917" cy="2642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616199" y="1244600"/>
              <a:ext cx="287867" cy="47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616202" y="4004733"/>
              <a:ext cx="287867" cy="47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49400" y="875268"/>
              <a:ext cx="3711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Original CEBAF cathode electrode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5000" y="3820067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New cathode electrode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394437" y="1053254"/>
            <a:ext cx="27495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Some Progress: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delivery 180 kV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New power supply attached to PSS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But…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deflection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Astigmatic beam harder to transport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Reaped no rewards for stiffer beam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2" y="4121666"/>
            <a:ext cx="8896172" cy="209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30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cap="small" dirty="0" smtClean="0">
                <a:latin typeface="Minion Pro"/>
              </a:rPr>
              <a:t>Summary</a:t>
            </a:r>
            <a:endParaRPr lang="en-US" sz="4400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383" y="863599"/>
            <a:ext cx="8336241" cy="5486400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Polarized beam - How much beam loss is bad?  Good evidence that </a:t>
            </a:r>
            <a:r>
              <a:rPr lang="en-US" sz="2000" dirty="0" err="1" smtClean="0">
                <a:latin typeface="Century Gothic" panose="020B0502020202020204" pitchFamily="34" charset="0"/>
              </a:rPr>
              <a:t>nanAmp</a:t>
            </a:r>
            <a:r>
              <a:rPr lang="en-US" sz="2000" dirty="0" smtClean="0">
                <a:latin typeface="Century Gothic" panose="020B0502020202020204" pitchFamily="34" charset="0"/>
              </a:rPr>
              <a:t> loss, a </a:t>
            </a:r>
            <a:r>
              <a:rPr lang="en-US" sz="2000" dirty="0" smtClean="0">
                <a:latin typeface="Century Gothic" panose="020B0502020202020204" pitchFamily="34" charset="0"/>
              </a:rPr>
              <a:t>part in 10</a:t>
            </a:r>
            <a:r>
              <a:rPr lang="en-US" sz="2000" baseline="30000" dirty="0" smtClean="0">
                <a:latin typeface="Century Gothic" panose="020B0502020202020204" pitchFamily="34" charset="0"/>
              </a:rPr>
              <a:t>6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en-US" sz="2000" dirty="0" smtClean="0">
                <a:latin typeface="Century Gothic" panose="020B0502020202020204" pitchFamily="34" charset="0"/>
              </a:rPr>
              <a:t>at mA </a:t>
            </a:r>
            <a:r>
              <a:rPr lang="en-US" sz="2000" dirty="0" smtClean="0">
                <a:latin typeface="Century Gothic" panose="020B0502020202020204" pitchFamily="34" charset="0"/>
              </a:rPr>
              <a:t>current, </a:t>
            </a:r>
            <a:r>
              <a:rPr lang="en-US" sz="2000" dirty="0" smtClean="0">
                <a:latin typeface="Century Gothic" panose="020B0502020202020204" pitchFamily="34" charset="0"/>
              </a:rPr>
              <a:t>is </a:t>
            </a:r>
            <a:r>
              <a:rPr lang="en-US" sz="2000" dirty="0" smtClean="0">
                <a:latin typeface="Century Gothic" panose="020B0502020202020204" pitchFamily="34" charset="0"/>
              </a:rPr>
              <a:t>problematic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Radiation monitoring, now an essential tool for polarized beam operations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Scaling the laser beam size to ~ 1cm should be possible if gun electrodes are designed properly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Why don’t we bias the anode at CEBAF? Precipitators are exciting development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CEBAF gun group </a:t>
            </a:r>
            <a:r>
              <a:rPr lang="en-US" sz="2000" dirty="0" smtClean="0">
                <a:latin typeface="Century Gothic" panose="020B0502020202020204" pitchFamily="34" charset="0"/>
              </a:rPr>
              <a:t>(finally) </a:t>
            </a:r>
            <a:r>
              <a:rPr lang="en-US" sz="2000" dirty="0" smtClean="0">
                <a:latin typeface="Century Gothic" panose="020B0502020202020204" pitchFamily="34" charset="0"/>
              </a:rPr>
              <a:t>starting to perform realistic and useful modeling, but so far, I don’t think modeling has solved a problem BEFORE cutting metal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Students have been key to recent progress, and bringing projects to semi-conclusion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Alkali-</a:t>
            </a:r>
            <a:r>
              <a:rPr lang="en-US" sz="2000" dirty="0" err="1" smtClean="0">
                <a:latin typeface="Century Gothic" panose="020B0502020202020204" pitchFamily="34" charset="0"/>
              </a:rPr>
              <a:t>antimonide</a:t>
            </a:r>
            <a:r>
              <a:rPr lang="en-US" sz="2000" dirty="0" smtClean="0">
                <a:latin typeface="Century Gothic" panose="020B0502020202020204" pitchFamily="34" charset="0"/>
              </a:rPr>
              <a:t> lifetime studies very </a:t>
            </a:r>
            <a:r>
              <a:rPr lang="en-US" sz="2000" dirty="0" smtClean="0">
                <a:latin typeface="Century Gothic" panose="020B0502020202020204" pitchFamily="34" charset="0"/>
              </a:rPr>
              <a:t>interesting, Similar/different </a:t>
            </a:r>
            <a:r>
              <a:rPr lang="en-US" sz="2000" dirty="0" smtClean="0">
                <a:latin typeface="Century Gothic" panose="020B0502020202020204" pitchFamily="34" charset="0"/>
              </a:rPr>
              <a:t>compared to GaAs - ions, </a:t>
            </a:r>
            <a:r>
              <a:rPr lang="en-US" sz="2000" dirty="0" smtClean="0">
                <a:latin typeface="Century Gothic" panose="020B0502020202020204" pitchFamily="34" charset="0"/>
              </a:rPr>
              <a:t>ion bombardment, laser </a:t>
            </a:r>
            <a:r>
              <a:rPr lang="en-US" sz="2000" dirty="0" smtClean="0">
                <a:latin typeface="Century Gothic" panose="020B0502020202020204" pitchFamily="34" charset="0"/>
              </a:rPr>
              <a:t>heating, chemistry variations, photocathode/substrate interface</a:t>
            </a:r>
          </a:p>
        </p:txBody>
      </p:sp>
    </p:spTree>
    <p:extLst>
      <p:ext uri="{BB962C8B-B14F-4D97-AF65-F5344CB8AC3E}">
        <p14:creationId xmlns:p14="http://schemas.microsoft.com/office/powerpoint/2010/main" val="29871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cap="small" dirty="0" smtClean="0">
                <a:latin typeface="Minion Pro"/>
              </a:rPr>
              <a:t>Summary</a:t>
            </a:r>
            <a:endParaRPr lang="en-US" sz="4400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383" y="889000"/>
            <a:ext cx="8336241" cy="5257800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Fixing one problem </a:t>
            </a:r>
            <a:r>
              <a:rPr lang="en-US" sz="2000" dirty="0" smtClean="0">
                <a:latin typeface="Century Gothic" panose="020B0502020202020204" pitchFamily="34" charset="0"/>
              </a:rPr>
              <a:t>can create </a:t>
            </a:r>
            <a:r>
              <a:rPr lang="en-US" sz="2000" dirty="0">
                <a:latin typeface="Century Gothic" panose="020B0502020202020204" pitchFamily="34" charset="0"/>
              </a:rPr>
              <a:t>another – NEG coating seems to have resulted in insulator failure, a result of </a:t>
            </a:r>
            <a:r>
              <a:rPr lang="en-US" sz="2000" dirty="0" smtClean="0">
                <a:latin typeface="Century Gothic" panose="020B0502020202020204" pitchFamily="34" charset="0"/>
              </a:rPr>
              <a:t>excessive gas </a:t>
            </a:r>
            <a:r>
              <a:rPr lang="en-US" sz="2000" dirty="0">
                <a:latin typeface="Century Gothic" panose="020B0502020202020204" pitchFamily="34" charset="0"/>
              </a:rPr>
              <a:t>load liberated from coating during HV </a:t>
            </a:r>
            <a:r>
              <a:rPr lang="en-US" sz="2000" dirty="0" smtClean="0">
                <a:latin typeface="Century Gothic" panose="020B0502020202020204" pitchFamily="34" charset="0"/>
              </a:rPr>
              <a:t>processing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High Voltage: no explosions, no field emission, </a:t>
            </a:r>
            <a:r>
              <a:rPr lang="en-US" sz="2000" dirty="0" smtClean="0">
                <a:latin typeface="Century Gothic" panose="020B0502020202020204" pitchFamily="34" charset="0"/>
              </a:rPr>
              <a:t>(and now we appreciate) uniform </a:t>
            </a:r>
            <a:r>
              <a:rPr lang="en-US" sz="2000" dirty="0" smtClean="0">
                <a:latin typeface="Century Gothic" panose="020B0502020202020204" pitchFamily="34" charset="0"/>
              </a:rPr>
              <a:t>field in the cathode/anode gap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High voltage R&amp;D is expensive and takes a long time to complete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The inverted insulator design seems perfect for guns biased to 200 kV, but temperamental at voltage 300+ kV, although we did operate at 300 kV for &gt; 1000 hours  </a:t>
            </a:r>
          </a:p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Some </a:t>
            </a:r>
            <a:r>
              <a:rPr lang="en-US" sz="2000" dirty="0" err="1">
                <a:latin typeface="Century Gothic" panose="020B0502020202020204" pitchFamily="34" charset="0"/>
              </a:rPr>
              <a:t>JLab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smtClean="0">
                <a:latin typeface="Century Gothic" panose="020B0502020202020204" pitchFamily="34" charset="0"/>
              </a:rPr>
              <a:t>locations </a:t>
            </a:r>
            <a:r>
              <a:rPr lang="en-US" sz="2000" dirty="0">
                <a:latin typeface="Century Gothic" panose="020B0502020202020204" pitchFamily="34" charset="0"/>
              </a:rPr>
              <a:t>can’t accommodate a tall </a:t>
            </a:r>
            <a:r>
              <a:rPr lang="en-US" sz="2000" dirty="0" err="1">
                <a:latin typeface="Century Gothic" panose="020B0502020202020204" pitchFamily="34" charset="0"/>
              </a:rPr>
              <a:t>photogun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Segmented insulator, wonderful for pinning the voltage drop across the insulator, I wish there was a way to implement for inverted insulator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  <a:cs typeface="Century Gothic"/>
              </a:rPr>
              <a:t>The best way to make progress is to keep the test apparatus ON every day</a:t>
            </a:r>
          </a:p>
        </p:txBody>
      </p:sp>
    </p:spTree>
    <p:extLst>
      <p:ext uri="{BB962C8B-B14F-4D97-AF65-F5344CB8AC3E}">
        <p14:creationId xmlns:p14="http://schemas.microsoft.com/office/powerpoint/2010/main" val="31288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ctrTitle"/>
          </p:nvPr>
        </p:nvSpPr>
        <p:spPr>
          <a:xfrm>
            <a:off x="685800" y="1100668"/>
            <a:ext cx="7772400" cy="1066800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Century Gothic" panose="020B0502020202020204" pitchFamily="34" charset="0"/>
              </a:rPr>
              <a:t>Gun Group</a:t>
            </a: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32391" y="2599267"/>
            <a:ext cx="7928361" cy="2573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Calibri" panose="020F0502020204030204" pitchFamily="34" charset="0"/>
              </a:rPr>
              <a:t>P. Adderley, B. </a:t>
            </a:r>
            <a:r>
              <a:rPr lang="en-US" sz="2400" dirty="0" smtClean="0">
                <a:latin typeface="Calibri" panose="020F0502020204030204" pitchFamily="34" charset="0"/>
              </a:rPr>
              <a:t>Bullard, </a:t>
            </a:r>
            <a:r>
              <a:rPr lang="en-US" sz="2400" dirty="0" smtClean="0">
                <a:latin typeface="Calibri" panose="020F0502020204030204" pitchFamily="34" charset="0"/>
              </a:rPr>
              <a:t>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</a:rPr>
              <a:t>Grames</a:t>
            </a:r>
            <a:r>
              <a:rPr lang="en-US" sz="2400" dirty="0">
                <a:latin typeface="Calibri" panose="020F0502020204030204" pitchFamily="34" charset="0"/>
              </a:rPr>
              <a:t>, J. </a:t>
            </a:r>
            <a:r>
              <a:rPr lang="en-US" sz="2400" dirty="0" err="1">
                <a:latin typeface="Calibri" panose="020F0502020204030204" pitchFamily="34" charset="0"/>
              </a:rPr>
              <a:t>Hansknecht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</a:rPr>
              <a:t>. Hernandez-Garcia, M. </a:t>
            </a:r>
            <a:r>
              <a:rPr lang="en-US" sz="2400" dirty="0" err="1">
                <a:latin typeface="Calibri" panose="020F0502020204030204" pitchFamily="34" charset="0"/>
              </a:rPr>
              <a:t>Poelker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R. Suleiman, M. Stutzman, and S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smtClean="0">
                <a:latin typeface="Calibri" panose="020F0502020204030204" pitchFamily="34" charset="0"/>
              </a:rPr>
              <a:t>Zhang</a:t>
            </a: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Postdoc: </a:t>
            </a:r>
            <a:r>
              <a:rPr lang="en-US" sz="2400" dirty="0">
                <a:latin typeface="Calibri" panose="020F0502020204030204" pitchFamily="34" charset="0"/>
              </a:rPr>
              <a:t>M. A. </a:t>
            </a:r>
            <a:r>
              <a:rPr lang="en-US" sz="2400" dirty="0" err="1" smtClean="0">
                <a:latin typeface="Calibri" panose="020F0502020204030204" pitchFamily="34" charset="0"/>
              </a:rPr>
              <a:t>Mamun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Graduate Students: G. Palacios, Y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smtClean="0">
                <a:latin typeface="Calibri" panose="020F0502020204030204" pitchFamily="34" charset="0"/>
              </a:rPr>
              <a:t>Wang*, </a:t>
            </a:r>
            <a:r>
              <a:rPr lang="en-US" sz="2400" dirty="0">
                <a:latin typeface="Calibri" panose="020F0502020204030204" pitchFamily="34" charset="0"/>
              </a:rPr>
              <a:t>S. </a:t>
            </a:r>
            <a:r>
              <a:rPr lang="en-US" sz="2400" dirty="0" err="1">
                <a:latin typeface="Calibri" panose="020F0502020204030204" pitchFamily="34" charset="0"/>
              </a:rPr>
              <a:t>Wijiethunga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       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</a:rPr>
              <a:t>Yoskovitz</a:t>
            </a:r>
            <a:r>
              <a:rPr lang="en-US" sz="2400" dirty="0" smtClean="0">
                <a:latin typeface="Calibri" panose="020F0502020204030204" pitchFamily="34" charset="0"/>
              </a:rPr>
              <a:t>, M. Stefani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5173132"/>
            <a:ext cx="7772400" cy="872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Calibri" panose="020F0502020204030204" pitchFamily="34" charset="0"/>
              </a:rPr>
              <a:t>Frequently </a:t>
            </a:r>
            <a:r>
              <a:rPr lang="en-US" sz="2000" dirty="0" smtClean="0">
                <a:latin typeface="Calibri" panose="020F0502020204030204" pitchFamily="34" charset="0"/>
              </a:rPr>
              <a:t>working </a:t>
            </a:r>
            <a:r>
              <a:rPr lang="en-US" sz="2000" dirty="0" smtClean="0">
                <a:latin typeface="Calibri" panose="020F0502020204030204" pitchFamily="34" charset="0"/>
              </a:rPr>
              <a:t>with others: </a:t>
            </a:r>
            <a:r>
              <a:rPr lang="en-US" sz="2000" dirty="0" smtClean="0">
                <a:latin typeface="Calibri" panose="020F0502020204030204" pitchFamily="34" charset="0"/>
              </a:rPr>
              <a:t>D. Moser, F</a:t>
            </a:r>
            <a:r>
              <a:rPr lang="en-US" sz="2000" dirty="0">
                <a:latin typeface="Calibri" panose="020F0502020204030204" pitchFamily="34" charset="0"/>
              </a:rPr>
              <a:t>. Hannon</a:t>
            </a:r>
            <a:r>
              <a:rPr lang="en-US" sz="2000" dirty="0" smtClean="0">
                <a:latin typeface="Calibri" panose="020F0502020204030204" pitchFamily="34" charset="0"/>
              </a:rPr>
              <a:t>, </a:t>
            </a:r>
            <a:r>
              <a:rPr lang="en-US" sz="2000" dirty="0">
                <a:latin typeface="Calibri" panose="020F0502020204030204" pitchFamily="34" charset="0"/>
              </a:rPr>
              <a:t>R. </a:t>
            </a:r>
            <a:r>
              <a:rPr lang="en-US" sz="2000" dirty="0" err="1" smtClean="0">
                <a:latin typeface="Calibri" panose="020F0502020204030204" pitchFamily="34" charset="0"/>
              </a:rPr>
              <a:t>Kazimi</a:t>
            </a:r>
            <a:r>
              <a:rPr lang="en-US" sz="2000" dirty="0" smtClean="0">
                <a:latin typeface="Calibri" panose="020F0502020204030204" pitchFamily="34" charset="0"/>
              </a:rPr>
              <a:t>, A. </a:t>
            </a:r>
            <a:r>
              <a:rPr lang="en-US" sz="2000" dirty="0" err="1" smtClean="0">
                <a:latin typeface="Calibri" panose="020F0502020204030204" pitchFamily="34" charset="0"/>
              </a:rPr>
              <a:t>Hofler</a:t>
            </a:r>
            <a:r>
              <a:rPr lang="en-US" sz="2000" dirty="0" smtClean="0">
                <a:latin typeface="Calibri" panose="020F0502020204030204" pitchFamily="34" charset="0"/>
              </a:rPr>
              <a:t>, J. </a:t>
            </a:r>
            <a:r>
              <a:rPr lang="en-US" sz="2000" dirty="0" err="1" smtClean="0">
                <a:latin typeface="Calibri" panose="020F0502020204030204" pitchFamily="34" charset="0"/>
              </a:rPr>
              <a:t>Benesch</a:t>
            </a:r>
            <a:r>
              <a:rPr lang="en-US" sz="2000" dirty="0" smtClean="0">
                <a:latin typeface="Calibri" panose="020F0502020204030204" pitchFamily="34" charset="0"/>
              </a:rPr>
              <a:t>, M. </a:t>
            </a:r>
            <a:r>
              <a:rPr lang="en-US" sz="2000" dirty="0" err="1" smtClean="0">
                <a:latin typeface="Calibri" panose="020F0502020204030204" pitchFamily="34" charset="0"/>
              </a:rPr>
              <a:t>Tiefenback</a:t>
            </a:r>
            <a:r>
              <a:rPr lang="en-US" sz="2000" dirty="0" smtClean="0">
                <a:latin typeface="Calibri" panose="020F0502020204030204" pitchFamily="34" charset="0"/>
              </a:rPr>
              <a:t>, G. </a:t>
            </a:r>
            <a:r>
              <a:rPr lang="en-US" sz="2000" dirty="0" err="1" smtClean="0">
                <a:latin typeface="Calibri" panose="020F0502020204030204" pitchFamily="34" charset="0"/>
              </a:rPr>
              <a:t>Krafft</a:t>
            </a:r>
            <a:r>
              <a:rPr lang="en-US" sz="2000" dirty="0" smtClean="0">
                <a:latin typeface="Calibri" panose="020F0502020204030204" pitchFamily="34" charset="0"/>
              </a:rPr>
              <a:t>, many others….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7800"/>
            <a:ext cx="9144000" cy="760397"/>
          </a:xfrm>
        </p:spPr>
        <p:txBody>
          <a:bodyPr>
            <a:normAutofit fontScale="90000"/>
          </a:bodyPr>
          <a:lstStyle/>
          <a:p>
            <a:r>
              <a:rPr lang="en-US" sz="4400" b="0" cap="small" dirty="0" smtClean="0">
                <a:latin typeface="Minion Pro"/>
              </a:rPr>
              <a:t>Supplemental</a:t>
            </a:r>
            <a:br>
              <a:rPr lang="en-US" sz="4400" b="0" cap="small" dirty="0" smtClean="0">
                <a:latin typeface="Minion Pro"/>
              </a:rPr>
            </a:br>
            <a:r>
              <a:rPr lang="en-US" sz="4400" b="0" cap="small" dirty="0" smtClean="0">
                <a:latin typeface="Minion Pro"/>
              </a:rPr>
              <a:t>Material</a:t>
            </a:r>
            <a:endParaRPr lang="en-US" sz="4400" b="0" cap="small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9081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66676"/>
            <a:ext cx="8601075" cy="704850"/>
          </a:xfrm>
        </p:spPr>
        <p:txBody>
          <a:bodyPr>
            <a:normAutofit fontScale="90000"/>
          </a:bodyPr>
          <a:lstStyle/>
          <a:p>
            <a:r>
              <a:rPr lang="en-US" sz="4000" b="0" cap="small" dirty="0">
                <a:latin typeface="Minion Pro"/>
              </a:rPr>
              <a:t>Key Features of a Polarized Photogun</a:t>
            </a:r>
            <a:endParaRPr lang="en-US" sz="4000" b="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936" y="993197"/>
            <a:ext cx="8229600" cy="5236179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Photocathode</a:t>
            </a: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High </a:t>
            </a:r>
            <a:r>
              <a:rPr lang="en-US" dirty="0" smtClean="0">
                <a:latin typeface="Century Gothic" panose="020B0502020202020204" pitchFamily="34" charset="0"/>
              </a:rPr>
              <a:t>Polarization</a:t>
            </a:r>
            <a:endParaRPr lang="en-US" dirty="0">
              <a:latin typeface="Century Gothic" panose="020B0502020202020204" pitchFamily="34" charset="0"/>
            </a:endParaRP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High QE (photoemission yield)</a:t>
            </a: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Long Lifetime</a:t>
            </a:r>
          </a:p>
          <a:p>
            <a:pPr marL="571500" indent="-571500">
              <a:buFont typeface="Courier New" pitchFamily="49" charset="0"/>
              <a:buChar char="o"/>
            </a:pPr>
            <a:r>
              <a:rPr lang="en-US" sz="3600" dirty="0" smtClean="0">
                <a:latin typeface="Century Gothic" panose="020B0502020202020204" pitchFamily="34" charset="0"/>
              </a:rPr>
              <a:t>Vacuum</a:t>
            </a:r>
            <a:endParaRPr lang="en-US" sz="3600" dirty="0">
              <a:latin typeface="Century Gothic" panose="020B0502020202020204" pitchFamily="34" charset="0"/>
            </a:endParaRP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Static Vacuum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Dynamic Vacuum</a:t>
            </a:r>
          </a:p>
          <a:p>
            <a:pPr marL="568325" indent="-568325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High Voltage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Must eliminate </a:t>
            </a:r>
            <a:r>
              <a:rPr lang="en-US" dirty="0">
                <a:latin typeface="Century Gothic" panose="020B0502020202020204" pitchFamily="34" charset="0"/>
              </a:rPr>
              <a:t>field </a:t>
            </a:r>
            <a:r>
              <a:rPr lang="en-US" dirty="0" smtClean="0">
                <a:latin typeface="Century Gothic" panose="020B0502020202020204" pitchFamily="34" charset="0"/>
              </a:rPr>
              <a:t>emission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No breakdowns, insulator failure</a:t>
            </a:r>
            <a:endParaRPr lang="en-US" dirty="0">
              <a:latin typeface="Century Gothic" panose="020B0502020202020204" pitchFamily="34" charset="0"/>
            </a:endParaRPr>
          </a:p>
          <a:p>
            <a:pPr marL="568325" indent="-568325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Drive Laser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Reliable, phase locked to machine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Adequate </a:t>
            </a:r>
            <a:r>
              <a:rPr lang="en-US" dirty="0" smtClean="0">
                <a:latin typeface="Century Gothic" panose="020B0502020202020204" pitchFamily="34" charset="0"/>
              </a:rPr>
              <a:t>Power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Wavelength Tunable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5496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inion Pro"/>
              </a:rPr>
              <a:t>Ion Bombardment</a:t>
            </a:r>
          </a:p>
        </p:txBody>
      </p:sp>
      <p:pic>
        <p:nvPicPr>
          <p:cNvPr id="5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Improving charge lifetime with GaAs/</a:t>
            </a:r>
            <a:r>
              <a:rPr lang="en-US" b="0" dirty="0" err="1">
                <a:latin typeface="Minion Pro"/>
              </a:rPr>
              <a:t>GaAsP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Indeed, we enhanced the Charge Lifetime for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 mm to 1.0 mm (diameter)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25" y="5524500"/>
            <a:ext cx="832257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but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charge lifetime to provide uninterrupted operation of reasonable duration </a:t>
            </a:r>
          </a:p>
        </p:txBody>
      </p:sp>
    </p:spTree>
    <p:extLst>
      <p:ext uri="{BB962C8B-B14F-4D97-AF65-F5344CB8AC3E}">
        <p14:creationId xmlns:p14="http://schemas.microsoft.com/office/powerpoint/2010/main" val="18733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675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Parity Violation Experiments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68703" y="949722"/>
            <a:ext cx="6506690" cy="5394296"/>
            <a:chOff x="1383569" y="1007528"/>
            <a:chExt cx="6506690" cy="5394296"/>
          </a:xfrm>
        </p:grpSpPr>
        <p:pic>
          <p:nvPicPr>
            <p:cNvPr id="3074" name="Picture 2" descr="C:\Users\poelker\AppData\Local\Temp\PVES_SUMMARY_2015_kk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"/>
            <a:stretch/>
          </p:blipFill>
          <p:spPr bwMode="auto">
            <a:xfrm>
              <a:off x="2194309" y="1007528"/>
              <a:ext cx="5695950" cy="50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383569" y="2328727"/>
              <a:ext cx="694428" cy="2401619"/>
              <a:chOff x="748410" y="2575323"/>
              <a:chExt cx="694428" cy="2401619"/>
            </a:xfrm>
          </p:grpSpPr>
          <p:sp>
            <p:nvSpPr>
              <p:cNvPr id="8" name="TextBox 7"/>
              <p:cNvSpPr txBox="1"/>
              <p:nvPr/>
            </p:nvSpPr>
            <p:spPr>
              <a:xfrm rot="16200000">
                <a:off x="-267734" y="3591467"/>
                <a:ext cx="2401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Increasing precision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Down Arrow 8"/>
              <p:cNvSpPr/>
              <p:nvPr/>
            </p:nvSpPr>
            <p:spPr>
              <a:xfrm>
                <a:off x="1178913" y="2895600"/>
                <a:ext cx="263925" cy="1761067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520512" y="6032492"/>
              <a:ext cx="5369747" cy="369332"/>
              <a:chOff x="2520512" y="6032492"/>
              <a:chExt cx="5369747" cy="36933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281579" y="6032492"/>
                <a:ext cx="3608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Decreasing Physics Asymmetry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Down Arrow 11"/>
              <p:cNvSpPr/>
              <p:nvPr/>
            </p:nvSpPr>
            <p:spPr>
              <a:xfrm rot="5400000">
                <a:off x="3269083" y="5360425"/>
                <a:ext cx="263925" cy="1761067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63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315200" y="3674692"/>
            <a:ext cx="1709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Enhanced absorption occurs only at specific laser wavelengths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cap="small" dirty="0" smtClean="0">
                <a:latin typeface="Minion Pro"/>
              </a:rPr>
              <a:t>Benefits of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D</a:t>
            </a:r>
            <a:r>
              <a:rPr lang="en-US" sz="3600" b="0" cap="small" dirty="0" smtClean="0">
                <a:latin typeface="Minion Pro"/>
              </a:rPr>
              <a:t>istributed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B</a:t>
            </a:r>
            <a:r>
              <a:rPr lang="en-US" sz="3600" b="0" cap="small" dirty="0" smtClean="0">
                <a:latin typeface="Minion Pro"/>
              </a:rPr>
              <a:t>ragg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R</a:t>
            </a:r>
            <a:r>
              <a:rPr lang="en-US" sz="3600" b="0" cap="small" dirty="0" smtClean="0">
                <a:latin typeface="Minion Pro"/>
              </a:rPr>
              <a:t>eflector</a:t>
            </a:r>
            <a:endParaRPr lang="en-US" sz="3600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04874"/>
            <a:ext cx="8534400" cy="17811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non-DBR Photocathode </a:t>
            </a:r>
            <a:r>
              <a:rPr lang="en-US" dirty="0"/>
              <a:t>: 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&lt; 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Most light passes into the substrate leading to unwanted heating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DBR photocathode </a:t>
            </a:r>
            <a:r>
              <a:rPr lang="en-US" dirty="0" smtClean="0"/>
              <a:t>: </a:t>
            </a:r>
            <a:r>
              <a:rPr lang="en-US" dirty="0"/>
              <a:t>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&gt; 20%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Less light required to make required beam, less light means less heat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Great for high current initiatives like polarized positrons at CEBAF and EIC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67200" y="6416675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79880" y="2772013"/>
            <a:ext cx="5735320" cy="3507105"/>
            <a:chOff x="1066800" y="2743438"/>
            <a:chExt cx="5735320" cy="3507105"/>
          </a:xfrm>
        </p:grpSpPr>
        <p:sp>
          <p:nvSpPr>
            <p:cNvPr id="5" name="TextBox 4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Non-DBR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876367" y="2672239"/>
            <a:ext cx="8114125" cy="3581400"/>
            <a:chOff x="910234" y="2674382"/>
            <a:chExt cx="8114125" cy="3581400"/>
          </a:xfrm>
        </p:grpSpPr>
        <p:sp>
          <p:nvSpPr>
            <p:cNvPr id="15" name="Rectangle 14"/>
            <p:cNvSpPr/>
            <p:nvPr/>
          </p:nvSpPr>
          <p:spPr>
            <a:xfrm>
              <a:off x="910234" y="2674382"/>
              <a:ext cx="8114125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105595" y="2686050"/>
              <a:ext cx="7051548" cy="3569732"/>
              <a:chOff x="873252" y="1447800"/>
              <a:chExt cx="7051548" cy="3569732"/>
            </a:xfrm>
            <a:solidFill>
              <a:schemeClr val="bg1"/>
            </a:solidFill>
          </p:grpSpPr>
          <p:sp>
            <p:nvSpPr>
              <p:cNvPr id="17" name="Rectangle 16"/>
              <p:cNvSpPr/>
              <p:nvPr/>
            </p:nvSpPr>
            <p:spPr>
              <a:xfrm>
                <a:off x="979088" y="4648200"/>
                <a:ext cx="3441573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Photocathode without DBR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623208" y="4634467"/>
                <a:ext cx="3223316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P</a:t>
                </a:r>
                <a:r>
                  <a:rPr lang="en-US" dirty="0" smtClean="0">
                    <a:latin typeface="Century Gothic" panose="020B0502020202020204" pitchFamily="34" charset="0"/>
                  </a:rPr>
                  <a:t>hotocathode </a:t>
                </a:r>
                <a:r>
                  <a:rPr lang="en-US" dirty="0">
                    <a:latin typeface="Century Gothic" panose="020B0502020202020204" pitchFamily="34" charset="0"/>
                  </a:rPr>
                  <a:t>with DBR</a:t>
                </a: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252" y="1447800"/>
                <a:ext cx="7051548" cy="3200400"/>
              </a:xfrm>
              <a:prstGeom prst="rect">
                <a:avLst/>
              </a:prstGeom>
              <a:grpFill/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7628521" y="5854923"/>
              <a:ext cx="13789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(57 layers!)</a:t>
              </a:r>
              <a:endParaRPr lang="en-US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9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Minion Pro"/>
              </a:rPr>
              <a:t>World Record QE from High Polarization Photocathode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331" y="827979"/>
            <a:ext cx="8871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Others have tried…but very difficult to obtain QE enhancement at the laser wavelength that also provides high polarization,   CEBAF lasers operate at ~ 776 nm (doubled-telecom lasers)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7331" y="2178323"/>
            <a:ext cx="3422536" cy="37730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Standard strained-superlattice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0.89%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92%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600" dirty="0" smtClean="0">
                <a:latin typeface="Century Gothic" panose="020B0502020202020204" pitchFamily="34" charset="0"/>
              </a:rPr>
              <a:t>DBR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6.4%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84%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The highest </a:t>
            </a:r>
            <a:r>
              <a:rPr lang="en-US" sz="1800" dirty="0" smtClean="0">
                <a:latin typeface="Century Gothic" panose="020B0502020202020204" pitchFamily="34" charset="0"/>
              </a:rPr>
              <a:t>reported QE of </a:t>
            </a:r>
            <a:r>
              <a:rPr lang="en-US" sz="1800" dirty="0">
                <a:latin typeface="Century Gothic" panose="020B0502020202020204" pitchFamily="34" charset="0"/>
              </a:rPr>
              <a:t>any </a:t>
            </a:r>
            <a:r>
              <a:rPr lang="en-US" sz="1800" dirty="0" smtClean="0">
                <a:latin typeface="Century Gothic" panose="020B0502020202020204" pitchFamily="34" charset="0"/>
              </a:rPr>
              <a:t>high </a:t>
            </a:r>
            <a:r>
              <a:rPr lang="en-US" sz="1800" dirty="0">
                <a:latin typeface="Century Gothic" panose="020B0502020202020204" pitchFamily="34" charset="0"/>
              </a:rPr>
              <a:t>polarization photocathode  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Excellent candidate for </a:t>
            </a:r>
            <a:r>
              <a:rPr lang="en-US" sz="1600" dirty="0">
                <a:latin typeface="Century Gothic" panose="020B0502020202020204" pitchFamily="34" charset="0"/>
              </a:rPr>
              <a:t>mA </a:t>
            </a:r>
            <a:r>
              <a:rPr lang="en-US" sz="1600" dirty="0" smtClean="0">
                <a:latin typeface="Century Gothic" panose="020B0502020202020204" pitchFamily="34" charset="0"/>
              </a:rPr>
              <a:t>operations, will test at CEBAF this shutdown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SBIR partnership</a:t>
            </a:r>
          </a:p>
          <a:p>
            <a:pPr marL="628650" lvl="1" indent="-171450">
              <a:buClrTx/>
            </a:pPr>
            <a:endParaRPr lang="en-US" sz="1600" dirty="0" smtClean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034" y="6191215"/>
            <a:ext cx="7967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W</a:t>
            </a:r>
            <a:r>
              <a:rPr lang="en-US" sz="1400" b="1" dirty="0"/>
              <a:t>. Liu,</a:t>
            </a:r>
            <a:r>
              <a:rPr lang="en-US" sz="1400" dirty="0"/>
              <a:t>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Poelker, Y</a:t>
            </a:r>
            <a:r>
              <a:rPr lang="en-US" sz="1400" dirty="0"/>
              <a:t>. Chen, W. Lu, and A. </a:t>
            </a:r>
            <a:r>
              <a:rPr lang="en-US" sz="1400" dirty="0" smtClean="0"/>
              <a:t>Moy, </a:t>
            </a:r>
            <a:r>
              <a:rPr lang="fr-FR" sz="1400" dirty="0"/>
              <a:t>Appl. Phys. Lett. </a:t>
            </a:r>
            <a:r>
              <a:rPr lang="fr-FR" sz="1400" b="1" dirty="0"/>
              <a:t>109</a:t>
            </a:r>
            <a:r>
              <a:rPr lang="fr-FR" sz="1400" dirty="0"/>
              <a:t>, 252104 (2016)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699933" y="1957166"/>
            <a:ext cx="5110071" cy="4287623"/>
            <a:chOff x="3699933" y="1957166"/>
            <a:chExt cx="5110071" cy="428762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933" y="1957166"/>
              <a:ext cx="5110071" cy="428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7298267" y="2178323"/>
              <a:ext cx="0" cy="349434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701676" y="1957166"/>
            <a:ext cx="5108328" cy="4310254"/>
            <a:chOff x="3701676" y="1957166"/>
            <a:chExt cx="5108328" cy="43102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676" y="1957166"/>
              <a:ext cx="5108328" cy="431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7289800" y="2243667"/>
              <a:ext cx="8467" cy="342900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615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Magnetized Bunched-Beam Electron Cooling</a:t>
            </a:r>
            <a:endParaRPr lang="en-US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8025156" cy="545812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Ion beam cooling </a:t>
            </a:r>
            <a:r>
              <a:rPr lang="en-US" sz="2000" dirty="0">
                <a:latin typeface="Century Gothic" panose="020B0502020202020204" pitchFamily="34" charset="0"/>
              </a:rPr>
              <a:t>in presence of magnetic field is much more efficient than cooling in a drift (no magnetic </a:t>
            </a:r>
            <a:r>
              <a:rPr lang="en-US" sz="2000" dirty="0" smtClean="0">
                <a:latin typeface="Century Gothic" panose="020B0502020202020204" pitchFamily="34" charset="0"/>
              </a:rPr>
              <a:t>field):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Electron beam helical </a:t>
            </a:r>
            <a:r>
              <a:rPr lang="en-US" sz="1600" dirty="0">
                <a:latin typeface="Century Gothic" panose="020B0502020202020204" pitchFamily="34" charset="0"/>
              </a:rPr>
              <a:t>motion in strong magnetic field increases electron-ion interaction time, thereby significantly improving cooling </a:t>
            </a:r>
            <a:r>
              <a:rPr lang="en-US" sz="1600" dirty="0" smtClean="0">
                <a:latin typeface="Century Gothic" panose="020B0502020202020204" pitchFamily="34" charset="0"/>
              </a:rPr>
              <a:t>efficiency 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Electron-ion </a:t>
            </a:r>
            <a:r>
              <a:rPr lang="en-US" sz="1600" dirty="0">
                <a:latin typeface="Century Gothic" panose="020B0502020202020204" pitchFamily="34" charset="0"/>
              </a:rPr>
              <a:t>collisions that occur over many cyclotron oscillations and at distances larger than cyclotron radius are insensitive to electrons transverse </a:t>
            </a:r>
            <a:r>
              <a:rPr lang="en-US" sz="1600" dirty="0" smtClean="0">
                <a:latin typeface="Century Gothic" panose="020B0502020202020204" pitchFamily="34" charset="0"/>
              </a:rPr>
              <a:t>velocity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Long cooling solenoid </a:t>
            </a:r>
            <a:r>
              <a:rPr lang="en-US" sz="2000" dirty="0">
                <a:latin typeface="Century Gothic" panose="020B0502020202020204" pitchFamily="34" charset="0"/>
              </a:rPr>
              <a:t>provides desired cooling </a:t>
            </a:r>
            <a:r>
              <a:rPr lang="en-US" sz="2000" dirty="0" smtClean="0">
                <a:latin typeface="Century Gothic" panose="020B0502020202020204" pitchFamily="34" charset="0"/>
              </a:rPr>
              <a:t>effect: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Counteracting </a:t>
            </a:r>
            <a:r>
              <a:rPr lang="en-US" sz="1600" dirty="0">
                <a:latin typeface="Century Gothic" panose="020B0502020202020204" pitchFamily="34" charset="0"/>
              </a:rPr>
              <a:t>emittance degradation induced by intra-beam </a:t>
            </a:r>
            <a:r>
              <a:rPr lang="en-US" sz="1600" dirty="0" smtClean="0">
                <a:latin typeface="Century Gothic" panose="020B0502020202020204" pitchFamily="34" charset="0"/>
              </a:rPr>
              <a:t>scattering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Maintaining </a:t>
            </a:r>
            <a:r>
              <a:rPr lang="en-US" sz="1600" dirty="0">
                <a:latin typeface="Century Gothic" panose="020B0502020202020204" pitchFamily="34" charset="0"/>
              </a:rPr>
              <a:t>ion beam emittance during </a:t>
            </a:r>
            <a:r>
              <a:rPr lang="en-US" sz="1600" dirty="0" smtClean="0">
                <a:latin typeface="Century Gothic" panose="020B0502020202020204" pitchFamily="34" charset="0"/>
              </a:rPr>
              <a:t>collisions and extending </a:t>
            </a:r>
            <a:r>
              <a:rPr lang="en-US" sz="1600" dirty="0">
                <a:latin typeface="Century Gothic" panose="020B0502020202020204" pitchFamily="34" charset="0"/>
              </a:rPr>
              <a:t>luminosity </a:t>
            </a:r>
            <a:r>
              <a:rPr lang="en-US" sz="1600" dirty="0" smtClean="0">
                <a:latin typeface="Century Gothic" panose="020B0502020202020204" pitchFamily="34" charset="0"/>
              </a:rPr>
              <a:t>lifetime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Suppressing </a:t>
            </a:r>
            <a:r>
              <a:rPr lang="en-US" sz="1600" dirty="0">
                <a:latin typeface="Century Gothic" panose="020B0502020202020204" pitchFamily="34" charset="0"/>
              </a:rPr>
              <a:t>electron-ion </a:t>
            </a:r>
            <a:r>
              <a:rPr lang="en-US" sz="1600" dirty="0" smtClean="0">
                <a:latin typeface="Century Gothic" panose="020B0502020202020204" pitchFamily="34" charset="0"/>
              </a:rPr>
              <a:t>recombination</a:t>
            </a:r>
          </a:p>
          <a:p>
            <a:pPr marL="571500" lvl="1" indent="0">
              <a:buNone/>
            </a:pPr>
            <a:endParaRPr lang="en-US" sz="1600" u="sng" dirty="0" smtClean="0">
              <a:latin typeface="Century Gothic" panose="020B0502020202020204" pitchFamily="34" charset="0"/>
            </a:endParaRPr>
          </a:p>
          <a:p>
            <a:pPr marL="168275" lvl="1" indent="0" algn="ctr">
              <a:buNone/>
            </a:pPr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but putting the electron beam into the cooling solenoid represents a challenge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Measuring </a:t>
            </a:r>
            <a:r>
              <a:rPr lang="en-US" sz="3600" b="0" dirty="0" smtClean="0">
                <a:latin typeface="Minion Pro"/>
              </a:rPr>
              <a:t>Electron Beam Magnetization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Use slit and viewscreens to measure mechanical angular momentum: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674861"/>
              </p:ext>
            </p:extLst>
          </p:nvPr>
        </p:nvGraphicFramePr>
        <p:xfrm>
          <a:off x="258763" y="5159375"/>
          <a:ext cx="38925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3" imgW="1777680" imgH="393480" progId="Equation.3">
                  <p:embed/>
                </p:oleObj>
              </mc:Choice>
              <mc:Fallback>
                <p:oleObj name="Equation" r:id="rId3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3" y="5159375"/>
                        <a:ext cx="3892550" cy="93662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71322" y="5159674"/>
                <a:ext cx="360246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 smtClean="0"/>
                  <a:t>: solenoid field at photocathode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/>
                  <a:t>: laser </a:t>
                </a:r>
                <a:r>
                  <a:rPr lang="en-US" sz="2000" dirty="0" err="1" smtClean="0"/>
                  <a:t>rms</a:t>
                </a:r>
                <a:r>
                  <a:rPr lang="en-US" sz="2000" dirty="0" smtClean="0"/>
                  <a:t> size</a:t>
                </a:r>
              </a:p>
              <a:p>
                <a:r>
                  <a:rPr lang="el-GR" sz="2000" dirty="0"/>
                  <a:t>φ</a:t>
                </a:r>
                <a:r>
                  <a:rPr lang="en-US" sz="2000" dirty="0" smtClean="0"/>
                  <a:t>: rotation (sheering) angle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322" y="5159674"/>
                <a:ext cx="3602461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1692" t="-2395" r="-677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9" name="Picture 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65" y="1763193"/>
            <a:ext cx="6303264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0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Slit and Viewscreen Measurement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2505" y="2094532"/>
            <a:ext cx="6510108" cy="914401"/>
            <a:chOff x="2133600" y="787399"/>
            <a:chExt cx="6510108" cy="9144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8" t="31809" r="52973" b="55872"/>
            <a:stretch/>
          </p:blipFill>
          <p:spPr>
            <a:xfrm>
              <a:off x="2133600" y="866773"/>
              <a:ext cx="825501" cy="7556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2" t="28506" r="55247" b="56588"/>
            <a:stretch/>
          </p:blipFill>
          <p:spPr>
            <a:xfrm>
              <a:off x="3575050" y="787399"/>
              <a:ext cx="1016000" cy="9144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1" t="33859" r="56320" b="62104"/>
            <a:stretch/>
          </p:blipFill>
          <p:spPr>
            <a:xfrm>
              <a:off x="6339878" y="872609"/>
              <a:ext cx="2303830" cy="731520"/>
            </a:xfrm>
            <a:prstGeom prst="rect">
              <a:avLst/>
            </a:prstGeom>
          </p:spPr>
        </p:pic>
      </p:grpSp>
      <p:sp>
        <p:nvSpPr>
          <p:cNvPr id="10" name="Rounded Rectangular Callout 9"/>
          <p:cNvSpPr/>
          <p:nvPr/>
        </p:nvSpPr>
        <p:spPr bwMode="auto">
          <a:xfrm>
            <a:off x="370958" y="1270058"/>
            <a:ext cx="3096146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/>
              <a:t>0 G at photocathode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370957" y="3615469"/>
            <a:ext cx="3566105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/>
              <a:t>1511 G at photocathode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6" t="36237" r="39949" b="38402"/>
          <a:stretch/>
        </p:blipFill>
        <p:spPr>
          <a:xfrm>
            <a:off x="1352730" y="4442872"/>
            <a:ext cx="801279" cy="1159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t="32732" r="61289" b="34278"/>
          <a:stretch/>
        </p:blipFill>
        <p:spPr>
          <a:xfrm>
            <a:off x="3082565" y="4268476"/>
            <a:ext cx="801278" cy="1508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8" t="49227" r="63453" b="45206"/>
          <a:stretch/>
        </p:blipFill>
        <p:spPr>
          <a:xfrm>
            <a:off x="5826917" y="4746114"/>
            <a:ext cx="1625719" cy="73152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 bwMode="auto">
          <a:xfrm>
            <a:off x="4586630" y="1270057"/>
            <a:ext cx="3994099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err="1" smtClean="0"/>
              <a:t>Beamlet</a:t>
            </a:r>
            <a:r>
              <a:rPr lang="en-US" dirty="0" smtClean="0"/>
              <a:t> observed on downstream viewer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705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Beam Size Oscillation</a:t>
            </a:r>
            <a:endParaRPr lang="en-US" sz="3600" b="0" dirty="0">
              <a:latin typeface="Minion Pro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10577"/>
          <a:stretch/>
        </p:blipFill>
        <p:spPr bwMode="auto">
          <a:xfrm>
            <a:off x="6270173" y="5679775"/>
            <a:ext cx="2763205" cy="6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46304" y="717077"/>
            <a:ext cx="8937874" cy="5328330"/>
            <a:chOff x="146304" y="939273"/>
            <a:chExt cx="8937874" cy="5328330"/>
          </a:xfrm>
        </p:grpSpPr>
        <p:sp>
          <p:nvSpPr>
            <p:cNvPr id="3" name="TextBox 2"/>
            <p:cNvSpPr txBox="1"/>
            <p:nvPr/>
          </p:nvSpPr>
          <p:spPr>
            <a:xfrm>
              <a:off x="146304" y="1284725"/>
              <a:ext cx="1591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</a:rPr>
                <a:t>Gun solenoid magnetizes beam but also focuses beam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6304" y="3893257"/>
              <a:ext cx="159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</a:rPr>
                <a:t>Rotation angle influenced by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Larmor</a:t>
              </a:r>
              <a:r>
                <a:rPr lang="en-US" sz="1600" dirty="0" smtClean="0">
                  <a:latin typeface="Century Gothic" panose="020B0502020202020204" pitchFamily="34" charset="0"/>
                </a:rPr>
                <a:t> oscillation in gun solenoid  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47971" y="1171114"/>
              <a:ext cx="183620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Three curves correspond to measurements at three beamline viewers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graphicFrame>
          <p:nvGraphicFramePr>
            <p:cNvPr id="9" name="Char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8362747"/>
                </p:ext>
              </p:extLst>
            </p:nvPr>
          </p:nvGraphicFramePr>
          <p:xfrm>
            <a:off x="1645920" y="939273"/>
            <a:ext cx="5760720" cy="295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0" name="Char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1241048"/>
                </p:ext>
              </p:extLst>
            </p:nvPr>
          </p:nvGraphicFramePr>
          <p:xfrm>
            <a:off x="1373647" y="3572925"/>
            <a:ext cx="6032993" cy="26946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474837"/>
              </p:ext>
            </p:extLst>
          </p:nvPr>
        </p:nvGraphicFramePr>
        <p:xfrm>
          <a:off x="52298" y="5836778"/>
          <a:ext cx="2561197" cy="61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Equation" r:id="rId6" imgW="1777680" imgH="393480" progId="Equation.3">
                  <p:embed/>
                </p:oleObj>
              </mc:Choice>
              <mc:Fallback>
                <p:oleObj name="Equation" r:id="rId6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8" y="5836778"/>
                        <a:ext cx="2561197" cy="616275"/>
                      </a:xfrm>
                      <a:prstGeom prst="rect">
                        <a:avLst/>
                      </a:prstGeom>
                      <a:solidFill>
                        <a:srgbClr val="E2F0D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00114" y="6010656"/>
            <a:ext cx="15240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Mamun’s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work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9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New Steel Photocathode Holders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4852416"/>
            <a:ext cx="6154082" cy="137313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>
              <a:buNone/>
            </a:pPr>
            <a:r>
              <a:rPr lang="en-US" sz="2000" kern="0" dirty="0" smtClean="0">
                <a:latin typeface="Century Gothic" panose="020B0502020202020204" pitchFamily="34" charset="0"/>
              </a:rPr>
              <a:t>New </a:t>
            </a:r>
            <a:r>
              <a:rPr lang="en-US" sz="2000" kern="0" dirty="0">
                <a:latin typeface="Century Gothic" panose="020B0502020202020204" pitchFamily="34" charset="0"/>
              </a:rPr>
              <a:t>s</a:t>
            </a:r>
            <a:r>
              <a:rPr lang="en-US" sz="2000" kern="0" dirty="0" smtClean="0">
                <a:latin typeface="Century Gothic" panose="020B0502020202020204" pitchFamily="34" charset="0"/>
              </a:rPr>
              <a:t>teel holders (pucks)</a:t>
            </a:r>
            <a:r>
              <a:rPr lang="en-US" sz="2000" dirty="0" smtClean="0">
                <a:latin typeface="Century Gothic" panose="020B0502020202020204" pitchFamily="34" charset="0"/>
              </a:rPr>
              <a:t> to enhance </a:t>
            </a:r>
            <a:r>
              <a:rPr lang="en-US" sz="2000" dirty="0">
                <a:latin typeface="Century Gothic" panose="020B0502020202020204" pitchFamily="34" charset="0"/>
              </a:rPr>
              <a:t>field to 2.0 </a:t>
            </a:r>
            <a:r>
              <a:rPr lang="en-US" sz="2000" dirty="0" err="1">
                <a:latin typeface="Century Gothic" panose="020B0502020202020204" pitchFamily="34" charset="0"/>
              </a:rPr>
              <a:t>kG</a:t>
            </a:r>
            <a:r>
              <a:rPr lang="en-US" sz="2000" dirty="0">
                <a:latin typeface="Century Gothic" panose="020B0502020202020204" pitchFamily="34" charset="0"/>
              </a:rPr>
              <a:t> at </a:t>
            </a:r>
            <a:r>
              <a:rPr lang="en-US" sz="2000" dirty="0" smtClean="0">
                <a:latin typeface="Century Gothic" panose="020B0502020202020204" pitchFamily="34" charset="0"/>
              </a:rPr>
              <a:t>photocathode</a:t>
            </a:r>
            <a:r>
              <a:rPr lang="en-US" sz="2000" dirty="0">
                <a:latin typeface="Century Gothic" panose="020B0502020202020204" pitchFamily="34" charset="0"/>
              </a:rPr>
              <a:t>. Two </a:t>
            </a:r>
            <a:r>
              <a:rPr lang="en-US" sz="2000" dirty="0" smtClean="0">
                <a:latin typeface="Century Gothic" panose="020B0502020202020204" pitchFamily="34" charset="0"/>
              </a:rPr>
              <a:t>types:</a:t>
            </a:r>
          </a:p>
          <a:p>
            <a:pPr marL="971550" lvl="1" indent="-514350">
              <a:buClrTx/>
              <a:buFont typeface="+mj-lt"/>
              <a:buAutoNum type="romanUcPeriod"/>
            </a:pPr>
            <a:r>
              <a:rPr lang="en-US" sz="1800" dirty="0" smtClean="0">
                <a:latin typeface="Century Gothic" panose="020B0502020202020204" pitchFamily="34" charset="0"/>
              </a:rPr>
              <a:t>Molybdenum </a:t>
            </a:r>
            <a:r>
              <a:rPr lang="en-US" sz="1800" dirty="0">
                <a:latin typeface="Century Gothic" panose="020B0502020202020204" pitchFamily="34" charset="0"/>
              </a:rPr>
              <a:t>and carbon steel hybrid </a:t>
            </a:r>
            <a:r>
              <a:rPr lang="en-US" sz="1800" dirty="0" smtClean="0">
                <a:latin typeface="Century Gothic" panose="020B0502020202020204" pitchFamily="34" charset="0"/>
              </a:rPr>
              <a:t>puck</a:t>
            </a:r>
          </a:p>
          <a:p>
            <a:pPr marL="971550" lvl="1" indent="-514350">
              <a:buClrTx/>
              <a:buFont typeface="+mj-lt"/>
              <a:buAutoNum type="romanUcPeriod"/>
            </a:pPr>
            <a:r>
              <a:rPr lang="en-US" sz="1800" dirty="0" smtClean="0">
                <a:latin typeface="Century Gothic" panose="020B0502020202020204" pitchFamily="34" charset="0"/>
              </a:rPr>
              <a:t>Carbon </a:t>
            </a:r>
            <a:r>
              <a:rPr lang="en-US" sz="1800" dirty="0">
                <a:latin typeface="Century Gothic" panose="020B0502020202020204" pitchFamily="34" charset="0"/>
              </a:rPr>
              <a:t>steel </a:t>
            </a:r>
            <a:r>
              <a:rPr lang="en-US" sz="1800" dirty="0" smtClean="0">
                <a:latin typeface="Century Gothic" panose="020B0502020202020204" pitchFamily="34" charset="0"/>
              </a:rPr>
              <a:t>puck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r="6904" b="2332"/>
          <a:stretch/>
        </p:blipFill>
        <p:spPr>
          <a:xfrm>
            <a:off x="18087" y="1328928"/>
            <a:ext cx="5261049" cy="35234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3496" y="925360"/>
            <a:ext cx="4490015" cy="5417885"/>
            <a:chOff x="4473496" y="718096"/>
            <a:chExt cx="4490015" cy="54178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5" t="14686" r="19188" b="12464"/>
            <a:stretch/>
          </p:blipFill>
          <p:spPr>
            <a:xfrm>
              <a:off x="6158944" y="718096"/>
              <a:ext cx="2804567" cy="24139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4" t="16425" r="20962" b="17488"/>
            <a:stretch/>
          </p:blipFill>
          <p:spPr>
            <a:xfrm>
              <a:off x="6172169" y="3290640"/>
              <a:ext cx="2778119" cy="239925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5979036" y="1045276"/>
              <a:ext cx="172047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473496" y="860610"/>
              <a:ext cx="150554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Molybdenum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12" idx="0"/>
            </p:cNvCxnSpPr>
            <p:nvPr/>
          </p:nvCxnSpPr>
          <p:spPr bwMode="auto">
            <a:xfrm flipV="1">
              <a:off x="7539057" y="5435749"/>
              <a:ext cx="7791" cy="3309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183831" y="5766649"/>
              <a:ext cx="71045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Steel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4" idx="3"/>
            </p:cNvCxnSpPr>
            <p:nvPr/>
          </p:nvCxnSpPr>
          <p:spPr bwMode="auto">
            <a:xfrm>
              <a:off x="5979036" y="1882038"/>
              <a:ext cx="240959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5268585" y="1697372"/>
              <a:ext cx="71045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Steel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33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87400"/>
          </a:xfrm>
        </p:spPr>
        <p:txBody>
          <a:bodyPr>
            <a:normAutofit/>
          </a:bodyPr>
          <a:lstStyle/>
          <a:p>
            <a:r>
              <a:rPr lang="en-US" sz="4000" b="0" dirty="0">
                <a:latin typeface="Minion Pro"/>
              </a:rPr>
              <a:t>The CEBAF </a:t>
            </a:r>
            <a:r>
              <a:rPr lang="en-US" sz="4000" b="0" dirty="0" smtClean="0">
                <a:latin typeface="Minion Pro"/>
              </a:rPr>
              <a:t>Inverted </a:t>
            </a:r>
            <a:r>
              <a:rPr lang="en-US" sz="4000" b="0" dirty="0">
                <a:latin typeface="Minion Pro"/>
              </a:rPr>
              <a:t>Gun</a:t>
            </a:r>
            <a:endParaRPr lang="en-US" sz="4000" b="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174" y="4948521"/>
            <a:ext cx="8077025" cy="14173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dirty="0" smtClean="0">
                <a:latin typeface="Century Gothic" panose="020B0502020202020204" pitchFamily="34" charset="0"/>
              </a:rPr>
              <a:t>Our “Load-locked” GaAs photogun: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Gun Vacuum ~ 10</a:t>
            </a:r>
            <a:r>
              <a:rPr lang="en-US" baseline="30000" dirty="0" smtClean="0">
                <a:latin typeface="Century Gothic" panose="020B0502020202020204" pitchFamily="34" charset="0"/>
              </a:rPr>
              <a:t>-12</a:t>
            </a:r>
            <a:r>
              <a:rPr lang="en-US" dirty="0" smtClean="0">
                <a:latin typeface="Century Gothic" panose="020B0502020202020204" pitchFamily="34" charset="0"/>
              </a:rPr>
              <a:t> Torr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Beamline vacuum could be improved…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74" y="1099334"/>
            <a:ext cx="5077800" cy="3808349"/>
          </a:xfrm>
          <a:prstGeom prst="rect">
            <a:avLst/>
          </a:prstGeom>
          <a:noFill/>
        </p:spPr>
      </p:pic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5410200" y="1585617"/>
            <a:ext cx="3505200" cy="3200400"/>
            <a:chOff x="5257800" y="3505200"/>
            <a:chExt cx="3505200" cy="3200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0200" y="1004944"/>
            <a:ext cx="3585148" cy="3829714"/>
            <a:chOff x="5410200" y="956303"/>
            <a:chExt cx="3585148" cy="382971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410200" y="1368923"/>
              <a:ext cx="3585148" cy="341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6599484" y="956303"/>
              <a:ext cx="2239716" cy="1024456"/>
              <a:chOff x="6599484" y="956303"/>
              <a:chExt cx="2239716" cy="102445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599484" y="956303"/>
                <a:ext cx="2239716" cy="5232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NEG pumps</a:t>
                </a:r>
                <a:endPara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743700" y="1479523"/>
                <a:ext cx="280555" cy="4116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883977" y="1462646"/>
                <a:ext cx="16798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7048500" y="1479523"/>
                <a:ext cx="1991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Photocathode Preparation Chamber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4298201"/>
            <a:ext cx="8839200" cy="2001000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K</a:t>
            </a:r>
            <a:r>
              <a:rPr lang="en-US" baseline="-25000" dirty="0">
                <a:latin typeface="Century Gothic" panose="020B0502020202020204" pitchFamily="34" charset="0"/>
              </a:rPr>
              <a:t>2</a:t>
            </a:r>
            <a:r>
              <a:rPr lang="en-US" dirty="0">
                <a:latin typeface="Century Gothic" panose="020B0502020202020204" pitchFamily="34" charset="0"/>
              </a:rPr>
              <a:t>CsSb grown with a mask – limit photocathode active area (3 mm </a:t>
            </a:r>
            <a:r>
              <a:rPr lang="en-US" dirty="0" smtClean="0">
                <a:latin typeface="Century Gothic" panose="020B0502020202020204" pitchFamily="34" charset="0"/>
              </a:rPr>
              <a:t>diameter) </a:t>
            </a:r>
            <a:r>
              <a:rPr lang="en-US" dirty="0">
                <a:latin typeface="Century Gothic" panose="020B0502020202020204" pitchFamily="34" charset="0"/>
              </a:rPr>
              <a:t>to reduce beam </a:t>
            </a:r>
            <a:r>
              <a:rPr lang="en-US" dirty="0" smtClean="0">
                <a:latin typeface="Century Gothic" panose="020B0502020202020204" pitchFamily="34" charset="0"/>
              </a:rPr>
              <a:t>halo, minimize vacuum excursions and high voltage arcing, prolong photogun operating lifetime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Active area can be offset from electrostatic center</a:t>
            </a:r>
          </a:p>
          <a:p>
            <a:r>
              <a:rPr lang="en-US" dirty="0">
                <a:latin typeface="Century Gothic" panose="020B0502020202020204" pitchFamily="34" charset="0"/>
              </a:rPr>
              <a:t>5 mm active area </a:t>
            </a:r>
            <a:r>
              <a:rPr lang="en-US" dirty="0" smtClean="0">
                <a:latin typeface="Century Gothic" panose="020B0502020202020204" pitchFamily="34" charset="0"/>
              </a:rPr>
              <a:t>available, Entire </a:t>
            </a:r>
            <a:r>
              <a:rPr lang="en-US" dirty="0">
                <a:latin typeface="Century Gothic" panose="020B0502020202020204" pitchFamily="34" charset="0"/>
              </a:rPr>
              <a:t>photocathode can be activated </a:t>
            </a:r>
            <a:r>
              <a:rPr lang="en-US" dirty="0" smtClean="0">
                <a:latin typeface="Century Gothic" panose="020B0502020202020204" pitchFamily="34" charset="0"/>
              </a:rPr>
              <a:t>too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Consistently growing photocathodes with 5-7% QE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6" y="993106"/>
            <a:ext cx="4096512" cy="30723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31100" y="892851"/>
            <a:ext cx="3800475" cy="3330238"/>
            <a:chOff x="5031100" y="892851"/>
            <a:chExt cx="3800475" cy="3330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8" b="3368"/>
            <a:stretch/>
          </p:blipFill>
          <p:spPr>
            <a:xfrm>
              <a:off x="5031100" y="892851"/>
              <a:ext cx="3800475" cy="33302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494" y="1112430"/>
              <a:ext cx="2423160" cy="24871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1804" y="1031000"/>
              <a:ext cx="186695" cy="2651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34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Gun Solenoid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49" y="3319956"/>
            <a:ext cx="4757355" cy="3053485"/>
          </a:xfrm>
        </p:spPr>
        <p:txBody>
          <a:bodyPr>
            <a:normAutofit fontScale="92500"/>
          </a:bodyPr>
          <a:lstStyle/>
          <a:p>
            <a:pPr marL="342900" indent="-342900"/>
            <a:r>
              <a:rPr lang="en-US" sz="2000" dirty="0" smtClean="0">
                <a:latin typeface="Century Gothic" panose="020B0502020202020204" pitchFamily="34" charset="0"/>
              </a:rPr>
              <a:t>Using spare </a:t>
            </a:r>
            <a:r>
              <a:rPr lang="en-US" sz="2000" dirty="0">
                <a:latin typeface="Century Gothic" panose="020B0502020202020204" pitchFamily="34" charset="0"/>
              </a:rPr>
              <a:t>CEBAF Dogleg magnet power supply (</a:t>
            </a:r>
            <a:r>
              <a:rPr lang="en-US" sz="2000" dirty="0" smtClean="0">
                <a:latin typeface="Century Gothic" panose="020B0502020202020204" pitchFamily="34" charset="0"/>
              </a:rPr>
              <a:t>500 A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smtClean="0">
                <a:latin typeface="Century Gothic" panose="020B0502020202020204" pitchFamily="34" charset="0"/>
              </a:rPr>
              <a:t>80 V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marL="342900" indent="-342900"/>
            <a:r>
              <a:rPr lang="en-US" sz="2000" dirty="0">
                <a:latin typeface="Century Gothic" panose="020B0502020202020204" pitchFamily="34" charset="0"/>
              </a:rPr>
              <a:t>Learned that gun solenoid </a:t>
            </a:r>
            <a:r>
              <a:rPr lang="en-US" sz="2000" b="1" dirty="0">
                <a:latin typeface="Century Gothic" panose="020B0502020202020204" pitchFamily="34" charset="0"/>
              </a:rPr>
              <a:t>can</a:t>
            </a:r>
            <a:r>
              <a:rPr lang="en-US" sz="2000" dirty="0">
                <a:latin typeface="Century Gothic" panose="020B0502020202020204" pitchFamily="34" charset="0"/>
              </a:rPr>
              <a:t> influence field emission</a:t>
            </a:r>
          </a:p>
          <a:p>
            <a:pPr marL="342900" indent="-342900"/>
            <a:r>
              <a:rPr lang="en-US" sz="2000" kern="0" dirty="0">
                <a:latin typeface="Century Gothic" panose="020B0502020202020204" pitchFamily="34" charset="0"/>
              </a:rPr>
              <a:t>First trials with gun at </a:t>
            </a:r>
            <a:r>
              <a:rPr lang="en-US" sz="2000" kern="0" dirty="0" smtClean="0">
                <a:latin typeface="Century Gothic" panose="020B0502020202020204" pitchFamily="34" charset="0"/>
              </a:rPr>
              <a:t>high voltage </a:t>
            </a:r>
            <a:r>
              <a:rPr lang="en-US" sz="2000" kern="0" dirty="0">
                <a:latin typeface="Century Gothic" panose="020B0502020202020204" pitchFamily="34" charset="0"/>
              </a:rPr>
              <a:t>and solenoid </a:t>
            </a:r>
            <a:r>
              <a:rPr lang="en-US" sz="2000" b="1" kern="0" dirty="0" smtClean="0">
                <a:latin typeface="Century Gothic" panose="020B0502020202020204" pitchFamily="34" charset="0"/>
              </a:rPr>
              <a:t>ON</a:t>
            </a:r>
            <a:r>
              <a:rPr lang="en-US" sz="2000" kern="0" dirty="0" smtClean="0">
                <a:latin typeface="Century Gothic" panose="020B0502020202020204" pitchFamily="34" charset="0"/>
              </a:rPr>
              <a:t> </a:t>
            </a:r>
            <a:r>
              <a:rPr lang="en-US" sz="2000" kern="0" dirty="0">
                <a:latin typeface="Century Gothic" panose="020B0502020202020204" pitchFamily="34" charset="0"/>
              </a:rPr>
              <a:t>resulted in </a:t>
            </a:r>
            <a:r>
              <a:rPr lang="en-US" sz="2000" kern="0" dirty="0" smtClean="0">
                <a:latin typeface="Century Gothic" panose="020B0502020202020204" pitchFamily="34" charset="0"/>
              </a:rPr>
              <a:t>new field </a:t>
            </a:r>
            <a:r>
              <a:rPr lang="en-US" sz="2000" kern="0" dirty="0">
                <a:latin typeface="Century Gothic" panose="020B0502020202020204" pitchFamily="34" charset="0"/>
              </a:rPr>
              <a:t>emission and  vacuum activity</a:t>
            </a:r>
          </a:p>
          <a:p>
            <a:pPr marL="342900" indent="-342900"/>
            <a:r>
              <a:rPr lang="en-US" sz="2000" kern="0" dirty="0" smtClean="0">
                <a:latin typeface="Century Gothic" panose="020B0502020202020204" pitchFamily="34" charset="0"/>
              </a:rPr>
              <a:t>Procedure to energize solenoid without exciting new field emitters</a:t>
            </a:r>
            <a:endParaRPr lang="en-US" sz="2000" kern="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GTS gun under vacuum with magn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8"/>
          <a:stretch/>
        </p:blipFill>
        <p:spPr>
          <a:xfrm>
            <a:off x="5713600" y="846686"/>
            <a:ext cx="3108960" cy="280450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372445"/>
              </p:ext>
            </p:extLst>
          </p:nvPr>
        </p:nvGraphicFramePr>
        <p:xfrm>
          <a:off x="606257" y="846686"/>
          <a:ext cx="4322547" cy="2286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2554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70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8622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latin typeface="Century Gothic" panose="020B0502020202020204" pitchFamily="34" charset="0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entury Gothic" panose="020B0502020202020204" pitchFamily="34" charset="0"/>
                        </a:rPr>
                        <a:t>11.811" ID, 27.559" OD, 6.242"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862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Conductor</a:t>
                      </a:r>
                      <a:endParaRPr lang="en-US" sz="1200" b="1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L=500 m, A=0.53 cm</a:t>
                      </a:r>
                      <a:r>
                        <a:rPr lang="en-US" sz="1200" baseline="30000" dirty="0" smtClean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16 layers by 20 turns</a:t>
                      </a:r>
                      <a:endParaRPr lang="en-US" sz="1200" b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Coil Weight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254</a:t>
                      </a:r>
                      <a:r>
                        <a:rPr lang="en-US" sz="12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kg (560 </a:t>
                      </a:r>
                      <a:r>
                        <a:rPr lang="en-US" sz="1200" dirty="0" err="1" smtClean="0">
                          <a:latin typeface="Century Gothic" panose="020B0502020202020204" pitchFamily="34" charset="0"/>
                        </a:rPr>
                        <a:t>lbs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)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Resistance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0.198 </a:t>
                      </a:r>
                      <a:r>
                        <a:rPr lang="el-GR" sz="1200" dirty="0" smtClean="0">
                          <a:latin typeface="Century Gothic" panose="020B0502020202020204" pitchFamily="34" charset="0"/>
                        </a:rPr>
                        <a:t>Ω</a:t>
                      </a:r>
                      <a:endParaRPr lang="en-US" sz="120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Field at Photocathode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1.5 kG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Voltage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79 V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Current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400 A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8" name="Char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318088"/>
              </p:ext>
            </p:extLst>
          </p:nvPr>
        </p:nvGraphicFramePr>
        <p:xfrm>
          <a:off x="4725604" y="3590958"/>
          <a:ext cx="453601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58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32174" y="906400"/>
            <a:ext cx="8638369" cy="4800981"/>
            <a:chOff x="125241" y="1219200"/>
            <a:chExt cx="8991600" cy="51911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41" y="1219200"/>
              <a:ext cx="8991600" cy="519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198665" y="3505200"/>
              <a:ext cx="400110" cy="60016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Bz, T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207565" y="2209800"/>
              <a:ext cx="0" cy="381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988865" y="2209800"/>
              <a:ext cx="0" cy="381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844824" y="2133600"/>
              <a:ext cx="0" cy="388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940865" y="1743547"/>
              <a:ext cx="369332" cy="63912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Lens 1</a:t>
              </a:r>
              <a:endParaRPr lang="en-US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27829" y="1815971"/>
              <a:ext cx="369332" cy="62102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Lens 2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62882" y="1734494"/>
              <a:ext cx="369332" cy="7620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Viewer 1</a:t>
              </a:r>
              <a:endParaRPr lang="en-US" sz="1200" b="1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98212" y="4366260"/>
              <a:ext cx="7584541" cy="0"/>
            </a:xfrm>
            <a:prstGeom prst="line">
              <a:avLst/>
            </a:prstGeom>
            <a:ln w="0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000184" y="2126482"/>
              <a:ext cx="1066675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At 400 A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2000184" y="2382675"/>
              <a:ext cx="331081" cy="436725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ASTRA Simulation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174" y="6010656"/>
            <a:ext cx="15240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Sajini’s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work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0961" y="5600227"/>
            <a:ext cx="6101868" cy="5847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Beam size on viewers depends on the initial beam size and the angular momentum at the exit </a:t>
            </a:r>
            <a:r>
              <a:rPr lang="en-US" sz="1600" dirty="0">
                <a:latin typeface="Century Gothic" panose="020B0502020202020204" pitchFamily="34" charset="0"/>
              </a:rPr>
              <a:t>of the solenoid </a:t>
            </a:r>
            <a:r>
              <a:rPr lang="en-US" sz="1600" dirty="0" smtClean="0">
                <a:latin typeface="Century Gothic" panose="020B0502020202020204" pitchFamily="34" charset="0"/>
              </a:rPr>
              <a:t>field.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Beam Sizes at Viewer 1</a:t>
            </a:r>
            <a:endParaRPr lang="en-US" sz="3600" b="0" dirty="0">
              <a:latin typeface="Mini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879068"/>
            <a:ext cx="15240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Sajini’s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work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808939" y="907935"/>
            <a:ext cx="7802798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Making </a:t>
            </a:r>
            <a:r>
              <a:rPr lang="en-US" sz="2000" dirty="0"/>
              <a:t>good </a:t>
            </a:r>
            <a:r>
              <a:rPr lang="en-US" sz="2000" dirty="0" smtClean="0"/>
              <a:t>progress in modeling </a:t>
            </a:r>
            <a:r>
              <a:rPr lang="en-US" sz="2000" dirty="0"/>
              <a:t>our </a:t>
            </a:r>
            <a:r>
              <a:rPr lang="en-US" sz="2000" dirty="0" smtClean="0"/>
              <a:t>apparatus </a:t>
            </a:r>
            <a:r>
              <a:rPr lang="en-US" sz="2000" dirty="0"/>
              <a:t>and </a:t>
            </a:r>
            <a:r>
              <a:rPr lang="en-US" sz="2000" dirty="0" smtClean="0"/>
              <a:t>beam magnetization</a:t>
            </a:r>
            <a:endParaRPr lang="en-US" sz="20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1502806"/>
              </p:ext>
            </p:extLst>
          </p:nvPr>
        </p:nvGraphicFramePr>
        <p:xfrm>
          <a:off x="1619250" y="1383174"/>
          <a:ext cx="57531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244601"/>
              </p:ext>
            </p:extLst>
          </p:nvPr>
        </p:nvGraphicFramePr>
        <p:xfrm>
          <a:off x="5905145" y="5664880"/>
          <a:ext cx="3059394" cy="736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4" imgW="1777680" imgH="393480" progId="Equation.3">
                  <p:embed/>
                </p:oleObj>
              </mc:Choice>
              <mc:Fallback>
                <p:oleObj name="Equation" r:id="rId4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145" y="5664880"/>
                        <a:ext cx="3059394" cy="736151"/>
                      </a:xfrm>
                      <a:prstGeom prst="rect">
                        <a:avLst/>
                      </a:prstGeom>
                      <a:solidFill>
                        <a:srgbClr val="E2F0D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37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679" y="975678"/>
            <a:ext cx="4718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CEBAF Polarized Inverted Load Lock Gun (Spring 2017)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>
                <a:latin typeface="Minion Pro"/>
              </a:rPr>
              <a:t>CEBAF Load Lock </a:t>
            </a:r>
            <a:r>
              <a:rPr lang="en-US" sz="3200" dirty="0" err="1">
                <a:latin typeface="Minion Pro"/>
              </a:rPr>
              <a:t>Photogun</a:t>
            </a:r>
            <a:r>
              <a:rPr lang="en-US" sz="3200" dirty="0">
                <a:latin typeface="Minion Pro"/>
              </a:rPr>
              <a:t> (-130kV)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8274" y="4810647"/>
            <a:ext cx="244213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1 mA	86 C/day</a:t>
            </a:r>
          </a:p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5 mA	432 C/day</a:t>
            </a:r>
          </a:p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10 mA	860 C/day</a:t>
            </a:r>
          </a:p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50 mA	4320 C/day</a:t>
            </a:r>
          </a:p>
        </p:txBody>
      </p:sp>
    </p:spTree>
    <p:extLst>
      <p:ext uri="{BB962C8B-B14F-4D97-AF65-F5344CB8AC3E}">
        <p14:creationId xmlns:p14="http://schemas.microsoft.com/office/powerpoint/2010/main" val="9922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65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65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Inverted-Insulator Photoguns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976" y="6119257"/>
            <a:ext cx="859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(At 350 kV, beam is sufficiently relativistic, don’t need a “capture” section ) </a:t>
            </a:r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976" y="858410"/>
            <a:ext cx="8269500" cy="5217810"/>
            <a:chOff x="483976" y="906035"/>
            <a:chExt cx="8269500" cy="5217810"/>
          </a:xfrm>
        </p:grpSpPr>
        <p:grpSp>
          <p:nvGrpSpPr>
            <p:cNvPr id="25" name="Group 24"/>
            <p:cNvGrpSpPr/>
            <p:nvPr/>
          </p:nvGrpSpPr>
          <p:grpSpPr>
            <a:xfrm>
              <a:off x="483976" y="1375001"/>
              <a:ext cx="3992774" cy="4240347"/>
              <a:chOff x="483976" y="1613126"/>
              <a:chExt cx="3992774" cy="4240347"/>
            </a:xfrm>
          </p:grpSpPr>
          <p:grpSp>
            <p:nvGrpSpPr>
              <p:cNvPr id="14" name="Group 20"/>
              <p:cNvGrpSpPr>
                <a:grpSpLocks/>
              </p:cNvGrpSpPr>
              <p:nvPr/>
            </p:nvGrpSpPr>
            <p:grpSpPr bwMode="auto">
              <a:xfrm>
                <a:off x="483976" y="1613126"/>
                <a:ext cx="3992774" cy="3531096"/>
                <a:chOff x="4694026" y="3174504"/>
                <a:chExt cx="3992774" cy="3531096"/>
              </a:xfrm>
            </p:grpSpPr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0789" t="3780" r="12138" b="18327"/>
                <a:stretch>
                  <a:fillRect/>
                </a:stretch>
              </p:blipFill>
              <p:spPr bwMode="auto">
                <a:xfrm>
                  <a:off x="4694026" y="3174504"/>
                  <a:ext cx="3697990" cy="3248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8153400" y="62484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638800" y="6172200"/>
                  <a:ext cx="533400" cy="533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 bwMode="auto">
              <a:xfrm>
                <a:off x="3562350" y="4429125"/>
                <a:ext cx="38100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876300" y="4386623"/>
                <a:ext cx="55245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1" name="Title 1"/>
              <p:cNvSpPr txBox="1">
                <a:spLocks/>
              </p:cNvSpPr>
              <p:nvPr/>
            </p:nvSpPr>
            <p:spPr bwMode="auto">
              <a:xfrm>
                <a:off x="1037056" y="4862873"/>
                <a:ext cx="2906293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j-ea"/>
                    <a:cs typeface="+mj-cs"/>
                  </a:rPr>
                  <a:t>CEBAF 130 kV, </a:t>
                </a:r>
                <a:r>
                  <a:rPr lang="en-US" sz="2400" kern="0" noProof="0" dirty="0">
                    <a:latin typeface="Century Gothic" panose="020B0502020202020204" pitchFamily="34" charset="0"/>
                    <a:ea typeface="+mj-ea"/>
                    <a:cs typeface="+mj-cs"/>
                  </a:rPr>
                  <a:t>u</a:t>
                </a:r>
                <a:r>
                  <a:rPr lang="en-US" sz="2400" kern="0" dirty="0" smtClean="0">
                    <a:latin typeface="Century Gothic" panose="020B0502020202020204" pitchFamily="34" charset="0"/>
                    <a:ea typeface="+mj-ea"/>
                    <a:cs typeface="+mj-cs"/>
                  </a:rPr>
                  <a:t>sed since 2010</a:t>
                </a:r>
                <a:endParaRPr kumimoji="0" lang="en-US" sz="2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519181" y="906035"/>
              <a:ext cx="4234295" cy="5217810"/>
              <a:chOff x="4519181" y="906035"/>
              <a:chExt cx="4234295" cy="521781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19181" y="4923516"/>
                <a:ext cx="4234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Century Gothic" panose="020B0502020202020204" pitchFamily="34" charset="0"/>
                  </a:rPr>
                  <a:t>350 kV gun for GTS and UITF</a:t>
                </a:r>
              </a:p>
              <a:p>
                <a:pPr algn="ctr"/>
                <a:r>
                  <a:rPr lang="en-US" sz="2400" dirty="0" smtClean="0">
                    <a:latin typeface="Century Gothic" panose="020B0502020202020204" pitchFamily="34" charset="0"/>
                  </a:rPr>
                  <a:t>Longer “R30” insulator</a:t>
                </a:r>
              </a:p>
              <a:p>
                <a:pPr algn="ctr"/>
                <a:r>
                  <a:rPr lang="en-US" sz="2400" dirty="0" smtClean="0">
                    <a:latin typeface="Century Gothic" panose="020B0502020202020204" pitchFamily="34" charset="0"/>
                  </a:rPr>
                  <a:t>Spherical electrode</a:t>
                </a: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181" y="906035"/>
                <a:ext cx="4234149" cy="406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930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66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66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6" y="464379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9181" y="5289370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Inverted-Insulator Photoguns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17" y="876330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with optimized triple point shields and mildly conductive insulators 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600075" y="1693955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517" y="5972175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Both designs, maximum field strength &lt; 10 MV/m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86" y="1354597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8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Optimizing the Electrode Design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7886700" cy="77470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Pure alumina insulator replaced with doped alumina for higher voltage stand-off and robust operations</a:t>
            </a:r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762146"/>
            <a:ext cx="9144000" cy="4564255"/>
            <a:chOff x="0" y="1864698"/>
            <a:chExt cx="9144000" cy="4564255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2854602" y="1864698"/>
              <a:ext cx="3079374" cy="3855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>
                  <a:solidFill>
                    <a:srgbClr val="0000FF"/>
                  </a:solidFill>
                </a:rPr>
                <a:t>Electrode ‘shed’ (triple junction shield) re-designed to lower gradient from 12 MV/m to 10 MV/m at 350kV</a:t>
              </a:r>
            </a:p>
          </p:txBody>
        </p:sp>
        <p:pic>
          <p:nvPicPr>
            <p:cNvPr id="7" name="Picture 6" descr="Electrode assembly on R30 white insulator side view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5" t="10310" r="14000" b="22573"/>
            <a:stretch/>
          </p:blipFill>
          <p:spPr>
            <a:xfrm rot="5400000">
              <a:off x="-820704" y="2708691"/>
              <a:ext cx="4540966" cy="289955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539452" y="3618642"/>
              <a:ext cx="1663311" cy="910279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9" name="Picture 8" descr="BlackR30 &amp; SS electrodesfront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7"/>
            <a:stretch/>
          </p:blipFill>
          <p:spPr>
            <a:xfrm rot="5400000">
              <a:off x="5400320" y="2515400"/>
              <a:ext cx="4378836" cy="310852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6653247" y="3438834"/>
              <a:ext cx="1854367" cy="955232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0795" y="4596348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Pure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224" y="4546464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Arial"/>
                  <a:cs typeface="Arial"/>
                </a:rPr>
                <a:t>Doped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202763" y="3944544"/>
              <a:ext cx="719271" cy="12923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5877784" y="3944544"/>
              <a:ext cx="76422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09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3 </a:t>
            </a:r>
            <a:r>
              <a:rPr lang="is-IS" b="0" dirty="0">
                <a:latin typeface="Minion Pro"/>
              </a:rPr>
              <a:t>photoguns with barrel polished electrodes</a:t>
            </a:r>
            <a:endParaRPr lang="en-US" b="0" dirty="0">
              <a:latin typeface="Minion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499"/>
            <a:ext cx="2768600" cy="3691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1" y="4685248"/>
            <a:ext cx="271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rial"/>
                <a:cs typeface="Arial"/>
              </a:rPr>
              <a:t>CEBAF 200 kV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Installed June 2018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Commissioning now.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345B520-1B6A-5746-A708-676E4977A6A1}"/>
              </a:ext>
            </a:extLst>
          </p:cNvPr>
          <p:cNvGrpSpPr/>
          <p:nvPr/>
        </p:nvGrpSpPr>
        <p:grpSpPr>
          <a:xfrm>
            <a:off x="6165851" y="952499"/>
            <a:ext cx="2882898" cy="4625301"/>
            <a:chOff x="2997201" y="952499"/>
            <a:chExt cx="2882898" cy="46253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201" y="952499"/>
              <a:ext cx="2762250" cy="3683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09900" y="4685248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BC11435-7E30-4C42-ACAC-D2CC26B1A905}"/>
              </a:ext>
            </a:extLst>
          </p:cNvPr>
          <p:cNvGrpSpPr/>
          <p:nvPr/>
        </p:nvGrpSpPr>
        <p:grpSpPr>
          <a:xfrm>
            <a:off x="2892425" y="952499"/>
            <a:ext cx="3359150" cy="5148521"/>
            <a:chOff x="5775325" y="952499"/>
            <a:chExt cx="3359150" cy="5148521"/>
          </a:xfrm>
        </p:grpSpPr>
        <p:pic>
          <p:nvPicPr>
            <p:cNvPr id="4" name="Picture 3" descr="BlackR30 electrode assembly inside gun chamber zoomed i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952499"/>
              <a:ext cx="2752995" cy="367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775325" y="4685248"/>
              <a:ext cx="335915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Nov.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photocathode: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500 </a:t>
              </a:r>
              <a:r>
                <a:rPr lang="en-US" sz="1700" b="1" u="sng" dirty="0" err="1">
                  <a:latin typeface="Arial"/>
                  <a:cs typeface="Arial"/>
                </a:rPr>
                <a:t>uA</a:t>
              </a:r>
              <a:r>
                <a:rPr lang="en-US" sz="1700" b="1" u="sng" dirty="0">
                  <a:latin typeface="Arial"/>
                  <a:cs typeface="Arial"/>
                </a:rPr>
                <a:t> magnetized beam 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4.5 mA non-magnetized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6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93173" y="25401"/>
            <a:ext cx="873228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>
                <a:latin typeface="Minion Pro"/>
                <a:ea typeface="+mj-ea"/>
                <a:cs typeface="+mj-cs"/>
              </a:rPr>
              <a:t>Recent CEBAF Polarized Source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801" y="956850"/>
            <a:ext cx="902546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Spring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Strained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Superlattice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GaAs/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Good Polarization 85-87% (measured at Mott)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Good QE &gt; 1% after activation =&gt; 6 mA/Watt/% @ 780 nm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Lifetime about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200 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ea typeface="Symbol" charset="2"/>
                <a:cs typeface="Arial" panose="020B0604020202020204" pitchFamily="34" charset="0"/>
              </a:rPr>
              <a:t>s</a:t>
            </a:r>
            <a:r>
              <a:rPr lang="en-US" sz="2400" baseline="-25000" dirty="0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4D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~ 1mm)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currents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400" dirty="0" smtClean="0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u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1214523" y="3062688"/>
            <a:ext cx="6813970" cy="32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Minion Pro"/>
              </a:rPr>
              <a:t>Improving Lifetime with Larger Laser Size</a:t>
            </a: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102100"/>
            <a:ext cx="8782050" cy="23273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9881" y="391303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600" i="1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et al., 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Phys. Rev. ST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0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7652" y="117457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Polarized positrons for CEBAF, and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discussions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with BNL related to high current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8058" y="3636212"/>
            <a:ext cx="8989742" cy="2720902"/>
            <a:chOff x="154258" y="3645737"/>
            <a:chExt cx="8989742" cy="272090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645737"/>
              <a:ext cx="2533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(-130kV, 0-1.5mA, 0-3pC)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42308" y="4066098"/>
              <a:ext cx="1511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(Faraday cup)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720308"/>
              <a:ext cx="2498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Vary the laser beam size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(f=499 MHz, 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US" baseline="-25000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t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 ~ 50 </a:t>
              </a:r>
              <a:r>
                <a:rPr lang="en-US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ps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)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310996" y="5106648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71152" y="4140449"/>
              <a:ext cx="3154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</a:t>
              </a:r>
              <a:r>
                <a:rPr lang="en-US">
                  <a:solidFill>
                    <a:srgbClr val="FF0000"/>
                  </a:solidFill>
                  <a:latin typeface="Calibri" panose="020F0502020204030204" pitchFamily="34" charset="0"/>
                </a:rPr>
                <a:t>and radiation levels along beam line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3" name="Diamond 12">
            <a:extLst>
              <a:ext uri="{FF2B5EF4-FFF2-40B4-BE49-F238E27FC236}">
                <a16:creationId xmlns:a16="http://schemas.microsoft.com/office/drawing/2014/main" xmlns="" id="{9A15ADD6-23F0-6640-A396-2C07910E9C9A}"/>
              </a:ext>
            </a:extLst>
          </p:cNvPr>
          <p:cNvSpPr/>
          <p:nvPr/>
        </p:nvSpPr>
        <p:spPr>
          <a:xfrm>
            <a:off x="1777644" y="499926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33831360-CF54-F34E-8008-1E88959EA3CC}"/>
              </a:ext>
            </a:extLst>
          </p:cNvPr>
          <p:cNvSpPr/>
          <p:nvPr/>
        </p:nvSpPr>
        <p:spPr>
          <a:xfrm>
            <a:off x="1297715" y="484658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xmlns="" id="{1BD869D6-9AB1-F441-9955-12A0AAC968FC}"/>
              </a:ext>
            </a:extLst>
          </p:cNvPr>
          <p:cNvSpPr/>
          <p:nvPr/>
        </p:nvSpPr>
        <p:spPr>
          <a:xfrm>
            <a:off x="2126776" y="505996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AC298178-A238-964F-B866-AA26167F6381}"/>
              </a:ext>
            </a:extLst>
          </p:cNvPr>
          <p:cNvSpPr/>
          <p:nvPr/>
        </p:nvSpPr>
        <p:spPr>
          <a:xfrm>
            <a:off x="2772330" y="508307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xmlns="" id="{19FEDC0B-49EE-454E-B4BA-532A1A362987}"/>
              </a:ext>
            </a:extLst>
          </p:cNvPr>
          <p:cNvSpPr/>
          <p:nvPr/>
        </p:nvSpPr>
        <p:spPr>
          <a:xfrm>
            <a:off x="3563002" y="510086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xmlns="" id="{CDA75A59-04B8-4C46-AF02-F9E3E53F795C}"/>
              </a:ext>
            </a:extLst>
          </p:cNvPr>
          <p:cNvSpPr/>
          <p:nvPr/>
        </p:nvSpPr>
        <p:spPr>
          <a:xfrm>
            <a:off x="4217982" y="5095776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xmlns="" id="{F56367D1-D9F3-3F40-886E-51BF69C3B21C}"/>
              </a:ext>
            </a:extLst>
          </p:cNvPr>
          <p:cNvSpPr/>
          <p:nvPr/>
        </p:nvSpPr>
        <p:spPr>
          <a:xfrm>
            <a:off x="4970202" y="507700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xmlns="" id="{A0DF6C9B-08B7-2440-B280-4C7F5A6C4A5F}"/>
              </a:ext>
            </a:extLst>
          </p:cNvPr>
          <p:cNvSpPr/>
          <p:nvPr/>
        </p:nvSpPr>
        <p:spPr>
          <a:xfrm>
            <a:off x="2424298" y="507700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14915" y="6039629"/>
            <a:ext cx="35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Joe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PSTP2017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4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23150</TotalTime>
  <Words>3487</Words>
  <Application>Microsoft Office PowerPoint</Application>
  <PresentationFormat>Overhead</PresentationFormat>
  <Paragraphs>567</Paragraphs>
  <Slides>68</Slides>
  <Notes>18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JLab_presentation</vt:lpstr>
      <vt:lpstr>Equation</vt:lpstr>
      <vt:lpstr>PowerPoint Presentation</vt:lpstr>
      <vt:lpstr>Gun Group</vt:lpstr>
      <vt:lpstr>New Photoguns</vt:lpstr>
      <vt:lpstr>PowerPoint Presentation</vt:lpstr>
      <vt:lpstr>Key Features of a Polarized Photogun</vt:lpstr>
      <vt:lpstr>The CEBAF Inverted Gun</vt:lpstr>
      <vt:lpstr>PowerPoint Presentation</vt:lpstr>
      <vt:lpstr>Improving Lifetime with Larger Laser Size</vt:lpstr>
      <vt:lpstr>Lifetime Studies at mA Beam Current</vt:lpstr>
      <vt:lpstr>Lifetime Studies at mA Beam Current</vt:lpstr>
      <vt:lpstr>First Results: GaAs/GaAsP at mA Current</vt:lpstr>
      <vt:lpstr>PowerPoint Presentation</vt:lpstr>
      <vt:lpstr>PowerPoint Presentation</vt:lpstr>
      <vt:lpstr>PowerPoint Presentation</vt:lpstr>
      <vt:lpstr>Polarization Studies at mA Beam Current</vt:lpstr>
      <vt:lpstr>JLEIC High Energy Electron Cooler</vt:lpstr>
      <vt:lpstr>Magnetized Cooling Schematics</vt:lpstr>
      <vt:lpstr>JLEIC Magnetized Source Requirements</vt:lpstr>
      <vt:lpstr>Magnetized Source Schematics</vt:lpstr>
      <vt:lpstr>Building a 500 kV (?) Gun</vt:lpstr>
      <vt:lpstr>The Reality of HV Breakdown</vt:lpstr>
      <vt:lpstr>Careful design of triple-junction-shield</vt:lpstr>
      <vt:lpstr>In Lieu of Segmented Insulator</vt:lpstr>
      <vt:lpstr>500 kV Gun?</vt:lpstr>
      <vt:lpstr>500 kV Gun?  No</vt:lpstr>
      <vt:lpstr>Gun High Voltage Conditioning</vt:lpstr>
      <vt:lpstr>Barrel-Polished Electrodes</vt:lpstr>
      <vt:lpstr>300 kV Inverted Gun and CsK2Sb Photocathode</vt:lpstr>
      <vt:lpstr>Charge Lifetime of High Current Beam</vt:lpstr>
      <vt:lpstr>Molybdenum Puck, Biased anode, Precipitators</vt:lpstr>
      <vt:lpstr>Good lifetime using GaAs Substrates (sometimes)</vt:lpstr>
      <vt:lpstr>Alkali-Antimonide Photocathode Lifetime</vt:lpstr>
      <vt:lpstr>Improved lifetime at CEBAF with Wien “precipitator”</vt:lpstr>
      <vt:lpstr>Parity Table</vt:lpstr>
      <vt:lpstr>PowerPoint Presentation</vt:lpstr>
      <vt:lpstr>CEBAF Photogun at 200 kV</vt:lpstr>
      <vt:lpstr>Plan A</vt:lpstr>
      <vt:lpstr>Upgraded Injector Test Facility - UITF </vt:lpstr>
      <vt:lpstr>Upgraded Injector Test Facility</vt:lpstr>
      <vt:lpstr>PowerPoint Presentation</vt:lpstr>
      <vt:lpstr>PowerPoint Presentation</vt:lpstr>
      <vt:lpstr>But wait…..</vt:lpstr>
      <vt:lpstr>Plan B</vt:lpstr>
      <vt:lpstr>Plan B</vt:lpstr>
      <vt:lpstr>Beam Deflection and Astigmatism</vt:lpstr>
      <vt:lpstr>Summary</vt:lpstr>
      <vt:lpstr>Summary</vt:lpstr>
      <vt:lpstr>Gun Group</vt:lpstr>
      <vt:lpstr>Supplemental Material</vt:lpstr>
      <vt:lpstr>PowerPoint Presentation</vt:lpstr>
      <vt:lpstr>Improving charge lifetime with GaAs/GaAsP</vt:lpstr>
      <vt:lpstr>Parity Violation Experiments</vt:lpstr>
      <vt:lpstr>Benefits of Distributed Bragg Reflector</vt:lpstr>
      <vt:lpstr>World Record QE from High Polarization Photocathode</vt:lpstr>
      <vt:lpstr>Magnetized Bunched-Beam Electron Cooling</vt:lpstr>
      <vt:lpstr>Measuring Electron Beam Magnetization</vt:lpstr>
      <vt:lpstr>Slit and Viewscreen Measurement</vt:lpstr>
      <vt:lpstr>Beam Size Oscillation</vt:lpstr>
      <vt:lpstr>New Steel Photocathode Holders</vt:lpstr>
      <vt:lpstr>Photocathode Preparation Chamber</vt:lpstr>
      <vt:lpstr>Gun Solenoid</vt:lpstr>
      <vt:lpstr>ASTRA Simulation</vt:lpstr>
      <vt:lpstr>Beam Sizes at Viewer 1</vt:lpstr>
      <vt:lpstr>PowerPoint Presentation</vt:lpstr>
      <vt:lpstr>Inverted-Insulator Photoguns</vt:lpstr>
      <vt:lpstr>Inverted-Insulator Photoguns</vt:lpstr>
      <vt:lpstr>Optimizing the Electrode Design</vt:lpstr>
      <vt:lpstr>3 photoguns with barrel polished electrodes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Mathew Poelker</cp:lastModifiedBy>
  <cp:revision>160</cp:revision>
  <dcterms:created xsi:type="dcterms:W3CDTF">2016-10-03T15:46:18Z</dcterms:created>
  <dcterms:modified xsi:type="dcterms:W3CDTF">2018-08-08T18:49:02Z</dcterms:modified>
</cp:coreProperties>
</file>