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165F8-DE1E-E24F-91CB-20435FF2D2A7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6113-3A48-1840-B56C-8BEC3A129E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d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350KV_ALL_EPS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942" y="1086367"/>
            <a:ext cx="10262742" cy="5771633"/>
          </a:xfrm>
          <a:prstGeom prst="rect">
            <a:avLst/>
          </a:prstGeom>
        </p:spPr>
      </p:pic>
      <p:pic>
        <p:nvPicPr>
          <p:cNvPr id="4" name="Picture 3" descr="Danny's_latest_Plan_Z_drawing.pdf"/>
          <p:cNvPicPr preferRelativeResize="0"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 rot="5400000">
            <a:off x="2438400" y="-1143000"/>
            <a:ext cx="68580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no plug</a:t>
            </a:r>
            <a:endParaRPr lang="en-US" dirty="0"/>
          </a:p>
        </p:txBody>
      </p:sp>
      <p:pic>
        <p:nvPicPr>
          <p:cNvPr id="4" name="Content Placeholder 3" descr="R30_NO_PLUG0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plug epsilon =100</a:t>
            </a:r>
            <a:endParaRPr lang="en-US" dirty="0"/>
          </a:p>
        </p:txBody>
      </p:sp>
      <p:pic>
        <p:nvPicPr>
          <p:cNvPr id="4" name="Content Placeholder 3" descr="R30_HI_EPS0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plug epsilon = 2.7</a:t>
            </a:r>
            <a:endParaRPr lang="en-US" dirty="0"/>
          </a:p>
        </p:txBody>
      </p:sp>
      <p:pic>
        <p:nvPicPr>
          <p:cNvPr id="4" name="Content Placeholder 3" descr="R30_LOW_EPS0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FEL GUN</a:t>
            </a:r>
            <a:endParaRPr lang="en-US" dirty="0"/>
          </a:p>
        </p:txBody>
      </p:sp>
      <p:pic>
        <p:nvPicPr>
          <p:cNvPr id="4" name="Content Placeholder 3" descr="FELGU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089" r="-12089"/>
          <a:stretch>
            <a:fillRect/>
          </a:stretch>
        </p:blipFill>
        <p:spPr/>
      </p:pic>
      <p:pic>
        <p:nvPicPr>
          <p:cNvPr id="5" name="Picture 4" descr="FELGUN01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74638"/>
            <a:ext cx="5181600" cy="3538654"/>
          </a:xfrm>
          <a:prstGeom prst="rect">
            <a:avLst/>
          </a:prstGeom>
        </p:spPr>
      </p:pic>
      <p:pic>
        <p:nvPicPr>
          <p:cNvPr id="6" name="Picture 5" descr="FELGUN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741233"/>
            <a:ext cx="4114800" cy="2810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Macintosh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R30 no plug</vt:lpstr>
      <vt:lpstr>R30 plug epsilon =100</vt:lpstr>
      <vt:lpstr>R30 plug epsilon = 2.7</vt:lpstr>
      <vt:lpstr>FEL GUN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Hernandez</dc:creator>
  <cp:lastModifiedBy>Carlos Hernandez</cp:lastModifiedBy>
  <cp:revision>2</cp:revision>
  <dcterms:created xsi:type="dcterms:W3CDTF">2015-08-11T14:57:55Z</dcterms:created>
  <dcterms:modified xsi:type="dcterms:W3CDTF">2015-08-11T15:28:57Z</dcterms:modified>
</cp:coreProperties>
</file>