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1" autoAdjust="0"/>
  </p:normalViewPr>
  <p:slideViewPr>
    <p:cSldViewPr snapToGrid="0" snapToObjects="1">
      <p:cViewPr varScale="1">
        <p:scale>
          <a:sx n="78" d="100"/>
          <a:sy n="78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7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7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2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8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9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4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4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1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1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FF89-31C6-A641-ABDE-EE89D455995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0633-8CF7-1B4A-BBB3-A59B6010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4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7337"/>
            <a:ext cx="7772400" cy="20731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Radiator Optimization for Bubble Chamber Engineering Run – FLUKA Modeling Results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</a:t>
            </a:r>
            <a:r>
              <a:rPr lang="en-US" dirty="0" err="1" smtClean="0"/>
              <a:t>Kharashvili</a:t>
            </a:r>
            <a:endParaRPr lang="en-US" dirty="0" smtClean="0"/>
          </a:p>
          <a:p>
            <a:r>
              <a:rPr lang="en-US" dirty="0" smtClean="0"/>
              <a:t>09/30/14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6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77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FLUKA version 2011.2b.6</a:t>
            </a:r>
          </a:p>
          <a:p>
            <a:r>
              <a:rPr lang="en-US" dirty="0" smtClean="0"/>
              <a:t>Simplified geometry</a:t>
            </a:r>
          </a:p>
          <a:p>
            <a:pPr lvl="1"/>
            <a:r>
              <a:rPr lang="en-US" dirty="0" smtClean="0"/>
              <a:t>Copper radiator</a:t>
            </a:r>
          </a:p>
          <a:p>
            <a:pPr lvl="2"/>
            <a:r>
              <a:rPr lang="en-US" dirty="0" smtClean="0"/>
              <a:t>5cm radius disk</a:t>
            </a:r>
          </a:p>
          <a:p>
            <a:pPr lvl="2"/>
            <a:r>
              <a:rPr lang="en-US" dirty="0" smtClean="0"/>
              <a:t>Thickness from 2mm to 8mm</a:t>
            </a:r>
          </a:p>
          <a:p>
            <a:pPr lvl="1"/>
            <a:r>
              <a:rPr lang="en-US" dirty="0" smtClean="0"/>
              <a:t>Placed in vacuum</a:t>
            </a:r>
          </a:p>
          <a:p>
            <a:pPr lvl="1"/>
            <a:r>
              <a:rPr lang="en-US" dirty="0" smtClean="0"/>
              <a:t>Control volume representing bubble chamber</a:t>
            </a:r>
          </a:p>
          <a:p>
            <a:pPr lvl="2"/>
            <a:r>
              <a:rPr lang="en-US" dirty="0" smtClean="0"/>
              <a:t>5 mm radius, 3 cm long (along beam axis) cylinder</a:t>
            </a:r>
          </a:p>
          <a:p>
            <a:pPr lvl="2"/>
            <a:r>
              <a:rPr lang="en-US" dirty="0" smtClean="0"/>
              <a:t>40 cm downstream from radiator</a:t>
            </a:r>
          </a:p>
          <a:p>
            <a:r>
              <a:rPr lang="en-US" dirty="0" smtClean="0"/>
              <a:t>8.5 MeV kinetic energy e</a:t>
            </a:r>
            <a:r>
              <a:rPr lang="en-US" baseline="30000" dirty="0" smtClean="0"/>
              <a:t>-</a:t>
            </a:r>
            <a:r>
              <a:rPr lang="en-US" dirty="0" smtClean="0"/>
              <a:t> beam</a:t>
            </a:r>
          </a:p>
          <a:p>
            <a:r>
              <a:rPr lang="en-US" dirty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, e</a:t>
            </a:r>
            <a:r>
              <a:rPr lang="en-US" baseline="30000" dirty="0" smtClean="0"/>
              <a:t>+</a:t>
            </a:r>
            <a:r>
              <a:rPr lang="en-US" dirty="0" smtClean="0"/>
              <a:t>, </a:t>
            </a:r>
            <a:r>
              <a:rPr lang="en-US" dirty="0" err="1" smtClean="0"/>
              <a:t>ϒ</a:t>
            </a:r>
            <a:r>
              <a:rPr lang="en-US" dirty="0" smtClean="0"/>
              <a:t> production and transport threshold = 1 MeV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3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11" y="647780"/>
            <a:ext cx="783771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0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511175"/>
            <a:ext cx="783771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47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50" y="495300"/>
            <a:ext cx="783771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5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73" y="521017"/>
            <a:ext cx="783771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0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58" y="432994"/>
            <a:ext cx="783771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2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72" y="508442"/>
            <a:ext cx="783771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25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75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Radiator Optimization for Bubble Chamber Engineering Run – FLUKA Modeling Results </vt:lpstr>
      <vt:lpstr>Model Description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Radiator Optimization for Bubble Chamber Engineering Run – FLUKA Modeling Results</dc:title>
  <dc:creator>George</dc:creator>
  <cp:lastModifiedBy>suleiman</cp:lastModifiedBy>
  <cp:revision>6</cp:revision>
  <dcterms:created xsi:type="dcterms:W3CDTF">2014-09-30T17:57:04Z</dcterms:created>
  <dcterms:modified xsi:type="dcterms:W3CDTF">2014-09-30T19:04:15Z</dcterms:modified>
</cp:coreProperties>
</file>