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39" autoAdjust="0"/>
  </p:normalViewPr>
  <p:slideViewPr>
    <p:cSldViewPr snapToGrid="0" snapToObjects="1">
      <p:cViewPr varScale="1">
        <p:scale>
          <a:sx n="139" d="100"/>
          <a:sy n="139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3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3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4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5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4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5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57D6-7DB5-8548-B9BD-9F253673B61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A243-CFA0-E141-A606-E83957C1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828936" y="3964900"/>
            <a:ext cx="5275803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Polarized </a:t>
            </a:r>
            <a:r>
              <a:rPr lang="en-US" sz="1400" smtClean="0"/>
              <a:t>Electron </a:t>
            </a:r>
            <a:r>
              <a:rPr lang="en-US" sz="1400" smtClean="0"/>
              <a:t>Source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smtClean="0"/>
              <a:t>Vertical </a:t>
            </a:r>
            <a:r>
              <a:rPr lang="en-US" sz="1400" dirty="0" smtClean="0"/>
              <a:t>Spin Rotator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10 MeV electron </a:t>
            </a:r>
            <a:r>
              <a:rPr lang="en-US" sz="1400" dirty="0" err="1" smtClean="0"/>
              <a:t>linac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Slow </a:t>
            </a:r>
            <a:r>
              <a:rPr lang="en-US" sz="1400" dirty="0" err="1" smtClean="0"/>
              <a:t>rastering</a:t>
            </a:r>
            <a:r>
              <a:rPr lang="en-US" sz="1400" dirty="0" smtClean="0"/>
              <a:t> (transverse phase space painting)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Electron accumulator (N bunches, M turns)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Pulsed kicker (extract N bunch train)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Pulsed kicker (inject N bunch train)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Extraction ring (lengthen bunch train e.g. 1 km w/ lower rep rate)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Harmonic kicker cavity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Horizontal spin rotator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Positron Production target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Positron Magnetic Collection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Positron </a:t>
            </a:r>
            <a:r>
              <a:rPr lang="en-US" sz="1400" dirty="0" err="1" smtClean="0"/>
              <a:t>linac</a:t>
            </a:r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17019" y="39372"/>
            <a:ext cx="8870041" cy="1152071"/>
            <a:chOff x="117019" y="39372"/>
            <a:chExt cx="8870041" cy="115207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98019" y="955585"/>
              <a:ext cx="6314624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onut 26"/>
            <p:cNvSpPr/>
            <p:nvPr/>
          </p:nvSpPr>
          <p:spPr>
            <a:xfrm>
              <a:off x="4180153" y="49902"/>
              <a:ext cx="1551214" cy="970643"/>
            </a:xfrm>
            <a:prstGeom prst="donut">
              <a:avLst>
                <a:gd name="adj" fmla="val 128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965043" y="955585"/>
              <a:ext cx="1401541" cy="208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17019" y="719728"/>
              <a:ext cx="381000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7588" y="842194"/>
              <a:ext cx="489857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" name="Donut 7"/>
            <p:cNvSpPr/>
            <p:nvPr/>
          </p:nvSpPr>
          <p:spPr>
            <a:xfrm>
              <a:off x="2512786" y="39372"/>
              <a:ext cx="1551214" cy="970643"/>
            </a:xfrm>
            <a:prstGeom prst="donut">
              <a:avLst>
                <a:gd name="adj" fmla="val 128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39845" y="737872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29160" y="822272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33518" y="820529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96495" y="842194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64612" y="842194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66273" y="842194"/>
              <a:ext cx="489857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662955" y="842194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77783" y="840379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6245" y="719728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18830" y="22403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JLEIC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0641" y="2613462"/>
            <a:ext cx="8870041" cy="967405"/>
            <a:chOff x="118830" y="1472811"/>
            <a:chExt cx="8870041" cy="96740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99830" y="2204358"/>
              <a:ext cx="6314624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966854" y="2204358"/>
              <a:ext cx="1401541" cy="208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18830" y="1968501"/>
              <a:ext cx="381000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41656" y="1986645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664766" y="2090967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79594" y="2089152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98056" y="1968501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0641" y="1472811"/>
              <a:ext cx="232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CEBAF-CW (NO STACK)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7019" y="1274986"/>
            <a:ext cx="8870041" cy="1152071"/>
            <a:chOff x="117019" y="2590626"/>
            <a:chExt cx="8870041" cy="115207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98019" y="3506839"/>
              <a:ext cx="6314624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965043" y="3506839"/>
              <a:ext cx="1401541" cy="208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17019" y="3270982"/>
              <a:ext cx="381000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97588" y="3393448"/>
              <a:ext cx="489857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4" name="Donut 53"/>
            <p:cNvSpPr/>
            <p:nvPr/>
          </p:nvSpPr>
          <p:spPr>
            <a:xfrm>
              <a:off x="2512786" y="2590626"/>
              <a:ext cx="1551214" cy="970643"/>
            </a:xfrm>
            <a:prstGeom prst="donut">
              <a:avLst>
                <a:gd name="adj" fmla="val 128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39845" y="3289126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29160" y="3373526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33518" y="3371783"/>
              <a:ext cx="232228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966273" y="3393448"/>
              <a:ext cx="489857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662955" y="3393448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377783" y="3391633"/>
              <a:ext cx="439973" cy="2358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096245" y="3270982"/>
              <a:ext cx="890815" cy="4535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8830" y="2775292"/>
              <a:ext cx="2226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CEBAF-PULSE (STACK)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894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115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5</cp:revision>
  <dcterms:created xsi:type="dcterms:W3CDTF">2016-09-12T13:34:32Z</dcterms:created>
  <dcterms:modified xsi:type="dcterms:W3CDTF">2016-09-12T15:20:56Z</dcterms:modified>
</cp:coreProperties>
</file>