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33C9C-9A6F-4D64-B288-B9A8A09CFB08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4B46A-549A-4EDC-BE11-7F679112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2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DFE-6910-4346-8B4C-62153FBD1F0B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10D-4A4A-4984-AE46-4C10D97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DFE-6910-4346-8B4C-62153FBD1F0B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10D-4A4A-4984-AE46-4C10D97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8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DFE-6910-4346-8B4C-62153FBD1F0B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10D-4A4A-4984-AE46-4C10D97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1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DFE-6910-4346-8B4C-62153FBD1F0B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10D-4A4A-4984-AE46-4C10D97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6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DFE-6910-4346-8B4C-62153FBD1F0B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10D-4A4A-4984-AE46-4C10D97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DFE-6910-4346-8B4C-62153FBD1F0B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10D-4A4A-4984-AE46-4C10D97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5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DFE-6910-4346-8B4C-62153FBD1F0B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10D-4A4A-4984-AE46-4C10D97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9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DFE-6910-4346-8B4C-62153FBD1F0B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10D-4A4A-4984-AE46-4C10D97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DFE-6910-4346-8B4C-62153FBD1F0B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10D-4A4A-4984-AE46-4C10D97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0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DFE-6910-4346-8B4C-62153FBD1F0B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10D-4A4A-4984-AE46-4C10D97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9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5DFE-6910-4346-8B4C-62153FBD1F0B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210D-4A4A-4984-AE46-4C10D97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3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05DFE-6910-4346-8B4C-62153FBD1F0B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A210D-4A4A-4984-AE46-4C10D97B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7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erialAccelSiteTestlab"/>
          <p:cNvPicPr>
            <a:picLocks noChangeAspect="1" noChangeArrowheads="1"/>
          </p:cNvPicPr>
          <p:nvPr/>
        </p:nvPicPr>
        <p:blipFill rotWithShape="1">
          <a:blip r:embed="rId3"/>
          <a:srcRect l="9862" t="518" r="23272" b="34817"/>
          <a:stretch/>
        </p:blipFill>
        <p:spPr bwMode="auto">
          <a:xfrm>
            <a:off x="1447800" y="1676400"/>
            <a:ext cx="612648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331573" y="3747516"/>
            <a:ext cx="914400" cy="519684"/>
          </a:xfrm>
          <a:prstGeom prst="wedgeRoundRectCallout">
            <a:avLst>
              <a:gd name="adj1" fmla="val -19482"/>
              <a:gd name="adj2" fmla="val 4838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ISB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1245973" y="4007358"/>
            <a:ext cx="3630827" cy="18600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ounded Rectangular Callout 28"/>
          <p:cNvSpPr/>
          <p:nvPr/>
        </p:nvSpPr>
        <p:spPr>
          <a:xfrm>
            <a:off x="7772400" y="3482855"/>
            <a:ext cx="914400" cy="519684"/>
          </a:xfrm>
          <a:prstGeom prst="wedgeRoundRectCallout">
            <a:avLst>
              <a:gd name="adj1" fmla="val -19482"/>
              <a:gd name="adj2" fmla="val 483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MCC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>
            <a:off x="5105400" y="3742697"/>
            <a:ext cx="2667000" cy="13627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4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920" y="1765864"/>
            <a:ext cx="6126480" cy="457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152400" y="3747516"/>
            <a:ext cx="1371600" cy="1205484"/>
          </a:xfrm>
          <a:prstGeom prst="wedgeRoundRectCallout">
            <a:avLst>
              <a:gd name="adj1" fmla="val -19482"/>
              <a:gd name="adj2" fmla="val 4838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Cables from downstairs</a:t>
            </a:r>
          </a:p>
          <a:p>
            <a:pPr algn="ctr"/>
            <a:r>
              <a:rPr lang="en-US" smtClean="0"/>
              <a:t>(~30 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1524000" y="4191000"/>
            <a:ext cx="1066800" cy="1592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ounded Rectangular Callout 28"/>
          <p:cNvSpPr/>
          <p:nvPr/>
        </p:nvSpPr>
        <p:spPr>
          <a:xfrm>
            <a:off x="7920681" y="3519924"/>
            <a:ext cx="1149178" cy="916151"/>
          </a:xfrm>
          <a:prstGeom prst="wedgeRoundRectCallout">
            <a:avLst>
              <a:gd name="adj1" fmla="val -19482"/>
              <a:gd name="adj2" fmla="val 483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can sit here in ISB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>
            <a:off x="4876801" y="3978000"/>
            <a:ext cx="3043880" cy="742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4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920" y="1765864"/>
            <a:ext cx="6126479" cy="457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Rounded Rectangular Callout 28"/>
          <p:cNvSpPr/>
          <p:nvPr/>
        </p:nvSpPr>
        <p:spPr>
          <a:xfrm>
            <a:off x="228600" y="3233287"/>
            <a:ext cx="1149178" cy="916151"/>
          </a:xfrm>
          <a:prstGeom prst="wedgeRoundRectCallout">
            <a:avLst>
              <a:gd name="adj1" fmla="val -19482"/>
              <a:gd name="adj2" fmla="val 483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can sit here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n MCC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377778" y="3691362"/>
            <a:ext cx="1517822" cy="728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8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</Words>
  <Application>Microsoft Office PowerPoint</Application>
  <PresentationFormat>On-screen Show (4:3)</PresentationFormat>
  <Paragraphs>7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suleiman</dc:creator>
  <cp:lastModifiedBy>suleiman</cp:lastModifiedBy>
  <cp:revision>6</cp:revision>
  <dcterms:created xsi:type="dcterms:W3CDTF">2014-05-19T22:07:35Z</dcterms:created>
  <dcterms:modified xsi:type="dcterms:W3CDTF">2014-05-20T17:31:24Z</dcterms:modified>
</cp:coreProperties>
</file>