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91886849661889"/>
          <c:y val="3.0270206746435442E-2"/>
          <c:w val="0.83428716783704482"/>
          <c:h val="0.80328659581728878"/>
        </c:manualLayout>
      </c:layout>
      <c:scatterChart>
        <c:scatterStyle val="lineMarker"/>
        <c:varyColors val="0"/>
        <c:ser>
          <c:idx val="0"/>
          <c:order val="0"/>
          <c:tx>
            <c:v>18O(g,a)14C</c:v>
          </c:tx>
          <c:spPr>
            <a:ln w="444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Sheet1!$F$5:$F$64</c:f>
              <c:numCache>
                <c:formatCode>0.00E+00</c:formatCode>
                <c:ptCount val="60"/>
                <c:pt idx="0">
                  <c:v>9.9920000000000009</c:v>
                </c:pt>
                <c:pt idx="1">
                  <c:v>9.94</c:v>
                </c:pt>
                <c:pt idx="2">
                  <c:v>9.8789999999999996</c:v>
                </c:pt>
                <c:pt idx="3">
                  <c:v>9.8190000000000008</c:v>
                </c:pt>
                <c:pt idx="4">
                  <c:v>9.7430000000000003</c:v>
                </c:pt>
                <c:pt idx="5">
                  <c:v>9.6910000000000007</c:v>
                </c:pt>
                <c:pt idx="6">
                  <c:v>9.6300000000000008</c:v>
                </c:pt>
                <c:pt idx="7">
                  <c:v>9.5619999999999994</c:v>
                </c:pt>
                <c:pt idx="8">
                  <c:v>9.5169999999999995</c:v>
                </c:pt>
                <c:pt idx="9">
                  <c:v>9.4489999999999998</c:v>
                </c:pt>
                <c:pt idx="10">
                  <c:v>9.3960000000000008</c:v>
                </c:pt>
                <c:pt idx="11">
                  <c:v>9.3360000000000003</c:v>
                </c:pt>
                <c:pt idx="12">
                  <c:v>9.2750000000000004</c:v>
                </c:pt>
                <c:pt idx="13">
                  <c:v>9.2149999999999999</c:v>
                </c:pt>
                <c:pt idx="14">
                  <c:v>9.1549999999999994</c:v>
                </c:pt>
                <c:pt idx="15">
                  <c:v>9.0939999999999994</c:v>
                </c:pt>
                <c:pt idx="16">
                  <c:v>9.0419999999999998</c:v>
                </c:pt>
                <c:pt idx="17">
                  <c:v>8.9890000000000008</c:v>
                </c:pt>
                <c:pt idx="18">
                  <c:v>8.9280000000000008</c:v>
                </c:pt>
                <c:pt idx="19">
                  <c:v>8.875</c:v>
                </c:pt>
                <c:pt idx="20">
                  <c:v>8.8230000000000004</c:v>
                </c:pt>
                <c:pt idx="21">
                  <c:v>8.77</c:v>
                </c:pt>
                <c:pt idx="22">
                  <c:v>8.7249999999999996</c:v>
                </c:pt>
                <c:pt idx="23">
                  <c:v>8.6790000000000003</c:v>
                </c:pt>
                <c:pt idx="24">
                  <c:v>8.6419999999999995</c:v>
                </c:pt>
                <c:pt idx="25">
                  <c:v>8.5809999999999995</c:v>
                </c:pt>
                <c:pt idx="26">
                  <c:v>8.5210000000000008</c:v>
                </c:pt>
                <c:pt idx="27">
                  <c:v>8.468</c:v>
                </c:pt>
                <c:pt idx="28">
                  <c:v>8.423</c:v>
                </c:pt>
                <c:pt idx="29">
                  <c:v>8.3699999999999992</c:v>
                </c:pt>
                <c:pt idx="30">
                  <c:v>8.3249999999999993</c:v>
                </c:pt>
                <c:pt idx="31">
                  <c:v>8.2789999999999999</c:v>
                </c:pt>
                <c:pt idx="32">
                  <c:v>8.2260000000000009</c:v>
                </c:pt>
                <c:pt idx="33">
                  <c:v>8.1809999999999992</c:v>
                </c:pt>
                <c:pt idx="34">
                  <c:v>8.1280000000000001</c:v>
                </c:pt>
                <c:pt idx="35">
                  <c:v>8.0749999999999993</c:v>
                </c:pt>
                <c:pt idx="36">
                  <c:v>8.0299999999999994</c:v>
                </c:pt>
                <c:pt idx="37">
                  <c:v>7.9770000000000003</c:v>
                </c:pt>
                <c:pt idx="38">
                  <c:v>7.9249999999999998</c:v>
                </c:pt>
                <c:pt idx="39">
                  <c:v>7.8719999999999999</c:v>
                </c:pt>
                <c:pt idx="40">
                  <c:v>7.8109999999999999</c:v>
                </c:pt>
                <c:pt idx="41">
                  <c:v>7.774</c:v>
                </c:pt>
                <c:pt idx="42">
                  <c:v>7.7279999999999998</c:v>
                </c:pt>
                <c:pt idx="43">
                  <c:v>7.6829999999999998</c:v>
                </c:pt>
                <c:pt idx="44">
                  <c:v>7.6449999999999996</c:v>
                </c:pt>
                <c:pt idx="45">
                  <c:v>7.63</c:v>
                </c:pt>
                <c:pt idx="46">
                  <c:v>7.6150000000000002</c:v>
                </c:pt>
                <c:pt idx="47">
                  <c:v>7.6079999999999997</c:v>
                </c:pt>
                <c:pt idx="48">
                  <c:v>7.5919999999999996</c:v>
                </c:pt>
                <c:pt idx="49">
                  <c:v>7.585</c:v>
                </c:pt>
                <c:pt idx="50">
                  <c:v>7.57</c:v>
                </c:pt>
                <c:pt idx="51">
                  <c:v>7.5620000000000003</c:v>
                </c:pt>
                <c:pt idx="52">
                  <c:v>7.5250000000000004</c:v>
                </c:pt>
                <c:pt idx="53">
                  <c:v>7.5090000000000003</c:v>
                </c:pt>
                <c:pt idx="54">
                  <c:v>7.4939999999999998</c:v>
                </c:pt>
                <c:pt idx="55">
                  <c:v>7.4640000000000004</c:v>
                </c:pt>
                <c:pt idx="56">
                  <c:v>7.4420000000000002</c:v>
                </c:pt>
                <c:pt idx="57">
                  <c:v>7.4109999999999996</c:v>
                </c:pt>
                <c:pt idx="58">
                  <c:v>7.3739999999999997</c:v>
                </c:pt>
                <c:pt idx="59">
                  <c:v>7.343</c:v>
                </c:pt>
              </c:numCache>
            </c:numRef>
          </c:xVal>
          <c:yVal>
            <c:numRef>
              <c:f>Sheet1!$G$5:$G$64</c:f>
              <c:numCache>
                <c:formatCode>0.00E+00</c:formatCode>
                <c:ptCount val="60"/>
                <c:pt idx="0">
                  <c:v>3.2050000000000001</c:v>
                </c:pt>
                <c:pt idx="1">
                  <c:v>3.036</c:v>
                </c:pt>
                <c:pt idx="2">
                  <c:v>3.036</c:v>
                </c:pt>
                <c:pt idx="3">
                  <c:v>2.8759999999999999</c:v>
                </c:pt>
                <c:pt idx="4">
                  <c:v>2.581</c:v>
                </c:pt>
                <c:pt idx="5">
                  <c:v>2.581</c:v>
                </c:pt>
                <c:pt idx="6">
                  <c:v>2.581</c:v>
                </c:pt>
                <c:pt idx="7">
                  <c:v>2.581</c:v>
                </c:pt>
                <c:pt idx="8">
                  <c:v>2.3159999999999998</c:v>
                </c:pt>
                <c:pt idx="9">
                  <c:v>2.3159999999999998</c:v>
                </c:pt>
                <c:pt idx="10">
                  <c:v>2.194</c:v>
                </c:pt>
                <c:pt idx="11">
                  <c:v>2.0779999999999998</c:v>
                </c:pt>
                <c:pt idx="12">
                  <c:v>1.968</c:v>
                </c:pt>
                <c:pt idx="13">
                  <c:v>1.865</c:v>
                </c:pt>
                <c:pt idx="14">
                  <c:v>1.766</c:v>
                </c:pt>
                <c:pt idx="15">
                  <c:v>1.766</c:v>
                </c:pt>
                <c:pt idx="16">
                  <c:v>1.585</c:v>
                </c:pt>
                <c:pt idx="17">
                  <c:v>1.5009999999999999</c:v>
                </c:pt>
                <c:pt idx="18">
                  <c:v>1.4219999999999999</c:v>
                </c:pt>
                <c:pt idx="19">
                  <c:v>1.347</c:v>
                </c:pt>
                <c:pt idx="20">
                  <c:v>1.347</c:v>
                </c:pt>
                <c:pt idx="21">
                  <c:v>1.276</c:v>
                </c:pt>
                <c:pt idx="22">
                  <c:v>1.145</c:v>
                </c:pt>
                <c:pt idx="23">
                  <c:v>1.145</c:v>
                </c:pt>
                <c:pt idx="24">
                  <c:v>1.085</c:v>
                </c:pt>
                <c:pt idx="25">
                  <c:v>0.97330000000000005</c:v>
                </c:pt>
                <c:pt idx="26">
                  <c:v>0.97330000000000005</c:v>
                </c:pt>
                <c:pt idx="27">
                  <c:v>0.82730000000000004</c:v>
                </c:pt>
                <c:pt idx="28">
                  <c:v>0.70320000000000005</c:v>
                </c:pt>
                <c:pt idx="29">
                  <c:v>0.66610000000000003</c:v>
                </c:pt>
                <c:pt idx="30">
                  <c:v>0.56620000000000004</c:v>
                </c:pt>
                <c:pt idx="31">
                  <c:v>0.48120000000000002</c:v>
                </c:pt>
                <c:pt idx="32">
                  <c:v>0.40899999999999997</c:v>
                </c:pt>
                <c:pt idx="33">
                  <c:v>0.312</c:v>
                </c:pt>
                <c:pt idx="34">
                  <c:v>0.26519999999999999</c:v>
                </c:pt>
                <c:pt idx="35">
                  <c:v>0.22539999999999999</c:v>
                </c:pt>
                <c:pt idx="36">
                  <c:v>0.18149999999999999</c:v>
                </c:pt>
                <c:pt idx="37">
                  <c:v>0.15429999999999999</c:v>
                </c:pt>
                <c:pt idx="38">
                  <c:v>0.13109999999999999</c:v>
                </c:pt>
                <c:pt idx="39">
                  <c:v>0.1056</c:v>
                </c:pt>
                <c:pt idx="40">
                  <c:v>0.1</c:v>
                </c:pt>
                <c:pt idx="41">
                  <c:v>7.6270000000000004E-2</c:v>
                </c:pt>
                <c:pt idx="42">
                  <c:v>6.8440000000000001E-2</c:v>
                </c:pt>
                <c:pt idx="43">
                  <c:v>5.8169999999999999E-2</c:v>
                </c:pt>
                <c:pt idx="44">
                  <c:v>4.437E-2</c:v>
                </c:pt>
                <c:pt idx="45">
                  <c:v>3.0360000000000002E-2</c:v>
                </c:pt>
                <c:pt idx="46">
                  <c:v>2.078E-2</c:v>
                </c:pt>
                <c:pt idx="47">
                  <c:v>1.3469999999999999E-2</c:v>
                </c:pt>
                <c:pt idx="48">
                  <c:v>7.8359999999999992E-3</c:v>
                </c:pt>
                <c:pt idx="49">
                  <c:v>5.3629999999999997E-3</c:v>
                </c:pt>
                <c:pt idx="50">
                  <c:v>3.4770000000000001E-3</c:v>
                </c:pt>
                <c:pt idx="51">
                  <c:v>2.1350000000000002E-3</c:v>
                </c:pt>
                <c:pt idx="52">
                  <c:v>1.5430000000000001E-3</c:v>
                </c:pt>
                <c:pt idx="53">
                  <c:v>1E-3</c:v>
                </c:pt>
                <c:pt idx="54">
                  <c:v>6.8440000000000005E-4</c:v>
                </c:pt>
                <c:pt idx="55">
                  <c:v>4.9439999999999998E-4</c:v>
                </c:pt>
                <c:pt idx="56">
                  <c:v>3.3839999999999999E-4</c:v>
                </c:pt>
                <c:pt idx="57">
                  <c:v>2.1939999999999999E-4</c:v>
                </c:pt>
                <c:pt idx="58">
                  <c:v>1.4219999999999999E-4</c:v>
                </c:pt>
                <c:pt idx="59">
                  <c:v>1.0849999999999999E-4</c:v>
                </c:pt>
              </c:numCache>
            </c:numRef>
          </c:yVal>
          <c:smooth val="0"/>
        </c:ser>
        <c:ser>
          <c:idx val="1"/>
          <c:order val="1"/>
          <c:spPr>
            <a:ln w="25400" cap="rnd">
              <a:noFill/>
              <a:round/>
            </a:ln>
            <a:effectLst/>
          </c:spPr>
          <c:marker>
            <c:symbol val="square"/>
            <c:size val="12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percentage"/>
            <c:noEndCap val="0"/>
            <c:val val="5"/>
            <c:spPr>
              <a:noFill/>
              <a:ln w="34925" cap="flat" cmpd="sng" algn="ctr">
                <a:solidFill>
                  <a:schemeClr val="tx1"/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Sheet1!$Q$29:$Q$37</c:f>
                <c:numCache>
                  <c:formatCode>General</c:formatCode>
                  <c:ptCount val="9"/>
                  <c:pt idx="0">
                    <c:v>3.1340047001673959E-4</c:v>
                  </c:pt>
                  <c:pt idx="2">
                    <c:v>8.7526124808388439E-4</c:v>
                  </c:pt>
                  <c:pt idx="3">
                    <c:v>0.18133406368230512</c:v>
                  </c:pt>
                  <c:pt idx="4">
                    <c:v>0.24742750716681228</c:v>
                  </c:pt>
                  <c:pt idx="5">
                    <c:v>3.0808627106649906E-2</c:v>
                  </c:pt>
                  <c:pt idx="6">
                    <c:v>0.26896748048667091</c:v>
                  </c:pt>
                  <c:pt idx="7">
                    <c:v>2.8028798015185999E-2</c:v>
                  </c:pt>
                </c:numCache>
              </c:numRef>
            </c:plus>
            <c:minus>
              <c:numRef>
                <c:f>Sheet1!$Q$29:$Q$37</c:f>
                <c:numCache>
                  <c:formatCode>General</c:formatCode>
                  <c:ptCount val="9"/>
                  <c:pt idx="0">
                    <c:v>3.1340047001673959E-4</c:v>
                  </c:pt>
                  <c:pt idx="2">
                    <c:v>8.7526124808388439E-4</c:v>
                  </c:pt>
                  <c:pt idx="3">
                    <c:v>0.18133406368230512</c:v>
                  </c:pt>
                  <c:pt idx="4">
                    <c:v>0.24742750716681228</c:v>
                  </c:pt>
                  <c:pt idx="5">
                    <c:v>3.0808627106649906E-2</c:v>
                  </c:pt>
                  <c:pt idx="6">
                    <c:v>0.26896748048667091</c:v>
                  </c:pt>
                  <c:pt idx="7">
                    <c:v>2.8028798015185999E-2</c:v>
                  </c:pt>
                </c:numCache>
              </c:numRef>
            </c:minus>
            <c:spPr>
              <a:noFill/>
              <a:ln w="349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Sheet1!$O$29:$O$37</c:f>
              <c:numCache>
                <c:formatCode>General</c:formatCode>
                <c:ptCount val="9"/>
                <c:pt idx="0">
                  <c:v>4</c:v>
                </c:pt>
                <c:pt idx="2">
                  <c:v>6.5</c:v>
                </c:pt>
                <c:pt idx="3">
                  <c:v>7.7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8.1999999999999993</c:v>
                </c:pt>
              </c:numCache>
            </c:numRef>
          </c:xVal>
          <c:yVal>
            <c:numRef>
              <c:f>Sheet1!$P$29:$P$37</c:f>
              <c:numCache>
                <c:formatCode>General</c:formatCode>
                <c:ptCount val="9"/>
                <c:pt idx="0">
                  <c:v>9.924290474896051E-4</c:v>
                </c:pt>
                <c:pt idx="2">
                  <c:v>1.3415646121930001E-2</c:v>
                </c:pt>
                <c:pt idx="3">
                  <c:v>1.0615942028985506</c:v>
                </c:pt>
                <c:pt idx="4">
                  <c:v>1.0765853845563989</c:v>
                </c:pt>
                <c:pt idx="5">
                  <c:v>0.40950153794294858</c:v>
                </c:pt>
                <c:pt idx="6">
                  <c:v>2.0481209611644395</c:v>
                </c:pt>
                <c:pt idx="7">
                  <c:v>0.39049451297215032</c:v>
                </c:pt>
              </c:numCache>
            </c:numRef>
          </c:yVal>
          <c:smooth val="0"/>
        </c:ser>
        <c:ser>
          <c:idx val="2"/>
          <c:order val="2"/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Sheet1!$J$5:$J$50</c:f>
              <c:numCache>
                <c:formatCode>0.00E+00</c:formatCode>
                <c:ptCount val="46"/>
                <c:pt idx="0">
                  <c:v>6.9850000000000003</c:v>
                </c:pt>
                <c:pt idx="1">
                  <c:v>6.9320000000000004</c:v>
                </c:pt>
                <c:pt idx="2">
                  <c:v>6.8789999999999996</c:v>
                </c:pt>
                <c:pt idx="3">
                  <c:v>6.8259999999999996</c:v>
                </c:pt>
                <c:pt idx="4">
                  <c:v>6.7510000000000003</c:v>
                </c:pt>
                <c:pt idx="5">
                  <c:v>6.6909999999999998</c:v>
                </c:pt>
                <c:pt idx="6">
                  <c:v>6.6150000000000002</c:v>
                </c:pt>
                <c:pt idx="7">
                  <c:v>6.5469999999999997</c:v>
                </c:pt>
                <c:pt idx="8">
                  <c:v>6.4790000000000001</c:v>
                </c:pt>
                <c:pt idx="9">
                  <c:v>6.4109999999999996</c:v>
                </c:pt>
                <c:pt idx="10">
                  <c:v>6.343</c:v>
                </c:pt>
                <c:pt idx="11">
                  <c:v>6.26</c:v>
                </c:pt>
                <c:pt idx="12">
                  <c:v>6.1769999999999996</c:v>
                </c:pt>
                <c:pt idx="13">
                  <c:v>6.0940000000000003</c:v>
                </c:pt>
                <c:pt idx="14">
                  <c:v>6.0190000000000001</c:v>
                </c:pt>
                <c:pt idx="15">
                  <c:v>5.9509999999999996</c:v>
                </c:pt>
                <c:pt idx="16">
                  <c:v>5.8680000000000003</c:v>
                </c:pt>
                <c:pt idx="17">
                  <c:v>5.7850000000000001</c:v>
                </c:pt>
                <c:pt idx="18">
                  <c:v>5.7089999999999996</c:v>
                </c:pt>
                <c:pt idx="19">
                  <c:v>5.6340000000000003</c:v>
                </c:pt>
                <c:pt idx="20">
                  <c:v>5.5430000000000001</c:v>
                </c:pt>
                <c:pt idx="21">
                  <c:v>5.4749999999999996</c:v>
                </c:pt>
                <c:pt idx="22">
                  <c:v>5.4</c:v>
                </c:pt>
                <c:pt idx="23">
                  <c:v>5.3319999999999999</c:v>
                </c:pt>
                <c:pt idx="24">
                  <c:v>5.2569999999999997</c:v>
                </c:pt>
                <c:pt idx="25">
                  <c:v>5.181</c:v>
                </c:pt>
                <c:pt idx="26">
                  <c:v>5.1130000000000004</c:v>
                </c:pt>
                <c:pt idx="27">
                  <c:v>5.0529999999999999</c:v>
                </c:pt>
                <c:pt idx="28">
                  <c:v>4.992</c:v>
                </c:pt>
                <c:pt idx="29">
                  <c:v>4.9169999999999998</c:v>
                </c:pt>
                <c:pt idx="30">
                  <c:v>4.8339999999999996</c:v>
                </c:pt>
                <c:pt idx="31">
                  <c:v>4.774</c:v>
                </c:pt>
                <c:pt idx="32">
                  <c:v>4.6980000000000004</c:v>
                </c:pt>
                <c:pt idx="33">
                  <c:v>4.6449999999999996</c:v>
                </c:pt>
                <c:pt idx="34">
                  <c:v>4.585</c:v>
                </c:pt>
                <c:pt idx="35">
                  <c:v>4.54</c:v>
                </c:pt>
                <c:pt idx="36">
                  <c:v>4.4939999999999998</c:v>
                </c:pt>
                <c:pt idx="37">
                  <c:v>4.4569999999999999</c:v>
                </c:pt>
                <c:pt idx="38">
                  <c:v>4.4109999999999996</c:v>
                </c:pt>
                <c:pt idx="39">
                  <c:v>4.3810000000000002</c:v>
                </c:pt>
                <c:pt idx="40">
                  <c:v>4.343</c:v>
                </c:pt>
                <c:pt idx="41">
                  <c:v>4.306</c:v>
                </c:pt>
                <c:pt idx="42">
                  <c:v>4.2750000000000004</c:v>
                </c:pt>
                <c:pt idx="43">
                  <c:v>4.26</c:v>
                </c:pt>
                <c:pt idx="44">
                  <c:v>4.2450000000000001</c:v>
                </c:pt>
                <c:pt idx="45">
                  <c:v>4.2300000000000004</c:v>
                </c:pt>
              </c:numCache>
            </c:numRef>
          </c:xVal>
          <c:yVal>
            <c:numRef>
              <c:f>Sheet1!$L$5:$L$50</c:f>
              <c:numCache>
                <c:formatCode>0.00E+00</c:formatCode>
                <c:ptCount val="46"/>
                <c:pt idx="0">
                  <c:v>0.77839999999999998</c:v>
                </c:pt>
                <c:pt idx="1">
                  <c:v>0.73230000000000006</c:v>
                </c:pt>
                <c:pt idx="2">
                  <c:v>0.68899999999999995</c:v>
                </c:pt>
                <c:pt idx="3">
                  <c:v>0.68899999999999995</c:v>
                </c:pt>
                <c:pt idx="4">
                  <c:v>0.68899999999999995</c:v>
                </c:pt>
                <c:pt idx="5">
                  <c:v>0.6099</c:v>
                </c:pt>
                <c:pt idx="6">
                  <c:v>0.6099</c:v>
                </c:pt>
                <c:pt idx="7">
                  <c:v>0.53990000000000005</c:v>
                </c:pt>
                <c:pt idx="8">
                  <c:v>0.53990000000000005</c:v>
                </c:pt>
                <c:pt idx="9">
                  <c:v>0.50800000000000001</c:v>
                </c:pt>
                <c:pt idx="10">
                  <c:v>0.47800000000000004</c:v>
                </c:pt>
                <c:pt idx="11">
                  <c:v>0.44969999999999999</c:v>
                </c:pt>
                <c:pt idx="12">
                  <c:v>0.42309999999999998</c:v>
                </c:pt>
                <c:pt idx="13">
                  <c:v>0.37459999999999999</c:v>
                </c:pt>
                <c:pt idx="14">
                  <c:v>0.35239999999999999</c:v>
                </c:pt>
                <c:pt idx="15">
                  <c:v>0.33160000000000001</c:v>
                </c:pt>
                <c:pt idx="16">
                  <c:v>0.29349999999999998</c:v>
                </c:pt>
                <c:pt idx="17">
                  <c:v>0.29349999999999998</c:v>
                </c:pt>
                <c:pt idx="18">
                  <c:v>0.25979999999999998</c:v>
                </c:pt>
                <c:pt idx="19">
                  <c:v>0.22999999999999998</c:v>
                </c:pt>
                <c:pt idx="20">
                  <c:v>0.2036</c:v>
                </c:pt>
                <c:pt idx="21">
                  <c:v>0.19159999999999999</c:v>
                </c:pt>
                <c:pt idx="22">
                  <c:v>0.15009999999999998</c:v>
                </c:pt>
                <c:pt idx="23">
                  <c:v>0.15009999999999998</c:v>
                </c:pt>
                <c:pt idx="24">
                  <c:v>0.13289999999999999</c:v>
                </c:pt>
                <c:pt idx="25">
                  <c:v>0.11069999999999999</c:v>
                </c:pt>
                <c:pt idx="26">
                  <c:v>9.2190000000000008E-2</c:v>
                </c:pt>
                <c:pt idx="27">
                  <c:v>7.6789999999999997E-2</c:v>
                </c:pt>
                <c:pt idx="28">
                  <c:v>6.3959999999999989E-2</c:v>
                </c:pt>
                <c:pt idx="29">
                  <c:v>5.3269999999999998E-2</c:v>
                </c:pt>
                <c:pt idx="30">
                  <c:v>4.437E-2</c:v>
                </c:pt>
                <c:pt idx="31">
                  <c:v>3.6949999999999997E-2</c:v>
                </c:pt>
                <c:pt idx="32">
                  <c:v>3.0780000000000002E-2</c:v>
                </c:pt>
                <c:pt idx="33">
                  <c:v>2.5629999999999997E-2</c:v>
                </c:pt>
                <c:pt idx="34">
                  <c:v>2.009E-2</c:v>
                </c:pt>
                <c:pt idx="35">
                  <c:v>1.3939999999999999E-2</c:v>
                </c:pt>
                <c:pt idx="36">
                  <c:v>8.5579999999999996E-3</c:v>
                </c:pt>
                <c:pt idx="37">
                  <c:v>5.2550000000000001E-3</c:v>
                </c:pt>
                <c:pt idx="38">
                  <c:v>3.2269999999999998E-3</c:v>
                </c:pt>
                <c:pt idx="39">
                  <c:v>1.9820000000000003E-3</c:v>
                </c:pt>
                <c:pt idx="40">
                  <c:v>1.217E-3</c:v>
                </c:pt>
                <c:pt idx="41">
                  <c:v>7.4739999999999995E-4</c:v>
                </c:pt>
                <c:pt idx="42">
                  <c:v>4.3179999999999998E-4</c:v>
                </c:pt>
                <c:pt idx="43">
                  <c:v>2.4949999999999999E-4</c:v>
                </c:pt>
                <c:pt idx="44">
                  <c:v>1.3559999999999999E-4</c:v>
                </c:pt>
                <c:pt idx="45">
                  <c:v>1E-4</c:v>
                </c:pt>
              </c:numCache>
            </c:numRef>
          </c:yVal>
          <c:smooth val="0"/>
        </c:ser>
        <c:ser>
          <c:idx val="3"/>
          <c:order val="3"/>
          <c:spPr>
            <a:ln w="25400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percentage"/>
            <c:noEndCap val="0"/>
            <c:val val="5"/>
            <c:spPr>
              <a:noFill/>
              <a:ln w="34925" cap="flat" cmpd="sng" algn="ctr">
                <a:solidFill>
                  <a:schemeClr val="tx1"/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0"/>
            <c:plus>
              <c:numRef>
                <c:f>Sheet1!$S$29:$S$36</c:f>
                <c:numCache>
                  <c:formatCode>General</c:formatCode>
                  <c:ptCount val="8"/>
                  <c:pt idx="0">
                    <c:v>5.0900748586798236E-4</c:v>
                  </c:pt>
                  <c:pt idx="2">
                    <c:v>5.0900748586798236E-4</c:v>
                  </c:pt>
                  <c:pt idx="3">
                    <c:v>9.0477584600170502E-4</c:v>
                  </c:pt>
                  <c:pt idx="4">
                    <c:v>9.0477584600170502E-4</c:v>
                  </c:pt>
                  <c:pt idx="5">
                    <c:v>5.0900748586798236E-4</c:v>
                  </c:pt>
                  <c:pt idx="6">
                    <c:v>9.0477584600170502E-4</c:v>
                  </c:pt>
                  <c:pt idx="7">
                    <c:v>1.1841811205426335E-3</c:v>
                  </c:pt>
                </c:numCache>
              </c:numRef>
            </c:plus>
            <c:minus>
              <c:numRef>
                <c:f>Sheet1!$S$29:$S$36</c:f>
                <c:numCache>
                  <c:formatCode>General</c:formatCode>
                  <c:ptCount val="8"/>
                  <c:pt idx="0">
                    <c:v>5.0900748586798236E-4</c:v>
                  </c:pt>
                  <c:pt idx="2">
                    <c:v>5.0900748586798236E-4</c:v>
                  </c:pt>
                  <c:pt idx="3">
                    <c:v>9.0477584600170502E-4</c:v>
                  </c:pt>
                  <c:pt idx="4">
                    <c:v>9.0477584600170502E-4</c:v>
                  </c:pt>
                  <c:pt idx="5">
                    <c:v>5.0900748586798236E-4</c:v>
                  </c:pt>
                  <c:pt idx="6">
                    <c:v>9.0477584600170502E-4</c:v>
                  </c:pt>
                  <c:pt idx="7">
                    <c:v>1.1841811205426335E-3</c:v>
                  </c:pt>
                </c:numCache>
              </c:numRef>
            </c:minus>
            <c:spPr>
              <a:noFill/>
              <a:ln w="34925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Sheet1!$O$29:$O$36</c:f>
              <c:numCache>
                <c:formatCode>General</c:formatCode>
                <c:ptCount val="8"/>
                <c:pt idx="0">
                  <c:v>4</c:v>
                </c:pt>
                <c:pt idx="2">
                  <c:v>6.5</c:v>
                </c:pt>
                <c:pt idx="3">
                  <c:v>7.7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8.1999999999999993</c:v>
                </c:pt>
              </c:numCache>
            </c:numRef>
          </c:xVal>
          <c:yVal>
            <c:numRef>
              <c:f>Sheet1!$R$29:$R$36</c:f>
              <c:numCache>
                <c:formatCode>General</c:formatCode>
                <c:ptCount val="8"/>
                <c:pt idx="0">
                  <c:v>1.1376564277588168E-3</c:v>
                </c:pt>
                <c:pt idx="2">
                  <c:v>1.1376564277588168E-3</c:v>
                </c:pt>
                <c:pt idx="3">
                  <c:v>3.9337474120082812E-3</c:v>
                </c:pt>
                <c:pt idx="4">
                  <c:v>3.9337474120082812E-3</c:v>
                </c:pt>
                <c:pt idx="5">
                  <c:v>1.1376564277588168E-3</c:v>
                </c:pt>
                <c:pt idx="6">
                  <c:v>3.9337474120082812E-3</c:v>
                </c:pt>
                <c:pt idx="7">
                  <c:v>4.5801526717557254E-3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60433696"/>
        <c:axId val="1360429344"/>
      </c:scatterChart>
      <c:valAx>
        <c:axId val="1360433696"/>
        <c:scaling>
          <c:orientation val="minMax"/>
          <c:max val="9"/>
          <c:min val="3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Electron Kinetic Energy (MeV)</a:t>
                </a:r>
                <a:endParaRPr lang="en-US" sz="24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3752711041373662"/>
              <c:y val="0.913894663503121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0429344"/>
        <c:crosses val="autoZero"/>
        <c:crossBetween val="midCat"/>
      </c:valAx>
      <c:valAx>
        <c:axId val="1360429344"/>
        <c:scaling>
          <c:logBase val="10"/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 smtClean="0">
                    <a:solidFill>
                      <a:schemeClr val="tx1"/>
                    </a:solidFill>
                  </a:rPr>
                  <a:t>Rate (Hz) (1 </a:t>
                </a:r>
                <a:r>
                  <a:rPr lang="el-GR" sz="2400" dirty="0" smtClean="0">
                    <a:solidFill>
                      <a:schemeClr val="tx1"/>
                    </a:solidFill>
                  </a:rPr>
                  <a:t>μ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A)</a:t>
                </a:r>
                <a:endParaRPr lang="en-US" sz="24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6571455373790812E-2"/>
              <c:y val="0.244731738452861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E+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0433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0.17867</cdr:x>
      <cdr:y>0.09967</cdr:y>
    </cdr:from>
    <cdr:to>
      <cdr:x>0.25899</cdr:x>
      <cdr:y>0.09967</cdr:y>
    </cdr:to>
    <cdr:cxnSp macro="">
      <cdr:nvCxnSpPr>
        <cdr:cNvPr id="4" name="Straight Connector 3"/>
        <cdr:cNvCxnSpPr/>
      </cdr:nvCxnSpPr>
      <cdr:spPr>
        <a:xfrm xmlns:a="http://schemas.openxmlformats.org/drawingml/2006/main" flipV="1">
          <a:off x="2034142" y="617446"/>
          <a:ext cx="914435" cy="0"/>
        </a:xfrm>
        <a:prstGeom xmlns:a="http://schemas.openxmlformats.org/drawingml/2006/main" prst="line">
          <a:avLst/>
        </a:prstGeom>
        <a:ln xmlns:a="http://schemas.openxmlformats.org/drawingml/2006/main" w="444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0.48492</cdr:x>
      <cdr:y>0.06861</cdr:y>
    </cdr:from>
    <cdr:to>
      <cdr:x>0.54299</cdr:x>
      <cdr:y>0.12682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520819" y="425027"/>
          <a:ext cx="661040" cy="3606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Data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0.45701</cdr:x>
      <cdr:y>0.14294</cdr:y>
    </cdr:from>
    <cdr:to>
      <cdr:x>0.47342</cdr:x>
      <cdr:y>0.16892</cdr:y>
    </cdr:to>
    <cdr:sp macro="" textlink="">
      <cdr:nvSpPr>
        <cdr:cNvPr id="6" name="Oval 5"/>
        <cdr:cNvSpPr/>
      </cdr:nvSpPr>
      <cdr:spPr>
        <a:xfrm xmlns:a="http://schemas.openxmlformats.org/drawingml/2006/main">
          <a:off x="5203065" y="885446"/>
          <a:ext cx="186744" cy="160987"/>
        </a:xfrm>
        <a:prstGeom xmlns:a="http://schemas.openxmlformats.org/drawingml/2006/main" prst="ellipse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0.48643</cdr:x>
      <cdr:y>0.11695</cdr:y>
    </cdr:from>
    <cdr:to>
      <cdr:x>0.68213</cdr:x>
      <cdr:y>0.16892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537915" y="724458"/>
          <a:ext cx="2228045" cy="321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Cosmic Background</a:t>
          </a:r>
          <a:endParaRPr lang="en-US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1E6C5-1079-4EC9-886E-25ECC3C4DCCE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7AA1-C2B8-4C07-AC55-BDC827355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2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1E6C5-1079-4EC9-886E-25ECC3C4DCCE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7AA1-C2B8-4C07-AC55-BDC827355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1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1E6C5-1079-4EC9-886E-25ECC3C4DCCE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7AA1-C2B8-4C07-AC55-BDC827355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6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1E6C5-1079-4EC9-886E-25ECC3C4DCCE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7AA1-C2B8-4C07-AC55-BDC827355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7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1E6C5-1079-4EC9-886E-25ECC3C4DCCE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7AA1-C2B8-4C07-AC55-BDC827355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0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1E6C5-1079-4EC9-886E-25ECC3C4DCCE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7AA1-C2B8-4C07-AC55-BDC827355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0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1E6C5-1079-4EC9-886E-25ECC3C4DCCE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7AA1-C2B8-4C07-AC55-BDC827355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9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1E6C5-1079-4EC9-886E-25ECC3C4DCCE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7AA1-C2B8-4C07-AC55-BDC827355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6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1E6C5-1079-4EC9-886E-25ECC3C4DCCE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7AA1-C2B8-4C07-AC55-BDC827355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4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1E6C5-1079-4EC9-886E-25ECC3C4DCCE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7AA1-C2B8-4C07-AC55-BDC827355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4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1E6C5-1079-4EC9-886E-25ECC3C4DCCE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7AA1-C2B8-4C07-AC55-BDC827355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3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1E6C5-1079-4EC9-886E-25ECC3C4DCCE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D7AA1-C2B8-4C07-AC55-BDC827355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4683540"/>
              </p:ext>
            </p:extLst>
          </p:nvPr>
        </p:nvGraphicFramePr>
        <p:xfrm>
          <a:off x="321972" y="296214"/>
          <a:ext cx="11384924" cy="6194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348198" y="1342647"/>
            <a:ext cx="94019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"/>
          <p:cNvSpPr txBox="1"/>
          <p:nvPr/>
        </p:nvSpPr>
        <p:spPr>
          <a:xfrm>
            <a:off x="3378548" y="660065"/>
            <a:ext cx="1455248" cy="32197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aseline="30000" dirty="0" smtClean="0"/>
              <a:t>18</a:t>
            </a:r>
            <a:r>
              <a:rPr lang="en-US" sz="2000" dirty="0" smtClean="0"/>
              <a:t>O(</a:t>
            </a:r>
            <a:r>
              <a:rPr lang="el-GR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γ</a:t>
            </a:r>
            <a:r>
              <a:rPr lang="en-US" sz="2000" dirty="0" smtClean="0"/>
              <a:t>,</a:t>
            </a:r>
            <a:r>
              <a:rPr lang="el-GR" sz="2000" dirty="0" smtClean="0"/>
              <a:t>α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14</a:t>
            </a:r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7" name="TextBox 1"/>
          <p:cNvSpPr txBox="1"/>
          <p:nvPr/>
        </p:nvSpPr>
        <p:spPr>
          <a:xfrm>
            <a:off x="3378548" y="1181660"/>
            <a:ext cx="1455356" cy="32197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aseline="30000" dirty="0" smtClean="0"/>
              <a:t>17</a:t>
            </a:r>
            <a:r>
              <a:rPr lang="en-US" sz="2000" dirty="0" smtClean="0"/>
              <a:t>O(</a:t>
            </a:r>
            <a:r>
              <a:rPr lang="el-GR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γ</a:t>
            </a:r>
            <a:r>
              <a:rPr lang="en-US" sz="2000" dirty="0" smtClean="0"/>
              <a:t>,n)</a:t>
            </a:r>
            <a:r>
              <a:rPr lang="en-US" sz="2000" baseline="30000" dirty="0" smtClean="0"/>
              <a:t>16</a:t>
            </a:r>
            <a:r>
              <a:rPr lang="en-US" sz="2000" dirty="0" smtClean="0"/>
              <a:t>O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5525037" y="821052"/>
            <a:ext cx="167425" cy="1609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95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26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Rashi Talwar</dc:creator>
  <cp:lastModifiedBy>Rashi Talwar</cp:lastModifiedBy>
  <cp:revision>27</cp:revision>
  <cp:lastPrinted>2015-11-09T16:08:46Z</cp:lastPrinted>
  <dcterms:created xsi:type="dcterms:W3CDTF">2015-11-09T15:13:48Z</dcterms:created>
  <dcterms:modified xsi:type="dcterms:W3CDTF">2015-12-08T21:41:56Z</dcterms:modified>
</cp:coreProperties>
</file>