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A1F86-154C-4744-88DA-B18F4043F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C49659-C984-471F-95F6-956CAC666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46364-96FE-4052-8DBC-899FDD42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BB019B-E708-4F1F-9C8A-B829866E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ED6335-9918-421A-AF3E-04F01B78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11738-4086-4C51-8E21-E6EFE9F1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6471E1-9963-4A26-B5A1-A91C7C585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17A135-CB3A-4F89-9B9F-48DEF79E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E5A077-0738-48E2-B30C-7C5F2514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7AA71-C158-4818-964A-E549729B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5122CF-94B6-4ECE-82D0-DB92C0BDD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F56192-270B-41C0-8A62-46E235E7C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115680-2268-424B-85A3-281EEABF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31226-0747-4287-AF5D-36E46164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9BF566-3AC5-4045-AA09-4E7F7965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5F28-3B95-4E92-BBFF-A0EE734D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BC9690-747C-4359-A0AF-4F87AD83F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80C4F2-3CD6-49E9-BD26-BF714195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5C97E-339D-4569-A93F-ABC95CF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7840E-DE52-4801-8BA1-88C01F44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8361F-698C-480D-8D80-2270545E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B0533-7666-4B04-9B3E-DD1F22320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821962-6B47-461B-BC61-9C803B9C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D91B18-64A8-42F9-88F5-A5653C48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19D8B3-381B-4282-894A-B43A93CE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EB227-9151-44CB-9FDD-3FB6A2ED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F0B38-0A04-4ABF-A7B4-8565DEBBE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201C7-9775-4777-BCB9-5C4850312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84EE2B-AEF7-45A0-8486-936C68F1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1A02D1-E037-4CF8-84F1-72B1FBDF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CFA866-327E-44CB-AF30-ECA488F2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2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BB6F9-A5E2-4F2C-BF19-5211E388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76AE4B-052B-4EB0-BB65-95DDDB28D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6BDAA2-1899-4AEB-8A83-CAA08537D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127EBC-04BF-4235-9225-9B5674543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C86628-F907-4A30-885F-0BF7C359F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AF75F4-A012-4FAC-B935-065706F2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BA1C9C-58A8-4B73-9FFB-61104FE4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4F7179-6074-4535-ACF0-2CA4A799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43B21-88D0-49BC-9FA5-85087A66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1533B5-019B-4A62-AD02-59A73F02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1CD2B3-91AF-4EF1-AD0D-5284071B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973F15-0FB9-4674-B58E-9100AA2E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B8A560-8281-43EA-BBEC-BF750F95F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2F6BF4-E588-4258-94A8-D90DD213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488331-3DE1-4128-8DAF-C2A39F7A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CF3AF-56E7-45D0-9B4D-7068BF5C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ACCCF-DF7C-4CB4-A4CC-CE54FB479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B1F0BC-931C-43CD-A7C7-479D21331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2545A7-34FA-46B8-8398-1DC27B7B8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973522-4A96-47CF-B6E6-77C85DC8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CEDE38-56E5-4A97-A217-7F4E4668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4E7A5-32C6-4EE0-A6CB-F8239AC3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3BC84B-195D-471C-9E86-0D4EB9BB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F8D2B0-B962-4C63-BD10-540CC18C8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0CEBCD-ABA4-45E1-903F-B085F280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983E97-9896-4632-9CC6-323AA61F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4FF234-F571-458F-AAC6-12C6D2B6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836C62-5805-48C2-8286-82378AE9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9B4EF1-3AE0-44E9-A620-A3B40B877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BD9E8-9FE0-454B-8828-8CA17FD86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C87F-3643-42A2-96E1-13D4237D5F0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4A2D51-D06F-416B-B32C-7C9E9D95A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92577F-0F06-445E-A67E-10557B8BC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7333-5598-429F-A6DB-1A4287E513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E886C-1B91-49DD-A2D1-D2E2E8E13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Ions Production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618D72-0237-41C7-8E41-AAADDD045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9E499-6F0E-4978-95AE-2EFEF50C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464" y="230973"/>
            <a:ext cx="4809565" cy="904278"/>
          </a:xfrm>
        </p:spPr>
        <p:txBody>
          <a:bodyPr/>
          <a:lstStyle/>
          <a:p>
            <a:r>
              <a:rPr lang="en-US" dirty="0"/>
              <a:t>Used relations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962227-77FC-411E-BDBA-9E819045D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5" y="1006155"/>
            <a:ext cx="9750484" cy="502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776444B-2F88-4C5E-8ABC-4319E4714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296" y="4636546"/>
            <a:ext cx="6907151" cy="21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0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3C0500-FF2E-4F01-AFC7-A49A41264D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44"/>
          <a:stretch/>
        </p:blipFill>
        <p:spPr>
          <a:xfrm>
            <a:off x="693395" y="3493548"/>
            <a:ext cx="11149015" cy="336411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EED8CBF1-54D0-46B4-BD46-C5D81BF8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603" y="-75306"/>
            <a:ext cx="8584602" cy="904278"/>
          </a:xfrm>
        </p:spPr>
        <p:txBody>
          <a:bodyPr>
            <a:normAutofit/>
          </a:bodyPr>
          <a:lstStyle/>
          <a:p>
            <a:r>
              <a:rPr lang="en-US" sz="3600" b="1" dirty="0"/>
              <a:t>Results for: </a:t>
            </a:r>
            <a:r>
              <a:rPr lang="pt-BR" sz="3600" b="1" dirty="0"/>
              <a:t>e, H</a:t>
            </a:r>
            <a:r>
              <a:rPr lang="pt-BR" sz="3600" b="1" baseline="-25000" dirty="0"/>
              <a:t>2</a:t>
            </a:r>
            <a:r>
              <a:rPr lang="pt-BR" sz="3600" b="1" dirty="0"/>
              <a:t> [G] --&gt; e, H</a:t>
            </a:r>
            <a:r>
              <a:rPr lang="pt-BR" sz="3600" b="1" baseline="-25000" dirty="0"/>
              <a:t>2</a:t>
            </a:r>
            <a:r>
              <a:rPr lang="pt-BR" sz="3600" b="1" baseline="30000" dirty="0"/>
              <a:t>+</a:t>
            </a:r>
            <a:r>
              <a:rPr lang="pt-BR" sz="3600" b="1" dirty="0"/>
              <a:t> [v], e</a:t>
            </a:r>
            <a:r>
              <a:rPr lang="pt-BR" sz="3600" dirty="0"/>
              <a:t> </a:t>
            </a:r>
            <a:endParaRPr lang="en-US" sz="3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D0C345-B53A-4301-8371-87702685A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50" y="633674"/>
            <a:ext cx="12199750" cy="305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8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Ions Production</vt:lpstr>
      <vt:lpstr>Used relations</vt:lpstr>
      <vt:lpstr>Results for: e, H2 [G] --&gt; e, H2+ [v], 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 Production</dc:title>
  <dc:creator>Ricardo Montoya Soto</dc:creator>
  <cp:lastModifiedBy>Ricardo Montoya Soto</cp:lastModifiedBy>
  <cp:revision>5</cp:revision>
  <dcterms:created xsi:type="dcterms:W3CDTF">2020-01-31T00:30:56Z</dcterms:created>
  <dcterms:modified xsi:type="dcterms:W3CDTF">2020-01-31T01:37:18Z</dcterms:modified>
</cp:coreProperties>
</file>