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7" r:id="rId5"/>
    <p:sldId id="268" r:id="rId6"/>
    <p:sldId id="265" r:id="rId7"/>
    <p:sldId id="266" r:id="rId8"/>
    <p:sldId id="263" r:id="rId9"/>
    <p:sldId id="264" r:id="rId10"/>
    <p:sldId id="261" r:id="rId11"/>
    <p:sldId id="262" r:id="rId12"/>
    <p:sldId id="259" r:id="rId13"/>
    <p:sldId id="260" r:id="rId14"/>
    <p:sldId id="25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AC2CAC-43B5-4BC1-91D1-7834B892B3C2}">
          <p14:sldIdLst>
            <p14:sldId id="256"/>
          </p14:sldIdLst>
        </p14:section>
        <p14:section name="Antenna grounded" id="{1D4FFFB8-18EE-41D9-AFD8-07A6F44AC497}">
          <p14:sldIdLst>
            <p14:sldId id="269"/>
            <p14:sldId id="270"/>
            <p14:sldId id="267"/>
            <p14:sldId id="268"/>
            <p14:sldId id="265"/>
            <p14:sldId id="266"/>
            <p14:sldId id="263"/>
            <p14:sldId id="264"/>
          </p14:sldIdLst>
        </p14:section>
        <p14:section name="Antenna not grounded" id="{21A4F8FC-8FBD-411B-847A-0741893CAAA2}">
          <p14:sldIdLst>
            <p14:sldId id="261"/>
            <p14:sldId id="262"/>
          </p14:sldIdLst>
        </p14:section>
        <p14:section name="Before antenna" id="{63FA71B7-8C3E-41E4-BC3B-A90E99C4CF83}">
          <p14:sldIdLst>
            <p14:sldId id="259"/>
            <p14:sldId id="260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 showGuides="1">
      <p:cViewPr varScale="1">
        <p:scale>
          <a:sx n="80" d="100"/>
          <a:sy n="80" d="100"/>
        </p:scale>
        <p:origin x="71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20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31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79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91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4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07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3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0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2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73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5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AFD7-6437-4026-B219-618570C34E0E}" type="datetimeFigureOut">
              <a:rPr lang="es-MX" smtClean="0"/>
              <a:t>12/02/2023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41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500 kV project </a:t>
            </a:r>
            <a:r>
              <a:rPr lang="en-US" noProof="0" dirty="0" smtClean="0"/>
              <a:t>update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Feb 12, 2023</a:t>
            </a:r>
          </a:p>
          <a:p>
            <a:r>
              <a:rPr lang="en-US" noProof="0" dirty="0" smtClean="0"/>
              <a:t>gabrielp@jlab.org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9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not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547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not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28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0" y="877749"/>
            <a:ext cx="3409950" cy="4188102"/>
          </a:xfrm>
          <a:prstGeom prst="rect">
            <a:avLst/>
          </a:prstGeom>
        </p:spPr>
      </p:pic>
      <p:sp>
        <p:nvSpPr>
          <p:cNvPr id="4" name="Folded Corner 3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cable damage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443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098" y="866351"/>
            <a:ext cx="3009902" cy="3715598"/>
          </a:xfrm>
          <a:prstGeom prst="rect">
            <a:avLst/>
          </a:prstGeom>
        </p:spPr>
      </p:pic>
      <p:sp>
        <p:nvSpPr>
          <p:cNvPr id="4" name="Folded Corner 3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cable damage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628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10344150" y="565785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cable damage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81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Folded Corner 3"/>
          <p:cNvSpPr/>
          <p:nvPr/>
        </p:nvSpPr>
        <p:spPr>
          <a:xfrm>
            <a:off x="10344150" y="565785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cable damage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687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185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-9525"/>
            <a:ext cx="10287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513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350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96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66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Folded Corner 3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461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740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10287000" y="5600700"/>
            <a:ext cx="1790700" cy="1143000"/>
          </a:xfrm>
          <a:prstGeom prst="foldedCorner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 grounded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276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43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500 kV project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Palacios-Serrano</dc:creator>
  <cp:lastModifiedBy>Gabriel Palacios-Serrano</cp:lastModifiedBy>
  <cp:revision>19</cp:revision>
  <dcterms:created xsi:type="dcterms:W3CDTF">2023-02-12T22:08:52Z</dcterms:created>
  <dcterms:modified xsi:type="dcterms:W3CDTF">2023-02-13T00:57:13Z</dcterms:modified>
</cp:coreProperties>
</file>