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5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4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8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7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9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8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0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1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5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8F771-B90E-49A1-986F-B95706B49B9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5BE23-F2C9-4248-B241-B4416F1D5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GTS gun with John’s Shed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9/25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R30 Insulator With No 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1761284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1752600"/>
            <a:ext cx="197340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39995" y="3821668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80 MV/m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267200" y="4267200"/>
            <a:ext cx="6858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72106" y="3352800"/>
            <a:ext cx="11794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100 MV/m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886200" y="3821668"/>
            <a:ext cx="217110" cy="52173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18569"/>
            <a:ext cx="2100262" cy="480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248400" y="3048000"/>
            <a:ext cx="11794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100 MV/m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53200" y="3417332"/>
            <a:ext cx="228600" cy="304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20379" y="3637002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 MV/m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934200" y="4006334"/>
            <a:ext cx="386179" cy="2608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4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R30 with 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844913"/>
            <a:ext cx="1714500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609" y="1851571"/>
            <a:ext cx="2469454" cy="442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019800" y="3653790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13 MV/m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324600" y="4009036"/>
            <a:ext cx="76200" cy="50699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8336" y="4623248"/>
            <a:ext cx="11201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6.8 MV/m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629400" y="4735783"/>
            <a:ext cx="452807" cy="12161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51571"/>
            <a:ext cx="2638188" cy="453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048000" y="3456547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MV/ m</a:t>
            </a:r>
            <a:endParaRPr lang="en-US" dirty="0"/>
          </a:p>
        </p:txBody>
      </p:sp>
      <p:cxnSp>
        <p:nvCxnSpPr>
          <p:cNvPr id="2048" name="Straight Arrow Connector 2047"/>
          <p:cNvCxnSpPr/>
          <p:nvPr/>
        </p:nvCxnSpPr>
        <p:spPr>
          <a:xfrm flipH="1">
            <a:off x="3352800" y="3825879"/>
            <a:ext cx="252852" cy="79736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Box 2048"/>
          <p:cNvSpPr txBox="1"/>
          <p:nvPr/>
        </p:nvSpPr>
        <p:spPr>
          <a:xfrm>
            <a:off x="4163305" y="4611924"/>
            <a:ext cx="9453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 MV/m</a:t>
            </a:r>
            <a:endParaRPr lang="en-US" dirty="0"/>
          </a:p>
        </p:txBody>
      </p:sp>
      <p:cxnSp>
        <p:nvCxnSpPr>
          <p:cNvPr id="2056" name="Straight Arrow Connector 2055"/>
          <p:cNvCxnSpPr/>
          <p:nvPr/>
        </p:nvCxnSpPr>
        <p:spPr>
          <a:xfrm flipH="1">
            <a:off x="3605652" y="4796590"/>
            <a:ext cx="533400" cy="1846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8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Plug Configuration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21" y="1889918"/>
            <a:ext cx="1624096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425" y="1891682"/>
            <a:ext cx="1524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34183" y="2544023"/>
            <a:ext cx="11794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100 MV/m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24310" y="4876800"/>
            <a:ext cx="10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MV/m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28800" y="2960132"/>
            <a:ext cx="191021" cy="685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123895" y="4215414"/>
            <a:ext cx="493625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44087" y="2544023"/>
            <a:ext cx="11794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350 MV/m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429000" y="3068699"/>
            <a:ext cx="152400" cy="7239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86233" y="4876800"/>
            <a:ext cx="10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MV/m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622899" y="3834414"/>
            <a:ext cx="339019" cy="685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289" y="1814373"/>
            <a:ext cx="1752600" cy="419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669349" y="3378308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42 MV/m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010400" y="3910982"/>
            <a:ext cx="152400" cy="838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063" y="1876662"/>
            <a:ext cx="1949286" cy="406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720063" y="3497802"/>
            <a:ext cx="10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 MV/m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953000" y="3910982"/>
            <a:ext cx="152400" cy="4191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49234" y="4480464"/>
            <a:ext cx="11201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6.8 MV/m</a:t>
            </a:r>
            <a:endParaRPr lang="en-US" dirty="0"/>
          </a:p>
        </p:txBody>
      </p:sp>
      <p:cxnSp>
        <p:nvCxnSpPr>
          <p:cNvPr id="3072" name="Straight Arrow Connector 3071"/>
          <p:cNvCxnSpPr/>
          <p:nvPr/>
        </p:nvCxnSpPr>
        <p:spPr>
          <a:xfrm flipH="1" flipV="1">
            <a:off x="5251266" y="4480464"/>
            <a:ext cx="297968" cy="1846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" name="TextBox 3072"/>
          <p:cNvSpPr txBox="1"/>
          <p:nvPr/>
        </p:nvSpPr>
        <p:spPr>
          <a:xfrm>
            <a:off x="7714740" y="4494378"/>
            <a:ext cx="11201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2.1 </a:t>
            </a:r>
            <a:r>
              <a:rPr lang="en-US" dirty="0" smtClean="0"/>
              <a:t>MV/m</a:t>
            </a:r>
            <a:endParaRPr lang="en-US" dirty="0"/>
          </a:p>
        </p:txBody>
      </p:sp>
      <p:cxnSp>
        <p:nvCxnSpPr>
          <p:cNvPr id="3079" name="Straight Arrow Connector 3078"/>
          <p:cNvCxnSpPr/>
          <p:nvPr/>
        </p:nvCxnSpPr>
        <p:spPr>
          <a:xfrm flipH="1">
            <a:off x="7200552" y="4665130"/>
            <a:ext cx="422037" cy="1391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7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Plug Configuration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1958535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5796" y="3930134"/>
            <a:ext cx="10624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 MV/m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91280" y="4419600"/>
            <a:ext cx="304799" cy="54161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324" y="2438400"/>
            <a:ext cx="2226070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83244" y="4150519"/>
            <a:ext cx="11201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7.0 MV/m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4530663"/>
            <a:ext cx="0" cy="50934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39666" y="2444234"/>
            <a:ext cx="12371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10.8 MV/m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800600" y="2590800"/>
            <a:ext cx="76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03359" y="2906866"/>
            <a:ext cx="173441" cy="29353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90079" y="2618543"/>
            <a:ext cx="12371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12.3 MV/m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303298" y="2992314"/>
            <a:ext cx="228600" cy="22296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229746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172200" y="4100304"/>
            <a:ext cx="11201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4.5 MV/m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77000" y="4468234"/>
            <a:ext cx="152400" cy="73794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91435" y="2468278"/>
            <a:ext cx="12371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10.8 MV/m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2837610"/>
            <a:ext cx="304800" cy="15470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428569" y="2363965"/>
            <a:ext cx="12371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12.3 MV/m</a:t>
            </a:r>
            <a:endParaRPr lang="en-US" dirty="0"/>
          </a:p>
        </p:txBody>
      </p:sp>
      <p:cxnSp>
        <p:nvCxnSpPr>
          <p:cNvPr id="1025" name="Straight Arrow Connector 1024"/>
          <p:cNvCxnSpPr/>
          <p:nvPr/>
        </p:nvCxnSpPr>
        <p:spPr>
          <a:xfrm flipH="1">
            <a:off x="8047136" y="2803209"/>
            <a:ext cx="258664" cy="18910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04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4654</TotalTime>
  <Words>68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GTS gun with John’s Shed</vt:lpstr>
      <vt:lpstr>R30 Insulator With No Shed</vt:lpstr>
      <vt:lpstr>R30 with Shed</vt:lpstr>
      <vt:lpstr>Different Plug Configuration</vt:lpstr>
      <vt:lpstr>Different Plug Configuration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GTS gun with John’s Shed</dc:title>
  <dc:creator>Yan Wang</dc:creator>
  <cp:lastModifiedBy>Yan Wang</cp:lastModifiedBy>
  <cp:revision>21</cp:revision>
  <dcterms:created xsi:type="dcterms:W3CDTF">2015-09-15T14:35:42Z</dcterms:created>
  <dcterms:modified xsi:type="dcterms:W3CDTF">2015-09-22T20:02:17Z</dcterms:modified>
</cp:coreProperties>
</file>