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67" r:id="rId4"/>
    <p:sldId id="268" r:id="rId5"/>
    <p:sldId id="269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3B2"/>
    <a:srgbClr val="FF7C09"/>
    <a:srgbClr val="2AA02A"/>
    <a:srgbClr val="D52223"/>
    <a:srgbClr val="7B7B7B"/>
    <a:srgbClr val="C2C337"/>
    <a:srgbClr val="E47CC4"/>
    <a:srgbClr val="8B5449"/>
    <a:srgbClr val="966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0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7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4DB4-BC83-4A1B-A62A-3CE88D7920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EFB7-276A-441A-9199-737514BA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904FD-25D7-7243-B89E-49675AF6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6787"/>
          </a:xfrm>
        </p:spPr>
        <p:txBody>
          <a:bodyPr>
            <a:normAutofit/>
          </a:bodyPr>
          <a:lstStyle/>
          <a:p>
            <a:r>
              <a:rPr lang="en-US" sz="4000" dirty="0"/>
              <a:t>CST model at 200 kV T-electrode on R28 white insulator vs spherical electrode on R30 insulator 6 cm anode-cathode gap and CEBAF anode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E3E1D2B-4628-3F4B-9CC3-28C06FEE7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844"/>
          <a:stretch/>
        </p:blipFill>
        <p:spPr>
          <a:xfrm>
            <a:off x="231011" y="1808359"/>
            <a:ext cx="5039079" cy="4670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B5EFF-B5C3-D241-8DC7-77B9D59F7962}"/>
              </a:ext>
            </a:extLst>
          </p:cNvPr>
          <p:cNvSpPr txBox="1"/>
          <p:nvPr/>
        </p:nvSpPr>
        <p:spPr>
          <a:xfrm>
            <a:off x="2089496" y="5144255"/>
            <a:ext cx="1206581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4.87 MV/m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62BB0-C87E-F148-92FF-085565AE34AF}"/>
              </a:ext>
            </a:extLst>
          </p:cNvPr>
          <p:cNvSpPr txBox="1"/>
          <p:nvPr/>
        </p:nvSpPr>
        <p:spPr>
          <a:xfrm>
            <a:off x="3094243" y="5000200"/>
            <a:ext cx="1051737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7.9MV/m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7CF205-C5D7-094A-9A50-C2FDE7A04710}"/>
              </a:ext>
            </a:extLst>
          </p:cNvPr>
          <p:cNvSpPr txBox="1"/>
          <p:nvPr/>
        </p:nvSpPr>
        <p:spPr>
          <a:xfrm>
            <a:off x="2935890" y="4239342"/>
            <a:ext cx="1051737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6.5MV/m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ED563-F67A-0147-8032-04D5AB84D7AA}"/>
              </a:ext>
            </a:extLst>
          </p:cNvPr>
          <p:cNvSpPr txBox="1"/>
          <p:nvPr/>
        </p:nvSpPr>
        <p:spPr>
          <a:xfrm>
            <a:off x="2690365" y="3843825"/>
            <a:ext cx="1665374" cy="31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29MV/m at cusp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91C8C28F-D3FA-5247-A829-55F700E1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473"/>
          <a:stretch/>
        </p:blipFill>
        <p:spPr>
          <a:xfrm>
            <a:off x="6420466" y="1235328"/>
            <a:ext cx="4630992" cy="5528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9343F-AA83-9C4E-8263-5DAC3ABFE6BF}"/>
              </a:ext>
            </a:extLst>
          </p:cNvPr>
          <p:cNvSpPr txBox="1"/>
          <p:nvPr/>
        </p:nvSpPr>
        <p:spPr>
          <a:xfrm>
            <a:off x="8243768" y="5368264"/>
            <a:ext cx="1046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4.6 MV/m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7A378-0D85-F441-8607-0BCDC436647B}"/>
              </a:ext>
            </a:extLst>
          </p:cNvPr>
          <p:cNvSpPr txBox="1"/>
          <p:nvPr/>
        </p:nvSpPr>
        <p:spPr>
          <a:xfrm>
            <a:off x="9146841" y="4913004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7.2MV/m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388A8-05DB-0F4B-A6F7-9388CF094738}"/>
              </a:ext>
            </a:extLst>
          </p:cNvPr>
          <p:cNvSpPr txBox="1"/>
          <p:nvPr/>
        </p:nvSpPr>
        <p:spPr>
          <a:xfrm>
            <a:off x="9135971" y="4112817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6.3MV/m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DD0525-C317-6247-A4CA-A80BA0B34F82}"/>
              </a:ext>
            </a:extLst>
          </p:cNvPr>
          <p:cNvSpPr txBox="1"/>
          <p:nvPr/>
        </p:nvSpPr>
        <p:spPr>
          <a:xfrm>
            <a:off x="8969103" y="3304347"/>
            <a:ext cx="10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5.5MV/m</a:t>
            </a:r>
          </a:p>
        </p:txBody>
      </p:sp>
    </p:spTree>
    <p:extLst>
      <p:ext uri="{BB962C8B-B14F-4D97-AF65-F5344CB8AC3E}">
        <p14:creationId xmlns:p14="http://schemas.microsoft.com/office/powerpoint/2010/main" val="254840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860" y="1572462"/>
            <a:ext cx="1778926" cy="464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10" y="1717583"/>
            <a:ext cx="1647187" cy="4451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021" y="1690688"/>
            <a:ext cx="1567957" cy="4461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02" y="1714484"/>
            <a:ext cx="1638341" cy="4413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367" y="1688079"/>
            <a:ext cx="1537800" cy="4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30</a:t>
            </a:r>
            <a:r>
              <a:rPr lang="es-MX" dirty="0" smtClean="0"/>
              <a:t>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347" y="1825625"/>
            <a:ext cx="488330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652" y="81734"/>
            <a:ext cx="3573163" cy="379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803864" y="3418242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5.4 MV/m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9081248" y="3545989"/>
            <a:ext cx="722616" cy="17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753182" y="2597546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5.8 MV/m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9165515" y="2725293"/>
            <a:ext cx="587667" cy="6245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4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45</a:t>
            </a:r>
            <a:r>
              <a:rPr lang="es-MX" dirty="0" smtClean="0"/>
              <a:t>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205" y="1825625"/>
            <a:ext cx="489159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95" y="69850"/>
            <a:ext cx="3596851" cy="3836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803864" y="3418242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4.4 MV/m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9081248" y="3545989"/>
            <a:ext cx="722616" cy="17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753182" y="2597546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6.7 MV/m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9165515" y="2725293"/>
            <a:ext cx="587667" cy="6245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8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60</a:t>
            </a:r>
            <a:r>
              <a:rPr lang="es-MX" dirty="0" smtClean="0"/>
              <a:t>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9670" y="1825625"/>
            <a:ext cx="491266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30" y="53031"/>
            <a:ext cx="3572719" cy="3814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9803864" y="3418242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3.8 MV/m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9081248" y="3545989"/>
            <a:ext cx="722616" cy="17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753182" y="2597546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7.2 MV/m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9165515" y="2725293"/>
            <a:ext cx="587667" cy="6245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6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861" y="1825625"/>
            <a:ext cx="5220278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30" y="97475"/>
            <a:ext cx="3550220" cy="386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 angle 75</a:t>
            </a:r>
            <a:r>
              <a:rPr lang="es-MX" dirty="0" smtClean="0"/>
              <a:t>°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89849" y="3482116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2.4 </a:t>
            </a:r>
            <a:r>
              <a:rPr lang="en-US" dirty="0" smtClean="0"/>
              <a:t>MV/m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267233" y="3600898"/>
            <a:ext cx="722616" cy="17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989850" y="2669568"/>
            <a:ext cx="1142103" cy="255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7.8 MV/m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9370630" y="2797315"/>
            <a:ext cx="619220" cy="557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26530</TotalTime>
  <Words>69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CST model at 200 kV T-electrode on R28 white insulator vs spherical electrode on R30 insulator 6 cm anode-cathode gap and CEBAF anode</vt:lpstr>
      <vt:lpstr>Junction angle</vt:lpstr>
      <vt:lpstr>Junction angle 30°</vt:lpstr>
      <vt:lpstr>Junction angle 45°</vt:lpstr>
      <vt:lpstr>Junction angle 60°</vt:lpstr>
      <vt:lpstr>Junction angle 75°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Palacios-Serrano</dc:creator>
  <cp:lastModifiedBy>Gabriel Palacios-Serrano</cp:lastModifiedBy>
  <cp:revision>39</cp:revision>
  <dcterms:created xsi:type="dcterms:W3CDTF">2024-01-08T20:44:59Z</dcterms:created>
  <dcterms:modified xsi:type="dcterms:W3CDTF">2024-02-28T21:24:32Z</dcterms:modified>
</cp:coreProperties>
</file>