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6423" autoAdjust="0"/>
  </p:normalViewPr>
  <p:slideViewPr>
    <p:cSldViewPr snapToGrid="0" snapToObjects="1">
      <p:cViewPr varScale="1">
        <p:scale>
          <a:sx n="107" d="100"/>
          <a:sy n="107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F4084-43E7-B243-90E2-2372ACC90AC4}" type="datetimeFigureOut">
              <a:rPr lang="en-US" smtClean="0"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4D0C-1241-9D43-8E69-51485A89E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00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F4084-43E7-B243-90E2-2372ACC90AC4}" type="datetimeFigureOut">
              <a:rPr lang="en-US" smtClean="0"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4D0C-1241-9D43-8E69-51485A89E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27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F4084-43E7-B243-90E2-2372ACC90AC4}" type="datetimeFigureOut">
              <a:rPr lang="en-US" smtClean="0"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4D0C-1241-9D43-8E69-51485A89E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47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F4084-43E7-B243-90E2-2372ACC90AC4}" type="datetimeFigureOut">
              <a:rPr lang="en-US" smtClean="0"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4D0C-1241-9D43-8E69-51485A89E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3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F4084-43E7-B243-90E2-2372ACC90AC4}" type="datetimeFigureOut">
              <a:rPr lang="en-US" smtClean="0"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4D0C-1241-9D43-8E69-51485A89E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807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F4084-43E7-B243-90E2-2372ACC90AC4}" type="datetimeFigureOut">
              <a:rPr lang="en-US" smtClean="0"/>
              <a:t>12/9/15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4D0C-1241-9D43-8E69-51485A89E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78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F4084-43E7-B243-90E2-2372ACC90AC4}" type="datetimeFigureOut">
              <a:rPr lang="en-US" smtClean="0"/>
              <a:t>12/9/15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4D0C-1241-9D43-8E69-51485A89E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0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F4084-43E7-B243-90E2-2372ACC90AC4}" type="datetimeFigureOut">
              <a:rPr lang="en-US" smtClean="0"/>
              <a:t>12/9/15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4D0C-1241-9D43-8E69-51485A89E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83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F4084-43E7-B243-90E2-2372ACC90AC4}" type="datetimeFigureOut">
              <a:rPr lang="en-US" smtClean="0"/>
              <a:t>12/9/15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4D0C-1241-9D43-8E69-51485A89E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273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F4084-43E7-B243-90E2-2372ACC90AC4}" type="datetimeFigureOut">
              <a:rPr lang="en-US" smtClean="0"/>
              <a:t>12/9/15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4D0C-1241-9D43-8E69-51485A89E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41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F4084-43E7-B243-90E2-2372ACC90AC4}" type="datetimeFigureOut">
              <a:rPr lang="en-US" smtClean="0"/>
              <a:t>12/9/15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4D0C-1241-9D43-8E69-51485A89E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70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F4084-43E7-B243-90E2-2372ACC90AC4}" type="datetimeFigureOut">
              <a:rPr lang="en-US" smtClean="0"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04D0C-1241-9D43-8E69-51485A89E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74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opsweb.acc.jlab.org/TJ3/12GeV_CEBAF/Fall2015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2259" y="1706762"/>
            <a:ext cx="861728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6 shifts tentatively starting Friday, Dec. 18 DAY</a:t>
            </a:r>
          </a:p>
          <a:p>
            <a:endParaRPr lang="en-US" sz="2400" dirty="0" smtClean="0">
              <a:latin typeface="Comic Sans MS"/>
              <a:cs typeface="Comic Sans MS"/>
            </a:endParaRPr>
          </a:p>
          <a:p>
            <a:r>
              <a:rPr lang="en-US" sz="2400" dirty="0" smtClean="0">
                <a:latin typeface="Comic Sans MS"/>
                <a:cs typeface="Comic Sans MS"/>
              </a:rPr>
              <a:t>Commission Moller/Compton for 11 </a:t>
            </a:r>
            <a:r>
              <a:rPr lang="en-US" sz="2400" dirty="0" err="1">
                <a:latin typeface="Comic Sans MS"/>
                <a:cs typeface="Comic Sans MS"/>
              </a:rPr>
              <a:t>GeV</a:t>
            </a:r>
            <a:r>
              <a:rPr lang="en-US" sz="2400" dirty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Spring program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latin typeface="Comic Sans MS"/>
                <a:cs typeface="Comic Sans MS"/>
              </a:rPr>
              <a:t>Beam setup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latin typeface="Comic Sans MS"/>
                <a:cs typeface="Comic Sans MS"/>
              </a:rPr>
              <a:t>Polarimeter checkout</a:t>
            </a:r>
          </a:p>
          <a:p>
            <a:endParaRPr lang="en-US" sz="2400" dirty="0">
              <a:latin typeface="Comic Sans MS"/>
              <a:cs typeface="Comic Sans MS"/>
            </a:endParaRPr>
          </a:p>
          <a:p>
            <a:r>
              <a:rPr lang="en-US" sz="2400" dirty="0" smtClean="0">
                <a:latin typeface="Comic Sans MS"/>
                <a:cs typeface="Comic Sans MS"/>
              </a:rPr>
              <a:t>3</a:t>
            </a:r>
            <a:r>
              <a:rPr lang="en-US" sz="2400" dirty="0">
                <a:latin typeface="Comic Sans MS"/>
                <a:cs typeface="Comic Sans MS"/>
              </a:rPr>
              <a:t>-point spin </a:t>
            </a:r>
            <a:r>
              <a:rPr lang="en-US" sz="2400" dirty="0" smtClean="0">
                <a:latin typeface="Comic Sans MS"/>
                <a:cs typeface="Comic Sans MS"/>
              </a:rPr>
              <a:t>dance </a:t>
            </a:r>
            <a:r>
              <a:rPr lang="en-US" sz="2400" dirty="0">
                <a:latin typeface="Comic Sans MS"/>
                <a:cs typeface="Comic Sans MS"/>
              </a:rPr>
              <a:t>at 11 </a:t>
            </a:r>
            <a:r>
              <a:rPr lang="en-US" sz="2400" dirty="0" err="1" smtClean="0">
                <a:latin typeface="Comic Sans MS"/>
                <a:cs typeface="Comic Sans MS"/>
              </a:rPr>
              <a:t>GeV</a:t>
            </a:r>
            <a:endParaRPr lang="en-US" sz="2400" dirty="0" smtClean="0">
              <a:latin typeface="Comic Sans MS"/>
              <a:cs typeface="Comic Sans MS"/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latin typeface="Comic Sans MS"/>
                <a:cs typeface="Comic Sans MS"/>
              </a:rPr>
              <a:t>Measure spin precession w/ synchrotron radiation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latin typeface="Comic Sans MS"/>
                <a:cs typeface="Comic Sans MS"/>
              </a:rPr>
              <a:t>Test for depolarization w/ synchrotron radiation</a:t>
            </a:r>
          </a:p>
          <a:p>
            <a:endParaRPr lang="en-US" sz="2400" dirty="0">
              <a:latin typeface="Comic Sans MS"/>
              <a:cs typeface="Comic Sans MS"/>
            </a:endParaRPr>
          </a:p>
          <a:p>
            <a:r>
              <a:rPr lang="en-US" sz="2400" dirty="0" smtClean="0">
                <a:latin typeface="Comic Sans MS"/>
                <a:cs typeface="Comic Sans MS"/>
              </a:rPr>
              <a:t>3-point spin dance at 2.2 </a:t>
            </a:r>
            <a:r>
              <a:rPr lang="en-US" sz="2400" dirty="0" err="1" smtClean="0">
                <a:latin typeface="Comic Sans MS"/>
                <a:cs typeface="Comic Sans MS"/>
              </a:rPr>
              <a:t>GeV</a:t>
            </a:r>
            <a:endParaRPr lang="en-US" sz="2400" dirty="0" smtClean="0">
              <a:latin typeface="Comic Sans MS"/>
              <a:cs typeface="Comic Sans MS"/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latin typeface="Comic Sans MS"/>
                <a:cs typeface="Comic Sans MS"/>
              </a:rPr>
              <a:t>Test Moller/Compton AP against itself and Mott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latin typeface="Comic Sans MS"/>
                <a:cs typeface="Comic Sans MS"/>
              </a:rPr>
              <a:t>Measure depolarization w/ Moller/Compton/Mott</a:t>
            </a:r>
          </a:p>
        </p:txBody>
      </p:sp>
      <p:sp>
        <p:nvSpPr>
          <p:cNvPr id="5" name="Rectangle 4"/>
          <p:cNvSpPr/>
          <p:nvPr/>
        </p:nvSpPr>
        <p:spPr>
          <a:xfrm>
            <a:off x="250076" y="306633"/>
            <a:ext cx="846232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atin typeface="Comic Sans MS"/>
                <a:cs typeface="Comic Sans MS"/>
              </a:rPr>
              <a:t>11.72 – 11.73 : Moller/Compton 11 </a:t>
            </a:r>
            <a:r>
              <a:rPr lang="en-US" sz="2400" b="1" dirty="0" err="1" smtClean="0">
                <a:latin typeface="Comic Sans MS"/>
                <a:cs typeface="Comic Sans MS"/>
              </a:rPr>
              <a:t>GeV</a:t>
            </a:r>
            <a:r>
              <a:rPr lang="en-US" sz="2400" b="1" dirty="0" smtClean="0">
                <a:latin typeface="Comic Sans MS"/>
                <a:cs typeface="Comic Sans MS"/>
              </a:rPr>
              <a:t> Commissioning</a:t>
            </a:r>
          </a:p>
          <a:p>
            <a:pPr algn="ctr"/>
            <a:r>
              <a:rPr lang="en-US" sz="2400" b="1" dirty="0" smtClean="0">
                <a:hlinkClick r:id="rId2"/>
              </a:rPr>
              <a:t>http://opsweb.acc.jlab.org/TJ3/12GeV_CEBAF/Fall2015.html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218024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</TotalTime>
  <Words>94</Words>
  <Application>Microsoft Macintosh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JLAB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Grames</dc:creator>
  <cp:lastModifiedBy>Joe Grames</cp:lastModifiedBy>
  <cp:revision>5</cp:revision>
  <dcterms:created xsi:type="dcterms:W3CDTF">2015-12-09T20:53:09Z</dcterms:created>
  <dcterms:modified xsi:type="dcterms:W3CDTF">2015-12-10T13:39:06Z</dcterms:modified>
</cp:coreProperties>
</file>