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jini\Downloads\new%20laser%20callibration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jini\Downloads\new%20laser%20callibration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jini\Downloads\new%20laser%20callibration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sng" baseline="0" dirty="0"/>
              <a:t> </a:t>
            </a:r>
            <a:r>
              <a:rPr lang="en-US" sz="1600" b="1" u="sng" dirty="0"/>
              <a:t>225 kV , 50 kHz , 75ps</a:t>
            </a:r>
            <a:r>
              <a:rPr lang="en-US" sz="1600" b="1" u="sng" baseline="0" dirty="0"/>
              <a:t> (FWHM</a:t>
            </a:r>
            <a:r>
              <a:rPr lang="en-US" sz="1600" b="1" u="sng" baseline="0" dirty="0" smtClean="0"/>
              <a:t>), 1.54 mm </a:t>
            </a:r>
            <a:r>
              <a:rPr lang="en-US" sz="1600" b="1" u="sng" baseline="0" dirty="0" err="1" smtClean="0"/>
              <a:t>rms</a:t>
            </a:r>
            <a:endParaRPr lang="en-US" sz="1600" b="1" u="sng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3"/>
          <c:order val="0"/>
          <c:tx>
            <c:v>0A</c:v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summary!$M$5:$M$29</c:f>
              <c:numCache>
                <c:formatCode>General</c:formatCode>
                <c:ptCount val="25"/>
                <c:pt idx="0">
                  <c:v>1.6999999999999998E-2</c:v>
                </c:pt>
                <c:pt idx="1">
                  <c:v>6.2185273159144898E-2</c:v>
                </c:pt>
                <c:pt idx="2">
                  <c:v>0.13002375296912114</c:v>
                </c:pt>
                <c:pt idx="3">
                  <c:v>0.22451306413301664</c:v>
                </c:pt>
                <c:pt idx="4">
                  <c:v>0.32828978622327787</c:v>
                </c:pt>
                <c:pt idx="5">
                  <c:v>0.44418052256532076</c:v>
                </c:pt>
                <c:pt idx="6">
                  <c:v>0.58954869358669826</c:v>
                </c:pt>
                <c:pt idx="7">
                  <c:v>0.73087885985748224</c:v>
                </c:pt>
                <c:pt idx="8">
                  <c:v>0.8681710213776721</c:v>
                </c:pt>
                <c:pt idx="9">
                  <c:v>1.0418052256532069</c:v>
                </c:pt>
                <c:pt idx="10">
                  <c:v>1.518289786223278</c:v>
                </c:pt>
                <c:pt idx="11">
                  <c:v>1.9422802850356296</c:v>
                </c:pt>
                <c:pt idx="12">
                  <c:v>2.2410926365795731</c:v>
                </c:pt>
                <c:pt idx="13">
                  <c:v>2.4954869358669836</c:v>
                </c:pt>
                <c:pt idx="14">
                  <c:v>2.6933491686460811</c:v>
                </c:pt>
                <c:pt idx="15">
                  <c:v>2.8387173396674585</c:v>
                </c:pt>
                <c:pt idx="16">
                  <c:v>2.9800475059382427</c:v>
                </c:pt>
                <c:pt idx="17">
                  <c:v>3.1052256532066509</c:v>
                </c:pt>
                <c:pt idx="18">
                  <c:v>3.8805225653206654</c:v>
                </c:pt>
                <c:pt idx="19">
                  <c:v>4.5629453681710217</c:v>
                </c:pt>
                <c:pt idx="20">
                  <c:v>5.4916864608076015</c:v>
                </c:pt>
                <c:pt idx="21">
                  <c:v>6.6223277909738725</c:v>
                </c:pt>
                <c:pt idx="22">
                  <c:v>7.9548693586698338</c:v>
                </c:pt>
                <c:pt idx="23">
                  <c:v>9.7719714964370539</c:v>
                </c:pt>
                <c:pt idx="24">
                  <c:v>12.114014251781471</c:v>
                </c:pt>
              </c:numCache>
            </c:numRef>
          </c:xVal>
          <c:yVal>
            <c:numRef>
              <c:f>summary!$I$5:$I$29</c:f>
              <c:numCache>
                <c:formatCode>0.0</c:formatCode>
                <c:ptCount val="25"/>
                <c:pt idx="0">
                  <c:v>17</c:v>
                </c:pt>
                <c:pt idx="1">
                  <c:v>59.4</c:v>
                </c:pt>
                <c:pt idx="2">
                  <c:v>110.39999999999999</c:v>
                </c:pt>
                <c:pt idx="3">
                  <c:v>146.80000000000001</c:v>
                </c:pt>
                <c:pt idx="4">
                  <c:v>170</c:v>
                </c:pt>
                <c:pt idx="5">
                  <c:v>186.40000000000003</c:v>
                </c:pt>
                <c:pt idx="6">
                  <c:v>204.00000000000003</c:v>
                </c:pt>
                <c:pt idx="7">
                  <c:v>213.99999999999997</c:v>
                </c:pt>
                <c:pt idx="8">
                  <c:v>228</c:v>
                </c:pt>
                <c:pt idx="9">
                  <c:v>240</c:v>
                </c:pt>
                <c:pt idx="10">
                  <c:v>280</c:v>
                </c:pt>
                <c:pt idx="11">
                  <c:v>304</c:v>
                </c:pt>
                <c:pt idx="12">
                  <c:v>320</c:v>
                </c:pt>
                <c:pt idx="13">
                  <c:v>336</c:v>
                </c:pt>
                <c:pt idx="14">
                  <c:v>354</c:v>
                </c:pt>
                <c:pt idx="15">
                  <c:v>368</c:v>
                </c:pt>
                <c:pt idx="16">
                  <c:v>383.99999999999994</c:v>
                </c:pt>
                <c:pt idx="17">
                  <c:v>396</c:v>
                </c:pt>
                <c:pt idx="18">
                  <c:v>508</c:v>
                </c:pt>
                <c:pt idx="19">
                  <c:v>570</c:v>
                </c:pt>
                <c:pt idx="20">
                  <c:v>589.99999999999989</c:v>
                </c:pt>
                <c:pt idx="21">
                  <c:v>570</c:v>
                </c:pt>
                <c:pt idx="22">
                  <c:v>711.99999999999989</c:v>
                </c:pt>
                <c:pt idx="23">
                  <c:v>739.99999999999989</c:v>
                </c:pt>
                <c:pt idx="24">
                  <c:v>766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D71-42E7-9649-E77110523DA8}"/>
            </c:ext>
          </c:extLst>
        </c:ser>
        <c:ser>
          <c:idx val="4"/>
          <c:order val="1"/>
          <c:tx>
            <c:v>100 A</c:v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summary!$Z$6:$Z$30</c:f>
              <c:numCache>
                <c:formatCode>General</c:formatCode>
                <c:ptCount val="25"/>
                <c:pt idx="0">
                  <c:v>1.6599999999999997E-2</c:v>
                </c:pt>
                <c:pt idx="1">
                  <c:v>5.9285714285714289E-2</c:v>
                </c:pt>
                <c:pt idx="2">
                  <c:v>0.12647619047619049</c:v>
                </c:pt>
                <c:pt idx="3">
                  <c:v>0.21896190476190475</c:v>
                </c:pt>
                <c:pt idx="4">
                  <c:v>0.3225142857142857</c:v>
                </c:pt>
                <c:pt idx="5">
                  <c:v>0.43871428571428572</c:v>
                </c:pt>
                <c:pt idx="6">
                  <c:v>0.56123809523809531</c:v>
                </c:pt>
                <c:pt idx="7">
                  <c:v>0.68376190476190457</c:v>
                </c:pt>
                <c:pt idx="8">
                  <c:v>0.84185714285714286</c:v>
                </c:pt>
                <c:pt idx="9">
                  <c:v>1.0276190476190477</c:v>
                </c:pt>
                <c:pt idx="10">
                  <c:v>1.466333333333333</c:v>
                </c:pt>
                <c:pt idx="11">
                  <c:v>1.8813333333333335</c:v>
                </c:pt>
                <c:pt idx="12">
                  <c:v>2.2133333333333329</c:v>
                </c:pt>
                <c:pt idx="13">
                  <c:v>2.4662857142857142</c:v>
                </c:pt>
                <c:pt idx="14">
                  <c:v>2.6204285714285716</c:v>
                </c:pt>
                <c:pt idx="15">
                  <c:v>2.7706190476190473</c:v>
                </c:pt>
                <c:pt idx="16">
                  <c:v>2.9129047619047617</c:v>
                </c:pt>
                <c:pt idx="17">
                  <c:v>3.019619047619047</c:v>
                </c:pt>
                <c:pt idx="18">
                  <c:v>3.7942857142857145</c:v>
                </c:pt>
                <c:pt idx="19">
                  <c:v>4.4661904761904756</c:v>
                </c:pt>
                <c:pt idx="20">
                  <c:v>5.4542857142857128</c:v>
                </c:pt>
                <c:pt idx="21">
                  <c:v>6.5609523809523811</c:v>
                </c:pt>
                <c:pt idx="22">
                  <c:v>7.944285714285714</c:v>
                </c:pt>
                <c:pt idx="23">
                  <c:v>10.118095238095238</c:v>
                </c:pt>
                <c:pt idx="24">
                  <c:v>12.647619047619047</c:v>
                </c:pt>
              </c:numCache>
            </c:numRef>
          </c:xVal>
          <c:yVal>
            <c:numRef>
              <c:f>summary!$V$6:$V$30</c:f>
              <c:numCache>
                <c:formatCode>0.0</c:formatCode>
                <c:ptCount val="25"/>
                <c:pt idx="0">
                  <c:v>16.599999999999998</c:v>
                </c:pt>
                <c:pt idx="1">
                  <c:v>61.859999999999992</c:v>
                </c:pt>
                <c:pt idx="2">
                  <c:v>125.60000000000001</c:v>
                </c:pt>
                <c:pt idx="3">
                  <c:v>176</c:v>
                </c:pt>
                <c:pt idx="4">
                  <c:v>207.20000000000002</c:v>
                </c:pt>
                <c:pt idx="5">
                  <c:v>224</c:v>
                </c:pt>
                <c:pt idx="6">
                  <c:v>240</c:v>
                </c:pt>
                <c:pt idx="7">
                  <c:v>250.00000000000003</c:v>
                </c:pt>
                <c:pt idx="8">
                  <c:v>249.8</c:v>
                </c:pt>
                <c:pt idx="9">
                  <c:v>264</c:v>
                </c:pt>
                <c:pt idx="10">
                  <c:v>291.60000000000002</c:v>
                </c:pt>
                <c:pt idx="11">
                  <c:v>313.99999999999994</c:v>
                </c:pt>
                <c:pt idx="12">
                  <c:v>336</c:v>
                </c:pt>
                <c:pt idx="13">
                  <c:v>353.20000000000005</c:v>
                </c:pt>
                <c:pt idx="14">
                  <c:v>369.99999999999994</c:v>
                </c:pt>
                <c:pt idx="15">
                  <c:v>385.2</c:v>
                </c:pt>
                <c:pt idx="16">
                  <c:v>402</c:v>
                </c:pt>
                <c:pt idx="17">
                  <c:v>408.59999999999997</c:v>
                </c:pt>
                <c:pt idx="18">
                  <c:v>554</c:v>
                </c:pt>
                <c:pt idx="19">
                  <c:v>588</c:v>
                </c:pt>
                <c:pt idx="20">
                  <c:v>578.00000000000011</c:v>
                </c:pt>
                <c:pt idx="21">
                  <c:v>598</c:v>
                </c:pt>
                <c:pt idx="22">
                  <c:v>664</c:v>
                </c:pt>
                <c:pt idx="23">
                  <c:v>702</c:v>
                </c:pt>
                <c:pt idx="24">
                  <c:v>722.00000000000011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D71-42E7-9649-E77110523DA8}"/>
            </c:ext>
          </c:extLst>
        </c:ser>
        <c:ser>
          <c:idx val="5"/>
          <c:order val="2"/>
          <c:tx>
            <c:v>200 A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summary!$AN$5:$AN$29</c:f>
              <c:numCache>
                <c:formatCode>General</c:formatCode>
                <c:ptCount val="25"/>
                <c:pt idx="0">
                  <c:v>2.18E-2</c:v>
                </c:pt>
                <c:pt idx="1">
                  <c:v>7.7895781637717126E-2</c:v>
                </c:pt>
                <c:pt idx="2">
                  <c:v>0.16715136476426798</c:v>
                </c:pt>
                <c:pt idx="3">
                  <c:v>0.28291315136476436</c:v>
                </c:pt>
                <c:pt idx="4">
                  <c:v>0.41490322580645173</c:v>
                </c:pt>
                <c:pt idx="5">
                  <c:v>0.56799007444168736</c:v>
                </c:pt>
                <c:pt idx="6">
                  <c:v>0.73027295285359806</c:v>
                </c:pt>
                <c:pt idx="7">
                  <c:v>0.90337468982630276</c:v>
                </c:pt>
                <c:pt idx="8">
                  <c:v>1.0927047146401985</c:v>
                </c:pt>
                <c:pt idx="9">
                  <c:v>1.2982630272952853</c:v>
                </c:pt>
                <c:pt idx="10">
                  <c:v>2.3801488833746904</c:v>
                </c:pt>
                <c:pt idx="11">
                  <c:v>2.4883374689826305</c:v>
                </c:pt>
                <c:pt idx="12">
                  <c:v>2.9210918114143922</c:v>
                </c:pt>
                <c:pt idx="13">
                  <c:v>3.2456575682382138</c:v>
                </c:pt>
                <c:pt idx="14">
                  <c:v>3.4836724565756834</c:v>
                </c:pt>
                <c:pt idx="15">
                  <c:v>3.6946401985111663</c:v>
                </c:pt>
                <c:pt idx="16">
                  <c:v>3.8677419354838709</c:v>
                </c:pt>
                <c:pt idx="17">
                  <c:v>4.0192059553349884</c:v>
                </c:pt>
                <c:pt idx="18">
                  <c:v>5.0415880893300251</c:v>
                </c:pt>
                <c:pt idx="19">
                  <c:v>5.8962779156327541</c:v>
                </c:pt>
                <c:pt idx="20">
                  <c:v>7.1404466501240691</c:v>
                </c:pt>
                <c:pt idx="21">
                  <c:v>8.600992555831267</c:v>
                </c:pt>
                <c:pt idx="22">
                  <c:v>10.277915632754345</c:v>
                </c:pt>
                <c:pt idx="23">
                  <c:v>12.1712158808933</c:v>
                </c:pt>
                <c:pt idx="24">
                  <c:v>14.33498759305211</c:v>
                </c:pt>
              </c:numCache>
            </c:numRef>
          </c:xVal>
          <c:yVal>
            <c:numRef>
              <c:f>summary!$AJ$5:$AJ$29</c:f>
              <c:numCache>
                <c:formatCode>0.0</c:formatCode>
                <c:ptCount val="25"/>
                <c:pt idx="0">
                  <c:v>21.799999999999997</c:v>
                </c:pt>
                <c:pt idx="1">
                  <c:v>78</c:v>
                </c:pt>
                <c:pt idx="2">
                  <c:v>160</c:v>
                </c:pt>
                <c:pt idx="3">
                  <c:v>220</c:v>
                </c:pt>
                <c:pt idx="4">
                  <c:v>252</c:v>
                </c:pt>
                <c:pt idx="5">
                  <c:v>270</c:v>
                </c:pt>
                <c:pt idx="6">
                  <c:v>280</c:v>
                </c:pt>
                <c:pt idx="7">
                  <c:v>288</c:v>
                </c:pt>
                <c:pt idx="8">
                  <c:v>292</c:v>
                </c:pt>
                <c:pt idx="9">
                  <c:v>296</c:v>
                </c:pt>
                <c:pt idx="10">
                  <c:v>316.00000000000006</c:v>
                </c:pt>
                <c:pt idx="11">
                  <c:v>334</c:v>
                </c:pt>
                <c:pt idx="12">
                  <c:v>350</c:v>
                </c:pt>
                <c:pt idx="13">
                  <c:v>366.00000000000006</c:v>
                </c:pt>
                <c:pt idx="14">
                  <c:v>378</c:v>
                </c:pt>
                <c:pt idx="15">
                  <c:v>392</c:v>
                </c:pt>
                <c:pt idx="16">
                  <c:v>400</c:v>
                </c:pt>
                <c:pt idx="17">
                  <c:v>412</c:v>
                </c:pt>
                <c:pt idx="18">
                  <c:v>530</c:v>
                </c:pt>
                <c:pt idx="19">
                  <c:v>580</c:v>
                </c:pt>
                <c:pt idx="20">
                  <c:v>596</c:v>
                </c:pt>
                <c:pt idx="21">
                  <c:v>604</c:v>
                </c:pt>
                <c:pt idx="22">
                  <c:v>654</c:v>
                </c:pt>
                <c:pt idx="23">
                  <c:v>660.00000000000011</c:v>
                </c:pt>
                <c:pt idx="24">
                  <c:v>720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D71-42E7-9649-E77110523DA8}"/>
            </c:ext>
          </c:extLst>
        </c:ser>
        <c:ser>
          <c:idx val="6"/>
          <c:order val="3"/>
          <c:tx>
            <c:v>0 A GPT</c:v>
          </c:tx>
          <c:spPr>
            <a:ln>
              <a:solidFill>
                <a:srgbClr val="00B0F0"/>
              </a:solidFill>
            </a:ln>
          </c:spPr>
          <c:xVal>
            <c:numRef>
              <c:f>summary!$L$37:$L$60</c:f>
              <c:numCache>
                <c:formatCode>General</c:formatCode>
                <c:ptCount val="24"/>
                <c:pt idx="0">
                  <c:v>2.1782200000000002E-2</c:v>
                </c:pt>
                <c:pt idx="1">
                  <c:v>7.7831999999999998E-2</c:v>
                </c:pt>
                <c:pt idx="2">
                  <c:v>0.167015</c:v>
                </c:pt>
                <c:pt idx="3">
                  <c:v>0.28268200000000004</c:v>
                </c:pt>
                <c:pt idx="4">
                  <c:v>0.41456399999999999</c:v>
                </c:pt>
                <c:pt idx="5">
                  <c:v>0.56752499999999995</c:v>
                </c:pt>
                <c:pt idx="6">
                  <c:v>0.72967499999999996</c:v>
                </c:pt>
                <c:pt idx="7">
                  <c:v>0.90263499999999997</c:v>
                </c:pt>
                <c:pt idx="8">
                  <c:v>1.0918099999999999</c:v>
                </c:pt>
                <c:pt idx="9">
                  <c:v>1.2972000000000001</c:v>
                </c:pt>
                <c:pt idx="10">
                  <c:v>2.3782000000000001</c:v>
                </c:pt>
                <c:pt idx="11">
                  <c:v>2.4863</c:v>
                </c:pt>
                <c:pt idx="12">
                  <c:v>2.9186999999999999</c:v>
                </c:pt>
                <c:pt idx="13">
                  <c:v>3.2429999999999999</c:v>
                </c:pt>
                <c:pt idx="14">
                  <c:v>3.48082</c:v>
                </c:pt>
                <c:pt idx="15">
                  <c:v>3.6916199999999999</c:v>
                </c:pt>
                <c:pt idx="16">
                  <c:v>3.8645800000000001</c:v>
                </c:pt>
                <c:pt idx="17">
                  <c:v>4.0159200000000004</c:v>
                </c:pt>
                <c:pt idx="18">
                  <c:v>5.0374600000000003</c:v>
                </c:pt>
                <c:pt idx="19">
                  <c:v>5.8914499999999999</c:v>
                </c:pt>
                <c:pt idx="20">
                  <c:v>7.1345999999999998</c:v>
                </c:pt>
                <c:pt idx="21">
                  <c:v>8.5939499999999995</c:v>
                </c:pt>
                <c:pt idx="22">
                  <c:v>12.161300000000001</c:v>
                </c:pt>
                <c:pt idx="23">
                  <c:v>14.3233</c:v>
                </c:pt>
              </c:numCache>
            </c:numRef>
          </c:xVal>
          <c:yVal>
            <c:numRef>
              <c:f>summary!$P$37:$P$60</c:f>
              <c:numCache>
                <c:formatCode>0.0</c:formatCode>
                <c:ptCount val="24"/>
                <c:pt idx="0">
                  <c:v>21.782200000000003</c:v>
                </c:pt>
                <c:pt idx="1">
                  <c:v>77.831999999999994</c:v>
                </c:pt>
                <c:pt idx="2">
                  <c:v>167.01499999999999</c:v>
                </c:pt>
                <c:pt idx="3">
                  <c:v>282.68200000000002</c:v>
                </c:pt>
                <c:pt idx="4">
                  <c:v>414.56400000000002</c:v>
                </c:pt>
                <c:pt idx="5">
                  <c:v>549.08000000000004</c:v>
                </c:pt>
                <c:pt idx="6">
                  <c:v>652</c:v>
                </c:pt>
                <c:pt idx="7">
                  <c:v>726</c:v>
                </c:pt>
                <c:pt idx="8">
                  <c:v>826</c:v>
                </c:pt>
                <c:pt idx="9">
                  <c:v>891.5</c:v>
                </c:pt>
                <c:pt idx="10">
                  <c:v>964</c:v>
                </c:pt>
                <c:pt idx="11">
                  <c:v>960</c:v>
                </c:pt>
                <c:pt idx="12">
                  <c:v>1020</c:v>
                </c:pt>
                <c:pt idx="13">
                  <c:v>1060</c:v>
                </c:pt>
                <c:pt idx="14">
                  <c:v>1103</c:v>
                </c:pt>
                <c:pt idx="15">
                  <c:v>1124</c:v>
                </c:pt>
                <c:pt idx="16">
                  <c:v>1109</c:v>
                </c:pt>
                <c:pt idx="17">
                  <c:v>1115</c:v>
                </c:pt>
                <c:pt idx="18">
                  <c:v>1145</c:v>
                </c:pt>
                <c:pt idx="19">
                  <c:v>1186.5</c:v>
                </c:pt>
                <c:pt idx="20">
                  <c:v>1284</c:v>
                </c:pt>
                <c:pt idx="21">
                  <c:v>1310</c:v>
                </c:pt>
                <c:pt idx="22">
                  <c:v>1060</c:v>
                </c:pt>
                <c:pt idx="23">
                  <c:v>1210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D71-42E7-9649-E77110523DA8}"/>
            </c:ext>
          </c:extLst>
        </c:ser>
        <c:ser>
          <c:idx val="7"/>
          <c:order val="7"/>
          <c:tx>
            <c:v>100 A GPT</c:v>
          </c:tx>
          <c:spPr>
            <a:ln>
              <a:solidFill>
                <a:srgbClr val="FF0000"/>
              </a:solidFill>
            </a:ln>
          </c:spPr>
          <c:xVal>
            <c:numRef>
              <c:f>summary!$L$37:$L$60</c:f>
              <c:numCache>
                <c:formatCode>General</c:formatCode>
                <c:ptCount val="24"/>
                <c:pt idx="0">
                  <c:v>2.1782200000000002E-2</c:v>
                </c:pt>
                <c:pt idx="1">
                  <c:v>7.7831999999999998E-2</c:v>
                </c:pt>
                <c:pt idx="2">
                  <c:v>0.167015</c:v>
                </c:pt>
                <c:pt idx="3">
                  <c:v>0.28268200000000004</c:v>
                </c:pt>
                <c:pt idx="4">
                  <c:v>0.41456399999999999</c:v>
                </c:pt>
                <c:pt idx="5">
                  <c:v>0.56752499999999995</c:v>
                </c:pt>
                <c:pt idx="6">
                  <c:v>0.72967499999999996</c:v>
                </c:pt>
                <c:pt idx="7">
                  <c:v>0.90263499999999997</c:v>
                </c:pt>
                <c:pt idx="8">
                  <c:v>1.0918099999999999</c:v>
                </c:pt>
                <c:pt idx="9">
                  <c:v>1.2972000000000001</c:v>
                </c:pt>
                <c:pt idx="10">
                  <c:v>2.3782000000000001</c:v>
                </c:pt>
                <c:pt idx="11">
                  <c:v>2.4863</c:v>
                </c:pt>
                <c:pt idx="12">
                  <c:v>2.9186999999999999</c:v>
                </c:pt>
                <c:pt idx="13">
                  <c:v>3.2429999999999999</c:v>
                </c:pt>
                <c:pt idx="14">
                  <c:v>3.48082</c:v>
                </c:pt>
                <c:pt idx="15">
                  <c:v>3.6916199999999999</c:v>
                </c:pt>
                <c:pt idx="16">
                  <c:v>3.8645800000000001</c:v>
                </c:pt>
                <c:pt idx="17">
                  <c:v>4.0159200000000004</c:v>
                </c:pt>
                <c:pt idx="18">
                  <c:v>5.0374600000000003</c:v>
                </c:pt>
                <c:pt idx="19">
                  <c:v>5.8914499999999999</c:v>
                </c:pt>
                <c:pt idx="20">
                  <c:v>7.1345999999999998</c:v>
                </c:pt>
                <c:pt idx="21">
                  <c:v>8.5939499999999995</c:v>
                </c:pt>
                <c:pt idx="22">
                  <c:v>12.161300000000001</c:v>
                </c:pt>
                <c:pt idx="23">
                  <c:v>14.3233</c:v>
                </c:pt>
              </c:numCache>
            </c:numRef>
          </c:xVal>
          <c:yVal>
            <c:numRef>
              <c:f>summary!$T$37:$T$60</c:f>
              <c:numCache>
                <c:formatCode>0.00E+00</c:formatCode>
                <c:ptCount val="24"/>
                <c:pt idx="0">
                  <c:v>21.782200000000003</c:v>
                </c:pt>
                <c:pt idx="1">
                  <c:v>77.831999999999994</c:v>
                </c:pt>
                <c:pt idx="2">
                  <c:v>167.01499999999999</c:v>
                </c:pt>
                <c:pt idx="3">
                  <c:v>282.68200000000002</c:v>
                </c:pt>
                <c:pt idx="4">
                  <c:v>414.56400000000002</c:v>
                </c:pt>
                <c:pt idx="5">
                  <c:v>549.08000000000004</c:v>
                </c:pt>
                <c:pt idx="6">
                  <c:v>668.34</c:v>
                </c:pt>
                <c:pt idx="7">
                  <c:v>769</c:v>
                </c:pt>
                <c:pt idx="8">
                  <c:v>873.44</c:v>
                </c:pt>
                <c:pt idx="9">
                  <c:v>981.32999999999993</c:v>
                </c:pt>
                <c:pt idx="10">
                  <c:v>1461.3999999999999</c:v>
                </c:pt>
                <c:pt idx="11">
                  <c:v>1507.8999999999999</c:v>
                </c:pt>
                <c:pt idx="12">
                  <c:v>1663</c:v>
                </c:pt>
                <c:pt idx="13">
                  <c:v>1827.3999999999999</c:v>
                </c:pt>
                <c:pt idx="14">
                  <c:v>1938.8</c:v>
                </c:pt>
                <c:pt idx="15">
                  <c:v>1954</c:v>
                </c:pt>
                <c:pt idx="16">
                  <c:v>2005.6999999999998</c:v>
                </c:pt>
                <c:pt idx="17">
                  <c:v>2070.2000000000003</c:v>
                </c:pt>
                <c:pt idx="18">
                  <c:v>2342.4</c:v>
                </c:pt>
                <c:pt idx="19">
                  <c:v>2592.1999999999998</c:v>
                </c:pt>
                <c:pt idx="20">
                  <c:v>2860</c:v>
                </c:pt>
                <c:pt idx="21">
                  <c:v>3005</c:v>
                </c:pt>
                <c:pt idx="22">
                  <c:v>3230</c:v>
                </c:pt>
                <c:pt idx="23">
                  <c:v>3530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0D71-42E7-9649-E77110523DA8}"/>
            </c:ext>
          </c:extLst>
        </c:ser>
        <c:ser>
          <c:idx val="8"/>
          <c:order val="8"/>
          <c:tx>
            <c:v>200 A GPT</c:v>
          </c:tx>
          <c:spPr>
            <a:ln>
              <a:solidFill>
                <a:srgbClr val="92D050"/>
              </a:solidFill>
            </a:ln>
          </c:spPr>
          <c:xVal>
            <c:numRef>
              <c:f>summary!$L$37:$L$60</c:f>
              <c:numCache>
                <c:formatCode>General</c:formatCode>
                <c:ptCount val="24"/>
                <c:pt idx="0">
                  <c:v>2.1782200000000002E-2</c:v>
                </c:pt>
                <c:pt idx="1">
                  <c:v>7.7831999999999998E-2</c:v>
                </c:pt>
                <c:pt idx="2">
                  <c:v>0.167015</c:v>
                </c:pt>
                <c:pt idx="3">
                  <c:v>0.28268200000000004</c:v>
                </c:pt>
                <c:pt idx="4">
                  <c:v>0.41456399999999999</c:v>
                </c:pt>
                <c:pt idx="5">
                  <c:v>0.56752499999999995</c:v>
                </c:pt>
                <c:pt idx="6">
                  <c:v>0.72967499999999996</c:v>
                </c:pt>
                <c:pt idx="7">
                  <c:v>0.90263499999999997</c:v>
                </c:pt>
                <c:pt idx="8">
                  <c:v>1.0918099999999999</c:v>
                </c:pt>
                <c:pt idx="9">
                  <c:v>1.2972000000000001</c:v>
                </c:pt>
                <c:pt idx="10">
                  <c:v>2.3782000000000001</c:v>
                </c:pt>
                <c:pt idx="11">
                  <c:v>2.4863</c:v>
                </c:pt>
                <c:pt idx="12">
                  <c:v>2.9186999999999999</c:v>
                </c:pt>
                <c:pt idx="13">
                  <c:v>3.2429999999999999</c:v>
                </c:pt>
                <c:pt idx="14">
                  <c:v>3.48082</c:v>
                </c:pt>
                <c:pt idx="15">
                  <c:v>3.6916199999999999</c:v>
                </c:pt>
                <c:pt idx="16">
                  <c:v>3.8645800000000001</c:v>
                </c:pt>
                <c:pt idx="17">
                  <c:v>4.0159200000000004</c:v>
                </c:pt>
                <c:pt idx="18">
                  <c:v>5.0374600000000003</c:v>
                </c:pt>
                <c:pt idx="19">
                  <c:v>5.8914499999999999</c:v>
                </c:pt>
                <c:pt idx="20">
                  <c:v>7.1345999999999998</c:v>
                </c:pt>
                <c:pt idx="21">
                  <c:v>8.5939499999999995</c:v>
                </c:pt>
                <c:pt idx="22">
                  <c:v>12.161300000000001</c:v>
                </c:pt>
                <c:pt idx="23">
                  <c:v>14.3233</c:v>
                </c:pt>
              </c:numCache>
            </c:numRef>
          </c:xVal>
          <c:yVal>
            <c:numRef>
              <c:f>summary!$X$37:$X$60</c:f>
              <c:numCache>
                <c:formatCode>General</c:formatCode>
                <c:ptCount val="24"/>
                <c:pt idx="0">
                  <c:v>21.782200000000003</c:v>
                </c:pt>
                <c:pt idx="1">
                  <c:v>77.831999999999994</c:v>
                </c:pt>
                <c:pt idx="2">
                  <c:v>167.01499999999999</c:v>
                </c:pt>
                <c:pt idx="3">
                  <c:v>282.68200000000002</c:v>
                </c:pt>
                <c:pt idx="4">
                  <c:v>414.56400000000002</c:v>
                </c:pt>
                <c:pt idx="5">
                  <c:v>549.08000000000004</c:v>
                </c:pt>
                <c:pt idx="6">
                  <c:v>668.38</c:v>
                </c:pt>
                <c:pt idx="7">
                  <c:v>768.14</c:v>
                </c:pt>
                <c:pt idx="8">
                  <c:v>873.44</c:v>
                </c:pt>
                <c:pt idx="9">
                  <c:v>976.69999999999993</c:v>
                </c:pt>
                <c:pt idx="10">
                  <c:v>1434</c:v>
                </c:pt>
                <c:pt idx="11">
                  <c:v>1478</c:v>
                </c:pt>
                <c:pt idx="12">
                  <c:v>1690</c:v>
                </c:pt>
                <c:pt idx="13">
                  <c:v>1730</c:v>
                </c:pt>
                <c:pt idx="14">
                  <c:v>1811</c:v>
                </c:pt>
                <c:pt idx="15">
                  <c:v>1815</c:v>
                </c:pt>
                <c:pt idx="16">
                  <c:v>1820</c:v>
                </c:pt>
                <c:pt idx="17">
                  <c:v>1940</c:v>
                </c:pt>
                <c:pt idx="18">
                  <c:v>2060</c:v>
                </c:pt>
                <c:pt idx="19">
                  <c:v>2190</c:v>
                </c:pt>
                <c:pt idx="20">
                  <c:v>2967.99</c:v>
                </c:pt>
                <c:pt idx="21">
                  <c:v>2530</c:v>
                </c:pt>
                <c:pt idx="22">
                  <c:v>2908</c:v>
                </c:pt>
                <c:pt idx="23">
                  <c:v>2700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0D71-42E7-9649-E77110523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0386431"/>
        <c:axId val="570388111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4"/>
                <c:tx>
                  <c:v>0A QE%</c:v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summary!$F$5:$F$29</c15:sqref>
                        </c15:formulaRef>
                      </c:ext>
                    </c:extLst>
                    <c:numCache>
                      <c:formatCode>0.00E+00</c:formatCode>
                      <c:ptCount val="25"/>
                      <c:pt idx="0">
                        <c:v>0.84199999999999997</c:v>
                      </c:pt>
                      <c:pt idx="1">
                        <c:v>3.08</c:v>
                      </c:pt>
                      <c:pt idx="2">
                        <c:v>6.44</c:v>
                      </c:pt>
                      <c:pt idx="3">
                        <c:v>11.12</c:v>
                      </c:pt>
                      <c:pt idx="4">
                        <c:v>16.260000000000002</c:v>
                      </c:pt>
                      <c:pt idx="5">
                        <c:v>22</c:v>
                      </c:pt>
                      <c:pt idx="6">
                        <c:v>29.2</c:v>
                      </c:pt>
                      <c:pt idx="7">
                        <c:v>36.200000000000003</c:v>
                      </c:pt>
                      <c:pt idx="8">
                        <c:v>43</c:v>
                      </c:pt>
                      <c:pt idx="9">
                        <c:v>51.6</c:v>
                      </c:pt>
                      <c:pt idx="10">
                        <c:v>75.2</c:v>
                      </c:pt>
                      <c:pt idx="11">
                        <c:v>96.2</c:v>
                      </c:pt>
                      <c:pt idx="12">
                        <c:v>111</c:v>
                      </c:pt>
                      <c:pt idx="13">
                        <c:v>123.6</c:v>
                      </c:pt>
                      <c:pt idx="14">
                        <c:v>133.4</c:v>
                      </c:pt>
                      <c:pt idx="15">
                        <c:v>140.6</c:v>
                      </c:pt>
                      <c:pt idx="16">
                        <c:v>147.6</c:v>
                      </c:pt>
                      <c:pt idx="17">
                        <c:v>153.80000000000001</c:v>
                      </c:pt>
                      <c:pt idx="18">
                        <c:v>192.2</c:v>
                      </c:pt>
                      <c:pt idx="19">
                        <c:v>226</c:v>
                      </c:pt>
                      <c:pt idx="20">
                        <c:v>272</c:v>
                      </c:pt>
                      <c:pt idx="21">
                        <c:v>328.00000000000006</c:v>
                      </c:pt>
                      <c:pt idx="22">
                        <c:v>394</c:v>
                      </c:pt>
                      <c:pt idx="23">
                        <c:v>484</c:v>
                      </c:pt>
                      <c:pt idx="24">
                        <c:v>600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summary!$J$5:$J$29</c15:sqref>
                        </c15:formulaRef>
                      </c:ext>
                    </c:extLst>
                    <c:numCache>
                      <c:formatCode>0.0</c:formatCode>
                      <c:ptCount val="25"/>
                      <c:pt idx="0">
                        <c:v>4.7059453860303968</c:v>
                      </c:pt>
                      <c:pt idx="1">
                        <c:v>4.4951664876476904</c:v>
                      </c:pt>
                      <c:pt idx="2">
                        <c:v>3.9957035445757247</c:v>
                      </c:pt>
                      <c:pt idx="3">
                        <c:v>3.0770271001244116</c:v>
                      </c:pt>
                      <c:pt idx="4">
                        <c:v>2.4369040682888032</c:v>
                      </c:pt>
                      <c:pt idx="5">
                        <c:v>1.9748462064251537</c:v>
                      </c:pt>
                      <c:pt idx="6">
                        <c:v>1.6283860335770937</c:v>
                      </c:pt>
                      <c:pt idx="7">
                        <c:v>1.3778922444232127</c:v>
                      </c:pt>
                      <c:pt idx="8">
                        <c:v>1.2358803986710964</c:v>
                      </c:pt>
                      <c:pt idx="9">
                        <c:v>1.0841056128693827</c:v>
                      </c:pt>
                      <c:pt idx="10">
                        <c:v>0.86786114221724531</c:v>
                      </c:pt>
                      <c:pt idx="11">
                        <c:v>0.73656073656073651</c:v>
                      </c:pt>
                      <c:pt idx="12">
                        <c:v>0.67195014563435607</c:v>
                      </c:pt>
                      <c:pt idx="13">
                        <c:v>0.63362289218191103</c:v>
                      </c:pt>
                      <c:pt idx="14">
                        <c:v>0.61852532380426328</c:v>
                      </c:pt>
                      <c:pt idx="15">
                        <c:v>0.61006000064171817</c:v>
                      </c:pt>
                      <c:pt idx="16">
                        <c:v>0.60639403386515056</c:v>
                      </c:pt>
                      <c:pt idx="17">
                        <c:v>0.60013492769635401</c:v>
                      </c:pt>
                      <c:pt idx="18">
                        <c:v>0.61605626970652438</c:v>
                      </c:pt>
                      <c:pt idx="19">
                        <c:v>0.58786346396965872</c:v>
                      </c:pt>
                      <c:pt idx="20">
                        <c:v>0.5055838124723574</c:v>
                      </c:pt>
                      <c:pt idx="21">
                        <c:v>0.40505226480836237</c:v>
                      </c:pt>
                      <c:pt idx="22">
                        <c:v>0.42120529750772873</c:v>
                      </c:pt>
                      <c:pt idx="23">
                        <c:v>0.35636612191636119</c:v>
                      </c:pt>
                      <c:pt idx="24">
                        <c:v>0.29756892230576443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6-0D71-42E7-9649-E77110523DA8}"/>
                  </c:ext>
                </c:extLst>
              </c15:ser>
            </c15:filteredScatterSeries>
            <c15:filteredScatterSeries>
              <c15:ser>
                <c:idx val="1"/>
                <c:order val="5"/>
                <c:tx>
                  <c:v>100 A QE%</c:v>
                </c:tx>
                <c:spPr>
                  <a:ln w="19050" cap="rnd">
                    <a:solidFill>
                      <a:srgbClr val="FFC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C000"/>
                    </a:solidFill>
                    <a:ln w="9525">
                      <a:solidFill>
                        <a:srgbClr val="FFC000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summary!$S$6:$S$30</c15:sqref>
                        </c15:formulaRef>
                      </c:ext>
                    </c:extLst>
                    <c:numCache>
                      <c:formatCode>0.00E+00</c:formatCode>
                      <c:ptCount val="25"/>
                      <c:pt idx="0">
                        <c:v>0.84</c:v>
                      </c:pt>
                      <c:pt idx="1">
                        <c:v>3</c:v>
                      </c:pt>
                      <c:pt idx="2">
                        <c:v>6.4</c:v>
                      </c:pt>
                      <c:pt idx="3">
                        <c:v>11.08</c:v>
                      </c:pt>
                      <c:pt idx="4">
                        <c:v>16.32</c:v>
                      </c:pt>
                      <c:pt idx="5">
                        <c:v>22.2</c:v>
                      </c:pt>
                      <c:pt idx="6">
                        <c:v>28.4</c:v>
                      </c:pt>
                      <c:pt idx="7">
                        <c:v>34.6</c:v>
                      </c:pt>
                      <c:pt idx="8">
                        <c:v>42.6</c:v>
                      </c:pt>
                      <c:pt idx="9">
                        <c:v>52</c:v>
                      </c:pt>
                      <c:pt idx="10">
                        <c:v>74.2</c:v>
                      </c:pt>
                      <c:pt idx="11">
                        <c:v>95.2</c:v>
                      </c:pt>
                      <c:pt idx="12">
                        <c:v>112</c:v>
                      </c:pt>
                      <c:pt idx="13">
                        <c:v>124.8</c:v>
                      </c:pt>
                      <c:pt idx="14">
                        <c:v>132.6</c:v>
                      </c:pt>
                      <c:pt idx="15">
                        <c:v>140.19999999999999</c:v>
                      </c:pt>
                      <c:pt idx="16">
                        <c:v>147.4</c:v>
                      </c:pt>
                      <c:pt idx="17">
                        <c:v>152.80000000000001</c:v>
                      </c:pt>
                      <c:pt idx="18">
                        <c:v>192</c:v>
                      </c:pt>
                      <c:pt idx="19">
                        <c:v>226</c:v>
                      </c:pt>
                      <c:pt idx="20">
                        <c:v>276</c:v>
                      </c:pt>
                      <c:pt idx="21">
                        <c:v>332</c:v>
                      </c:pt>
                      <c:pt idx="22">
                        <c:v>402</c:v>
                      </c:pt>
                      <c:pt idx="23">
                        <c:v>512</c:v>
                      </c:pt>
                      <c:pt idx="24">
                        <c:v>640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summary!$W$6:$W$30</c15:sqref>
                        </c15:formulaRef>
                      </c:ext>
                    </c:extLst>
                    <c:numCache>
                      <c:formatCode>0.0</c:formatCode>
                      <c:ptCount val="25"/>
                      <c:pt idx="0">
                        <c:v>4.6061582527747937</c:v>
                      </c:pt>
                      <c:pt idx="1">
                        <c:v>4.8061654135338348</c:v>
                      </c:pt>
                      <c:pt idx="2">
                        <c:v>4.5742481203007515</c:v>
                      </c:pt>
                      <c:pt idx="3">
                        <c:v>3.7023967861893001</c:v>
                      </c:pt>
                      <c:pt idx="4">
                        <c:v>2.9592363261093912</c:v>
                      </c:pt>
                      <c:pt idx="5">
                        <c:v>2.3518255097202463</c:v>
                      </c:pt>
                      <c:pt idx="6">
                        <c:v>1.9697130149316955</c:v>
                      </c:pt>
                      <c:pt idx="7">
                        <c:v>1.684123603807206</c:v>
                      </c:pt>
                      <c:pt idx="8">
                        <c:v>1.3667619753609377</c:v>
                      </c:pt>
                      <c:pt idx="9">
                        <c:v>1.1833429728166571</c:v>
                      </c:pt>
                      <c:pt idx="10">
                        <c:v>0.91599618993575571</c:v>
                      </c:pt>
                      <c:pt idx="11">
                        <c:v>0.76878119668920186</c:v>
                      </c:pt>
                      <c:pt idx="12">
                        <c:v>0.69924812030075179</c:v>
                      </c:pt>
                      <c:pt idx="13">
                        <c:v>0.65965394254867948</c:v>
                      </c:pt>
                      <c:pt idx="14">
                        <c:v>0.65038161013393214</c:v>
                      </c:pt>
                      <c:pt idx="15">
                        <c:v>0.64039556809284259</c:v>
                      </c:pt>
                      <c:pt idx="16">
                        <c:v>0.63568010936431985</c:v>
                      </c:pt>
                      <c:pt idx="17">
                        <c:v>0.62328268314765978</c:v>
                      </c:pt>
                      <c:pt idx="18">
                        <c:v>0.67254072681704269</c:v>
                      </c:pt>
                      <c:pt idx="19">
                        <c:v>0.60642757335817421</c:v>
                      </c:pt>
                      <c:pt idx="20">
                        <c:v>0.48812248011332682</c:v>
                      </c:pt>
                      <c:pt idx="21">
                        <c:v>0.41982969471872444</c:v>
                      </c:pt>
                      <c:pt idx="22">
                        <c:v>0.38499233157520674</c:v>
                      </c:pt>
                      <c:pt idx="23">
                        <c:v>0.31957824248120298</c:v>
                      </c:pt>
                      <c:pt idx="24">
                        <c:v>0.26294642857142858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D71-42E7-9649-E77110523DA8}"/>
                  </c:ext>
                </c:extLst>
              </c15:ser>
            </c15:filteredScatterSeries>
            <c15:filteredScatterSeries>
              <c15:ser>
                <c:idx val="2"/>
                <c:order val="6"/>
                <c:tx>
                  <c:v>200 A QE%</c:v>
                </c:tx>
                <c:spPr>
                  <a:ln w="19050" cap="rnd">
                    <a:solidFill>
                      <a:srgbClr val="00B05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B050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summary!$AG$5:$AG$29</c15:sqref>
                        </c15:formulaRef>
                      </c:ext>
                    </c:extLst>
                    <c:numCache>
                      <c:formatCode>0.00E+00</c:formatCode>
                      <c:ptCount val="25"/>
                      <c:pt idx="0">
                        <c:v>0.80600000000000005</c:v>
                      </c:pt>
                      <c:pt idx="1">
                        <c:v>2.88</c:v>
                      </c:pt>
                      <c:pt idx="2">
                        <c:v>6.18</c:v>
                      </c:pt>
                      <c:pt idx="3">
                        <c:v>10.46</c:v>
                      </c:pt>
                      <c:pt idx="4">
                        <c:v>15.34</c:v>
                      </c:pt>
                      <c:pt idx="5">
                        <c:v>21</c:v>
                      </c:pt>
                      <c:pt idx="6">
                        <c:v>27</c:v>
                      </c:pt>
                      <c:pt idx="7">
                        <c:v>33.4</c:v>
                      </c:pt>
                      <c:pt idx="8">
                        <c:v>40.4</c:v>
                      </c:pt>
                      <c:pt idx="9">
                        <c:v>48</c:v>
                      </c:pt>
                      <c:pt idx="10">
                        <c:v>88</c:v>
                      </c:pt>
                      <c:pt idx="11">
                        <c:v>92</c:v>
                      </c:pt>
                      <c:pt idx="12">
                        <c:v>108</c:v>
                      </c:pt>
                      <c:pt idx="13">
                        <c:v>120</c:v>
                      </c:pt>
                      <c:pt idx="14">
                        <c:v>128.80000000000001</c:v>
                      </c:pt>
                      <c:pt idx="15">
                        <c:v>136.6</c:v>
                      </c:pt>
                      <c:pt idx="16">
                        <c:v>143</c:v>
                      </c:pt>
                      <c:pt idx="17">
                        <c:v>148.6</c:v>
                      </c:pt>
                      <c:pt idx="18">
                        <c:v>186.4</c:v>
                      </c:pt>
                      <c:pt idx="19">
                        <c:v>218</c:v>
                      </c:pt>
                      <c:pt idx="20">
                        <c:v>264</c:v>
                      </c:pt>
                      <c:pt idx="21">
                        <c:v>318.00000000000006</c:v>
                      </c:pt>
                      <c:pt idx="22">
                        <c:v>380</c:v>
                      </c:pt>
                      <c:pt idx="23">
                        <c:v>450</c:v>
                      </c:pt>
                      <c:pt idx="24">
                        <c:v>530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summary!$AK$5:$AK$29</c15:sqref>
                        </c15:formulaRef>
                      </c:ext>
                    </c:extLst>
                    <c:numCache>
                      <c:formatCode>0.0</c:formatCode>
                      <c:ptCount val="25"/>
                      <c:pt idx="0">
                        <c:v>6.3042220936957785</c:v>
                      </c:pt>
                      <c:pt idx="1">
                        <c:v>6.3126566416040104</c:v>
                      </c:pt>
                      <c:pt idx="2">
                        <c:v>6.0345037350658206</c:v>
                      </c:pt>
                      <c:pt idx="3">
                        <c:v>4.9023131442372652</c:v>
                      </c:pt>
                      <c:pt idx="4">
                        <c:v>3.8289988334591367</c:v>
                      </c:pt>
                      <c:pt idx="5">
                        <c:v>2.9967776584317938</c:v>
                      </c:pt>
                      <c:pt idx="6">
                        <c:v>2.4171539961013644</c:v>
                      </c:pt>
                      <c:pt idx="7">
                        <c:v>2.009814956553059</c:v>
                      </c:pt>
                      <c:pt idx="8">
                        <c:v>1.6846571875232637</c:v>
                      </c:pt>
                      <c:pt idx="9">
                        <c:v>1.4373433583959903</c:v>
                      </c:pt>
                      <c:pt idx="10">
                        <c:v>0.83697881066302116</c:v>
                      </c:pt>
                      <c:pt idx="11">
                        <c:v>0.84619156587119959</c:v>
                      </c:pt>
                      <c:pt idx="12">
                        <c:v>0.75536062378167634</c:v>
                      </c:pt>
                      <c:pt idx="13">
                        <c:v>0.7109022556390977</c:v>
                      </c:pt>
                      <c:pt idx="14">
                        <c:v>0.68404707420725719</c:v>
                      </c:pt>
                      <c:pt idx="15">
                        <c:v>0.66887570316714173</c:v>
                      </c:pt>
                      <c:pt idx="16">
                        <c:v>0.65197959934802041</c:v>
                      </c:pt>
                      <c:pt idx="17">
                        <c:v>0.6462319999190439</c:v>
                      </c:pt>
                      <c:pt idx="18">
                        <c:v>0.66273516409048372</c:v>
                      </c:pt>
                      <c:pt idx="19">
                        <c:v>0.62012830240739469</c:v>
                      </c:pt>
                      <c:pt idx="20">
                        <c:v>0.52620186830713145</c:v>
                      </c:pt>
                      <c:pt idx="21">
                        <c:v>0.44271054995980513</c:v>
                      </c:pt>
                      <c:pt idx="22">
                        <c:v>0.40114760585674714</c:v>
                      </c:pt>
                      <c:pt idx="23">
                        <c:v>0.3418546365914788</c:v>
                      </c:pt>
                      <c:pt idx="24">
                        <c:v>0.31664065824939713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0D71-42E7-9649-E77110523DA8}"/>
                  </c:ext>
                </c:extLst>
              </c15:ser>
            </c15:filteredScatterSeries>
          </c:ext>
        </c:extLst>
      </c:scatterChart>
      <c:valAx>
        <c:axId val="570386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Input Charge [nC]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388111"/>
        <c:crosses val="autoZero"/>
        <c:crossBetween val="midCat"/>
      </c:valAx>
      <c:valAx>
        <c:axId val="57038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Extracted Charge [pC]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386431"/>
        <c:crosses val="autoZero"/>
        <c:crossBetween val="midCat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u="sng" baseline="0"/>
              <a:t>220 kV, 50 kHz, </a:t>
            </a:r>
            <a:r>
              <a:rPr lang="en-US" b="1" u="sng" baseline="0">
                <a:solidFill>
                  <a:schemeClr val="tx1"/>
                </a:solidFill>
              </a:rPr>
              <a:t>120 ps</a:t>
            </a:r>
            <a:r>
              <a:rPr lang="en-US" b="1" u="sng" baseline="0"/>
              <a:t>, 1.54 mm rms spot size</a:t>
            </a:r>
            <a:endParaRPr lang="en-US" b="1" u="sn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200 A</c:v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'120 ps'!$K$7:$K$24</c:f>
              <c:numCache>
                <c:formatCode>General</c:formatCode>
                <c:ptCount val="18"/>
                <c:pt idx="0">
                  <c:v>2.3E-3</c:v>
                </c:pt>
                <c:pt idx="1">
                  <c:v>8.3017751479289945E-3</c:v>
                </c:pt>
                <c:pt idx="2">
                  <c:v>1.7760355029585801E-2</c:v>
                </c:pt>
                <c:pt idx="3">
                  <c:v>3.0076923076923074E-2</c:v>
                </c:pt>
                <c:pt idx="4">
                  <c:v>4.423076923076924E-2</c:v>
                </c:pt>
                <c:pt idx="5">
                  <c:v>6.0630177514792903E-2</c:v>
                </c:pt>
                <c:pt idx="6">
                  <c:v>7.8254437869822488E-2</c:v>
                </c:pt>
                <c:pt idx="7">
                  <c:v>9.7988165680473374E-2</c:v>
                </c:pt>
                <c:pt idx="8">
                  <c:v>0.11908284023668642</c:v>
                </c:pt>
                <c:pt idx="9">
                  <c:v>0.1381360946745562</c:v>
                </c:pt>
                <c:pt idx="10">
                  <c:v>0.2565384615384616</c:v>
                </c:pt>
                <c:pt idx="11">
                  <c:v>0.38310650887573972</c:v>
                </c:pt>
                <c:pt idx="12">
                  <c:v>0.51852071005917155</c:v>
                </c:pt>
                <c:pt idx="13">
                  <c:v>0.65733727810650888</c:v>
                </c:pt>
                <c:pt idx="14">
                  <c:v>0.77573964497041425</c:v>
                </c:pt>
                <c:pt idx="15">
                  <c:v>0.89822485207100589</c:v>
                </c:pt>
                <c:pt idx="16">
                  <c:v>1.0207100591715978</c:v>
                </c:pt>
                <c:pt idx="17">
                  <c:v>1.1363905325443788</c:v>
                </c:pt>
              </c:numCache>
            </c:numRef>
          </c:xVal>
          <c:yVal>
            <c:numRef>
              <c:f>'120 ps'!$H$7:$H$24</c:f>
              <c:numCache>
                <c:formatCode>0.0</c:formatCode>
                <c:ptCount val="18"/>
                <c:pt idx="0">
                  <c:v>2.2999999999999998</c:v>
                </c:pt>
                <c:pt idx="1">
                  <c:v>8.4</c:v>
                </c:pt>
                <c:pt idx="2">
                  <c:v>17.88</c:v>
                </c:pt>
                <c:pt idx="3">
                  <c:v>30.599999999999998</c:v>
                </c:pt>
                <c:pt idx="4">
                  <c:v>45</c:v>
                </c:pt>
                <c:pt idx="5">
                  <c:v>61.199999999999996</c:v>
                </c:pt>
                <c:pt idx="6">
                  <c:v>78.8</c:v>
                </c:pt>
                <c:pt idx="7">
                  <c:v>96.600000000000009</c:v>
                </c:pt>
                <c:pt idx="8">
                  <c:v>116.00000000000001</c:v>
                </c:pt>
                <c:pt idx="9">
                  <c:v>136</c:v>
                </c:pt>
                <c:pt idx="10">
                  <c:v>203.2</c:v>
                </c:pt>
                <c:pt idx="11">
                  <c:v>240</c:v>
                </c:pt>
                <c:pt idx="12">
                  <c:v>260</c:v>
                </c:pt>
                <c:pt idx="13">
                  <c:v>277.8</c:v>
                </c:pt>
                <c:pt idx="14">
                  <c:v>289.00000000000006</c:v>
                </c:pt>
                <c:pt idx="15">
                  <c:v>294</c:v>
                </c:pt>
                <c:pt idx="16">
                  <c:v>297.8</c:v>
                </c:pt>
                <c:pt idx="17">
                  <c:v>304.60000000000002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EA3-4AD0-A6CF-D2335A84EB01}"/>
            </c:ext>
          </c:extLst>
        </c:ser>
        <c:ser>
          <c:idx val="0"/>
          <c:order val="1"/>
          <c:tx>
            <c:v>100 A</c:v>
          </c:tx>
          <c:xVal>
            <c:numRef>
              <c:f>'120 ps'!$V$8:$V$25</c:f>
              <c:numCache>
                <c:formatCode>General</c:formatCode>
                <c:ptCount val="18"/>
                <c:pt idx="0">
                  <c:v>2.2000000000000001E-3</c:v>
                </c:pt>
                <c:pt idx="1">
                  <c:v>7.894117647058824E-3</c:v>
                </c:pt>
                <c:pt idx="2">
                  <c:v>1.6888235294117648E-2</c:v>
                </c:pt>
                <c:pt idx="3">
                  <c:v>2.86E-2</c:v>
                </c:pt>
                <c:pt idx="4">
                  <c:v>4.2123529411764705E-2</c:v>
                </c:pt>
                <c:pt idx="5">
                  <c:v>5.7652941176470594E-2</c:v>
                </c:pt>
                <c:pt idx="6">
                  <c:v>7.4411764705882372E-2</c:v>
                </c:pt>
                <c:pt idx="7">
                  <c:v>9.1882352941176471E-2</c:v>
                </c:pt>
                <c:pt idx="8">
                  <c:v>0.11194117647058825</c:v>
                </c:pt>
                <c:pt idx="9">
                  <c:v>0.13200000000000001</c:v>
                </c:pt>
                <c:pt idx="10">
                  <c:v>0.24394117647058827</c:v>
                </c:pt>
                <c:pt idx="11">
                  <c:v>0.36558823529411766</c:v>
                </c:pt>
                <c:pt idx="12">
                  <c:v>0.49305882352941172</c:v>
                </c:pt>
                <c:pt idx="13">
                  <c:v>0.61794117647058822</c:v>
                </c:pt>
                <c:pt idx="14">
                  <c:v>0.73764705882352954</c:v>
                </c:pt>
                <c:pt idx="15">
                  <c:v>0.85411764705882354</c:v>
                </c:pt>
                <c:pt idx="16">
                  <c:v>0.97058823529411786</c:v>
                </c:pt>
                <c:pt idx="17">
                  <c:v>1.0805882352941176</c:v>
                </c:pt>
              </c:numCache>
            </c:numRef>
          </c:xVal>
          <c:yVal>
            <c:numRef>
              <c:f>'120 ps'!$S$8:$S$25</c:f>
              <c:numCache>
                <c:formatCode>0.0</c:formatCode>
                <c:ptCount val="18"/>
                <c:pt idx="0">
                  <c:v>2.1999999999999997</c:v>
                </c:pt>
                <c:pt idx="1">
                  <c:v>8.0800000000000018</c:v>
                </c:pt>
                <c:pt idx="2">
                  <c:v>17.599999999999998</c:v>
                </c:pt>
                <c:pt idx="3">
                  <c:v>29.6</c:v>
                </c:pt>
                <c:pt idx="4">
                  <c:v>44.2</c:v>
                </c:pt>
                <c:pt idx="5">
                  <c:v>60</c:v>
                </c:pt>
                <c:pt idx="6">
                  <c:v>77.600000000000009</c:v>
                </c:pt>
                <c:pt idx="7">
                  <c:v>96.34</c:v>
                </c:pt>
                <c:pt idx="8">
                  <c:v>114.80000000000001</c:v>
                </c:pt>
                <c:pt idx="9">
                  <c:v>134</c:v>
                </c:pt>
                <c:pt idx="10">
                  <c:v>200</c:v>
                </c:pt>
                <c:pt idx="11">
                  <c:v>235.6</c:v>
                </c:pt>
                <c:pt idx="12">
                  <c:v>252</c:v>
                </c:pt>
                <c:pt idx="13">
                  <c:v>266</c:v>
                </c:pt>
                <c:pt idx="14">
                  <c:v>274</c:v>
                </c:pt>
                <c:pt idx="15">
                  <c:v>280</c:v>
                </c:pt>
                <c:pt idx="16">
                  <c:v>288</c:v>
                </c:pt>
                <c:pt idx="17">
                  <c:v>294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EA3-4AD0-A6CF-D2335A84EB01}"/>
            </c:ext>
          </c:extLst>
        </c:ser>
        <c:ser>
          <c:idx val="3"/>
          <c:order val="2"/>
          <c:tx>
            <c:v>0A</c:v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'120 ps'!$AG$8:$AG$25</c:f>
              <c:numCache>
                <c:formatCode>General</c:formatCode>
                <c:ptCount val="18"/>
                <c:pt idx="0">
                  <c:v>2.2000000000000001E-3</c:v>
                </c:pt>
                <c:pt idx="1">
                  <c:v>7.894117647058824E-3</c:v>
                </c:pt>
                <c:pt idx="2">
                  <c:v>1.6888235294117648E-2</c:v>
                </c:pt>
                <c:pt idx="3">
                  <c:v>2.86E-2</c:v>
                </c:pt>
                <c:pt idx="4">
                  <c:v>4.2188235294117651E-2</c:v>
                </c:pt>
                <c:pt idx="5">
                  <c:v>5.7652941176470594E-2</c:v>
                </c:pt>
                <c:pt idx="6">
                  <c:v>7.4411764705882372E-2</c:v>
                </c:pt>
                <c:pt idx="7">
                  <c:v>9.1882352941176471E-2</c:v>
                </c:pt>
                <c:pt idx="8">
                  <c:v>0.11194117647058825</c:v>
                </c:pt>
                <c:pt idx="9">
                  <c:v>0.13200000000000001</c:v>
                </c:pt>
                <c:pt idx="10">
                  <c:v>0.24394117647058827</c:v>
                </c:pt>
                <c:pt idx="11">
                  <c:v>0.36558823529411766</c:v>
                </c:pt>
                <c:pt idx="12">
                  <c:v>0.49305882352941172</c:v>
                </c:pt>
                <c:pt idx="13">
                  <c:v>0.61794117647058822</c:v>
                </c:pt>
                <c:pt idx="14">
                  <c:v>0.73764705882352954</c:v>
                </c:pt>
                <c:pt idx="15">
                  <c:v>0.85411764705882354</c:v>
                </c:pt>
                <c:pt idx="16">
                  <c:v>0.97058823529411786</c:v>
                </c:pt>
                <c:pt idx="17">
                  <c:v>1.0805882352941176</c:v>
                </c:pt>
              </c:numCache>
            </c:numRef>
          </c:xVal>
          <c:yVal>
            <c:numRef>
              <c:f>'120 ps'!$AD$8:$AD$25</c:f>
              <c:numCache>
                <c:formatCode>0.0</c:formatCode>
                <c:ptCount val="18"/>
                <c:pt idx="0">
                  <c:v>2.1999999999999997</c:v>
                </c:pt>
                <c:pt idx="1">
                  <c:v>7.94</c:v>
                </c:pt>
                <c:pt idx="2">
                  <c:v>17.2</c:v>
                </c:pt>
                <c:pt idx="3">
                  <c:v>29.720000000000002</c:v>
                </c:pt>
                <c:pt idx="4">
                  <c:v>43.4</c:v>
                </c:pt>
                <c:pt idx="5">
                  <c:v>58.599999999999994</c:v>
                </c:pt>
                <c:pt idx="6">
                  <c:v>76</c:v>
                </c:pt>
                <c:pt idx="7">
                  <c:v>93.740000000000009</c:v>
                </c:pt>
                <c:pt idx="8">
                  <c:v>110.60000000000001</c:v>
                </c:pt>
                <c:pt idx="9">
                  <c:v>130</c:v>
                </c:pt>
                <c:pt idx="10">
                  <c:v>193.4</c:v>
                </c:pt>
                <c:pt idx="11">
                  <c:v>226</c:v>
                </c:pt>
                <c:pt idx="12">
                  <c:v>246.6</c:v>
                </c:pt>
                <c:pt idx="13">
                  <c:v>260</c:v>
                </c:pt>
                <c:pt idx="14">
                  <c:v>273.59999999999997</c:v>
                </c:pt>
                <c:pt idx="15">
                  <c:v>280</c:v>
                </c:pt>
                <c:pt idx="16">
                  <c:v>289.00000000000006</c:v>
                </c:pt>
                <c:pt idx="17">
                  <c:v>294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EA3-4AD0-A6CF-D2335A84EB01}"/>
            </c:ext>
          </c:extLst>
        </c:ser>
        <c:ser>
          <c:idx val="2"/>
          <c:order val="3"/>
          <c:tx>
            <c:v>0 A GPT</c:v>
          </c:tx>
          <c:xVal>
            <c:numRef>
              <c:f>'120 ps'!$BD$7:$BD$30</c:f>
              <c:numCache>
                <c:formatCode>General</c:formatCode>
                <c:ptCount val="24"/>
                <c:pt idx="0">
                  <c:v>2.1782200000000002E-2</c:v>
                </c:pt>
                <c:pt idx="1">
                  <c:v>7.7831999999999998E-2</c:v>
                </c:pt>
                <c:pt idx="2">
                  <c:v>0.167015</c:v>
                </c:pt>
                <c:pt idx="3">
                  <c:v>0.28268200000000004</c:v>
                </c:pt>
                <c:pt idx="4">
                  <c:v>0.41456399999999999</c:v>
                </c:pt>
                <c:pt idx="5">
                  <c:v>0.56752499999999995</c:v>
                </c:pt>
                <c:pt idx="6">
                  <c:v>0.72967499999999996</c:v>
                </c:pt>
                <c:pt idx="7">
                  <c:v>0.90263499999999997</c:v>
                </c:pt>
                <c:pt idx="8">
                  <c:v>1.0918099999999999</c:v>
                </c:pt>
                <c:pt idx="9">
                  <c:v>1.2972000000000001</c:v>
                </c:pt>
                <c:pt idx="10">
                  <c:v>2.3782000000000001</c:v>
                </c:pt>
                <c:pt idx="11">
                  <c:v>2.4863</c:v>
                </c:pt>
                <c:pt idx="12">
                  <c:v>2.9186999999999999</c:v>
                </c:pt>
                <c:pt idx="13">
                  <c:v>3.2429999999999999</c:v>
                </c:pt>
                <c:pt idx="14">
                  <c:v>3.48082</c:v>
                </c:pt>
                <c:pt idx="15">
                  <c:v>3.6916199999999999</c:v>
                </c:pt>
                <c:pt idx="16">
                  <c:v>3.8645800000000001</c:v>
                </c:pt>
                <c:pt idx="17">
                  <c:v>4.0159200000000004</c:v>
                </c:pt>
                <c:pt idx="18">
                  <c:v>5.0374600000000003</c:v>
                </c:pt>
                <c:pt idx="19">
                  <c:v>5.8914499999999999</c:v>
                </c:pt>
                <c:pt idx="20">
                  <c:v>7.1345999999999998</c:v>
                </c:pt>
                <c:pt idx="21">
                  <c:v>8.5939499999999995</c:v>
                </c:pt>
                <c:pt idx="22">
                  <c:v>12.161300000000001</c:v>
                </c:pt>
                <c:pt idx="23">
                  <c:v>14.3233</c:v>
                </c:pt>
              </c:numCache>
            </c:numRef>
          </c:xVal>
          <c:yVal>
            <c:numRef>
              <c:f>'120 ps'!$BG$7:$BG$30</c:f>
              <c:numCache>
                <c:formatCode>0.00E+00</c:formatCode>
                <c:ptCount val="24"/>
                <c:pt idx="0">
                  <c:v>21.782200000000003</c:v>
                </c:pt>
                <c:pt idx="1">
                  <c:v>77.831999999999994</c:v>
                </c:pt>
                <c:pt idx="2">
                  <c:v>167.01499999999999</c:v>
                </c:pt>
                <c:pt idx="3">
                  <c:v>282.68200000000002</c:v>
                </c:pt>
                <c:pt idx="4">
                  <c:v>414.56400000000002</c:v>
                </c:pt>
                <c:pt idx="5">
                  <c:v>567.52499999999998</c:v>
                </c:pt>
                <c:pt idx="6">
                  <c:v>682</c:v>
                </c:pt>
                <c:pt idx="7">
                  <c:v>741</c:v>
                </c:pt>
                <c:pt idx="8">
                  <c:v>815</c:v>
                </c:pt>
                <c:pt idx="9">
                  <c:v>834</c:v>
                </c:pt>
                <c:pt idx="10">
                  <c:v>894</c:v>
                </c:pt>
                <c:pt idx="11">
                  <c:v>895</c:v>
                </c:pt>
                <c:pt idx="12">
                  <c:v>922</c:v>
                </c:pt>
                <c:pt idx="13">
                  <c:v>944.99999999999989</c:v>
                </c:pt>
                <c:pt idx="14">
                  <c:v>948</c:v>
                </c:pt>
                <c:pt idx="15">
                  <c:v>966.49999999999989</c:v>
                </c:pt>
                <c:pt idx="16">
                  <c:v>979.99999999999989</c:v>
                </c:pt>
                <c:pt idx="17">
                  <c:v>979.99999999999989</c:v>
                </c:pt>
                <c:pt idx="18">
                  <c:v>950</c:v>
                </c:pt>
                <c:pt idx="19">
                  <c:v>979.99999999999989</c:v>
                </c:pt>
                <c:pt idx="20">
                  <c:v>920</c:v>
                </c:pt>
                <c:pt idx="21">
                  <c:v>979.99999999999989</c:v>
                </c:pt>
                <c:pt idx="22">
                  <c:v>860</c:v>
                </c:pt>
                <c:pt idx="23">
                  <c:v>950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EA3-4AD0-A6CF-D2335A84EB01}"/>
            </c:ext>
          </c:extLst>
        </c:ser>
        <c:ser>
          <c:idx val="4"/>
          <c:order val="4"/>
          <c:tx>
            <c:v>100 A GPT</c:v>
          </c:tx>
          <c:xVal>
            <c:numRef>
              <c:f>'120 ps'!$BD$7:$BD$30</c:f>
              <c:numCache>
                <c:formatCode>General</c:formatCode>
                <c:ptCount val="24"/>
                <c:pt idx="0">
                  <c:v>2.1782200000000002E-2</c:v>
                </c:pt>
                <c:pt idx="1">
                  <c:v>7.7831999999999998E-2</c:v>
                </c:pt>
                <c:pt idx="2">
                  <c:v>0.167015</c:v>
                </c:pt>
                <c:pt idx="3">
                  <c:v>0.28268200000000004</c:v>
                </c:pt>
                <c:pt idx="4">
                  <c:v>0.41456399999999999</c:v>
                </c:pt>
                <c:pt idx="5">
                  <c:v>0.56752499999999995</c:v>
                </c:pt>
                <c:pt idx="6">
                  <c:v>0.72967499999999996</c:v>
                </c:pt>
                <c:pt idx="7">
                  <c:v>0.90263499999999997</c:v>
                </c:pt>
                <c:pt idx="8">
                  <c:v>1.0918099999999999</c:v>
                </c:pt>
                <c:pt idx="9">
                  <c:v>1.2972000000000001</c:v>
                </c:pt>
                <c:pt idx="10">
                  <c:v>2.3782000000000001</c:v>
                </c:pt>
                <c:pt idx="11">
                  <c:v>2.4863</c:v>
                </c:pt>
                <c:pt idx="12">
                  <c:v>2.9186999999999999</c:v>
                </c:pt>
                <c:pt idx="13">
                  <c:v>3.2429999999999999</c:v>
                </c:pt>
                <c:pt idx="14">
                  <c:v>3.48082</c:v>
                </c:pt>
                <c:pt idx="15">
                  <c:v>3.6916199999999999</c:v>
                </c:pt>
                <c:pt idx="16">
                  <c:v>3.8645800000000001</c:v>
                </c:pt>
                <c:pt idx="17">
                  <c:v>4.0159200000000004</c:v>
                </c:pt>
                <c:pt idx="18">
                  <c:v>5.0374600000000003</c:v>
                </c:pt>
                <c:pt idx="19">
                  <c:v>5.8914499999999999</c:v>
                </c:pt>
                <c:pt idx="20">
                  <c:v>7.1345999999999998</c:v>
                </c:pt>
                <c:pt idx="21">
                  <c:v>8.5939499999999995</c:v>
                </c:pt>
                <c:pt idx="22">
                  <c:v>12.161300000000001</c:v>
                </c:pt>
                <c:pt idx="23">
                  <c:v>14.3233</c:v>
                </c:pt>
              </c:numCache>
            </c:numRef>
          </c:xVal>
          <c:yVal>
            <c:numRef>
              <c:f>'120 ps'!$BJ$7:$BJ$30</c:f>
              <c:numCache>
                <c:formatCode>General</c:formatCode>
                <c:ptCount val="24"/>
                <c:pt idx="0">
                  <c:v>21.782200000000003</c:v>
                </c:pt>
                <c:pt idx="1">
                  <c:v>77.831999999999994</c:v>
                </c:pt>
                <c:pt idx="2">
                  <c:v>167.01499999999999</c:v>
                </c:pt>
                <c:pt idx="3">
                  <c:v>282.68200000000002</c:v>
                </c:pt>
                <c:pt idx="4">
                  <c:v>414.56400000000002</c:v>
                </c:pt>
                <c:pt idx="5">
                  <c:v>567.52499999999998</c:v>
                </c:pt>
                <c:pt idx="6">
                  <c:v>719.09500000000003</c:v>
                </c:pt>
                <c:pt idx="7">
                  <c:v>851.18499999999995</c:v>
                </c:pt>
                <c:pt idx="8">
                  <c:v>983.17499999999995</c:v>
                </c:pt>
                <c:pt idx="9">
                  <c:v>1118.19</c:v>
                </c:pt>
                <c:pt idx="10">
                  <c:v>1692.0900000000001</c:v>
                </c:pt>
                <c:pt idx="11">
                  <c:v>1767.7</c:v>
                </c:pt>
                <c:pt idx="12">
                  <c:v>1962.83</c:v>
                </c:pt>
                <c:pt idx="13">
                  <c:v>2093.3000000000002</c:v>
                </c:pt>
                <c:pt idx="14">
                  <c:v>2196.4</c:v>
                </c:pt>
                <c:pt idx="15">
                  <c:v>2294.34</c:v>
                </c:pt>
                <c:pt idx="16">
                  <c:v>2336.1400000000003</c:v>
                </c:pt>
                <c:pt idx="17">
                  <c:v>2389.4699999999998</c:v>
                </c:pt>
                <c:pt idx="18">
                  <c:v>2830</c:v>
                </c:pt>
                <c:pt idx="19">
                  <c:v>3020</c:v>
                </c:pt>
                <c:pt idx="20">
                  <c:v>3203.5</c:v>
                </c:pt>
                <c:pt idx="21">
                  <c:v>3466</c:v>
                </c:pt>
                <c:pt idx="22">
                  <c:v>3720</c:v>
                </c:pt>
                <c:pt idx="23">
                  <c:v>3819.9999999999995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CEA3-4AD0-A6CF-D2335A84EB01}"/>
            </c:ext>
          </c:extLst>
        </c:ser>
        <c:ser>
          <c:idx val="5"/>
          <c:order val="5"/>
          <c:tx>
            <c:v>200 A GPT</c:v>
          </c:tx>
          <c:spPr>
            <a:ln>
              <a:solidFill>
                <a:schemeClr val="accent2"/>
              </a:solidFill>
            </a:ln>
          </c:spPr>
          <c:xVal>
            <c:numRef>
              <c:f>'120 ps'!$BD$7:$BD$30</c:f>
              <c:numCache>
                <c:formatCode>General</c:formatCode>
                <c:ptCount val="24"/>
                <c:pt idx="0">
                  <c:v>2.1782200000000002E-2</c:v>
                </c:pt>
                <c:pt idx="1">
                  <c:v>7.7831999999999998E-2</c:v>
                </c:pt>
                <c:pt idx="2">
                  <c:v>0.167015</c:v>
                </c:pt>
                <c:pt idx="3">
                  <c:v>0.28268200000000004</c:v>
                </c:pt>
                <c:pt idx="4">
                  <c:v>0.41456399999999999</c:v>
                </c:pt>
                <c:pt idx="5">
                  <c:v>0.56752499999999995</c:v>
                </c:pt>
                <c:pt idx="6">
                  <c:v>0.72967499999999996</c:v>
                </c:pt>
                <c:pt idx="7">
                  <c:v>0.90263499999999997</c:v>
                </c:pt>
                <c:pt idx="8">
                  <c:v>1.0918099999999999</c:v>
                </c:pt>
                <c:pt idx="9">
                  <c:v>1.2972000000000001</c:v>
                </c:pt>
                <c:pt idx="10">
                  <c:v>2.3782000000000001</c:v>
                </c:pt>
                <c:pt idx="11">
                  <c:v>2.4863</c:v>
                </c:pt>
                <c:pt idx="12">
                  <c:v>2.9186999999999999</c:v>
                </c:pt>
                <c:pt idx="13">
                  <c:v>3.2429999999999999</c:v>
                </c:pt>
                <c:pt idx="14">
                  <c:v>3.48082</c:v>
                </c:pt>
                <c:pt idx="15">
                  <c:v>3.6916199999999999</c:v>
                </c:pt>
                <c:pt idx="16">
                  <c:v>3.8645800000000001</c:v>
                </c:pt>
                <c:pt idx="17">
                  <c:v>4.0159200000000004</c:v>
                </c:pt>
                <c:pt idx="18">
                  <c:v>5.0374600000000003</c:v>
                </c:pt>
                <c:pt idx="19">
                  <c:v>5.8914499999999999</c:v>
                </c:pt>
                <c:pt idx="20">
                  <c:v>7.1345999999999998</c:v>
                </c:pt>
                <c:pt idx="21">
                  <c:v>8.5939499999999995</c:v>
                </c:pt>
                <c:pt idx="22">
                  <c:v>12.161300000000001</c:v>
                </c:pt>
                <c:pt idx="23">
                  <c:v>14.3233</c:v>
                </c:pt>
              </c:numCache>
            </c:numRef>
          </c:xVal>
          <c:yVal>
            <c:numRef>
              <c:f>'120 ps'!$BM$7:$BM$30</c:f>
              <c:numCache>
                <c:formatCode>General</c:formatCode>
                <c:ptCount val="24"/>
                <c:pt idx="0">
                  <c:v>21.782200000000003</c:v>
                </c:pt>
                <c:pt idx="1">
                  <c:v>77.831999999999994</c:v>
                </c:pt>
                <c:pt idx="2">
                  <c:v>167.01499999999999</c:v>
                </c:pt>
                <c:pt idx="3">
                  <c:v>282.68200000000002</c:v>
                </c:pt>
                <c:pt idx="4">
                  <c:v>414.56400000000002</c:v>
                </c:pt>
                <c:pt idx="5">
                  <c:v>567.52499999999998</c:v>
                </c:pt>
                <c:pt idx="6">
                  <c:v>718.7299999999999</c:v>
                </c:pt>
                <c:pt idx="7">
                  <c:v>851.18499999999995</c:v>
                </c:pt>
                <c:pt idx="8">
                  <c:v>981</c:v>
                </c:pt>
                <c:pt idx="9">
                  <c:v>1111</c:v>
                </c:pt>
                <c:pt idx="10">
                  <c:v>1610</c:v>
                </c:pt>
                <c:pt idx="11">
                  <c:v>1670</c:v>
                </c:pt>
                <c:pt idx="12">
                  <c:v>1770</c:v>
                </c:pt>
                <c:pt idx="13">
                  <c:v>1825</c:v>
                </c:pt>
                <c:pt idx="14">
                  <c:v>1895.0000000000002</c:v>
                </c:pt>
                <c:pt idx="15">
                  <c:v>1950</c:v>
                </c:pt>
                <c:pt idx="16">
                  <c:v>1975</c:v>
                </c:pt>
                <c:pt idx="17">
                  <c:v>1980.0000000000002</c:v>
                </c:pt>
                <c:pt idx="18">
                  <c:v>2295</c:v>
                </c:pt>
                <c:pt idx="19">
                  <c:v>2560</c:v>
                </c:pt>
                <c:pt idx="20">
                  <c:v>2640</c:v>
                </c:pt>
                <c:pt idx="21">
                  <c:v>2760</c:v>
                </c:pt>
                <c:pt idx="22">
                  <c:v>2960</c:v>
                </c:pt>
                <c:pt idx="23">
                  <c:v>3200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CEA3-4AD0-A6CF-D2335A84E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055519"/>
        <c:axId val="579262751"/>
      </c:scatterChart>
      <c:valAx>
        <c:axId val="537055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Input Charge</a:t>
                </a:r>
                <a:r>
                  <a:rPr lang="en-US" sz="1200" baseline="0"/>
                  <a:t> [nC]</a:t>
                </a:r>
                <a:endParaRPr lang="en-US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262751"/>
        <c:crosses val="autoZero"/>
        <c:crossBetween val="midCat"/>
      </c:valAx>
      <c:valAx>
        <c:axId val="57926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Extracted charge [pC]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55519"/>
        <c:crosses val="autoZero"/>
        <c:crossBetween val="midCat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Pulse energy vs Bunch</a:t>
            </a:r>
            <a:r>
              <a:rPr lang="en-US" b="1" u="sng" baseline="0"/>
              <a:t> charge for </a:t>
            </a:r>
            <a:r>
              <a:rPr lang="en-US" b="1" u="sng" baseline="0">
                <a:solidFill>
                  <a:srgbClr val="0070C0"/>
                </a:solidFill>
              </a:rPr>
              <a:t>220 kV </a:t>
            </a:r>
            <a:r>
              <a:rPr lang="en-US" b="1" u="sng" baseline="0"/>
              <a:t>(50 kHz, </a:t>
            </a:r>
            <a:r>
              <a:rPr lang="en-US" b="1" u="sng" baseline="0">
                <a:solidFill>
                  <a:schemeClr val="tx1"/>
                </a:solidFill>
              </a:rPr>
              <a:t>120 ps</a:t>
            </a:r>
            <a:r>
              <a:rPr lang="en-US" b="1" u="sng" baseline="0"/>
              <a:t>, 1.54 mm rms spot size)</a:t>
            </a:r>
            <a:endParaRPr lang="en-US" b="1" u="sn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220 kV, 200 A</c:v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'120 ps'!$E$7:$E$24</c:f>
              <c:numCache>
                <c:formatCode>0.00</c:formatCode>
                <c:ptCount val="18"/>
                <c:pt idx="0">
                  <c:v>6.7599999999999993E-2</c:v>
                </c:pt>
                <c:pt idx="1">
                  <c:v>0.24399999999999999</c:v>
                </c:pt>
                <c:pt idx="2">
                  <c:v>0.52200000000000002</c:v>
                </c:pt>
                <c:pt idx="3">
                  <c:v>0.88400000000000001</c:v>
                </c:pt>
                <c:pt idx="4">
                  <c:v>1.2999999999999998</c:v>
                </c:pt>
                <c:pt idx="5">
                  <c:v>1.782</c:v>
                </c:pt>
                <c:pt idx="6">
                  <c:v>2.2999999999999998</c:v>
                </c:pt>
                <c:pt idx="7">
                  <c:v>2.88</c:v>
                </c:pt>
                <c:pt idx="8">
                  <c:v>3.5</c:v>
                </c:pt>
                <c:pt idx="9">
                  <c:v>4.0599999999999996</c:v>
                </c:pt>
                <c:pt idx="10">
                  <c:v>7.54</c:v>
                </c:pt>
                <c:pt idx="11">
                  <c:v>11.26</c:v>
                </c:pt>
                <c:pt idx="12">
                  <c:v>15.24</c:v>
                </c:pt>
                <c:pt idx="13">
                  <c:v>19.32</c:v>
                </c:pt>
                <c:pt idx="14">
                  <c:v>22.8</c:v>
                </c:pt>
                <c:pt idx="15">
                  <c:v>26.4</c:v>
                </c:pt>
                <c:pt idx="16">
                  <c:v>30</c:v>
                </c:pt>
                <c:pt idx="17">
                  <c:v>33.4</c:v>
                </c:pt>
              </c:numCache>
            </c:numRef>
          </c:xVal>
          <c:yVal>
            <c:numRef>
              <c:f>'120 ps'!$H$7:$H$24</c:f>
              <c:numCache>
                <c:formatCode>0.0</c:formatCode>
                <c:ptCount val="18"/>
                <c:pt idx="0">
                  <c:v>2.2999999999999998</c:v>
                </c:pt>
                <c:pt idx="1">
                  <c:v>8.4</c:v>
                </c:pt>
                <c:pt idx="2">
                  <c:v>17.88</c:v>
                </c:pt>
                <c:pt idx="3">
                  <c:v>30.599999999999998</c:v>
                </c:pt>
                <c:pt idx="4">
                  <c:v>45</c:v>
                </c:pt>
                <c:pt idx="5">
                  <c:v>61.199999999999996</c:v>
                </c:pt>
                <c:pt idx="6">
                  <c:v>78.8</c:v>
                </c:pt>
                <c:pt idx="7">
                  <c:v>96.600000000000009</c:v>
                </c:pt>
                <c:pt idx="8">
                  <c:v>116.00000000000001</c:v>
                </c:pt>
                <c:pt idx="9">
                  <c:v>136</c:v>
                </c:pt>
                <c:pt idx="10">
                  <c:v>203.2</c:v>
                </c:pt>
                <c:pt idx="11">
                  <c:v>240</c:v>
                </c:pt>
                <c:pt idx="12">
                  <c:v>260</c:v>
                </c:pt>
                <c:pt idx="13">
                  <c:v>277.8</c:v>
                </c:pt>
                <c:pt idx="14">
                  <c:v>289.00000000000006</c:v>
                </c:pt>
                <c:pt idx="15">
                  <c:v>294</c:v>
                </c:pt>
                <c:pt idx="16">
                  <c:v>297.8</c:v>
                </c:pt>
                <c:pt idx="17">
                  <c:v>304.60000000000002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69C-4D5B-8F14-FA99FF3F8E96}"/>
            </c:ext>
          </c:extLst>
        </c:ser>
        <c:ser>
          <c:idx val="0"/>
          <c:order val="1"/>
          <c:tx>
            <c:v>220 kV, 100 A</c:v>
          </c:tx>
          <c:xVal>
            <c:numRef>
              <c:f>'120 ps'!$P$8:$P$25</c:f>
              <c:numCache>
                <c:formatCode>0.00</c:formatCode>
                <c:ptCount val="18"/>
                <c:pt idx="0">
                  <c:v>6.8000000000000005E-2</c:v>
                </c:pt>
                <c:pt idx="1">
                  <c:v>0.24399999999999999</c:v>
                </c:pt>
                <c:pt idx="2">
                  <c:v>0.52200000000000002</c:v>
                </c:pt>
                <c:pt idx="3">
                  <c:v>0.88400000000000001</c:v>
                </c:pt>
                <c:pt idx="4">
                  <c:v>1.302</c:v>
                </c:pt>
                <c:pt idx="5">
                  <c:v>1.782</c:v>
                </c:pt>
                <c:pt idx="6">
                  <c:v>2.2999999999999998</c:v>
                </c:pt>
                <c:pt idx="7">
                  <c:v>2.84</c:v>
                </c:pt>
                <c:pt idx="8">
                  <c:v>3.46</c:v>
                </c:pt>
                <c:pt idx="9">
                  <c:v>4.08</c:v>
                </c:pt>
                <c:pt idx="10">
                  <c:v>7.54</c:v>
                </c:pt>
                <c:pt idx="11">
                  <c:v>11.3</c:v>
                </c:pt>
                <c:pt idx="12">
                  <c:v>15.24</c:v>
                </c:pt>
                <c:pt idx="13">
                  <c:v>19.100000000000001</c:v>
                </c:pt>
                <c:pt idx="14">
                  <c:v>22.8</c:v>
                </c:pt>
                <c:pt idx="15">
                  <c:v>26.4</c:v>
                </c:pt>
                <c:pt idx="16">
                  <c:v>30</c:v>
                </c:pt>
                <c:pt idx="17">
                  <c:v>33.4</c:v>
                </c:pt>
              </c:numCache>
            </c:numRef>
          </c:xVal>
          <c:yVal>
            <c:numRef>
              <c:f>'120 ps'!$S$8:$S$25</c:f>
              <c:numCache>
                <c:formatCode>0.0</c:formatCode>
                <c:ptCount val="18"/>
                <c:pt idx="0">
                  <c:v>2.1999999999999997</c:v>
                </c:pt>
                <c:pt idx="1">
                  <c:v>8.0800000000000018</c:v>
                </c:pt>
                <c:pt idx="2">
                  <c:v>17.599999999999998</c:v>
                </c:pt>
                <c:pt idx="3">
                  <c:v>29.6</c:v>
                </c:pt>
                <c:pt idx="4">
                  <c:v>44.2</c:v>
                </c:pt>
                <c:pt idx="5">
                  <c:v>60</c:v>
                </c:pt>
                <c:pt idx="6">
                  <c:v>77.600000000000009</c:v>
                </c:pt>
                <c:pt idx="7">
                  <c:v>96.34</c:v>
                </c:pt>
                <c:pt idx="8">
                  <c:v>114.80000000000001</c:v>
                </c:pt>
                <c:pt idx="9">
                  <c:v>134</c:v>
                </c:pt>
                <c:pt idx="10">
                  <c:v>200</c:v>
                </c:pt>
                <c:pt idx="11">
                  <c:v>235.6</c:v>
                </c:pt>
                <c:pt idx="12">
                  <c:v>252</c:v>
                </c:pt>
                <c:pt idx="13">
                  <c:v>266</c:v>
                </c:pt>
                <c:pt idx="14">
                  <c:v>274</c:v>
                </c:pt>
                <c:pt idx="15">
                  <c:v>280</c:v>
                </c:pt>
                <c:pt idx="16">
                  <c:v>288</c:v>
                </c:pt>
                <c:pt idx="17">
                  <c:v>294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69C-4D5B-8F14-FA99FF3F8E96}"/>
            </c:ext>
          </c:extLst>
        </c:ser>
        <c:ser>
          <c:idx val="3"/>
          <c:order val="2"/>
          <c:tx>
            <c:v>220 kV, 0A</c:v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'120 ps'!$AA$8:$AA$25</c:f>
              <c:numCache>
                <c:formatCode>0.00</c:formatCode>
                <c:ptCount val="18"/>
                <c:pt idx="0">
                  <c:v>6.8000000000000005E-2</c:v>
                </c:pt>
                <c:pt idx="1">
                  <c:v>0.24399999999999999</c:v>
                </c:pt>
                <c:pt idx="2">
                  <c:v>0.52200000000000002</c:v>
                </c:pt>
                <c:pt idx="3">
                  <c:v>0.88400000000000001</c:v>
                </c:pt>
                <c:pt idx="4">
                  <c:v>1.304</c:v>
                </c:pt>
                <c:pt idx="5">
                  <c:v>1.782</c:v>
                </c:pt>
                <c:pt idx="6">
                  <c:v>2.2999999999999998</c:v>
                </c:pt>
                <c:pt idx="7">
                  <c:v>2.84</c:v>
                </c:pt>
                <c:pt idx="8">
                  <c:v>3.46</c:v>
                </c:pt>
                <c:pt idx="9">
                  <c:v>4.08</c:v>
                </c:pt>
                <c:pt idx="10">
                  <c:v>7.54</c:v>
                </c:pt>
                <c:pt idx="11">
                  <c:v>11.3</c:v>
                </c:pt>
                <c:pt idx="12">
                  <c:v>15.24</c:v>
                </c:pt>
                <c:pt idx="13">
                  <c:v>19.100000000000001</c:v>
                </c:pt>
                <c:pt idx="14">
                  <c:v>22.8</c:v>
                </c:pt>
                <c:pt idx="15">
                  <c:v>26.4</c:v>
                </c:pt>
                <c:pt idx="16">
                  <c:v>30</c:v>
                </c:pt>
                <c:pt idx="17">
                  <c:v>33.4</c:v>
                </c:pt>
              </c:numCache>
            </c:numRef>
          </c:xVal>
          <c:yVal>
            <c:numRef>
              <c:f>'120 ps'!$AD$8:$AD$25</c:f>
              <c:numCache>
                <c:formatCode>0.0</c:formatCode>
                <c:ptCount val="18"/>
                <c:pt idx="0">
                  <c:v>2.1999999999999997</c:v>
                </c:pt>
                <c:pt idx="1">
                  <c:v>7.94</c:v>
                </c:pt>
                <c:pt idx="2">
                  <c:v>17.2</c:v>
                </c:pt>
                <c:pt idx="3">
                  <c:v>29.720000000000002</c:v>
                </c:pt>
                <c:pt idx="4">
                  <c:v>43.4</c:v>
                </c:pt>
                <c:pt idx="5">
                  <c:v>58.599999999999994</c:v>
                </c:pt>
                <c:pt idx="6">
                  <c:v>76</c:v>
                </c:pt>
                <c:pt idx="7">
                  <c:v>93.740000000000009</c:v>
                </c:pt>
                <c:pt idx="8">
                  <c:v>110.60000000000001</c:v>
                </c:pt>
                <c:pt idx="9">
                  <c:v>130</c:v>
                </c:pt>
                <c:pt idx="10">
                  <c:v>193.4</c:v>
                </c:pt>
                <c:pt idx="11">
                  <c:v>226</c:v>
                </c:pt>
                <c:pt idx="12">
                  <c:v>246.6</c:v>
                </c:pt>
                <c:pt idx="13">
                  <c:v>260</c:v>
                </c:pt>
                <c:pt idx="14">
                  <c:v>273.59999999999997</c:v>
                </c:pt>
                <c:pt idx="15">
                  <c:v>280</c:v>
                </c:pt>
                <c:pt idx="16">
                  <c:v>289.00000000000006</c:v>
                </c:pt>
                <c:pt idx="17">
                  <c:v>294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69C-4D5B-8F14-FA99FF3F8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055519"/>
        <c:axId val="579262751"/>
      </c:scatterChart>
      <c:valAx>
        <c:axId val="537055519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Pulse</a:t>
                </a:r>
                <a:r>
                  <a:rPr lang="en-US" sz="1200" baseline="0"/>
                  <a:t> energy (nJ)</a:t>
                </a:r>
                <a:endParaRPr lang="en-US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262751"/>
        <c:crosses val="autoZero"/>
        <c:crossBetween val="midCat"/>
      </c:valAx>
      <c:valAx>
        <c:axId val="579262751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Bunch charge</a:t>
                </a:r>
                <a:r>
                  <a:rPr lang="en-US" sz="1200" baseline="0"/>
                  <a:t> (pC)</a:t>
                </a:r>
                <a:endParaRPr lang="en-US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55519"/>
        <c:crosses val="autoZero"/>
        <c:crossBetween val="midCat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6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4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6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7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5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4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0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0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99F6-B64C-4740-AC89-81E9761A849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4DB3-FD15-4A3F-A604-64299918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charge effect in magnetized beam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11/19/2018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3FD0D0-9258-C748-B9DD-D36E71DEF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203321"/>
              </p:ext>
            </p:extLst>
          </p:nvPr>
        </p:nvGraphicFramePr>
        <p:xfrm>
          <a:off x="418651" y="1341529"/>
          <a:ext cx="6573820" cy="4241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73" y="169574"/>
            <a:ext cx="4291226" cy="22222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873" y="2391816"/>
            <a:ext cx="4207226" cy="22554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079" y="4525208"/>
            <a:ext cx="4143020" cy="222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854DB15-46E9-7545-B84F-8B25C8BE12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179722"/>
              </p:ext>
            </p:extLst>
          </p:nvPr>
        </p:nvGraphicFramePr>
        <p:xfrm>
          <a:off x="270304" y="244038"/>
          <a:ext cx="6413832" cy="351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467" y="73442"/>
            <a:ext cx="4425885" cy="23538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982" y="2407077"/>
            <a:ext cx="4347370" cy="2191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982" y="4599028"/>
            <a:ext cx="4275227" cy="2167510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854DB15-46E9-7545-B84F-8B25C8BE12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55715"/>
              </p:ext>
            </p:extLst>
          </p:nvPr>
        </p:nvGraphicFramePr>
        <p:xfrm>
          <a:off x="270304" y="3824015"/>
          <a:ext cx="5762211" cy="303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1339403" y="3026534"/>
            <a:ext cx="12879" cy="734097"/>
          </a:xfrm>
          <a:prstGeom prst="straightConnector1">
            <a:avLst/>
          </a:prstGeom>
          <a:ln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39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Space charge effect in magnetized beam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charge effect in magnetized beam </dc:title>
  <dc:creator>Sajini Wijethunga</dc:creator>
  <cp:lastModifiedBy>Sajini Wijethunga</cp:lastModifiedBy>
  <cp:revision>5</cp:revision>
  <dcterms:created xsi:type="dcterms:W3CDTF">2018-11-19T13:32:24Z</dcterms:created>
  <dcterms:modified xsi:type="dcterms:W3CDTF">2018-11-19T15:06:52Z</dcterms:modified>
</cp:coreProperties>
</file>