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895-8F92-4C78-9CC0-994DD8CA795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6E87-483E-4933-B9F2-197508CE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4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895-8F92-4C78-9CC0-994DD8CA795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6E87-483E-4933-B9F2-197508CE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3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895-8F92-4C78-9CC0-994DD8CA795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6E87-483E-4933-B9F2-197508CE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3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895-8F92-4C78-9CC0-994DD8CA795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6E87-483E-4933-B9F2-197508CE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0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895-8F92-4C78-9CC0-994DD8CA795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6E87-483E-4933-B9F2-197508CE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6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895-8F92-4C78-9CC0-994DD8CA795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6E87-483E-4933-B9F2-197508CE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6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895-8F92-4C78-9CC0-994DD8CA795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6E87-483E-4933-B9F2-197508CE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2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895-8F92-4C78-9CC0-994DD8CA795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6E87-483E-4933-B9F2-197508CE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0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895-8F92-4C78-9CC0-994DD8CA795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6E87-483E-4933-B9F2-197508CE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9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895-8F92-4C78-9CC0-994DD8CA795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6E87-483E-4933-B9F2-197508CE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0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895-8F92-4C78-9CC0-994DD8CA795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6E87-483E-4933-B9F2-197508CE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7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54895-8F92-4C78-9CC0-994DD8CA795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A6E87-483E-4933-B9F2-197508CE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0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Magnetization in the GTS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Fay Hannon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52" y="1646754"/>
            <a:ext cx="10725150" cy="4352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envelope with cathode field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95070" y="2098179"/>
            <a:ext cx="136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0.075T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51307" y="2073465"/>
            <a:ext cx="103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0.015T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98724" y="2704347"/>
            <a:ext cx="93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0.03T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62551" y="2602985"/>
            <a:ext cx="116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0.05T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341708" y="425394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34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 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863914" y="1532238"/>
            <a:ext cx="0" cy="4053016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92065" y="5815013"/>
            <a:ext cx="543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Slit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89275" y="5815013"/>
            <a:ext cx="92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Screen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420000">
            <a:off x="4253272" y="3657600"/>
            <a:ext cx="3659199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420000">
            <a:off x="8385348" y="3657600"/>
            <a:ext cx="3659199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420000">
            <a:off x="115721" y="3657600"/>
            <a:ext cx="3664675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420000">
            <a:off x="8373682" y="134765"/>
            <a:ext cx="3670865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420000">
            <a:off x="4253272" y="134765"/>
            <a:ext cx="3685121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420000">
            <a:off x="121197" y="134765"/>
            <a:ext cx="3659199" cy="32004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1537358" y="1511858"/>
            <a:ext cx="979974" cy="72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934492" y="2003665"/>
            <a:ext cx="298729" cy="109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728264" y="1573788"/>
            <a:ext cx="235417" cy="1109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9677262" y="4932660"/>
            <a:ext cx="361887" cy="476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20000">
            <a:off x="4819650" y="2447925"/>
            <a:ext cx="2552700" cy="196215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V="1">
            <a:off x="1437543" y="5012806"/>
            <a:ext cx="904924" cy="304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095832" y="5369823"/>
            <a:ext cx="173819" cy="780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01557" y="885217"/>
            <a:ext cx="76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150G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42298" y="926249"/>
            <a:ext cx="76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300G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658272" y="741583"/>
            <a:ext cx="76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500G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1557" y="4592384"/>
            <a:ext cx="76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750G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25356" y="4407718"/>
            <a:ext cx="88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1000G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478093" y="4398727"/>
            <a:ext cx="88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1300G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69213" y="3176878"/>
            <a:ext cx="88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055" y="66065"/>
            <a:ext cx="4261376" cy="3200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267" y="3315671"/>
            <a:ext cx="4261376" cy="3200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908" y="66065"/>
            <a:ext cx="4261376" cy="3200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6267" y="128161"/>
            <a:ext cx="4261376" cy="3200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4055" y="3328561"/>
            <a:ext cx="4261376" cy="3200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3168" y="3364877"/>
            <a:ext cx="4261376" cy="32004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1499833" y="1171390"/>
            <a:ext cx="979974" cy="72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934492" y="2003665"/>
            <a:ext cx="298729" cy="109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0216955" y="2335285"/>
            <a:ext cx="235417" cy="1109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181312" y="5268066"/>
            <a:ext cx="361887" cy="476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574883" y="5615921"/>
            <a:ext cx="904924" cy="304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219442" y="5437975"/>
            <a:ext cx="173819" cy="780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9379" y="282104"/>
            <a:ext cx="76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20119" y="323136"/>
            <a:ext cx="76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300G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614385" y="323136"/>
            <a:ext cx="76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500G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7020" y="3815423"/>
            <a:ext cx="76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750G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20668" y="3642665"/>
            <a:ext cx="88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1000G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664554" y="3630757"/>
            <a:ext cx="88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1300G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77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32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Courier</vt:lpstr>
      <vt:lpstr>Office Theme</vt:lpstr>
      <vt:lpstr>Magnetization in the GTS</vt:lpstr>
      <vt:lpstr>Beam envelope with cathode field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Hannon</dc:creator>
  <cp:lastModifiedBy>Hannon</cp:lastModifiedBy>
  <cp:revision>9</cp:revision>
  <dcterms:created xsi:type="dcterms:W3CDTF">2017-03-14T17:33:20Z</dcterms:created>
  <dcterms:modified xsi:type="dcterms:W3CDTF">2017-03-15T14:27:27Z</dcterms:modified>
</cp:coreProperties>
</file>