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B0B9-67AA-4981-BB4B-2B67C7CDA72B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828D-558C-459F-ABEF-4ED7A1F7C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1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B0B9-67AA-4981-BB4B-2B67C7CDA72B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828D-558C-459F-ABEF-4ED7A1F7C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B0B9-67AA-4981-BB4B-2B67C7CDA72B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828D-558C-459F-ABEF-4ED7A1F7C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3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B0B9-67AA-4981-BB4B-2B67C7CDA72B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828D-558C-459F-ABEF-4ED7A1F7C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2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B0B9-67AA-4981-BB4B-2B67C7CDA72B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828D-558C-459F-ABEF-4ED7A1F7C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0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B0B9-67AA-4981-BB4B-2B67C7CDA72B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828D-558C-459F-ABEF-4ED7A1F7C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9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B0B9-67AA-4981-BB4B-2B67C7CDA72B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828D-558C-459F-ABEF-4ED7A1F7C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3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B0B9-67AA-4981-BB4B-2B67C7CDA72B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828D-558C-459F-ABEF-4ED7A1F7C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8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B0B9-67AA-4981-BB4B-2B67C7CDA72B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828D-558C-459F-ABEF-4ED7A1F7C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0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B0B9-67AA-4981-BB4B-2B67C7CDA72B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828D-558C-459F-ABEF-4ED7A1F7C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1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B0B9-67AA-4981-BB4B-2B67C7CDA72B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828D-558C-459F-ABEF-4ED7A1F7C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30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DB0B9-67AA-4981-BB4B-2B67C7CDA72B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9828D-558C-459F-ABEF-4ED7A1F7C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2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GTS Beamline 11-8-16 Front Vie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" b="22371"/>
          <a:stretch/>
        </p:blipFill>
        <p:spPr bwMode="auto">
          <a:xfrm>
            <a:off x="704850" y="173593"/>
            <a:ext cx="76200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" t="-3454" r="-1069" b="14309"/>
          <a:stretch/>
        </p:blipFill>
        <p:spPr bwMode="auto">
          <a:xfrm>
            <a:off x="3404831" y="5807551"/>
            <a:ext cx="28956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76966" y="3645932"/>
            <a:ext cx="2115884" cy="3112532"/>
            <a:chOff x="800100" y="3429000"/>
            <a:chExt cx="2115884" cy="3112532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" y="3429000"/>
              <a:ext cx="2115884" cy="2805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821186" y="6172200"/>
              <a:ext cx="2074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8-channel RF source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32029" y="3429000"/>
            <a:ext cx="3138487" cy="2378551"/>
            <a:chOff x="3228970" y="4203700"/>
            <a:chExt cx="3138487" cy="237855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970" y="4203700"/>
              <a:ext cx="3138487" cy="2356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352800" y="6212919"/>
              <a:ext cx="2896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Harmonically resonant cavity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29399" y="3535957"/>
            <a:ext cx="2190751" cy="2636243"/>
            <a:chOff x="6629400" y="3773487"/>
            <a:chExt cx="2190751" cy="2636243"/>
          </a:xfrm>
        </p:grpSpPr>
        <p:pic>
          <p:nvPicPr>
            <p:cNvPr id="2055" name="Picture 7" descr="https://logbooks.jlab.org/files/2016/03/3393549/16031001.2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52" t="32470" r="16768" b="9154"/>
            <a:stretch/>
          </p:blipFill>
          <p:spPr bwMode="auto">
            <a:xfrm>
              <a:off x="6629400" y="3773487"/>
              <a:ext cx="2190750" cy="160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687569" y="5486400"/>
              <a:ext cx="21325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Hope to see kicked beam on viewer, one out of six bunches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90600" y="180975"/>
            <a:ext cx="7146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PoP</a:t>
            </a:r>
            <a:r>
              <a:rPr lang="en-US" dirty="0" smtClean="0"/>
              <a:t>: laser rep rate 1247.5 MHz, kicker driven at 1497 MHz plus harmonics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029200" y="2495550"/>
            <a:ext cx="1" cy="9334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57800" y="3067050"/>
            <a:ext cx="1224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Install here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5270" y="3229928"/>
            <a:ext cx="2816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Electrodynamic, phase2 </a:t>
            </a:r>
            <a:r>
              <a:rPr lang="en-US" dirty="0" err="1" smtClean="0"/>
              <a:t>sbir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391401" y="2533650"/>
            <a:ext cx="0" cy="10023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34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51909"/>
            <a:ext cx="8686800" cy="964841"/>
          </a:xfrm>
        </p:spPr>
        <p:txBody>
          <a:bodyPr>
            <a:noAutofit/>
          </a:bodyPr>
          <a:lstStyle/>
          <a:p>
            <a:r>
              <a:rPr lang="en-US" sz="4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CsK</a:t>
            </a:r>
            <a:r>
              <a:rPr lang="en-US" sz="4000" cap="small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2</a:t>
            </a:r>
            <a:r>
              <a:rPr lang="en-US" sz="4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S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b</a:t>
            </a:r>
            <a:r>
              <a:rPr lang="en-US" sz="4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 deposition Chamber</a:t>
            </a:r>
            <a:endParaRPr lang="en-US" sz="40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poelker\Pictures\CsK2Sb chamber\Mamun's chamber 4_3_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10" y="850960"/>
            <a:ext cx="3108754" cy="41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624" y="4031421"/>
            <a:ext cx="3810876" cy="118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DOCUME~1\poelker\LOCALS~1\Temp\\msotw9_temp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43518" y="3021755"/>
            <a:ext cx="2514600" cy="32091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/>
          <p:cNvSpPr/>
          <p:nvPr/>
        </p:nvSpPr>
        <p:spPr>
          <a:xfrm>
            <a:off x="6710218" y="3656755"/>
            <a:ext cx="1358900" cy="9695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90169" y="3118363"/>
            <a:ext cx="2115884" cy="3112532"/>
            <a:chOff x="800100" y="3429000"/>
            <a:chExt cx="2115884" cy="3112532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" y="3429000"/>
              <a:ext cx="2115884" cy="2805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821186" y="6172200"/>
              <a:ext cx="2074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8-channel RF source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4180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46</Words>
  <Application>Microsoft Office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CsK2Sb deposition Chamber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Mathew Poelker</dc:creator>
  <cp:lastModifiedBy>Mathew Poelker</cp:lastModifiedBy>
  <cp:revision>8</cp:revision>
  <dcterms:created xsi:type="dcterms:W3CDTF">2016-11-17T14:41:19Z</dcterms:created>
  <dcterms:modified xsi:type="dcterms:W3CDTF">2017-02-01T20:17:13Z</dcterms:modified>
</cp:coreProperties>
</file>