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946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79C3-5FE2-41AB-9C59-620B4B853911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4D6B-57F7-4E79-AC5D-0407950C1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76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79C3-5FE2-41AB-9C59-620B4B853911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4D6B-57F7-4E79-AC5D-0407950C1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64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79C3-5FE2-41AB-9C59-620B4B853911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4D6B-57F7-4E79-AC5D-0407950C1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085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79C3-5FE2-41AB-9C59-620B4B853911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4D6B-57F7-4E79-AC5D-0407950C1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99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79C3-5FE2-41AB-9C59-620B4B853911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4D6B-57F7-4E79-AC5D-0407950C1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961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79C3-5FE2-41AB-9C59-620B4B853911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4D6B-57F7-4E79-AC5D-0407950C1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92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79C3-5FE2-41AB-9C59-620B4B853911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4D6B-57F7-4E79-AC5D-0407950C1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46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79C3-5FE2-41AB-9C59-620B4B853911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4D6B-57F7-4E79-AC5D-0407950C1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59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79C3-5FE2-41AB-9C59-620B4B853911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4D6B-57F7-4E79-AC5D-0407950C1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73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79C3-5FE2-41AB-9C59-620B4B853911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4D6B-57F7-4E79-AC5D-0407950C1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82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79C3-5FE2-41AB-9C59-620B4B853911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4D6B-57F7-4E79-AC5D-0407950C1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108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379C3-5FE2-41AB-9C59-620B4B853911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84D6B-57F7-4E79-AC5D-0407950C1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90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Brock Cavity Install: first draft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Isolate </a:t>
            </a:r>
            <a:r>
              <a:rPr lang="en-US" dirty="0" err="1" smtClean="0"/>
              <a:t>beamline</a:t>
            </a:r>
            <a:r>
              <a:rPr lang="en-US" dirty="0" smtClean="0"/>
              <a:t> at VBV1I07 and VBV0I02</a:t>
            </a:r>
          </a:p>
          <a:p>
            <a:r>
              <a:rPr lang="en-US" dirty="0" smtClean="0"/>
              <a:t>Remove all magnets, BPMs (EES help?)</a:t>
            </a:r>
          </a:p>
          <a:p>
            <a:r>
              <a:rPr lang="en-US" dirty="0" smtClean="0"/>
              <a:t>Vent line at VIP0I01</a:t>
            </a:r>
          </a:p>
          <a:p>
            <a:r>
              <a:rPr lang="en-US" dirty="0" smtClean="0"/>
              <a:t>Remove A1 cube and Wien2</a:t>
            </a:r>
          </a:p>
          <a:p>
            <a:r>
              <a:rPr lang="en-US" dirty="0" smtClean="0"/>
              <a:t>Align Brock, new A1 cube, and Wien2 in alignment lab (Survey support)</a:t>
            </a:r>
          </a:p>
          <a:p>
            <a:r>
              <a:rPr lang="en-US" dirty="0" smtClean="0"/>
              <a:t>Return segment to tunnel (need elevator or crane?)</a:t>
            </a:r>
          </a:p>
          <a:p>
            <a:r>
              <a:rPr lang="en-US" dirty="0" err="1" smtClean="0"/>
              <a:t>Pumpout</a:t>
            </a:r>
            <a:r>
              <a:rPr lang="en-US" dirty="0" smtClean="0"/>
              <a:t>, leak check</a:t>
            </a:r>
          </a:p>
          <a:p>
            <a:r>
              <a:rPr lang="en-US" dirty="0" err="1" smtClean="0"/>
              <a:t>Bakeout</a:t>
            </a:r>
            <a:endParaRPr lang="en-US" dirty="0" smtClean="0"/>
          </a:p>
          <a:p>
            <a:r>
              <a:rPr lang="en-US" dirty="0" smtClean="0"/>
              <a:t>Reconnect hardware</a:t>
            </a:r>
          </a:p>
          <a:p>
            <a:r>
              <a:rPr lang="en-US" dirty="0" smtClean="0"/>
              <a:t>HCO on disconnected equipment</a:t>
            </a:r>
          </a:p>
          <a:p>
            <a:r>
              <a:rPr lang="en-US" dirty="0" smtClean="0"/>
              <a:t>Beam tests</a:t>
            </a:r>
          </a:p>
          <a:p>
            <a:r>
              <a:rPr lang="en-US" dirty="0" smtClean="0"/>
              <a:t>Brock functionality tests</a:t>
            </a:r>
          </a:p>
        </p:txBody>
      </p:sp>
    </p:spTree>
    <p:extLst>
      <p:ext uri="{BB962C8B-B14F-4D97-AF65-F5344CB8AC3E}">
        <p14:creationId xmlns:p14="http://schemas.microsoft.com/office/powerpoint/2010/main" val="3777779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895"/>
          <a:stretch/>
        </p:blipFill>
        <p:spPr>
          <a:xfrm>
            <a:off x="304800" y="838200"/>
            <a:ext cx="8497647" cy="5181600"/>
          </a:xfrm>
        </p:spPr>
      </p:pic>
    </p:spTree>
    <p:extLst>
      <p:ext uri="{BB962C8B-B14F-4D97-AF65-F5344CB8AC3E}">
        <p14:creationId xmlns:p14="http://schemas.microsoft.com/office/powerpoint/2010/main" val="68819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" t="29387" r="35612" b="25400"/>
          <a:stretch/>
        </p:blipFill>
        <p:spPr bwMode="auto">
          <a:xfrm>
            <a:off x="152400" y="838200"/>
            <a:ext cx="8669867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6734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99" t="50614" r="40804" b="37807"/>
          <a:stretch/>
        </p:blipFill>
        <p:spPr bwMode="auto">
          <a:xfrm>
            <a:off x="457199" y="445923"/>
            <a:ext cx="8088087" cy="2601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666258" y="468361"/>
            <a:ext cx="9444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Flanged</a:t>
            </a:r>
          </a:p>
          <a:p>
            <a:r>
              <a:rPr lang="en-US" dirty="0" smtClean="0"/>
              <a:t>A1 cube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24943" y="1556266"/>
            <a:ext cx="79701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Wien2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593161" y="2953003"/>
            <a:ext cx="1160506" cy="566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06967" y="3080697"/>
            <a:ext cx="322385" cy="2939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6" idx="2"/>
          </p:cNvCxnSpPr>
          <p:nvPr/>
        </p:nvCxnSpPr>
        <p:spPr>
          <a:xfrm>
            <a:off x="3138503" y="1114692"/>
            <a:ext cx="7468" cy="62624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3331929" y="2846235"/>
            <a:ext cx="257842" cy="751112"/>
            <a:chOff x="2569869" y="2852097"/>
            <a:chExt cx="257842" cy="751112"/>
          </a:xfrm>
        </p:grpSpPr>
        <p:sp>
          <p:nvSpPr>
            <p:cNvPr id="17" name="Rectangle 16"/>
            <p:cNvSpPr/>
            <p:nvPr/>
          </p:nvSpPr>
          <p:spPr>
            <a:xfrm>
              <a:off x="2569869" y="2852097"/>
              <a:ext cx="79935" cy="7511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662430" y="2852097"/>
              <a:ext cx="79935" cy="75111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747776" y="2852097"/>
              <a:ext cx="79935" cy="7511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914010" y="3541943"/>
            <a:ext cx="9444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Welded</a:t>
            </a:r>
          </a:p>
          <a:p>
            <a:r>
              <a:rPr lang="en-US" dirty="0" smtClean="0"/>
              <a:t>A1 cube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774907" y="3070618"/>
            <a:ext cx="79701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Wien2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907323" y="3439950"/>
            <a:ext cx="231179" cy="42515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549803" y="3927231"/>
            <a:ext cx="1303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Brock cavity</a:t>
            </a:r>
            <a:endParaRPr lang="en-US" dirty="0"/>
          </a:p>
        </p:txBody>
      </p:sp>
      <p:cxnSp>
        <p:nvCxnSpPr>
          <p:cNvPr id="26" name="Straight Arrow Connector 25"/>
          <p:cNvCxnSpPr>
            <a:endCxn id="18" idx="2"/>
          </p:cNvCxnSpPr>
          <p:nvPr/>
        </p:nvCxnSpPr>
        <p:spPr>
          <a:xfrm flipH="1" flipV="1">
            <a:off x="3464458" y="3597347"/>
            <a:ext cx="615173" cy="42016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062" y="3113435"/>
            <a:ext cx="3985986" cy="2989490"/>
          </a:xfrm>
          <a:prstGeom prst="rect">
            <a:avLst/>
          </a:prstGeom>
        </p:spPr>
      </p:pic>
      <p:cxnSp>
        <p:nvCxnSpPr>
          <p:cNvPr id="31" name="Straight Arrow Connector 30"/>
          <p:cNvCxnSpPr>
            <a:stCxn id="25" idx="2"/>
          </p:cNvCxnSpPr>
          <p:nvPr/>
        </p:nvCxnSpPr>
        <p:spPr>
          <a:xfrm>
            <a:off x="4201648" y="4296563"/>
            <a:ext cx="148287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137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018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82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Brock Cavity Install: first draft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Brock Cavity Install: first draft</dc:title>
  <dc:creator>Source</dc:creator>
  <cp:lastModifiedBy>Marcy Stutzman</cp:lastModifiedBy>
  <cp:revision>4</cp:revision>
  <dcterms:created xsi:type="dcterms:W3CDTF">2015-05-11T18:32:47Z</dcterms:created>
  <dcterms:modified xsi:type="dcterms:W3CDTF">2015-05-12T13:17:45Z</dcterms:modified>
</cp:coreProperties>
</file>