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6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59D0-4656-4996-9F83-186FA85415C5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F8B7-5A8A-41AD-95A9-023E10A3B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31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59D0-4656-4996-9F83-186FA85415C5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F8B7-5A8A-41AD-95A9-023E10A3B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69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59D0-4656-4996-9F83-186FA85415C5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F8B7-5A8A-41AD-95A9-023E10A3B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2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59D0-4656-4996-9F83-186FA85415C5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F8B7-5A8A-41AD-95A9-023E10A3B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79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59D0-4656-4996-9F83-186FA85415C5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F8B7-5A8A-41AD-95A9-023E10A3B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9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59D0-4656-4996-9F83-186FA85415C5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F8B7-5A8A-41AD-95A9-023E10A3B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36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59D0-4656-4996-9F83-186FA85415C5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F8B7-5A8A-41AD-95A9-023E10A3B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84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59D0-4656-4996-9F83-186FA85415C5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F8B7-5A8A-41AD-95A9-023E10A3B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36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59D0-4656-4996-9F83-186FA85415C5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F8B7-5A8A-41AD-95A9-023E10A3B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1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59D0-4656-4996-9F83-186FA85415C5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F8B7-5A8A-41AD-95A9-023E10A3B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6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59D0-4656-4996-9F83-186FA85415C5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F8B7-5A8A-41AD-95A9-023E10A3B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03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959D0-4656-4996-9F83-186FA85415C5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0F8B7-5A8A-41AD-95A9-023E10A3B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6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3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488" y="1905000"/>
            <a:ext cx="59150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5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488" y="1905000"/>
            <a:ext cx="5915025" cy="3048000"/>
          </a:xfrm>
        </p:spPr>
      </p:pic>
    </p:spTree>
    <p:extLst>
      <p:ext uri="{BB962C8B-B14F-4D97-AF65-F5344CB8AC3E}">
        <p14:creationId xmlns:p14="http://schemas.microsoft.com/office/powerpoint/2010/main" val="140494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488" y="1905000"/>
            <a:ext cx="59150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0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488" y="1905000"/>
            <a:ext cx="59150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4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915045"/>
              </p:ext>
            </p:extLst>
          </p:nvPr>
        </p:nvGraphicFramePr>
        <p:xfrm>
          <a:off x="2324100" y="514350"/>
          <a:ext cx="7543800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7543732" imgH="5829300" progId="AcroExch.Document.DC">
                  <p:embed/>
                </p:oleObj>
              </mc:Choice>
              <mc:Fallback>
                <p:oleObj name="Acrobat Document" r:id="rId3" imgW="7543732" imgH="58293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24100" y="514350"/>
                        <a:ext cx="7543800" cy="582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172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957812"/>
              </p:ext>
            </p:extLst>
          </p:nvPr>
        </p:nvGraphicFramePr>
        <p:xfrm>
          <a:off x="2324100" y="514350"/>
          <a:ext cx="7543800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r:id="rId3" imgW="7543732" imgH="5829300" progId="AcroExch.Document.DC">
                  <p:embed/>
                </p:oleObj>
              </mc:Choice>
              <mc:Fallback>
                <p:oleObj name="Acrobat Document" r:id="rId3" imgW="7543732" imgH="58293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24100" y="514350"/>
                        <a:ext cx="7543800" cy="582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322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320347"/>
              </p:ext>
            </p:extLst>
          </p:nvPr>
        </p:nvGraphicFramePr>
        <p:xfrm>
          <a:off x="2324100" y="514350"/>
          <a:ext cx="7543800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Acrobat Document" r:id="rId3" imgW="7543732" imgH="5829300" progId="AcroExch.Document.DC">
                  <p:embed/>
                </p:oleObj>
              </mc:Choice>
              <mc:Fallback>
                <p:oleObj name="Acrobat Document" r:id="rId3" imgW="7543732" imgH="58293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24100" y="514350"/>
                        <a:ext cx="7543800" cy="582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811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Argonne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DiGiovine, Brad J.</dc:creator>
  <cp:lastModifiedBy>Riad Suleiman</cp:lastModifiedBy>
  <cp:revision>1</cp:revision>
  <dcterms:created xsi:type="dcterms:W3CDTF">2017-11-01T15:25:04Z</dcterms:created>
  <dcterms:modified xsi:type="dcterms:W3CDTF">2017-11-01T16:51:15Z</dcterms:modified>
</cp:coreProperties>
</file>