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17" r:id="rId5"/>
    <p:sldId id="316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napToObjects="1">
      <p:cViewPr varScale="1">
        <p:scale>
          <a:sx n="128" d="100"/>
          <a:sy n="128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6,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6,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Achieving MOLLER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February 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EDB-8F57-4CED-8993-E62B73EC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Resurrection – Current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020C-17E1-4CC3-9F68-161C871F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MOLLER RSR Project Report – FFB Resurrection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F6216-E6AA-4D8A-A4BA-A31B0A76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C39A0C-7ECF-C107-6850-C582ABDB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Performed Beam Study in December to go through start up procedure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Performed in Hall C instead of Hall A due to availability</a:t>
            </a:r>
          </a:p>
          <a:p>
            <a:pPr lvl="1"/>
            <a:r>
              <a:rPr lang="en-US" dirty="0"/>
              <a:t>Test was successful, and feedback was used to update the control screens and documentation</a:t>
            </a:r>
          </a:p>
          <a:p>
            <a:pPr lvl="1"/>
            <a:r>
              <a:rPr lang="en-US" dirty="0"/>
              <a:t>No analysis was performed at this test – it was only to see if the system worked as described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Agreed to keep FFB running into Hall C (unless it interferes)</a:t>
            </a:r>
          </a:p>
          <a:p>
            <a:pPr lvl="1"/>
            <a:r>
              <a:rPr lang="en-US" dirty="0"/>
              <a:t>Has *mostly* been running</a:t>
            </a:r>
          </a:p>
          <a:p>
            <a:pPr lvl="2"/>
            <a:r>
              <a:rPr lang="en-US" dirty="0"/>
              <a:t>Some small hiccups as we (re)learn to use the system</a:t>
            </a:r>
          </a:p>
          <a:p>
            <a:pPr lvl="2"/>
            <a:r>
              <a:rPr lang="en-US" dirty="0"/>
              <a:t>Gain switching can sometimes cause hiccups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D944AAC2-1F14-9B3F-9744-3841B40B0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8" t="-168" r="1082" b="11127"/>
          <a:stretch/>
        </p:blipFill>
        <p:spPr>
          <a:xfrm>
            <a:off x="3348373" y="1406385"/>
            <a:ext cx="5495253" cy="2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EDB-8F57-4CED-8993-E62B73EC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Resurrection – FFTs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020C-17E1-4CC3-9F68-161C871F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MOLLER RSR Project Report – FFB Resurrection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F6216-E6AA-4D8A-A4BA-A31B0A76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D2D6-FF37-45CC-8E3A-E9F48EA5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77B47-D418-149E-B0F6-1646C09B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2" y="846468"/>
            <a:ext cx="5515341" cy="290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01888-1C83-CFCE-020B-5B708380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57" y="846468"/>
            <a:ext cx="5515341" cy="2909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DC373-F4EB-7073-588E-B901B5DBD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29" y="3656902"/>
            <a:ext cx="5515341" cy="2909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91A00E-D480-7F59-CA17-8BBF8532231A}"/>
              </a:ext>
            </a:extLst>
          </p:cNvPr>
          <p:cNvSpPr txBox="1"/>
          <p:nvPr/>
        </p:nvSpPr>
        <p:spPr>
          <a:xfrm>
            <a:off x="2336389" y="1099272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3C07H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250CA-94BE-3C26-57C2-8BE2F21EA87E}"/>
              </a:ext>
            </a:extLst>
          </p:cNvPr>
          <p:cNvSpPr txBox="1"/>
          <p:nvPr/>
        </p:nvSpPr>
        <p:spPr>
          <a:xfrm>
            <a:off x="8772245" y="1099272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3C16H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533F7-A3EE-394A-0BE3-6FA9403C9497}"/>
              </a:ext>
            </a:extLst>
          </p:cNvPr>
          <p:cNvSpPr txBox="1"/>
          <p:nvPr/>
        </p:nvSpPr>
        <p:spPr>
          <a:xfrm>
            <a:off x="6556257" y="3874575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3C12H</a:t>
            </a:r>
          </a:p>
        </p:txBody>
      </p:sp>
    </p:spTree>
    <p:extLst>
      <p:ext uri="{BB962C8B-B14F-4D97-AF65-F5344CB8AC3E}">
        <p14:creationId xmlns:p14="http://schemas.microsoft.com/office/powerpoint/2010/main" val="8620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4BAF-28CF-6EB2-8F4A-3703157D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9D74-4275-803D-34D6-27EECA3A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Resurrection – FFTs (Zooming In)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2FBED-B4B4-8C0C-C02B-F53D91E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MOLLER RSR Project Report – FFB Resurrection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F8E8-1052-9B96-FB76-2D27B9F1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D186-653B-FC33-603C-CFBEB9CE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F1FC9-6CB6-C6F9-E8D2-08B6CAEC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8" y="846468"/>
            <a:ext cx="5913783" cy="3119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DFF9C3-AA18-6ACC-C3D4-76A63FC1C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846468"/>
            <a:ext cx="5913783" cy="311987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A81749-A05D-FAD9-3D3B-AB4E0FDB4F63}"/>
              </a:ext>
            </a:extLst>
          </p:cNvPr>
          <p:cNvSpPr txBox="1">
            <a:spLocks/>
          </p:cNvSpPr>
          <p:nvPr/>
        </p:nvSpPr>
        <p:spPr>
          <a:xfrm>
            <a:off x="565366" y="4167153"/>
            <a:ext cx="11285837" cy="229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/>
              <a:t>Took data with multiple FFB states to check 60 Hz suppression</a:t>
            </a:r>
          </a:p>
          <a:p>
            <a:pPr lvl="1"/>
            <a:r>
              <a:rPr lang="en-US" dirty="0"/>
              <a:t>Clear suppression, but not exactly at 60 Hz </a:t>
            </a:r>
          </a:p>
          <a:p>
            <a:pPr lvl="1"/>
            <a:r>
              <a:rPr lang="en-US" dirty="0"/>
              <a:t>Making new test plan to “calibrate” via data – will use 30 Hz switch to drive modulations and look at FFTs from FFB system (</a:t>
            </a:r>
            <a:r>
              <a:rPr lang="en-US" dirty="0" err="1"/>
              <a:t>AtLIS</a:t>
            </a:r>
            <a:r>
              <a:rPr lang="en-US" dirty="0"/>
              <a:t> being written now)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Following up with small errors encountered during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Will perform power spectral density on FFT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7D97F-AC5F-240B-7053-FFA57F3E09B0}"/>
              </a:ext>
            </a:extLst>
          </p:cNvPr>
          <p:cNvSpPr txBox="1"/>
          <p:nvPr/>
        </p:nvSpPr>
        <p:spPr>
          <a:xfrm>
            <a:off x="2673627" y="1053548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3C07H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68AD2-BC3F-0B6B-F7BF-3906704791EA}"/>
              </a:ext>
            </a:extLst>
          </p:cNvPr>
          <p:cNvSpPr txBox="1"/>
          <p:nvPr/>
        </p:nvSpPr>
        <p:spPr>
          <a:xfrm>
            <a:off x="8587409" y="1053548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3C12H</a:t>
            </a:r>
          </a:p>
        </p:txBody>
      </p:sp>
    </p:spTree>
    <p:extLst>
      <p:ext uri="{BB962C8B-B14F-4D97-AF65-F5344CB8AC3E}">
        <p14:creationId xmlns:p14="http://schemas.microsoft.com/office/powerpoint/2010/main" val="672002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BF348DB4CC74982E5095F9E466144" ma:contentTypeVersion="4" ma:contentTypeDescription="Create a new document." ma:contentTypeScope="" ma:versionID="760023a7685e39b88e5c9539b1e7d0a1">
  <xsd:schema xmlns:xsd="http://www.w3.org/2001/XMLSchema" xmlns:xs="http://www.w3.org/2001/XMLSchema" xmlns:p="http://schemas.microsoft.com/office/2006/metadata/properties" xmlns:ns2="eec11563-4c74-441e-9334-5e5fe4866350" targetNamespace="http://schemas.microsoft.com/office/2006/metadata/properties" ma:root="true" ma:fieldsID="7441599fde5269f96d54e1cdc5fae994" ns2:_="">
    <xsd:import namespace="eec11563-4c74-441e-9334-5e5fe4866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11563-4c74-441e-9334-5e5fe4866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44D353-B98C-41C0-9689-32AE1EC61166}">
  <ds:schemaRefs>
    <ds:schemaRef ds:uri="http://schemas.microsoft.com/office/2006/documentManagement/types"/>
    <ds:schemaRef ds:uri="8d24de50-05d1-4ead-956f-39ed5306b4ae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3d45c07-3350-48b8-8699-306b33596a2c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CF9D46-9913-4FEF-AB34-72B3D87B1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11563-4c74-441e-9334-5e5fe48663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15512B-60CB-4C9B-914F-941BF55E63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2307</TotalTime>
  <Words>214</Words>
  <Application>Microsoft Macintosh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.PingFangSC-Regular</vt:lpstr>
      <vt:lpstr>PingFangSC-Regular</vt:lpstr>
      <vt:lpstr>Arial</vt:lpstr>
      <vt:lpstr>Calibri</vt:lpstr>
      <vt:lpstr>Office Theme</vt:lpstr>
      <vt:lpstr>Fast Feedback Resurrection – Current Status</vt:lpstr>
      <vt:lpstr>Fast Feedback Resurrection – FFTs</vt:lpstr>
      <vt:lpstr>Fast Feedback Resurrection – FFTs (Zooming 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Ryan Bodenstein</cp:lastModifiedBy>
  <cp:revision>189</cp:revision>
  <dcterms:created xsi:type="dcterms:W3CDTF">2021-02-15T18:46:00Z</dcterms:created>
  <dcterms:modified xsi:type="dcterms:W3CDTF">2024-02-07T14:14:49Z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0x010100DC1BF348DB4CC74982E5095F9E466144</vt:lpwstr>
  </property>
</Properties>
</file>