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5.xml" ContentType="application/vnd.openxmlformats-officedocument.drawingml.chartshapes+xml"/>
  <Override PartName="/ppt/charts/chart17.xml" ContentType="application/vnd.openxmlformats-officedocument.drawingml.chart+xml"/>
  <Override PartName="/ppt/drawings/drawing6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6" r:id="rId3"/>
    <p:sldId id="269" r:id="rId4"/>
    <p:sldId id="295" r:id="rId5"/>
    <p:sldId id="271" r:id="rId6"/>
    <p:sldId id="306" r:id="rId7"/>
    <p:sldId id="297" r:id="rId8"/>
    <p:sldId id="298" r:id="rId9"/>
    <p:sldId id="308" r:id="rId10"/>
    <p:sldId id="299" r:id="rId11"/>
    <p:sldId id="300" r:id="rId12"/>
    <p:sldId id="316" r:id="rId13"/>
    <p:sldId id="301" r:id="rId14"/>
    <p:sldId id="292" r:id="rId15"/>
    <p:sldId id="303" r:id="rId16"/>
    <p:sldId id="317" r:id="rId17"/>
    <p:sldId id="323" r:id="rId18"/>
    <p:sldId id="319" r:id="rId19"/>
    <p:sldId id="321" r:id="rId20"/>
    <p:sldId id="294" r:id="rId21"/>
    <p:sldId id="322" r:id="rId22"/>
    <p:sldId id="310" r:id="rId23"/>
    <p:sldId id="328" r:id="rId24"/>
    <p:sldId id="312" r:id="rId25"/>
    <p:sldId id="277" r:id="rId26"/>
    <p:sldId id="311" r:id="rId27"/>
    <p:sldId id="280" r:id="rId28"/>
    <p:sldId id="315" r:id="rId29"/>
    <p:sldId id="320" r:id="rId30"/>
    <p:sldId id="313" r:id="rId31"/>
    <p:sldId id="314" r:id="rId32"/>
    <p:sldId id="326" r:id="rId33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D26E2A"/>
    <a:srgbClr val="00CC00"/>
    <a:srgbClr val="0000FF"/>
    <a:srgbClr val="FFCCFF"/>
    <a:srgbClr val="660033"/>
    <a:srgbClr val="FFF0D1"/>
    <a:srgbClr val="FFE7B7"/>
    <a:srgbClr val="FFDB9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74"/>
  </p:normalViewPr>
  <p:slideViewPr>
    <p:cSldViewPr snapToGrid="0" snapToObjects="1">
      <p:cViewPr varScale="1">
        <p:scale>
          <a:sx n="133" d="100"/>
          <a:sy n="133" d="100"/>
        </p:scale>
        <p:origin x="763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0.%20PROJECTS\LDRD\GTS\Magnetized%20Beam%20Data\Magnetized%20Beam%20Experimental%20Data_laser%20at%20center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0.%20PROJECTS\LDRD\GTS\Magnetized%20Beam%20Data\Magnetized%20Beam%20Experimental%20Data_laser%20at%20cen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B32GB\Research_JLab\GTS%20at%20LERF\GTS%20Experimental%20Data\Magnetized%20Beam\ASTRA%20simulations%20-%20Sajini\300kV%200_106mm%205xyoff%20new%20field%20map%208_7%20x_rms%20vs%20I-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laser%20at%20center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mamun\Documents\0.%20PROJECTS\LDRD\GTS\Emittance\EmittanceViewer.ods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mamun\Documents\0.%20PROJECTS\LDRD\GTS\Emittance\EmittanceViewer.od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Emittance\emittanceHarp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Emittance\emittanceHar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Off%20axis_final%20version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Off%20axis_final%20vers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laser%20at%20center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mun\Documents\0.%20PROJECTS\LDRD\GTS\Magnetized%20Beam%20Data\Magnetized%20Beam%20Experimental%20Data_laser%20at%20cent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laser%20at%20cent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laser%20at%20cent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Off%20axis_final%20versio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0.%20PROJECTS\LDRD\GTS\Magnetized%20Beam%20Data\Magnetized%20Beam%20Experimental%20Data_Off%20axis_final%20vers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3212239796159"/>
          <c:y val="4.5291382429668972E-2"/>
          <c:w val="0.73923663417294916"/>
          <c:h val="0.749013854243238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92-4EC0-B4F5-7270F8B70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43872"/>
        <c:axId val="89366528"/>
      </c:scatterChart>
      <c:valAx>
        <c:axId val="89343872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z, 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9366528"/>
        <c:crosses val="autoZero"/>
        <c:crossBetween val="midCat"/>
      </c:valAx>
      <c:valAx>
        <c:axId val="89366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9343872"/>
        <c:crosses val="autoZero"/>
        <c:crossBetween val="midCat"/>
        <c:majorUnit val="0.1"/>
      </c:valAx>
      <c:spPr>
        <a:solidFill>
          <a:srgbClr val="FFF0D1"/>
        </a:solid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u="sng" dirty="0"/>
              <a:t>300</a:t>
            </a:r>
            <a:r>
              <a:rPr lang="en-US" b="1" u="sng" baseline="0" dirty="0"/>
              <a:t> kV 0.3 </a:t>
            </a:r>
            <a:r>
              <a:rPr lang="en-US" b="1" u="sng" baseline="0" dirty="0" smtClean="0"/>
              <a:t>mm, laser at center position of photocathode</a:t>
            </a:r>
            <a:endParaRPr lang="en-US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0A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Sheet1!$B$2:$B$1002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0.29304999999999998</c:v>
                </c:pt>
                <c:pt idx="2">
                  <c:v>0.27550999999999998</c:v>
                </c:pt>
                <c:pt idx="3">
                  <c:v>0.25609999999999999</c:v>
                </c:pt>
                <c:pt idx="4">
                  <c:v>0.23788000000000001</c:v>
                </c:pt>
                <c:pt idx="5">
                  <c:v>0.22170999999999999</c:v>
                </c:pt>
                <c:pt idx="6">
                  <c:v>0.20754</c:v>
                </c:pt>
                <c:pt idx="7">
                  <c:v>0.19497999999999999</c:v>
                </c:pt>
                <c:pt idx="8">
                  <c:v>0.18386</c:v>
                </c:pt>
                <c:pt idx="9">
                  <c:v>0.17391999999999999</c:v>
                </c:pt>
                <c:pt idx="10">
                  <c:v>0.16489999999999999</c:v>
                </c:pt>
                <c:pt idx="11">
                  <c:v>0.15689</c:v>
                </c:pt>
                <c:pt idx="12">
                  <c:v>0.14934</c:v>
                </c:pt>
                <c:pt idx="13">
                  <c:v>0.14265</c:v>
                </c:pt>
                <c:pt idx="14">
                  <c:v>0.13635</c:v>
                </c:pt>
                <c:pt idx="15">
                  <c:v>0.13055</c:v>
                </c:pt>
                <c:pt idx="16">
                  <c:v>0.12522</c:v>
                </c:pt>
                <c:pt idx="17">
                  <c:v>0.12034</c:v>
                </c:pt>
                <c:pt idx="18">
                  <c:v>0.1158</c:v>
                </c:pt>
                <c:pt idx="19">
                  <c:v>0.11169</c:v>
                </c:pt>
                <c:pt idx="20">
                  <c:v>0.10799</c:v>
                </c:pt>
                <c:pt idx="21">
                  <c:v>0.10467</c:v>
                </c:pt>
                <c:pt idx="22">
                  <c:v>0.10186000000000001</c:v>
                </c:pt>
                <c:pt idx="23">
                  <c:v>9.9720000000000003E-2</c:v>
                </c:pt>
                <c:pt idx="24">
                  <c:v>9.8166000000000003E-2</c:v>
                </c:pt>
                <c:pt idx="25">
                  <c:v>9.7198999999999994E-2</c:v>
                </c:pt>
                <c:pt idx="26">
                  <c:v>9.6657999999999994E-2</c:v>
                </c:pt>
                <c:pt idx="27">
                  <c:v>9.6460000000000004E-2</c:v>
                </c:pt>
                <c:pt idx="28">
                  <c:v>9.6587000000000006E-2</c:v>
                </c:pt>
                <c:pt idx="29">
                  <c:v>9.7042000000000003E-2</c:v>
                </c:pt>
                <c:pt idx="30">
                  <c:v>9.7822000000000006E-2</c:v>
                </c:pt>
                <c:pt idx="31">
                  <c:v>9.8919999999999994E-2</c:v>
                </c:pt>
                <c:pt idx="32">
                  <c:v>0.10033</c:v>
                </c:pt>
                <c:pt idx="33">
                  <c:v>0.10203</c:v>
                </c:pt>
                <c:pt idx="34">
                  <c:v>0.10401000000000001</c:v>
                </c:pt>
                <c:pt idx="35">
                  <c:v>0.1062</c:v>
                </c:pt>
                <c:pt idx="36">
                  <c:v>0.1087</c:v>
                </c:pt>
                <c:pt idx="37">
                  <c:v>0.11142000000000001</c:v>
                </c:pt>
                <c:pt idx="38">
                  <c:v>0.11436</c:v>
                </c:pt>
                <c:pt idx="39">
                  <c:v>0.11749999999999999</c:v>
                </c:pt>
                <c:pt idx="40">
                  <c:v>0.12082</c:v>
                </c:pt>
                <c:pt idx="41">
                  <c:v>0.12431</c:v>
                </c:pt>
                <c:pt idx="42">
                  <c:v>0.12795999999999999</c:v>
                </c:pt>
                <c:pt idx="43">
                  <c:v>0.13175000000000001</c:v>
                </c:pt>
                <c:pt idx="44">
                  <c:v>0.13567000000000001</c:v>
                </c:pt>
                <c:pt idx="45">
                  <c:v>0.13971</c:v>
                </c:pt>
                <c:pt idx="46">
                  <c:v>0.14385000000000001</c:v>
                </c:pt>
                <c:pt idx="47">
                  <c:v>0.14810000000000001</c:v>
                </c:pt>
                <c:pt idx="48">
                  <c:v>0.15243999999999999</c:v>
                </c:pt>
                <c:pt idx="49">
                  <c:v>0.15687000000000001</c:v>
                </c:pt>
                <c:pt idx="50">
                  <c:v>0.16137000000000001</c:v>
                </c:pt>
                <c:pt idx="51">
                  <c:v>0.16594999999999999</c:v>
                </c:pt>
                <c:pt idx="52">
                  <c:v>0.17058000000000001</c:v>
                </c:pt>
                <c:pt idx="53">
                  <c:v>0.17527999999999999</c:v>
                </c:pt>
                <c:pt idx="54">
                  <c:v>0.18004000000000001</c:v>
                </c:pt>
                <c:pt idx="55">
                  <c:v>0.18484</c:v>
                </c:pt>
                <c:pt idx="56">
                  <c:v>0.18970000000000001</c:v>
                </c:pt>
                <c:pt idx="57">
                  <c:v>0.19459000000000001</c:v>
                </c:pt>
                <c:pt idx="58">
                  <c:v>0.19953000000000001</c:v>
                </c:pt>
                <c:pt idx="59">
                  <c:v>0.20451</c:v>
                </c:pt>
                <c:pt idx="60">
                  <c:v>0.20952000000000001</c:v>
                </c:pt>
                <c:pt idx="61">
                  <c:v>0.21456</c:v>
                </c:pt>
                <c:pt idx="62">
                  <c:v>0.21962999999999999</c:v>
                </c:pt>
                <c:pt idx="63">
                  <c:v>0.22461</c:v>
                </c:pt>
                <c:pt idx="64">
                  <c:v>0.22974</c:v>
                </c:pt>
                <c:pt idx="65">
                  <c:v>0.23488999999999999</c:v>
                </c:pt>
                <c:pt idx="66">
                  <c:v>0.24006</c:v>
                </c:pt>
                <c:pt idx="67">
                  <c:v>0.24526000000000001</c:v>
                </c:pt>
                <c:pt idx="68">
                  <c:v>0.25047000000000003</c:v>
                </c:pt>
                <c:pt idx="69">
                  <c:v>0.25570999999999999</c:v>
                </c:pt>
                <c:pt idx="70">
                  <c:v>0.26096000000000003</c:v>
                </c:pt>
                <c:pt idx="71">
                  <c:v>0.26623000000000002</c:v>
                </c:pt>
                <c:pt idx="72">
                  <c:v>0.27150999999999997</c:v>
                </c:pt>
                <c:pt idx="73">
                  <c:v>0.27681</c:v>
                </c:pt>
                <c:pt idx="74">
                  <c:v>0.28212999999999999</c:v>
                </c:pt>
                <c:pt idx="75">
                  <c:v>0.28745999999999999</c:v>
                </c:pt>
                <c:pt idx="76">
                  <c:v>0.2928</c:v>
                </c:pt>
                <c:pt idx="77">
                  <c:v>0.29815000000000003</c:v>
                </c:pt>
                <c:pt idx="78">
                  <c:v>0.30351</c:v>
                </c:pt>
                <c:pt idx="79">
                  <c:v>0.30887999999999999</c:v>
                </c:pt>
                <c:pt idx="80">
                  <c:v>0.31426999999999999</c:v>
                </c:pt>
                <c:pt idx="81">
                  <c:v>0.31966</c:v>
                </c:pt>
                <c:pt idx="82">
                  <c:v>0.32506000000000002</c:v>
                </c:pt>
                <c:pt idx="83">
                  <c:v>0.33048</c:v>
                </c:pt>
                <c:pt idx="84">
                  <c:v>0.33589999999999998</c:v>
                </c:pt>
                <c:pt idx="85">
                  <c:v>0.34132000000000001</c:v>
                </c:pt>
                <c:pt idx="86">
                  <c:v>0.34676000000000001</c:v>
                </c:pt>
                <c:pt idx="87">
                  <c:v>0.35220000000000001</c:v>
                </c:pt>
                <c:pt idx="88">
                  <c:v>0.35765000000000002</c:v>
                </c:pt>
                <c:pt idx="89">
                  <c:v>0.36309999999999998</c:v>
                </c:pt>
                <c:pt idx="90">
                  <c:v>0.36843999999999999</c:v>
                </c:pt>
                <c:pt idx="91">
                  <c:v>0.37391000000000002</c:v>
                </c:pt>
                <c:pt idx="92">
                  <c:v>0.37938</c:v>
                </c:pt>
                <c:pt idx="93">
                  <c:v>0.38485999999999998</c:v>
                </c:pt>
                <c:pt idx="94">
                  <c:v>0.39034000000000002</c:v>
                </c:pt>
                <c:pt idx="95">
                  <c:v>0.39583000000000002</c:v>
                </c:pt>
                <c:pt idx="96">
                  <c:v>0.40132000000000001</c:v>
                </c:pt>
                <c:pt idx="97">
                  <c:v>0.40682000000000001</c:v>
                </c:pt>
                <c:pt idx="98">
                  <c:v>0.41232999999999997</c:v>
                </c:pt>
                <c:pt idx="99">
                  <c:v>0.41782999999999998</c:v>
                </c:pt>
                <c:pt idx="100">
                  <c:v>0.42333999999999999</c:v>
                </c:pt>
                <c:pt idx="101">
                  <c:v>0.42886000000000002</c:v>
                </c:pt>
                <c:pt idx="102">
                  <c:v>0.43437999999999999</c:v>
                </c:pt>
                <c:pt idx="103">
                  <c:v>0.43990000000000001</c:v>
                </c:pt>
                <c:pt idx="104">
                  <c:v>0.44542999999999999</c:v>
                </c:pt>
                <c:pt idx="105">
                  <c:v>0.45096000000000003</c:v>
                </c:pt>
                <c:pt idx="106">
                  <c:v>0.45649000000000001</c:v>
                </c:pt>
                <c:pt idx="107">
                  <c:v>0.46201999999999999</c:v>
                </c:pt>
                <c:pt idx="108">
                  <c:v>0.46755999999999998</c:v>
                </c:pt>
                <c:pt idx="109">
                  <c:v>0.47310000000000002</c:v>
                </c:pt>
                <c:pt idx="110">
                  <c:v>0.47865000000000002</c:v>
                </c:pt>
                <c:pt idx="111">
                  <c:v>0.48420000000000002</c:v>
                </c:pt>
                <c:pt idx="112">
                  <c:v>0.48975000000000002</c:v>
                </c:pt>
                <c:pt idx="113">
                  <c:v>0.49530000000000002</c:v>
                </c:pt>
                <c:pt idx="114">
                  <c:v>0.50085000000000002</c:v>
                </c:pt>
                <c:pt idx="115">
                  <c:v>0.50641000000000003</c:v>
                </c:pt>
                <c:pt idx="116">
                  <c:v>0.51197000000000004</c:v>
                </c:pt>
                <c:pt idx="117">
                  <c:v>0.51753000000000005</c:v>
                </c:pt>
                <c:pt idx="118">
                  <c:v>0.52297000000000005</c:v>
                </c:pt>
                <c:pt idx="119">
                  <c:v>0.52853000000000006</c:v>
                </c:pt>
                <c:pt idx="120">
                  <c:v>0.53410000000000002</c:v>
                </c:pt>
                <c:pt idx="121">
                  <c:v>0.53966999999999998</c:v>
                </c:pt>
                <c:pt idx="122">
                  <c:v>0.54523999999999995</c:v>
                </c:pt>
                <c:pt idx="123">
                  <c:v>0.55081999999999998</c:v>
                </c:pt>
                <c:pt idx="124">
                  <c:v>0.55639000000000005</c:v>
                </c:pt>
                <c:pt idx="125">
                  <c:v>0.56196999999999997</c:v>
                </c:pt>
                <c:pt idx="126">
                  <c:v>0.56755</c:v>
                </c:pt>
                <c:pt idx="127">
                  <c:v>0.57313000000000003</c:v>
                </c:pt>
                <c:pt idx="128">
                  <c:v>0.57870999999999995</c:v>
                </c:pt>
                <c:pt idx="129">
                  <c:v>0.58428999999999998</c:v>
                </c:pt>
                <c:pt idx="130">
                  <c:v>0.58987999999999996</c:v>
                </c:pt>
                <c:pt idx="131">
                  <c:v>0.59545999999999999</c:v>
                </c:pt>
                <c:pt idx="132">
                  <c:v>0.60104999999999997</c:v>
                </c:pt>
                <c:pt idx="133">
                  <c:v>0.60663999999999996</c:v>
                </c:pt>
                <c:pt idx="134">
                  <c:v>0.61223000000000005</c:v>
                </c:pt>
                <c:pt idx="135">
                  <c:v>0.61782000000000004</c:v>
                </c:pt>
                <c:pt idx="136">
                  <c:v>0.62341999999999997</c:v>
                </c:pt>
                <c:pt idx="137">
                  <c:v>0.62900999999999996</c:v>
                </c:pt>
                <c:pt idx="138">
                  <c:v>0.63461000000000001</c:v>
                </c:pt>
                <c:pt idx="139">
                  <c:v>0.64019999999999999</c:v>
                </c:pt>
                <c:pt idx="140">
                  <c:v>0.64580000000000004</c:v>
                </c:pt>
                <c:pt idx="141">
                  <c:v>0.65139999999999998</c:v>
                </c:pt>
                <c:pt idx="142">
                  <c:v>0.65700000000000003</c:v>
                </c:pt>
                <c:pt idx="143">
                  <c:v>0.66259999999999997</c:v>
                </c:pt>
                <c:pt idx="144">
                  <c:v>0.66820000000000002</c:v>
                </c:pt>
                <c:pt idx="145">
                  <c:v>0.67381000000000002</c:v>
                </c:pt>
                <c:pt idx="146">
                  <c:v>0.67927999999999999</c:v>
                </c:pt>
                <c:pt idx="147">
                  <c:v>0.68489</c:v>
                </c:pt>
                <c:pt idx="148">
                  <c:v>0.69049000000000005</c:v>
                </c:pt>
                <c:pt idx="149">
                  <c:v>0.69610000000000005</c:v>
                </c:pt>
                <c:pt idx="150">
                  <c:v>0.70170999999999994</c:v>
                </c:pt>
                <c:pt idx="151">
                  <c:v>0.70731999999999995</c:v>
                </c:pt>
                <c:pt idx="152">
                  <c:v>0.71292999999999995</c:v>
                </c:pt>
                <c:pt idx="153">
                  <c:v>0.71853999999999996</c:v>
                </c:pt>
                <c:pt idx="154">
                  <c:v>0.72414999999999996</c:v>
                </c:pt>
                <c:pt idx="155">
                  <c:v>0.72975999999999996</c:v>
                </c:pt>
                <c:pt idx="156">
                  <c:v>0.73536999999999997</c:v>
                </c:pt>
                <c:pt idx="157">
                  <c:v>0.74099000000000004</c:v>
                </c:pt>
                <c:pt idx="158">
                  <c:v>0.74660000000000004</c:v>
                </c:pt>
                <c:pt idx="159">
                  <c:v>0.75222</c:v>
                </c:pt>
                <c:pt idx="160">
                  <c:v>0.75783</c:v>
                </c:pt>
                <c:pt idx="161">
                  <c:v>0.76344999999999996</c:v>
                </c:pt>
                <c:pt idx="162">
                  <c:v>0.76905999999999997</c:v>
                </c:pt>
                <c:pt idx="163">
                  <c:v>0.77468000000000004</c:v>
                </c:pt>
                <c:pt idx="164">
                  <c:v>0.78029999999999999</c:v>
                </c:pt>
                <c:pt idx="165">
                  <c:v>0.78591999999999995</c:v>
                </c:pt>
                <c:pt idx="166">
                  <c:v>0.79154000000000002</c:v>
                </c:pt>
                <c:pt idx="167">
                  <c:v>0.79715999999999998</c:v>
                </c:pt>
                <c:pt idx="168">
                  <c:v>0.80278000000000005</c:v>
                </c:pt>
                <c:pt idx="169">
                  <c:v>0.80840000000000001</c:v>
                </c:pt>
                <c:pt idx="170">
                  <c:v>0.81401999999999997</c:v>
                </c:pt>
                <c:pt idx="171">
                  <c:v>0.81964999999999999</c:v>
                </c:pt>
                <c:pt idx="172">
                  <c:v>0.82526999999999995</c:v>
                </c:pt>
                <c:pt idx="173">
                  <c:v>0.83076000000000005</c:v>
                </c:pt>
                <c:pt idx="174">
                  <c:v>0.83638000000000001</c:v>
                </c:pt>
                <c:pt idx="175">
                  <c:v>0.84201000000000004</c:v>
                </c:pt>
                <c:pt idx="176">
                  <c:v>0.84762999999999999</c:v>
                </c:pt>
                <c:pt idx="177">
                  <c:v>0.85326000000000002</c:v>
                </c:pt>
                <c:pt idx="178">
                  <c:v>0.85889000000000004</c:v>
                </c:pt>
                <c:pt idx="179">
                  <c:v>0.86451</c:v>
                </c:pt>
                <c:pt idx="180">
                  <c:v>0.87014000000000002</c:v>
                </c:pt>
                <c:pt idx="181">
                  <c:v>0.87577000000000005</c:v>
                </c:pt>
                <c:pt idx="182">
                  <c:v>0.88139000000000001</c:v>
                </c:pt>
                <c:pt idx="183">
                  <c:v>0.88702000000000003</c:v>
                </c:pt>
                <c:pt idx="184">
                  <c:v>0.89265000000000005</c:v>
                </c:pt>
                <c:pt idx="185">
                  <c:v>0.89827999999999997</c:v>
                </c:pt>
                <c:pt idx="186">
                  <c:v>0.90390999999999999</c:v>
                </c:pt>
                <c:pt idx="187">
                  <c:v>0.90954000000000002</c:v>
                </c:pt>
                <c:pt idx="188">
                  <c:v>0.91517000000000004</c:v>
                </c:pt>
                <c:pt idx="189">
                  <c:v>0.92079999999999995</c:v>
                </c:pt>
                <c:pt idx="190">
                  <c:v>0.92642999999999998</c:v>
                </c:pt>
                <c:pt idx="191">
                  <c:v>0.93206</c:v>
                </c:pt>
                <c:pt idx="192">
                  <c:v>0.93769999999999998</c:v>
                </c:pt>
                <c:pt idx="193">
                  <c:v>0.94333</c:v>
                </c:pt>
                <c:pt idx="194">
                  <c:v>0.94896000000000003</c:v>
                </c:pt>
                <c:pt idx="195">
                  <c:v>0.95459000000000005</c:v>
                </c:pt>
                <c:pt idx="196">
                  <c:v>0.96023000000000003</c:v>
                </c:pt>
                <c:pt idx="197">
                  <c:v>0.96586000000000005</c:v>
                </c:pt>
                <c:pt idx="198">
                  <c:v>0.97148999999999996</c:v>
                </c:pt>
                <c:pt idx="199">
                  <c:v>0.97713000000000005</c:v>
                </c:pt>
                <c:pt idx="200">
                  <c:v>0.98275999999999997</c:v>
                </c:pt>
                <c:pt idx="201">
                  <c:v>0.98826999999999998</c:v>
                </c:pt>
                <c:pt idx="202">
                  <c:v>0.99390000000000001</c:v>
                </c:pt>
                <c:pt idx="203">
                  <c:v>0.99953999999999998</c:v>
                </c:pt>
                <c:pt idx="204">
                  <c:v>1.0052000000000001</c:v>
                </c:pt>
                <c:pt idx="205">
                  <c:v>1.0107999999999999</c:v>
                </c:pt>
                <c:pt idx="206">
                  <c:v>1.0164</c:v>
                </c:pt>
                <c:pt idx="207">
                  <c:v>1.0221</c:v>
                </c:pt>
                <c:pt idx="208">
                  <c:v>1.0277000000000001</c:v>
                </c:pt>
                <c:pt idx="209">
                  <c:v>1.0334000000000001</c:v>
                </c:pt>
                <c:pt idx="210">
                  <c:v>1.0389999999999999</c:v>
                </c:pt>
                <c:pt idx="211">
                  <c:v>1.0446</c:v>
                </c:pt>
                <c:pt idx="212">
                  <c:v>1.0503</c:v>
                </c:pt>
                <c:pt idx="213">
                  <c:v>1.0559000000000001</c:v>
                </c:pt>
                <c:pt idx="214">
                  <c:v>1.0615000000000001</c:v>
                </c:pt>
                <c:pt idx="215">
                  <c:v>1.0671999999999999</c:v>
                </c:pt>
                <c:pt idx="216">
                  <c:v>1.0728</c:v>
                </c:pt>
                <c:pt idx="217">
                  <c:v>1.0785</c:v>
                </c:pt>
                <c:pt idx="218">
                  <c:v>1.0841000000000001</c:v>
                </c:pt>
                <c:pt idx="219">
                  <c:v>1.0896999999999999</c:v>
                </c:pt>
                <c:pt idx="220">
                  <c:v>1.0953999999999999</c:v>
                </c:pt>
                <c:pt idx="221">
                  <c:v>1.101</c:v>
                </c:pt>
                <c:pt idx="222">
                  <c:v>1.1067</c:v>
                </c:pt>
                <c:pt idx="223">
                  <c:v>1.1123000000000001</c:v>
                </c:pt>
                <c:pt idx="224">
                  <c:v>1.1178999999999999</c:v>
                </c:pt>
                <c:pt idx="225">
                  <c:v>1.1235999999999999</c:v>
                </c:pt>
                <c:pt idx="226">
                  <c:v>1.1292</c:v>
                </c:pt>
                <c:pt idx="227">
                  <c:v>1.1349</c:v>
                </c:pt>
                <c:pt idx="228">
                  <c:v>1.1404000000000001</c:v>
                </c:pt>
                <c:pt idx="229">
                  <c:v>1.1459999999999999</c:v>
                </c:pt>
                <c:pt idx="230">
                  <c:v>1.1516999999999999</c:v>
                </c:pt>
                <c:pt idx="231">
                  <c:v>1.1573</c:v>
                </c:pt>
                <c:pt idx="232">
                  <c:v>1.1629</c:v>
                </c:pt>
                <c:pt idx="233">
                  <c:v>1.1686000000000001</c:v>
                </c:pt>
                <c:pt idx="234">
                  <c:v>1.1741999999999999</c:v>
                </c:pt>
                <c:pt idx="235">
                  <c:v>1.1798999999999999</c:v>
                </c:pt>
                <c:pt idx="236">
                  <c:v>1.1855</c:v>
                </c:pt>
                <c:pt idx="237">
                  <c:v>1.1912</c:v>
                </c:pt>
                <c:pt idx="238">
                  <c:v>1.1968000000000001</c:v>
                </c:pt>
                <c:pt idx="239">
                  <c:v>1.2023999999999999</c:v>
                </c:pt>
                <c:pt idx="240">
                  <c:v>1.2081</c:v>
                </c:pt>
                <c:pt idx="241">
                  <c:v>1.2137</c:v>
                </c:pt>
                <c:pt idx="242">
                  <c:v>1.2194</c:v>
                </c:pt>
                <c:pt idx="243">
                  <c:v>1.2250000000000001</c:v>
                </c:pt>
                <c:pt idx="244">
                  <c:v>1.2306999999999999</c:v>
                </c:pt>
                <c:pt idx="245">
                  <c:v>1.2363</c:v>
                </c:pt>
                <c:pt idx="246">
                  <c:v>1.242</c:v>
                </c:pt>
                <c:pt idx="247">
                  <c:v>1.2476</c:v>
                </c:pt>
                <c:pt idx="248">
                  <c:v>1.2532000000000001</c:v>
                </c:pt>
                <c:pt idx="249">
                  <c:v>1.2588999999999999</c:v>
                </c:pt>
                <c:pt idx="250">
                  <c:v>1.2645</c:v>
                </c:pt>
                <c:pt idx="251">
                  <c:v>1.2702</c:v>
                </c:pt>
                <c:pt idx="252">
                  <c:v>1.2758</c:v>
                </c:pt>
                <c:pt idx="253">
                  <c:v>1.2815000000000001</c:v>
                </c:pt>
                <c:pt idx="254">
                  <c:v>1.2870999999999999</c:v>
                </c:pt>
                <c:pt idx="255">
                  <c:v>1.2927999999999999</c:v>
                </c:pt>
                <c:pt idx="256">
                  <c:v>1.2983</c:v>
                </c:pt>
                <c:pt idx="257">
                  <c:v>1.3039000000000001</c:v>
                </c:pt>
                <c:pt idx="258">
                  <c:v>1.3096000000000001</c:v>
                </c:pt>
                <c:pt idx="259">
                  <c:v>1.3151999999999999</c:v>
                </c:pt>
                <c:pt idx="260">
                  <c:v>1.3209</c:v>
                </c:pt>
                <c:pt idx="261">
                  <c:v>1.3265</c:v>
                </c:pt>
                <c:pt idx="262">
                  <c:v>1.3322000000000001</c:v>
                </c:pt>
                <c:pt idx="263">
                  <c:v>1.3378000000000001</c:v>
                </c:pt>
                <c:pt idx="264">
                  <c:v>1.3434999999999999</c:v>
                </c:pt>
                <c:pt idx="265">
                  <c:v>1.3491</c:v>
                </c:pt>
                <c:pt idx="266">
                  <c:v>1.3548</c:v>
                </c:pt>
                <c:pt idx="267">
                  <c:v>1.3604000000000001</c:v>
                </c:pt>
                <c:pt idx="268">
                  <c:v>1.3661000000000001</c:v>
                </c:pt>
                <c:pt idx="269">
                  <c:v>1.3716999999999999</c:v>
                </c:pt>
                <c:pt idx="270">
                  <c:v>1.3773</c:v>
                </c:pt>
                <c:pt idx="271">
                  <c:v>1.383</c:v>
                </c:pt>
                <c:pt idx="272">
                  <c:v>1.3886000000000001</c:v>
                </c:pt>
                <c:pt idx="273">
                  <c:v>1.3943000000000001</c:v>
                </c:pt>
                <c:pt idx="274">
                  <c:v>1.3998999999999999</c:v>
                </c:pt>
                <c:pt idx="275">
                  <c:v>1.4056</c:v>
                </c:pt>
                <c:pt idx="276">
                  <c:v>1.4112</c:v>
                </c:pt>
                <c:pt idx="277">
                  <c:v>1.4169</c:v>
                </c:pt>
                <c:pt idx="278">
                  <c:v>1.4225000000000001</c:v>
                </c:pt>
                <c:pt idx="279">
                  <c:v>1.4281999999999999</c:v>
                </c:pt>
                <c:pt idx="280">
                  <c:v>1.4338</c:v>
                </c:pt>
                <c:pt idx="281">
                  <c:v>1.4395</c:v>
                </c:pt>
                <c:pt idx="282">
                  <c:v>1.4451000000000001</c:v>
                </c:pt>
                <c:pt idx="283">
                  <c:v>1.4505999999999999</c:v>
                </c:pt>
                <c:pt idx="284">
                  <c:v>1.4562999999999999</c:v>
                </c:pt>
                <c:pt idx="285">
                  <c:v>1.4619</c:v>
                </c:pt>
                <c:pt idx="286">
                  <c:v>1.4676</c:v>
                </c:pt>
                <c:pt idx="287">
                  <c:v>1.4732000000000001</c:v>
                </c:pt>
                <c:pt idx="288">
                  <c:v>1.4789000000000001</c:v>
                </c:pt>
                <c:pt idx="289">
                  <c:v>1.4844999999999999</c:v>
                </c:pt>
                <c:pt idx="290">
                  <c:v>1.4902</c:v>
                </c:pt>
                <c:pt idx="291">
                  <c:v>1.4958</c:v>
                </c:pt>
                <c:pt idx="292">
                  <c:v>1.5015000000000001</c:v>
                </c:pt>
                <c:pt idx="293">
                  <c:v>1.5071000000000001</c:v>
                </c:pt>
                <c:pt idx="294">
                  <c:v>1.5127999999999999</c:v>
                </c:pt>
                <c:pt idx="295">
                  <c:v>1.5185</c:v>
                </c:pt>
                <c:pt idx="296">
                  <c:v>1.5241</c:v>
                </c:pt>
                <c:pt idx="297">
                  <c:v>1.5298</c:v>
                </c:pt>
                <c:pt idx="298">
                  <c:v>1.5354000000000001</c:v>
                </c:pt>
                <c:pt idx="299">
                  <c:v>1.5410999999999999</c:v>
                </c:pt>
                <c:pt idx="300">
                  <c:v>1.5467</c:v>
                </c:pt>
                <c:pt idx="301">
                  <c:v>1.5524</c:v>
                </c:pt>
                <c:pt idx="302">
                  <c:v>1.5580000000000001</c:v>
                </c:pt>
                <c:pt idx="303">
                  <c:v>1.5637000000000001</c:v>
                </c:pt>
                <c:pt idx="304">
                  <c:v>1.5692999999999999</c:v>
                </c:pt>
                <c:pt idx="305">
                  <c:v>1.575</c:v>
                </c:pt>
                <c:pt idx="306">
                  <c:v>1.5806</c:v>
                </c:pt>
                <c:pt idx="307">
                  <c:v>1.5863</c:v>
                </c:pt>
                <c:pt idx="308">
                  <c:v>1.5919000000000001</c:v>
                </c:pt>
                <c:pt idx="309">
                  <c:v>1.5975999999999999</c:v>
                </c:pt>
                <c:pt idx="310">
                  <c:v>1.6032</c:v>
                </c:pt>
                <c:pt idx="311">
                  <c:v>1.6087</c:v>
                </c:pt>
                <c:pt idx="312">
                  <c:v>1.6144000000000001</c:v>
                </c:pt>
                <c:pt idx="313">
                  <c:v>1.62</c:v>
                </c:pt>
                <c:pt idx="314">
                  <c:v>1.6256999999999999</c:v>
                </c:pt>
                <c:pt idx="315">
                  <c:v>1.6313</c:v>
                </c:pt>
                <c:pt idx="316">
                  <c:v>1.637</c:v>
                </c:pt>
                <c:pt idx="317">
                  <c:v>1.6427</c:v>
                </c:pt>
                <c:pt idx="318">
                  <c:v>1.6483000000000001</c:v>
                </c:pt>
                <c:pt idx="319">
                  <c:v>1.6539999999999999</c:v>
                </c:pt>
                <c:pt idx="320">
                  <c:v>1.6596</c:v>
                </c:pt>
                <c:pt idx="321">
                  <c:v>1.6653</c:v>
                </c:pt>
                <c:pt idx="322">
                  <c:v>1.6709000000000001</c:v>
                </c:pt>
                <c:pt idx="323">
                  <c:v>1.6766000000000001</c:v>
                </c:pt>
                <c:pt idx="324">
                  <c:v>1.6821999999999999</c:v>
                </c:pt>
                <c:pt idx="325">
                  <c:v>1.6879</c:v>
                </c:pt>
                <c:pt idx="326">
                  <c:v>1.6935</c:v>
                </c:pt>
                <c:pt idx="327">
                  <c:v>1.6992</c:v>
                </c:pt>
                <c:pt idx="328">
                  <c:v>1.7048000000000001</c:v>
                </c:pt>
                <c:pt idx="329">
                  <c:v>1.7104999999999999</c:v>
                </c:pt>
                <c:pt idx="330">
                  <c:v>1.7161</c:v>
                </c:pt>
                <c:pt idx="331">
                  <c:v>1.7218</c:v>
                </c:pt>
                <c:pt idx="332">
                  <c:v>1.7274</c:v>
                </c:pt>
                <c:pt idx="333">
                  <c:v>1.7331000000000001</c:v>
                </c:pt>
                <c:pt idx="334">
                  <c:v>1.7386999999999999</c:v>
                </c:pt>
                <c:pt idx="335">
                  <c:v>1.7444</c:v>
                </c:pt>
                <c:pt idx="336">
                  <c:v>1.7501</c:v>
                </c:pt>
                <c:pt idx="337">
                  <c:v>1.7557</c:v>
                </c:pt>
                <c:pt idx="338">
                  <c:v>1.7612000000000001</c:v>
                </c:pt>
                <c:pt idx="339">
                  <c:v>1.7668999999999999</c:v>
                </c:pt>
                <c:pt idx="340">
                  <c:v>1.7725</c:v>
                </c:pt>
                <c:pt idx="341">
                  <c:v>1.7782</c:v>
                </c:pt>
                <c:pt idx="342">
                  <c:v>1.7838000000000001</c:v>
                </c:pt>
                <c:pt idx="343">
                  <c:v>1.7895000000000001</c:v>
                </c:pt>
                <c:pt idx="344">
                  <c:v>1.7951999999999999</c:v>
                </c:pt>
                <c:pt idx="345">
                  <c:v>1.8008</c:v>
                </c:pt>
                <c:pt idx="346">
                  <c:v>1.8065</c:v>
                </c:pt>
                <c:pt idx="347">
                  <c:v>1.8121</c:v>
                </c:pt>
                <c:pt idx="348">
                  <c:v>1.8178000000000001</c:v>
                </c:pt>
                <c:pt idx="349">
                  <c:v>1.8233999999999999</c:v>
                </c:pt>
                <c:pt idx="350">
                  <c:v>1.8290999999999999</c:v>
                </c:pt>
                <c:pt idx="351">
                  <c:v>1.8347</c:v>
                </c:pt>
                <c:pt idx="352">
                  <c:v>1.8404</c:v>
                </c:pt>
                <c:pt idx="353">
                  <c:v>1.8460000000000001</c:v>
                </c:pt>
                <c:pt idx="354">
                  <c:v>1.8516999999999999</c:v>
                </c:pt>
                <c:pt idx="355">
                  <c:v>1.8573</c:v>
                </c:pt>
                <c:pt idx="356">
                  <c:v>1.863</c:v>
                </c:pt>
                <c:pt idx="357">
                  <c:v>1.8687</c:v>
                </c:pt>
                <c:pt idx="358">
                  <c:v>1.8743000000000001</c:v>
                </c:pt>
                <c:pt idx="359">
                  <c:v>1.88</c:v>
                </c:pt>
                <c:pt idx="360">
                  <c:v>1.8855999999999999</c:v>
                </c:pt>
                <c:pt idx="361">
                  <c:v>1.8913</c:v>
                </c:pt>
                <c:pt idx="362">
                  <c:v>1.8969</c:v>
                </c:pt>
                <c:pt idx="363">
                  <c:v>1.9026000000000001</c:v>
                </c:pt>
                <c:pt idx="364">
                  <c:v>1.9081999999999999</c:v>
                </c:pt>
                <c:pt idx="365">
                  <c:v>1.9138999999999999</c:v>
                </c:pt>
                <c:pt idx="366">
                  <c:v>1.9194</c:v>
                </c:pt>
                <c:pt idx="367">
                  <c:v>1.9251</c:v>
                </c:pt>
                <c:pt idx="368">
                  <c:v>1.9307000000000001</c:v>
                </c:pt>
                <c:pt idx="369">
                  <c:v>1.9363999999999999</c:v>
                </c:pt>
                <c:pt idx="370">
                  <c:v>1.9419999999999999</c:v>
                </c:pt>
                <c:pt idx="371">
                  <c:v>1.9477</c:v>
                </c:pt>
                <c:pt idx="372">
                  <c:v>1.9533</c:v>
                </c:pt>
                <c:pt idx="373">
                  <c:v>1.9590000000000001</c:v>
                </c:pt>
                <c:pt idx="374">
                  <c:v>1.9646999999999999</c:v>
                </c:pt>
                <c:pt idx="375">
                  <c:v>1.9702999999999999</c:v>
                </c:pt>
                <c:pt idx="376">
                  <c:v>1.976</c:v>
                </c:pt>
                <c:pt idx="377">
                  <c:v>1.9816</c:v>
                </c:pt>
                <c:pt idx="378">
                  <c:v>1.9873000000000001</c:v>
                </c:pt>
                <c:pt idx="379">
                  <c:v>1.9928999999999999</c:v>
                </c:pt>
                <c:pt idx="380">
                  <c:v>1.9985999999999999</c:v>
                </c:pt>
                <c:pt idx="381">
                  <c:v>2.0042</c:v>
                </c:pt>
                <c:pt idx="382">
                  <c:v>2.0099</c:v>
                </c:pt>
                <c:pt idx="383">
                  <c:v>2.0156000000000001</c:v>
                </c:pt>
                <c:pt idx="384">
                  <c:v>2.0211999999999999</c:v>
                </c:pt>
                <c:pt idx="385">
                  <c:v>2.0268999999999999</c:v>
                </c:pt>
                <c:pt idx="386">
                  <c:v>2.0325000000000002</c:v>
                </c:pt>
                <c:pt idx="387">
                  <c:v>2.0381999999999998</c:v>
                </c:pt>
                <c:pt idx="388">
                  <c:v>2.0438000000000001</c:v>
                </c:pt>
                <c:pt idx="389">
                  <c:v>2.0495000000000001</c:v>
                </c:pt>
                <c:pt idx="390">
                  <c:v>2.0550999999999999</c:v>
                </c:pt>
                <c:pt idx="391">
                  <c:v>2.0608</c:v>
                </c:pt>
                <c:pt idx="392">
                  <c:v>2.0665</c:v>
                </c:pt>
                <c:pt idx="393">
                  <c:v>2.0720999999999998</c:v>
                </c:pt>
                <c:pt idx="394">
                  <c:v>2.0775999999999999</c:v>
                </c:pt>
                <c:pt idx="395">
                  <c:v>2.0832999999999999</c:v>
                </c:pt>
                <c:pt idx="396">
                  <c:v>2.089</c:v>
                </c:pt>
                <c:pt idx="397">
                  <c:v>2.0945999999999998</c:v>
                </c:pt>
                <c:pt idx="398">
                  <c:v>2.1002999999999998</c:v>
                </c:pt>
                <c:pt idx="399">
                  <c:v>2.1059000000000001</c:v>
                </c:pt>
                <c:pt idx="400">
                  <c:v>2.1116000000000001</c:v>
                </c:pt>
                <c:pt idx="401">
                  <c:v>2.1172</c:v>
                </c:pt>
                <c:pt idx="402">
                  <c:v>2.1229</c:v>
                </c:pt>
                <c:pt idx="403">
                  <c:v>2.1284999999999998</c:v>
                </c:pt>
                <c:pt idx="404">
                  <c:v>2.1341999999999999</c:v>
                </c:pt>
                <c:pt idx="405">
                  <c:v>2.1398999999999999</c:v>
                </c:pt>
                <c:pt idx="406">
                  <c:v>2.1455000000000002</c:v>
                </c:pt>
                <c:pt idx="407">
                  <c:v>2.1511999999999998</c:v>
                </c:pt>
                <c:pt idx="408">
                  <c:v>2.1568000000000001</c:v>
                </c:pt>
                <c:pt idx="409">
                  <c:v>2.1625000000000001</c:v>
                </c:pt>
                <c:pt idx="410">
                  <c:v>2.1680999999999999</c:v>
                </c:pt>
                <c:pt idx="411">
                  <c:v>2.1738</c:v>
                </c:pt>
                <c:pt idx="412">
                  <c:v>2.1795</c:v>
                </c:pt>
                <c:pt idx="413">
                  <c:v>2.1850999999999998</c:v>
                </c:pt>
                <c:pt idx="414">
                  <c:v>2.1907999999999999</c:v>
                </c:pt>
                <c:pt idx="415">
                  <c:v>2.1964000000000001</c:v>
                </c:pt>
                <c:pt idx="416">
                  <c:v>2.2021000000000002</c:v>
                </c:pt>
                <c:pt idx="417">
                  <c:v>2.2077</c:v>
                </c:pt>
                <c:pt idx="418">
                  <c:v>2.2134</c:v>
                </c:pt>
                <c:pt idx="419">
                  <c:v>2.2189999999999999</c:v>
                </c:pt>
                <c:pt idx="420">
                  <c:v>2.2246999999999999</c:v>
                </c:pt>
                <c:pt idx="421">
                  <c:v>2.2302</c:v>
                </c:pt>
                <c:pt idx="422">
                  <c:v>2.2359</c:v>
                </c:pt>
                <c:pt idx="423">
                  <c:v>2.2414999999999998</c:v>
                </c:pt>
                <c:pt idx="424">
                  <c:v>2.2471999999999999</c:v>
                </c:pt>
                <c:pt idx="425">
                  <c:v>2.2528999999999999</c:v>
                </c:pt>
                <c:pt idx="426">
                  <c:v>2.2585000000000002</c:v>
                </c:pt>
                <c:pt idx="427">
                  <c:v>2.2642000000000002</c:v>
                </c:pt>
                <c:pt idx="428">
                  <c:v>2.2698</c:v>
                </c:pt>
                <c:pt idx="429">
                  <c:v>2.2755000000000001</c:v>
                </c:pt>
                <c:pt idx="430">
                  <c:v>2.2810999999999999</c:v>
                </c:pt>
                <c:pt idx="431">
                  <c:v>2.2867999999999999</c:v>
                </c:pt>
                <c:pt idx="432">
                  <c:v>2.2925</c:v>
                </c:pt>
                <c:pt idx="433">
                  <c:v>2.2980999999999998</c:v>
                </c:pt>
                <c:pt idx="434">
                  <c:v>2.3037999999999998</c:v>
                </c:pt>
                <c:pt idx="435">
                  <c:v>2.3094000000000001</c:v>
                </c:pt>
                <c:pt idx="436">
                  <c:v>2.3151000000000002</c:v>
                </c:pt>
                <c:pt idx="437">
                  <c:v>2.3207</c:v>
                </c:pt>
                <c:pt idx="438">
                  <c:v>2.3264</c:v>
                </c:pt>
                <c:pt idx="439">
                  <c:v>2.3321000000000001</c:v>
                </c:pt>
                <c:pt idx="440">
                  <c:v>2.3376999999999999</c:v>
                </c:pt>
                <c:pt idx="441">
                  <c:v>2.3433999999999999</c:v>
                </c:pt>
                <c:pt idx="442">
                  <c:v>2.3490000000000002</c:v>
                </c:pt>
                <c:pt idx="443">
                  <c:v>2.3546999999999998</c:v>
                </c:pt>
                <c:pt idx="444">
                  <c:v>2.3603000000000001</c:v>
                </c:pt>
                <c:pt idx="445">
                  <c:v>2.3660000000000001</c:v>
                </c:pt>
                <c:pt idx="446">
                  <c:v>2.3717000000000001</c:v>
                </c:pt>
                <c:pt idx="447">
                  <c:v>2.3773</c:v>
                </c:pt>
                <c:pt idx="448">
                  <c:v>2.383</c:v>
                </c:pt>
                <c:pt idx="449">
                  <c:v>2.3885000000000001</c:v>
                </c:pt>
                <c:pt idx="450">
                  <c:v>2.3942000000000001</c:v>
                </c:pt>
                <c:pt idx="451">
                  <c:v>2.3997999999999999</c:v>
                </c:pt>
                <c:pt idx="452">
                  <c:v>2.4055</c:v>
                </c:pt>
                <c:pt idx="453">
                  <c:v>2.4110999999999998</c:v>
                </c:pt>
                <c:pt idx="454">
                  <c:v>2.4167999999999998</c:v>
                </c:pt>
                <c:pt idx="455">
                  <c:v>2.4224000000000001</c:v>
                </c:pt>
                <c:pt idx="456">
                  <c:v>2.4281000000000001</c:v>
                </c:pt>
                <c:pt idx="457">
                  <c:v>2.4338000000000002</c:v>
                </c:pt>
                <c:pt idx="458">
                  <c:v>2.4394</c:v>
                </c:pt>
                <c:pt idx="459">
                  <c:v>2.4451000000000001</c:v>
                </c:pt>
                <c:pt idx="460">
                  <c:v>2.4506999999999999</c:v>
                </c:pt>
                <c:pt idx="461">
                  <c:v>2.4563999999999999</c:v>
                </c:pt>
                <c:pt idx="462">
                  <c:v>2.4620000000000002</c:v>
                </c:pt>
                <c:pt idx="463">
                  <c:v>2.4676999999999998</c:v>
                </c:pt>
                <c:pt idx="464">
                  <c:v>2.4733999999999998</c:v>
                </c:pt>
                <c:pt idx="465">
                  <c:v>2.4790000000000001</c:v>
                </c:pt>
                <c:pt idx="466">
                  <c:v>2.4847000000000001</c:v>
                </c:pt>
                <c:pt idx="467">
                  <c:v>2.4903</c:v>
                </c:pt>
                <c:pt idx="468">
                  <c:v>2.496</c:v>
                </c:pt>
                <c:pt idx="469">
                  <c:v>2.5015999999999998</c:v>
                </c:pt>
                <c:pt idx="470">
                  <c:v>2.5072999999999999</c:v>
                </c:pt>
                <c:pt idx="471">
                  <c:v>2.5129999999999999</c:v>
                </c:pt>
                <c:pt idx="472">
                  <c:v>2.5186000000000002</c:v>
                </c:pt>
                <c:pt idx="473">
                  <c:v>2.5243000000000002</c:v>
                </c:pt>
                <c:pt idx="474">
                  <c:v>2.5299</c:v>
                </c:pt>
                <c:pt idx="475">
                  <c:v>2.5356000000000001</c:v>
                </c:pt>
                <c:pt idx="476">
                  <c:v>2.5411000000000001</c:v>
                </c:pt>
                <c:pt idx="477">
                  <c:v>2.5468000000000002</c:v>
                </c:pt>
                <c:pt idx="478">
                  <c:v>2.5524</c:v>
                </c:pt>
                <c:pt idx="479">
                  <c:v>2.5581</c:v>
                </c:pt>
                <c:pt idx="480">
                  <c:v>2.5638000000000001</c:v>
                </c:pt>
                <c:pt idx="481">
                  <c:v>2.5693999999999999</c:v>
                </c:pt>
                <c:pt idx="482">
                  <c:v>2.5750999999999999</c:v>
                </c:pt>
                <c:pt idx="483">
                  <c:v>2.5807000000000002</c:v>
                </c:pt>
                <c:pt idx="484">
                  <c:v>2.5863999999999998</c:v>
                </c:pt>
                <c:pt idx="485">
                  <c:v>2.5920000000000001</c:v>
                </c:pt>
                <c:pt idx="486">
                  <c:v>2.5977000000000001</c:v>
                </c:pt>
                <c:pt idx="487">
                  <c:v>2.6034000000000002</c:v>
                </c:pt>
                <c:pt idx="488">
                  <c:v>2.609</c:v>
                </c:pt>
                <c:pt idx="489">
                  <c:v>2.6147</c:v>
                </c:pt>
                <c:pt idx="490">
                  <c:v>2.6202999999999999</c:v>
                </c:pt>
                <c:pt idx="491">
                  <c:v>2.6259999999999999</c:v>
                </c:pt>
                <c:pt idx="492">
                  <c:v>2.6316999999999999</c:v>
                </c:pt>
                <c:pt idx="493">
                  <c:v>2.6373000000000002</c:v>
                </c:pt>
                <c:pt idx="494">
                  <c:v>2.6429999999999998</c:v>
                </c:pt>
                <c:pt idx="495">
                  <c:v>2.6486000000000001</c:v>
                </c:pt>
                <c:pt idx="496">
                  <c:v>2.6543000000000001</c:v>
                </c:pt>
                <c:pt idx="497">
                  <c:v>2.6598999999999999</c:v>
                </c:pt>
                <c:pt idx="498">
                  <c:v>2.6656</c:v>
                </c:pt>
                <c:pt idx="499">
                  <c:v>2.6713</c:v>
                </c:pt>
                <c:pt idx="500">
                  <c:v>2.6768999999999998</c:v>
                </c:pt>
                <c:pt idx="501">
                  <c:v>2.6825999999999999</c:v>
                </c:pt>
                <c:pt idx="502">
                  <c:v>2.6882000000000001</c:v>
                </c:pt>
                <c:pt idx="503">
                  <c:v>2.6939000000000002</c:v>
                </c:pt>
                <c:pt idx="504">
                  <c:v>2.6993999999999998</c:v>
                </c:pt>
                <c:pt idx="505">
                  <c:v>2.7050999999999998</c:v>
                </c:pt>
                <c:pt idx="506">
                  <c:v>2.7107000000000001</c:v>
                </c:pt>
                <c:pt idx="507">
                  <c:v>2.7164000000000001</c:v>
                </c:pt>
                <c:pt idx="508">
                  <c:v>2.7221000000000002</c:v>
                </c:pt>
                <c:pt idx="509">
                  <c:v>2.7277</c:v>
                </c:pt>
                <c:pt idx="510">
                  <c:v>2.7334000000000001</c:v>
                </c:pt>
                <c:pt idx="511">
                  <c:v>2.7389999999999999</c:v>
                </c:pt>
                <c:pt idx="512">
                  <c:v>2.7446999999999999</c:v>
                </c:pt>
                <c:pt idx="513">
                  <c:v>2.7503000000000002</c:v>
                </c:pt>
                <c:pt idx="514">
                  <c:v>2.7559999999999998</c:v>
                </c:pt>
                <c:pt idx="515">
                  <c:v>2.7616999999999998</c:v>
                </c:pt>
                <c:pt idx="516">
                  <c:v>2.7673000000000001</c:v>
                </c:pt>
                <c:pt idx="517">
                  <c:v>2.7730000000000001</c:v>
                </c:pt>
                <c:pt idx="518">
                  <c:v>2.7786</c:v>
                </c:pt>
                <c:pt idx="519">
                  <c:v>2.7843</c:v>
                </c:pt>
                <c:pt idx="520">
                  <c:v>2.79</c:v>
                </c:pt>
                <c:pt idx="521">
                  <c:v>2.7955999999999999</c:v>
                </c:pt>
                <c:pt idx="522">
                  <c:v>2.8012999999999999</c:v>
                </c:pt>
                <c:pt idx="523">
                  <c:v>2.8069000000000002</c:v>
                </c:pt>
                <c:pt idx="524">
                  <c:v>2.8126000000000002</c:v>
                </c:pt>
                <c:pt idx="525">
                  <c:v>2.8182999999999998</c:v>
                </c:pt>
                <c:pt idx="526">
                  <c:v>2.8239000000000001</c:v>
                </c:pt>
                <c:pt idx="527">
                  <c:v>2.8296000000000001</c:v>
                </c:pt>
                <c:pt idx="528">
                  <c:v>2.8351999999999999</c:v>
                </c:pt>
                <c:pt idx="529">
                  <c:v>2.8409</c:v>
                </c:pt>
                <c:pt idx="530">
                  <c:v>2.8464999999999998</c:v>
                </c:pt>
                <c:pt idx="531">
                  <c:v>2.8521000000000001</c:v>
                </c:pt>
                <c:pt idx="532">
                  <c:v>2.8576999999999999</c:v>
                </c:pt>
                <c:pt idx="533">
                  <c:v>2.8633999999999999</c:v>
                </c:pt>
                <c:pt idx="534">
                  <c:v>2.8690000000000002</c:v>
                </c:pt>
                <c:pt idx="535">
                  <c:v>2.8746999999999998</c:v>
                </c:pt>
                <c:pt idx="536">
                  <c:v>2.8803999999999998</c:v>
                </c:pt>
                <c:pt idx="537">
                  <c:v>2.8860000000000001</c:v>
                </c:pt>
                <c:pt idx="538">
                  <c:v>2.8917000000000002</c:v>
                </c:pt>
                <c:pt idx="539">
                  <c:v>2.8973</c:v>
                </c:pt>
                <c:pt idx="540">
                  <c:v>2.903</c:v>
                </c:pt>
                <c:pt idx="541">
                  <c:v>2.9087000000000001</c:v>
                </c:pt>
                <c:pt idx="542">
                  <c:v>2.9142999999999999</c:v>
                </c:pt>
                <c:pt idx="543">
                  <c:v>2.92</c:v>
                </c:pt>
                <c:pt idx="544">
                  <c:v>2.9256000000000002</c:v>
                </c:pt>
                <c:pt idx="545">
                  <c:v>2.9312999999999998</c:v>
                </c:pt>
                <c:pt idx="546">
                  <c:v>2.9369999999999998</c:v>
                </c:pt>
                <c:pt idx="547">
                  <c:v>2.9426000000000001</c:v>
                </c:pt>
                <c:pt idx="548">
                  <c:v>2.9483000000000001</c:v>
                </c:pt>
                <c:pt idx="549">
                  <c:v>2.9539</c:v>
                </c:pt>
                <c:pt idx="550">
                  <c:v>2.9596</c:v>
                </c:pt>
                <c:pt idx="551">
                  <c:v>2.9651999999999998</c:v>
                </c:pt>
                <c:pt idx="552">
                  <c:v>2.9708999999999999</c:v>
                </c:pt>
                <c:pt idx="553">
                  <c:v>2.9765999999999999</c:v>
                </c:pt>
                <c:pt idx="554">
                  <c:v>2.9822000000000002</c:v>
                </c:pt>
                <c:pt idx="555">
                  <c:v>2.9878999999999998</c:v>
                </c:pt>
                <c:pt idx="556">
                  <c:v>2.9935</c:v>
                </c:pt>
                <c:pt idx="557">
                  <c:v>2.9992000000000001</c:v>
                </c:pt>
                <c:pt idx="558">
                  <c:v>3.0049000000000001</c:v>
                </c:pt>
                <c:pt idx="559">
                  <c:v>3.0104000000000002</c:v>
                </c:pt>
                <c:pt idx="560">
                  <c:v>3.0160999999999998</c:v>
                </c:pt>
                <c:pt idx="561">
                  <c:v>3.0217000000000001</c:v>
                </c:pt>
                <c:pt idx="562">
                  <c:v>3.0274000000000001</c:v>
                </c:pt>
                <c:pt idx="563">
                  <c:v>3.0329999999999999</c:v>
                </c:pt>
                <c:pt idx="564">
                  <c:v>3.0387</c:v>
                </c:pt>
                <c:pt idx="565">
                  <c:v>3.0442999999999998</c:v>
                </c:pt>
                <c:pt idx="566">
                  <c:v>3.05</c:v>
                </c:pt>
                <c:pt idx="567">
                  <c:v>3.0556999999999999</c:v>
                </c:pt>
                <c:pt idx="568">
                  <c:v>3.0613000000000001</c:v>
                </c:pt>
                <c:pt idx="569">
                  <c:v>3.0670000000000002</c:v>
                </c:pt>
                <c:pt idx="570">
                  <c:v>3.0726</c:v>
                </c:pt>
                <c:pt idx="571">
                  <c:v>3.0783</c:v>
                </c:pt>
                <c:pt idx="572">
                  <c:v>3.0840000000000001</c:v>
                </c:pt>
                <c:pt idx="573">
                  <c:v>3.0895999999999999</c:v>
                </c:pt>
                <c:pt idx="574">
                  <c:v>3.0952999999999999</c:v>
                </c:pt>
                <c:pt idx="575">
                  <c:v>3.1009000000000002</c:v>
                </c:pt>
                <c:pt idx="576">
                  <c:v>3.1065999999999998</c:v>
                </c:pt>
                <c:pt idx="577">
                  <c:v>3.1122999999999998</c:v>
                </c:pt>
                <c:pt idx="578">
                  <c:v>3.1179000000000001</c:v>
                </c:pt>
                <c:pt idx="579">
                  <c:v>3.1236000000000002</c:v>
                </c:pt>
                <c:pt idx="580">
                  <c:v>3.1292</c:v>
                </c:pt>
                <c:pt idx="581">
                  <c:v>3.1349</c:v>
                </c:pt>
                <c:pt idx="582">
                  <c:v>3.1406000000000001</c:v>
                </c:pt>
                <c:pt idx="583">
                  <c:v>3.1461999999999999</c:v>
                </c:pt>
                <c:pt idx="584">
                  <c:v>3.1518999999999999</c:v>
                </c:pt>
                <c:pt idx="585">
                  <c:v>3.1575000000000002</c:v>
                </c:pt>
                <c:pt idx="586">
                  <c:v>3.1631999999999998</c:v>
                </c:pt>
                <c:pt idx="587">
                  <c:v>3.1686999999999999</c:v>
                </c:pt>
                <c:pt idx="588">
                  <c:v>3.1743999999999999</c:v>
                </c:pt>
                <c:pt idx="589">
                  <c:v>3.18</c:v>
                </c:pt>
                <c:pt idx="590">
                  <c:v>3.1857000000000002</c:v>
                </c:pt>
                <c:pt idx="591">
                  <c:v>3.1913999999999998</c:v>
                </c:pt>
                <c:pt idx="592">
                  <c:v>3.1970000000000001</c:v>
                </c:pt>
                <c:pt idx="593">
                  <c:v>3.2027000000000001</c:v>
                </c:pt>
                <c:pt idx="594">
                  <c:v>3.2082999999999999</c:v>
                </c:pt>
                <c:pt idx="595">
                  <c:v>3.214</c:v>
                </c:pt>
                <c:pt idx="596">
                  <c:v>3.2197</c:v>
                </c:pt>
                <c:pt idx="597">
                  <c:v>3.2252999999999998</c:v>
                </c:pt>
                <c:pt idx="598">
                  <c:v>3.2309999999999999</c:v>
                </c:pt>
                <c:pt idx="599">
                  <c:v>3.2366000000000001</c:v>
                </c:pt>
                <c:pt idx="600">
                  <c:v>3.2423000000000002</c:v>
                </c:pt>
                <c:pt idx="601">
                  <c:v>3.2480000000000002</c:v>
                </c:pt>
                <c:pt idx="602">
                  <c:v>3.2536</c:v>
                </c:pt>
                <c:pt idx="603">
                  <c:v>3.2593000000000001</c:v>
                </c:pt>
                <c:pt idx="604">
                  <c:v>3.2648999999999999</c:v>
                </c:pt>
                <c:pt idx="605">
                  <c:v>3.2706</c:v>
                </c:pt>
                <c:pt idx="606">
                  <c:v>3.2761999999999998</c:v>
                </c:pt>
                <c:pt idx="607">
                  <c:v>3.2818999999999998</c:v>
                </c:pt>
                <c:pt idx="608">
                  <c:v>3.2875999999999999</c:v>
                </c:pt>
                <c:pt idx="609">
                  <c:v>3.2932000000000001</c:v>
                </c:pt>
                <c:pt idx="610">
                  <c:v>3.2989000000000002</c:v>
                </c:pt>
                <c:pt idx="611">
                  <c:v>3.3045</c:v>
                </c:pt>
                <c:pt idx="612">
                  <c:v>3.3102</c:v>
                </c:pt>
                <c:pt idx="613">
                  <c:v>3.3159000000000001</c:v>
                </c:pt>
                <c:pt idx="614">
                  <c:v>3.3214000000000001</c:v>
                </c:pt>
                <c:pt idx="615">
                  <c:v>3.3271000000000002</c:v>
                </c:pt>
                <c:pt idx="616">
                  <c:v>3.3327</c:v>
                </c:pt>
                <c:pt idx="617">
                  <c:v>3.3384</c:v>
                </c:pt>
                <c:pt idx="618">
                  <c:v>3.3439999999999999</c:v>
                </c:pt>
                <c:pt idx="619">
                  <c:v>3.3496999999999999</c:v>
                </c:pt>
                <c:pt idx="620">
                  <c:v>3.3553999999999999</c:v>
                </c:pt>
                <c:pt idx="621">
                  <c:v>3.3610000000000002</c:v>
                </c:pt>
                <c:pt idx="622">
                  <c:v>3.3666999999999998</c:v>
                </c:pt>
                <c:pt idx="623">
                  <c:v>3.3723000000000001</c:v>
                </c:pt>
                <c:pt idx="624">
                  <c:v>3.3780000000000001</c:v>
                </c:pt>
                <c:pt idx="625">
                  <c:v>3.3837000000000002</c:v>
                </c:pt>
                <c:pt idx="626">
                  <c:v>3.3893</c:v>
                </c:pt>
                <c:pt idx="627">
                  <c:v>3.395</c:v>
                </c:pt>
                <c:pt idx="628">
                  <c:v>3.4005999999999998</c:v>
                </c:pt>
                <c:pt idx="629">
                  <c:v>3.4062999999999999</c:v>
                </c:pt>
                <c:pt idx="630">
                  <c:v>3.4119999999999999</c:v>
                </c:pt>
                <c:pt idx="631">
                  <c:v>3.4176000000000002</c:v>
                </c:pt>
                <c:pt idx="632">
                  <c:v>3.4232999999999998</c:v>
                </c:pt>
                <c:pt idx="633">
                  <c:v>3.4289000000000001</c:v>
                </c:pt>
                <c:pt idx="634">
                  <c:v>3.4346000000000001</c:v>
                </c:pt>
                <c:pt idx="635">
                  <c:v>3.4401999999999999</c:v>
                </c:pt>
                <c:pt idx="636">
                  <c:v>3.4459</c:v>
                </c:pt>
                <c:pt idx="637">
                  <c:v>3.4516</c:v>
                </c:pt>
                <c:pt idx="638">
                  <c:v>3.4571999999999998</c:v>
                </c:pt>
                <c:pt idx="639">
                  <c:v>3.4628999999999999</c:v>
                </c:pt>
                <c:pt idx="640">
                  <c:v>3.4685000000000001</c:v>
                </c:pt>
                <c:pt idx="641">
                  <c:v>3.4742000000000002</c:v>
                </c:pt>
                <c:pt idx="642">
                  <c:v>3.4796999999999998</c:v>
                </c:pt>
                <c:pt idx="643">
                  <c:v>3.4853999999999998</c:v>
                </c:pt>
                <c:pt idx="644">
                  <c:v>3.4910999999999999</c:v>
                </c:pt>
                <c:pt idx="645">
                  <c:v>3.4967000000000001</c:v>
                </c:pt>
                <c:pt idx="646">
                  <c:v>3.5024000000000002</c:v>
                </c:pt>
                <c:pt idx="647">
                  <c:v>3.508</c:v>
                </c:pt>
                <c:pt idx="648">
                  <c:v>3.5137</c:v>
                </c:pt>
                <c:pt idx="649">
                  <c:v>3.5194000000000001</c:v>
                </c:pt>
                <c:pt idx="650">
                  <c:v>3.5249999999999999</c:v>
                </c:pt>
                <c:pt idx="651">
                  <c:v>3.5306999999999999</c:v>
                </c:pt>
                <c:pt idx="652">
                  <c:v>3.5363000000000002</c:v>
                </c:pt>
                <c:pt idx="653">
                  <c:v>3.5419999999999998</c:v>
                </c:pt>
                <c:pt idx="654">
                  <c:v>3.5476999999999999</c:v>
                </c:pt>
                <c:pt idx="655">
                  <c:v>3.5533000000000001</c:v>
                </c:pt>
                <c:pt idx="656">
                  <c:v>3.5590000000000002</c:v>
                </c:pt>
                <c:pt idx="657">
                  <c:v>3.5646</c:v>
                </c:pt>
                <c:pt idx="658">
                  <c:v>3.5703</c:v>
                </c:pt>
                <c:pt idx="659">
                  <c:v>3.5760000000000001</c:v>
                </c:pt>
                <c:pt idx="660">
                  <c:v>3.5815999999999999</c:v>
                </c:pt>
                <c:pt idx="661">
                  <c:v>3.5872999999999999</c:v>
                </c:pt>
                <c:pt idx="662">
                  <c:v>3.5929000000000002</c:v>
                </c:pt>
                <c:pt idx="663">
                  <c:v>3.5985999999999998</c:v>
                </c:pt>
                <c:pt idx="664">
                  <c:v>3.6042999999999998</c:v>
                </c:pt>
                <c:pt idx="665">
                  <c:v>3.6099000000000001</c:v>
                </c:pt>
                <c:pt idx="666">
                  <c:v>3.6156000000000001</c:v>
                </c:pt>
                <c:pt idx="667">
                  <c:v>3.6212</c:v>
                </c:pt>
                <c:pt idx="668">
                  <c:v>3.6269</c:v>
                </c:pt>
                <c:pt idx="669">
                  <c:v>3.6324000000000001</c:v>
                </c:pt>
                <c:pt idx="670">
                  <c:v>3.6381000000000001</c:v>
                </c:pt>
                <c:pt idx="671">
                  <c:v>3.6436999999999999</c:v>
                </c:pt>
                <c:pt idx="672">
                  <c:v>3.6494</c:v>
                </c:pt>
                <c:pt idx="673">
                  <c:v>3.6551</c:v>
                </c:pt>
                <c:pt idx="674">
                  <c:v>3.6606999999999998</c:v>
                </c:pt>
                <c:pt idx="675">
                  <c:v>3.6663999999999999</c:v>
                </c:pt>
                <c:pt idx="676">
                  <c:v>3.6720000000000002</c:v>
                </c:pt>
                <c:pt idx="677">
                  <c:v>3.6777000000000002</c:v>
                </c:pt>
                <c:pt idx="678">
                  <c:v>3.6833999999999998</c:v>
                </c:pt>
                <c:pt idx="679">
                  <c:v>3.6890000000000001</c:v>
                </c:pt>
                <c:pt idx="680">
                  <c:v>3.6947000000000001</c:v>
                </c:pt>
                <c:pt idx="681">
                  <c:v>3.7002999999999999</c:v>
                </c:pt>
                <c:pt idx="682">
                  <c:v>3.706</c:v>
                </c:pt>
                <c:pt idx="683">
                  <c:v>3.7117</c:v>
                </c:pt>
                <c:pt idx="684">
                  <c:v>3.7172999999999998</c:v>
                </c:pt>
                <c:pt idx="685">
                  <c:v>3.7229999999999999</c:v>
                </c:pt>
                <c:pt idx="686">
                  <c:v>3.7286000000000001</c:v>
                </c:pt>
                <c:pt idx="687">
                  <c:v>3.7343000000000002</c:v>
                </c:pt>
                <c:pt idx="688">
                  <c:v>3.74</c:v>
                </c:pt>
                <c:pt idx="689">
                  <c:v>3.7456</c:v>
                </c:pt>
                <c:pt idx="690">
                  <c:v>3.7513000000000001</c:v>
                </c:pt>
                <c:pt idx="691">
                  <c:v>3.7568999999999999</c:v>
                </c:pt>
                <c:pt idx="692">
                  <c:v>3.7625999999999999</c:v>
                </c:pt>
                <c:pt idx="693">
                  <c:v>3.7683</c:v>
                </c:pt>
                <c:pt idx="694">
                  <c:v>3.7738999999999998</c:v>
                </c:pt>
                <c:pt idx="695">
                  <c:v>3.7795999999999998</c:v>
                </c:pt>
                <c:pt idx="696">
                  <c:v>3.7852000000000001</c:v>
                </c:pt>
                <c:pt idx="697">
                  <c:v>3.7907999999999999</c:v>
                </c:pt>
                <c:pt idx="698">
                  <c:v>3.7964000000000002</c:v>
                </c:pt>
                <c:pt idx="699">
                  <c:v>3.8020999999999998</c:v>
                </c:pt>
                <c:pt idx="700">
                  <c:v>3.8077999999999999</c:v>
                </c:pt>
                <c:pt idx="701">
                  <c:v>3.8134000000000001</c:v>
                </c:pt>
                <c:pt idx="702">
                  <c:v>3.8191000000000002</c:v>
                </c:pt>
                <c:pt idx="703">
                  <c:v>3.8247</c:v>
                </c:pt>
                <c:pt idx="704">
                  <c:v>3.8304</c:v>
                </c:pt>
                <c:pt idx="705">
                  <c:v>3.8361000000000001</c:v>
                </c:pt>
                <c:pt idx="706">
                  <c:v>3.8416999999999999</c:v>
                </c:pt>
                <c:pt idx="707">
                  <c:v>3.8473999999999999</c:v>
                </c:pt>
                <c:pt idx="708">
                  <c:v>3.8530000000000002</c:v>
                </c:pt>
                <c:pt idx="709">
                  <c:v>3.8586999999999998</c:v>
                </c:pt>
                <c:pt idx="710">
                  <c:v>3.8643999999999998</c:v>
                </c:pt>
                <c:pt idx="711">
                  <c:v>3.87</c:v>
                </c:pt>
                <c:pt idx="712">
                  <c:v>3.8757000000000001</c:v>
                </c:pt>
                <c:pt idx="713">
                  <c:v>3.8813</c:v>
                </c:pt>
                <c:pt idx="714">
                  <c:v>3.887</c:v>
                </c:pt>
                <c:pt idx="715">
                  <c:v>3.8927</c:v>
                </c:pt>
                <c:pt idx="716">
                  <c:v>3.8982999999999999</c:v>
                </c:pt>
                <c:pt idx="717">
                  <c:v>3.9039999999999999</c:v>
                </c:pt>
                <c:pt idx="718">
                  <c:v>3.9096000000000002</c:v>
                </c:pt>
                <c:pt idx="719">
                  <c:v>3.9152999999999998</c:v>
                </c:pt>
                <c:pt idx="720">
                  <c:v>3.9209999999999998</c:v>
                </c:pt>
                <c:pt idx="721">
                  <c:v>3.9266000000000001</c:v>
                </c:pt>
                <c:pt idx="722">
                  <c:v>3.9323000000000001</c:v>
                </c:pt>
                <c:pt idx="723">
                  <c:v>3.9379</c:v>
                </c:pt>
                <c:pt idx="724">
                  <c:v>3.9434999999999998</c:v>
                </c:pt>
                <c:pt idx="725">
                  <c:v>3.9491000000000001</c:v>
                </c:pt>
                <c:pt idx="726">
                  <c:v>3.9548000000000001</c:v>
                </c:pt>
                <c:pt idx="727">
                  <c:v>3.9605000000000001</c:v>
                </c:pt>
                <c:pt idx="728">
                  <c:v>3.9661</c:v>
                </c:pt>
                <c:pt idx="729">
                  <c:v>3.9718</c:v>
                </c:pt>
                <c:pt idx="730">
                  <c:v>3.9773999999999998</c:v>
                </c:pt>
                <c:pt idx="731">
                  <c:v>3.9830999999999999</c:v>
                </c:pt>
                <c:pt idx="732">
                  <c:v>3.9887999999999999</c:v>
                </c:pt>
                <c:pt idx="733">
                  <c:v>3.9944000000000002</c:v>
                </c:pt>
                <c:pt idx="734">
                  <c:v>4.0000999999999998</c:v>
                </c:pt>
                <c:pt idx="735">
                  <c:v>4.0057</c:v>
                </c:pt>
                <c:pt idx="736">
                  <c:v>4.0114000000000001</c:v>
                </c:pt>
                <c:pt idx="737">
                  <c:v>4.0171000000000001</c:v>
                </c:pt>
                <c:pt idx="738">
                  <c:v>4.0227000000000004</c:v>
                </c:pt>
                <c:pt idx="739">
                  <c:v>4.0284000000000004</c:v>
                </c:pt>
                <c:pt idx="740">
                  <c:v>4.0339999999999998</c:v>
                </c:pt>
                <c:pt idx="741">
                  <c:v>4.0396999999999998</c:v>
                </c:pt>
                <c:pt idx="742">
                  <c:v>4.0453999999999999</c:v>
                </c:pt>
                <c:pt idx="743">
                  <c:v>4.0510000000000002</c:v>
                </c:pt>
                <c:pt idx="744">
                  <c:v>4.0567000000000002</c:v>
                </c:pt>
                <c:pt idx="745">
                  <c:v>4.0622999999999996</c:v>
                </c:pt>
                <c:pt idx="746">
                  <c:v>4.0679999999999996</c:v>
                </c:pt>
                <c:pt idx="747">
                  <c:v>4.0736999999999997</c:v>
                </c:pt>
                <c:pt idx="748">
                  <c:v>4.0792999999999999</c:v>
                </c:pt>
                <c:pt idx="749">
                  <c:v>4.085</c:v>
                </c:pt>
                <c:pt idx="750">
                  <c:v>4.0906000000000002</c:v>
                </c:pt>
                <c:pt idx="751">
                  <c:v>4.0963000000000003</c:v>
                </c:pt>
                <c:pt idx="752">
                  <c:v>4.1017999999999999</c:v>
                </c:pt>
                <c:pt idx="753">
                  <c:v>4.1074999999999999</c:v>
                </c:pt>
                <c:pt idx="754">
                  <c:v>4.1132</c:v>
                </c:pt>
                <c:pt idx="755">
                  <c:v>4.1188000000000002</c:v>
                </c:pt>
                <c:pt idx="756">
                  <c:v>4.1245000000000003</c:v>
                </c:pt>
                <c:pt idx="757">
                  <c:v>4.1300999999999997</c:v>
                </c:pt>
                <c:pt idx="758">
                  <c:v>4.1357999999999997</c:v>
                </c:pt>
                <c:pt idx="759">
                  <c:v>4.1414999999999997</c:v>
                </c:pt>
                <c:pt idx="760">
                  <c:v>4.1471</c:v>
                </c:pt>
                <c:pt idx="761">
                  <c:v>4.1528</c:v>
                </c:pt>
                <c:pt idx="762">
                  <c:v>4.1584000000000003</c:v>
                </c:pt>
                <c:pt idx="763">
                  <c:v>4.1641000000000004</c:v>
                </c:pt>
                <c:pt idx="764">
                  <c:v>4.1698000000000004</c:v>
                </c:pt>
                <c:pt idx="765">
                  <c:v>4.1753999999999998</c:v>
                </c:pt>
                <c:pt idx="766">
                  <c:v>4.1810999999999998</c:v>
                </c:pt>
                <c:pt idx="767">
                  <c:v>4.1867000000000001</c:v>
                </c:pt>
                <c:pt idx="768">
                  <c:v>4.1924000000000001</c:v>
                </c:pt>
                <c:pt idx="769">
                  <c:v>4.1981000000000002</c:v>
                </c:pt>
                <c:pt idx="770">
                  <c:v>4.2037000000000004</c:v>
                </c:pt>
                <c:pt idx="771">
                  <c:v>4.2093999999999996</c:v>
                </c:pt>
                <c:pt idx="772">
                  <c:v>4.2149999999999999</c:v>
                </c:pt>
                <c:pt idx="773">
                  <c:v>4.2206999999999999</c:v>
                </c:pt>
                <c:pt idx="774">
                  <c:v>4.2263999999999999</c:v>
                </c:pt>
                <c:pt idx="775">
                  <c:v>4.2320000000000002</c:v>
                </c:pt>
                <c:pt idx="776">
                  <c:v>4.2377000000000002</c:v>
                </c:pt>
                <c:pt idx="777">
                  <c:v>4.2432999999999996</c:v>
                </c:pt>
                <c:pt idx="778">
                  <c:v>4.2489999999999997</c:v>
                </c:pt>
                <c:pt idx="779">
                  <c:v>4.2546999999999997</c:v>
                </c:pt>
                <c:pt idx="780">
                  <c:v>4.2602000000000002</c:v>
                </c:pt>
                <c:pt idx="781">
                  <c:v>4.2659000000000002</c:v>
                </c:pt>
                <c:pt idx="782">
                  <c:v>4.2714999999999996</c:v>
                </c:pt>
                <c:pt idx="783">
                  <c:v>4.2771999999999997</c:v>
                </c:pt>
                <c:pt idx="784">
                  <c:v>4.2827999999999999</c:v>
                </c:pt>
                <c:pt idx="785">
                  <c:v>4.2885</c:v>
                </c:pt>
                <c:pt idx="786">
                  <c:v>4.2942</c:v>
                </c:pt>
                <c:pt idx="787">
                  <c:v>4.2998000000000003</c:v>
                </c:pt>
                <c:pt idx="788">
                  <c:v>4.3055000000000003</c:v>
                </c:pt>
                <c:pt idx="789">
                  <c:v>4.3110999999999997</c:v>
                </c:pt>
                <c:pt idx="790">
                  <c:v>4.3167999999999997</c:v>
                </c:pt>
                <c:pt idx="791">
                  <c:v>4.3224999999999998</c:v>
                </c:pt>
                <c:pt idx="792">
                  <c:v>4.3281000000000001</c:v>
                </c:pt>
                <c:pt idx="793">
                  <c:v>4.3338000000000001</c:v>
                </c:pt>
                <c:pt idx="794">
                  <c:v>4.3394000000000004</c:v>
                </c:pt>
                <c:pt idx="795">
                  <c:v>4.3451000000000004</c:v>
                </c:pt>
                <c:pt idx="796">
                  <c:v>4.3507999999999996</c:v>
                </c:pt>
                <c:pt idx="797">
                  <c:v>4.3563999999999998</c:v>
                </c:pt>
                <c:pt idx="798">
                  <c:v>4.3620999999999999</c:v>
                </c:pt>
                <c:pt idx="799">
                  <c:v>4.3677000000000001</c:v>
                </c:pt>
                <c:pt idx="800">
                  <c:v>4.3734000000000002</c:v>
                </c:pt>
                <c:pt idx="801">
                  <c:v>4.3791000000000002</c:v>
                </c:pt>
                <c:pt idx="802">
                  <c:v>4.3846999999999996</c:v>
                </c:pt>
                <c:pt idx="803">
                  <c:v>4.3903999999999996</c:v>
                </c:pt>
                <c:pt idx="804">
                  <c:v>4.3959999999999999</c:v>
                </c:pt>
                <c:pt idx="805">
                  <c:v>4.4016999999999999</c:v>
                </c:pt>
                <c:pt idx="806">
                  <c:v>4.4074</c:v>
                </c:pt>
                <c:pt idx="807">
                  <c:v>4.4128999999999996</c:v>
                </c:pt>
                <c:pt idx="808">
                  <c:v>4.4185999999999996</c:v>
                </c:pt>
                <c:pt idx="809">
                  <c:v>4.4241999999999999</c:v>
                </c:pt>
                <c:pt idx="810">
                  <c:v>4.4298999999999999</c:v>
                </c:pt>
                <c:pt idx="811">
                  <c:v>4.4355000000000002</c:v>
                </c:pt>
                <c:pt idx="812">
                  <c:v>4.4412000000000003</c:v>
                </c:pt>
                <c:pt idx="813">
                  <c:v>4.4469000000000003</c:v>
                </c:pt>
                <c:pt idx="814">
                  <c:v>4.4524999999999997</c:v>
                </c:pt>
                <c:pt idx="815">
                  <c:v>4.4581999999999997</c:v>
                </c:pt>
                <c:pt idx="816">
                  <c:v>4.4638</c:v>
                </c:pt>
                <c:pt idx="817">
                  <c:v>4.4695</c:v>
                </c:pt>
                <c:pt idx="818">
                  <c:v>4.4752000000000001</c:v>
                </c:pt>
                <c:pt idx="819">
                  <c:v>4.4808000000000003</c:v>
                </c:pt>
                <c:pt idx="820">
                  <c:v>4.4865000000000004</c:v>
                </c:pt>
                <c:pt idx="821">
                  <c:v>4.4922000000000004</c:v>
                </c:pt>
                <c:pt idx="822">
                  <c:v>4.4977999999999998</c:v>
                </c:pt>
                <c:pt idx="823">
                  <c:v>4.5034999999999998</c:v>
                </c:pt>
                <c:pt idx="824">
                  <c:v>4.5091000000000001</c:v>
                </c:pt>
                <c:pt idx="825">
                  <c:v>4.5148000000000001</c:v>
                </c:pt>
                <c:pt idx="826">
                  <c:v>4.5205000000000002</c:v>
                </c:pt>
                <c:pt idx="827">
                  <c:v>4.5260999999999996</c:v>
                </c:pt>
                <c:pt idx="828">
                  <c:v>4.5317999999999996</c:v>
                </c:pt>
                <c:pt idx="829">
                  <c:v>4.5373999999999999</c:v>
                </c:pt>
                <c:pt idx="830">
                  <c:v>4.5430999999999999</c:v>
                </c:pt>
                <c:pt idx="831">
                  <c:v>4.5488</c:v>
                </c:pt>
                <c:pt idx="832">
                  <c:v>4.5544000000000002</c:v>
                </c:pt>
                <c:pt idx="833">
                  <c:v>4.5601000000000003</c:v>
                </c:pt>
                <c:pt idx="834">
                  <c:v>4.5656999999999996</c:v>
                </c:pt>
                <c:pt idx="835">
                  <c:v>4.5712999999999999</c:v>
                </c:pt>
                <c:pt idx="836">
                  <c:v>4.5769000000000002</c:v>
                </c:pt>
                <c:pt idx="837">
                  <c:v>4.5826000000000002</c:v>
                </c:pt>
                <c:pt idx="838">
                  <c:v>4.5883000000000003</c:v>
                </c:pt>
                <c:pt idx="839">
                  <c:v>4.5938999999999997</c:v>
                </c:pt>
                <c:pt idx="840">
                  <c:v>4.5995999999999997</c:v>
                </c:pt>
                <c:pt idx="841">
                  <c:v>4.6052</c:v>
                </c:pt>
                <c:pt idx="842">
                  <c:v>4.6109</c:v>
                </c:pt>
                <c:pt idx="843">
                  <c:v>4.6166</c:v>
                </c:pt>
                <c:pt idx="844">
                  <c:v>4.6222000000000003</c:v>
                </c:pt>
                <c:pt idx="845">
                  <c:v>4.6279000000000003</c:v>
                </c:pt>
                <c:pt idx="846">
                  <c:v>4.6334999999999997</c:v>
                </c:pt>
                <c:pt idx="847">
                  <c:v>4.6391999999999998</c:v>
                </c:pt>
                <c:pt idx="848">
                  <c:v>4.6448999999999998</c:v>
                </c:pt>
                <c:pt idx="849">
                  <c:v>4.6505000000000001</c:v>
                </c:pt>
                <c:pt idx="850">
                  <c:v>4.6562000000000001</c:v>
                </c:pt>
                <c:pt idx="851">
                  <c:v>4.6618000000000004</c:v>
                </c:pt>
                <c:pt idx="852">
                  <c:v>4.6675000000000004</c:v>
                </c:pt>
                <c:pt idx="853">
                  <c:v>4.6731999999999996</c:v>
                </c:pt>
                <c:pt idx="854">
                  <c:v>4.6787999999999998</c:v>
                </c:pt>
                <c:pt idx="855">
                  <c:v>4.6844999999999999</c:v>
                </c:pt>
                <c:pt idx="856">
                  <c:v>4.6901000000000002</c:v>
                </c:pt>
                <c:pt idx="857">
                  <c:v>4.6958000000000002</c:v>
                </c:pt>
                <c:pt idx="858">
                  <c:v>4.7015000000000002</c:v>
                </c:pt>
                <c:pt idx="859">
                  <c:v>4.7070999999999996</c:v>
                </c:pt>
                <c:pt idx="860">
                  <c:v>4.7127999999999997</c:v>
                </c:pt>
                <c:pt idx="861">
                  <c:v>4.7184999999999997</c:v>
                </c:pt>
                <c:pt idx="862">
                  <c:v>4.7240000000000002</c:v>
                </c:pt>
                <c:pt idx="863">
                  <c:v>4.7295999999999996</c:v>
                </c:pt>
                <c:pt idx="864">
                  <c:v>4.7352999999999996</c:v>
                </c:pt>
                <c:pt idx="865">
                  <c:v>4.7409999999999997</c:v>
                </c:pt>
                <c:pt idx="866">
                  <c:v>4.7465999999999999</c:v>
                </c:pt>
                <c:pt idx="867">
                  <c:v>4.7523</c:v>
                </c:pt>
                <c:pt idx="868">
                  <c:v>4.7579000000000002</c:v>
                </c:pt>
                <c:pt idx="869">
                  <c:v>4.7636000000000003</c:v>
                </c:pt>
                <c:pt idx="870">
                  <c:v>4.7693000000000003</c:v>
                </c:pt>
                <c:pt idx="871">
                  <c:v>4.7748999999999997</c:v>
                </c:pt>
                <c:pt idx="872">
                  <c:v>4.7805999999999997</c:v>
                </c:pt>
                <c:pt idx="873">
                  <c:v>4.7862</c:v>
                </c:pt>
                <c:pt idx="874">
                  <c:v>4.7919</c:v>
                </c:pt>
                <c:pt idx="875">
                  <c:v>4.7976000000000001</c:v>
                </c:pt>
                <c:pt idx="876">
                  <c:v>4.8032000000000004</c:v>
                </c:pt>
                <c:pt idx="877">
                  <c:v>4.8089000000000004</c:v>
                </c:pt>
                <c:pt idx="878">
                  <c:v>4.8146000000000004</c:v>
                </c:pt>
                <c:pt idx="879">
                  <c:v>4.8201999999999998</c:v>
                </c:pt>
                <c:pt idx="880">
                  <c:v>4.8258999999999999</c:v>
                </c:pt>
                <c:pt idx="881">
                  <c:v>4.8315000000000001</c:v>
                </c:pt>
                <c:pt idx="882">
                  <c:v>4.8372000000000002</c:v>
                </c:pt>
                <c:pt idx="883">
                  <c:v>4.8429000000000002</c:v>
                </c:pt>
                <c:pt idx="884">
                  <c:v>4.8484999999999996</c:v>
                </c:pt>
                <c:pt idx="885">
                  <c:v>4.8541999999999996</c:v>
                </c:pt>
                <c:pt idx="886">
                  <c:v>4.8597999999999999</c:v>
                </c:pt>
                <c:pt idx="887">
                  <c:v>4.8654999999999999</c:v>
                </c:pt>
                <c:pt idx="888">
                  <c:v>4.8712</c:v>
                </c:pt>
                <c:pt idx="889">
                  <c:v>4.8768000000000002</c:v>
                </c:pt>
                <c:pt idx="890">
                  <c:v>4.8823999999999996</c:v>
                </c:pt>
                <c:pt idx="891">
                  <c:v>4.8879999999999999</c:v>
                </c:pt>
                <c:pt idx="892">
                  <c:v>4.8936999999999999</c:v>
                </c:pt>
                <c:pt idx="893">
                  <c:v>4.8993000000000002</c:v>
                </c:pt>
                <c:pt idx="894">
                  <c:v>4.9050000000000002</c:v>
                </c:pt>
                <c:pt idx="895">
                  <c:v>4.9107000000000003</c:v>
                </c:pt>
                <c:pt idx="896">
                  <c:v>4.9162999999999997</c:v>
                </c:pt>
                <c:pt idx="897">
                  <c:v>4.9219999999999997</c:v>
                </c:pt>
                <c:pt idx="898">
                  <c:v>4.9276</c:v>
                </c:pt>
                <c:pt idx="899">
                  <c:v>4.9333</c:v>
                </c:pt>
                <c:pt idx="900">
                  <c:v>4.9390000000000001</c:v>
                </c:pt>
                <c:pt idx="901">
                  <c:v>4.9446000000000003</c:v>
                </c:pt>
                <c:pt idx="902">
                  <c:v>4.9503000000000004</c:v>
                </c:pt>
                <c:pt idx="903">
                  <c:v>4.9558999999999997</c:v>
                </c:pt>
                <c:pt idx="904">
                  <c:v>4.9615999999999998</c:v>
                </c:pt>
                <c:pt idx="905">
                  <c:v>4.9672999999999998</c:v>
                </c:pt>
                <c:pt idx="906">
                  <c:v>4.9729000000000001</c:v>
                </c:pt>
                <c:pt idx="907">
                  <c:v>4.9786000000000001</c:v>
                </c:pt>
                <c:pt idx="908">
                  <c:v>4.9843000000000002</c:v>
                </c:pt>
                <c:pt idx="909">
                  <c:v>4.9898999999999996</c:v>
                </c:pt>
                <c:pt idx="910">
                  <c:v>4.9955999999999996</c:v>
                </c:pt>
                <c:pt idx="911">
                  <c:v>5.0011999999999999</c:v>
                </c:pt>
                <c:pt idx="912">
                  <c:v>5.0068999999999999</c:v>
                </c:pt>
                <c:pt idx="913">
                  <c:v>5.0125999999999999</c:v>
                </c:pt>
                <c:pt idx="914">
                  <c:v>5.0182000000000002</c:v>
                </c:pt>
                <c:pt idx="915">
                  <c:v>5.0239000000000003</c:v>
                </c:pt>
                <c:pt idx="916">
                  <c:v>5.0294999999999996</c:v>
                </c:pt>
                <c:pt idx="917">
                  <c:v>5.0350999999999999</c:v>
                </c:pt>
                <c:pt idx="918">
                  <c:v>5.0407000000000002</c:v>
                </c:pt>
                <c:pt idx="919">
                  <c:v>5.0464000000000002</c:v>
                </c:pt>
                <c:pt idx="920">
                  <c:v>5.0521000000000003</c:v>
                </c:pt>
                <c:pt idx="921">
                  <c:v>5.0576999999999996</c:v>
                </c:pt>
                <c:pt idx="922">
                  <c:v>5.0633999999999997</c:v>
                </c:pt>
                <c:pt idx="923">
                  <c:v>5.069</c:v>
                </c:pt>
                <c:pt idx="924">
                  <c:v>5.0747</c:v>
                </c:pt>
                <c:pt idx="925">
                  <c:v>5.0804</c:v>
                </c:pt>
                <c:pt idx="926">
                  <c:v>5.0860000000000003</c:v>
                </c:pt>
                <c:pt idx="927">
                  <c:v>5.0917000000000003</c:v>
                </c:pt>
                <c:pt idx="928">
                  <c:v>5.0972999999999997</c:v>
                </c:pt>
                <c:pt idx="929">
                  <c:v>5.1029999999999998</c:v>
                </c:pt>
                <c:pt idx="930">
                  <c:v>5.1086999999999998</c:v>
                </c:pt>
                <c:pt idx="931">
                  <c:v>5.1143000000000001</c:v>
                </c:pt>
                <c:pt idx="932">
                  <c:v>5.12</c:v>
                </c:pt>
                <c:pt idx="933">
                  <c:v>5.1256000000000004</c:v>
                </c:pt>
                <c:pt idx="934">
                  <c:v>5.1313000000000004</c:v>
                </c:pt>
                <c:pt idx="935">
                  <c:v>5.1369999999999996</c:v>
                </c:pt>
                <c:pt idx="936">
                  <c:v>5.1425999999999998</c:v>
                </c:pt>
                <c:pt idx="937">
                  <c:v>5.1482999999999999</c:v>
                </c:pt>
                <c:pt idx="938">
                  <c:v>5.1539000000000001</c:v>
                </c:pt>
                <c:pt idx="939">
                  <c:v>5.1596000000000002</c:v>
                </c:pt>
                <c:pt idx="940">
                  <c:v>5.1653000000000002</c:v>
                </c:pt>
                <c:pt idx="941">
                  <c:v>5.1708999999999996</c:v>
                </c:pt>
                <c:pt idx="942">
                  <c:v>5.1765999999999996</c:v>
                </c:pt>
                <c:pt idx="943">
                  <c:v>5.1822999999999997</c:v>
                </c:pt>
                <c:pt idx="944">
                  <c:v>5.1879</c:v>
                </c:pt>
                <c:pt idx="945">
                  <c:v>5.1933999999999996</c:v>
                </c:pt>
                <c:pt idx="946">
                  <c:v>5.1990999999999996</c:v>
                </c:pt>
                <c:pt idx="947">
                  <c:v>5.2047999999999996</c:v>
                </c:pt>
                <c:pt idx="948">
                  <c:v>5.2077</c:v>
                </c:pt>
                <c:pt idx="949">
                  <c:v>5.2103999999999999</c:v>
                </c:pt>
                <c:pt idx="950">
                  <c:v>5.2161</c:v>
                </c:pt>
                <c:pt idx="951">
                  <c:v>5.2217000000000002</c:v>
                </c:pt>
                <c:pt idx="952">
                  <c:v>5.2274000000000003</c:v>
                </c:pt>
                <c:pt idx="953">
                  <c:v>5.2331000000000003</c:v>
                </c:pt>
                <c:pt idx="954">
                  <c:v>5.2386999999999997</c:v>
                </c:pt>
                <c:pt idx="955">
                  <c:v>5.2443999999999997</c:v>
                </c:pt>
                <c:pt idx="956">
                  <c:v>5.2500999999999998</c:v>
                </c:pt>
                <c:pt idx="957">
                  <c:v>5.2557</c:v>
                </c:pt>
                <c:pt idx="958">
                  <c:v>5.2614000000000001</c:v>
                </c:pt>
                <c:pt idx="959">
                  <c:v>5.2670000000000003</c:v>
                </c:pt>
                <c:pt idx="960">
                  <c:v>5.2727000000000004</c:v>
                </c:pt>
                <c:pt idx="961">
                  <c:v>5.2784000000000004</c:v>
                </c:pt>
                <c:pt idx="962">
                  <c:v>5.2839999999999998</c:v>
                </c:pt>
                <c:pt idx="963">
                  <c:v>5.2896999999999998</c:v>
                </c:pt>
                <c:pt idx="964">
                  <c:v>5.2953000000000001</c:v>
                </c:pt>
                <c:pt idx="965">
                  <c:v>5.3010000000000002</c:v>
                </c:pt>
                <c:pt idx="966">
                  <c:v>5.3067000000000002</c:v>
                </c:pt>
                <c:pt idx="967">
                  <c:v>5.3122999999999996</c:v>
                </c:pt>
                <c:pt idx="968">
                  <c:v>5.3179999999999996</c:v>
                </c:pt>
                <c:pt idx="969">
                  <c:v>5.3235999999999999</c:v>
                </c:pt>
                <c:pt idx="970">
                  <c:v>5.3292999999999999</c:v>
                </c:pt>
                <c:pt idx="971">
                  <c:v>5.335</c:v>
                </c:pt>
                <c:pt idx="972">
                  <c:v>5.3406000000000002</c:v>
                </c:pt>
                <c:pt idx="973">
                  <c:v>5.3461999999999996</c:v>
                </c:pt>
                <c:pt idx="974">
                  <c:v>5.3517999999999999</c:v>
                </c:pt>
                <c:pt idx="975">
                  <c:v>5.3574999999999999</c:v>
                </c:pt>
                <c:pt idx="976">
                  <c:v>5.3631000000000002</c:v>
                </c:pt>
                <c:pt idx="977">
                  <c:v>5.3688000000000002</c:v>
                </c:pt>
                <c:pt idx="978">
                  <c:v>5.3745000000000003</c:v>
                </c:pt>
                <c:pt idx="979">
                  <c:v>5.3800999999999997</c:v>
                </c:pt>
                <c:pt idx="980">
                  <c:v>5.3857999999999997</c:v>
                </c:pt>
                <c:pt idx="981">
                  <c:v>5.3914999999999997</c:v>
                </c:pt>
                <c:pt idx="982">
                  <c:v>5.3971</c:v>
                </c:pt>
                <c:pt idx="983">
                  <c:v>5.4028</c:v>
                </c:pt>
                <c:pt idx="984">
                  <c:v>5.4084000000000003</c:v>
                </c:pt>
                <c:pt idx="985">
                  <c:v>5.4141000000000004</c:v>
                </c:pt>
                <c:pt idx="986">
                  <c:v>5.4198000000000004</c:v>
                </c:pt>
                <c:pt idx="987">
                  <c:v>5.4253999999999998</c:v>
                </c:pt>
                <c:pt idx="988">
                  <c:v>5.4310999999999998</c:v>
                </c:pt>
                <c:pt idx="989">
                  <c:v>5.4367000000000001</c:v>
                </c:pt>
                <c:pt idx="990">
                  <c:v>5.4424000000000001</c:v>
                </c:pt>
                <c:pt idx="991">
                  <c:v>5.4481000000000002</c:v>
                </c:pt>
                <c:pt idx="992">
                  <c:v>5.4537000000000004</c:v>
                </c:pt>
                <c:pt idx="993">
                  <c:v>5.4593999999999996</c:v>
                </c:pt>
                <c:pt idx="994">
                  <c:v>5.4649999999999999</c:v>
                </c:pt>
                <c:pt idx="995">
                  <c:v>5.4706999999999999</c:v>
                </c:pt>
                <c:pt idx="996">
                  <c:v>5.4763999999999999</c:v>
                </c:pt>
                <c:pt idx="997">
                  <c:v>5.4820000000000002</c:v>
                </c:pt>
                <c:pt idx="998">
                  <c:v>5.4877000000000002</c:v>
                </c:pt>
                <c:pt idx="999">
                  <c:v>5.4934000000000003</c:v>
                </c:pt>
                <c:pt idx="1000">
                  <c:v>5.5046999999999997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AD-44D0-85DF-6FF8D4B386D9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100A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Sheet1!$D$2:$D$1002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0.30697999999999998</c:v>
                </c:pt>
                <c:pt idx="2">
                  <c:v>0.28899999999999998</c:v>
                </c:pt>
                <c:pt idx="3">
                  <c:v>0.27112999999999998</c:v>
                </c:pt>
                <c:pt idx="4">
                  <c:v>0.25636999999999999</c:v>
                </c:pt>
                <c:pt idx="5">
                  <c:v>0.24548</c:v>
                </c:pt>
                <c:pt idx="6">
                  <c:v>0.23824000000000001</c:v>
                </c:pt>
                <c:pt idx="7">
                  <c:v>0.23413</c:v>
                </c:pt>
                <c:pt idx="8">
                  <c:v>0.23269000000000001</c:v>
                </c:pt>
                <c:pt idx="9">
                  <c:v>0.23341999999999999</c:v>
                </c:pt>
                <c:pt idx="10">
                  <c:v>0.23588000000000001</c:v>
                </c:pt>
                <c:pt idx="11">
                  <c:v>0.23957000000000001</c:v>
                </c:pt>
                <c:pt idx="12">
                  <c:v>0.24434</c:v>
                </c:pt>
                <c:pt idx="13">
                  <c:v>0.24959000000000001</c:v>
                </c:pt>
                <c:pt idx="14">
                  <c:v>0.25535999999999998</c:v>
                </c:pt>
                <c:pt idx="15">
                  <c:v>0.26132</c:v>
                </c:pt>
                <c:pt idx="16">
                  <c:v>0.26727000000000001</c:v>
                </c:pt>
                <c:pt idx="17">
                  <c:v>0.27306000000000002</c:v>
                </c:pt>
                <c:pt idx="18">
                  <c:v>0.27867999999999998</c:v>
                </c:pt>
                <c:pt idx="19">
                  <c:v>0.28389999999999999</c:v>
                </c:pt>
                <c:pt idx="20">
                  <c:v>0.28866000000000003</c:v>
                </c:pt>
                <c:pt idx="21">
                  <c:v>0.29311999999999999</c:v>
                </c:pt>
                <c:pt idx="22">
                  <c:v>0.29748000000000002</c:v>
                </c:pt>
                <c:pt idx="23">
                  <c:v>0.30197000000000002</c:v>
                </c:pt>
                <c:pt idx="24">
                  <c:v>0.30692999999999998</c:v>
                </c:pt>
                <c:pt idx="25">
                  <c:v>0.31197000000000003</c:v>
                </c:pt>
                <c:pt idx="26">
                  <c:v>0.31669000000000003</c:v>
                </c:pt>
                <c:pt idx="27">
                  <c:v>0.32066</c:v>
                </c:pt>
                <c:pt idx="28">
                  <c:v>0.32371</c:v>
                </c:pt>
                <c:pt idx="29">
                  <c:v>0.32575999999999999</c:v>
                </c:pt>
                <c:pt idx="30">
                  <c:v>0.32674999999999998</c:v>
                </c:pt>
                <c:pt idx="31">
                  <c:v>0.32662999999999998</c:v>
                </c:pt>
                <c:pt idx="32">
                  <c:v>0.32534000000000002</c:v>
                </c:pt>
                <c:pt idx="33">
                  <c:v>0.32285999999999998</c:v>
                </c:pt>
                <c:pt idx="34">
                  <c:v>0.31914999999999999</c:v>
                </c:pt>
                <c:pt idx="35">
                  <c:v>0.31433</c:v>
                </c:pt>
                <c:pt idx="36">
                  <c:v>0.30819000000000002</c:v>
                </c:pt>
                <c:pt idx="37">
                  <c:v>0.30085000000000001</c:v>
                </c:pt>
                <c:pt idx="38">
                  <c:v>0.29236000000000001</c:v>
                </c:pt>
                <c:pt idx="39">
                  <c:v>0.28278999999999999</c:v>
                </c:pt>
                <c:pt idx="40">
                  <c:v>0.27224999999999999</c:v>
                </c:pt>
                <c:pt idx="41">
                  <c:v>0.26085000000000003</c:v>
                </c:pt>
                <c:pt idx="42">
                  <c:v>0.24875</c:v>
                </c:pt>
                <c:pt idx="43">
                  <c:v>0.23616000000000001</c:v>
                </c:pt>
                <c:pt idx="44">
                  <c:v>0.2233</c:v>
                </c:pt>
                <c:pt idx="45">
                  <c:v>0.21045</c:v>
                </c:pt>
                <c:pt idx="46">
                  <c:v>0.19794999999999999</c:v>
                </c:pt>
                <c:pt idx="47">
                  <c:v>0.18618000000000001</c:v>
                </c:pt>
                <c:pt idx="48">
                  <c:v>0.17560000000000001</c:v>
                </c:pt>
                <c:pt idx="49">
                  <c:v>0.16669999999999999</c:v>
                </c:pt>
                <c:pt idx="50">
                  <c:v>0.15997</c:v>
                </c:pt>
                <c:pt idx="51">
                  <c:v>0.15584999999999999</c:v>
                </c:pt>
                <c:pt idx="52">
                  <c:v>0.15462999999999999</c:v>
                </c:pt>
                <c:pt idx="53">
                  <c:v>0.15640999999999999</c:v>
                </c:pt>
                <c:pt idx="54">
                  <c:v>0.16105</c:v>
                </c:pt>
                <c:pt idx="55">
                  <c:v>0.16821</c:v>
                </c:pt>
                <c:pt idx="56">
                  <c:v>0.17741999999999999</c:v>
                </c:pt>
                <c:pt idx="57">
                  <c:v>0.18820000000000001</c:v>
                </c:pt>
                <c:pt idx="58">
                  <c:v>0.20008000000000001</c:v>
                </c:pt>
                <c:pt idx="59">
                  <c:v>0.21262</c:v>
                </c:pt>
                <c:pt idx="60">
                  <c:v>0.22545000000000001</c:v>
                </c:pt>
                <c:pt idx="61">
                  <c:v>0.23827000000000001</c:v>
                </c:pt>
                <c:pt idx="62">
                  <c:v>0.25081999999999999</c:v>
                </c:pt>
                <c:pt idx="63">
                  <c:v>0.26288</c:v>
                </c:pt>
                <c:pt idx="64">
                  <c:v>0.27401999999999999</c:v>
                </c:pt>
                <c:pt idx="65">
                  <c:v>0.28461999999999998</c:v>
                </c:pt>
                <c:pt idx="66">
                  <c:v>0.29427999999999999</c:v>
                </c:pt>
                <c:pt idx="67">
                  <c:v>0.30292000000000002</c:v>
                </c:pt>
                <c:pt idx="68">
                  <c:v>0.31046000000000001</c:v>
                </c:pt>
                <c:pt idx="69">
                  <c:v>0.31685000000000002</c:v>
                </c:pt>
                <c:pt idx="70">
                  <c:v>0.32206000000000001</c:v>
                </c:pt>
                <c:pt idx="71">
                  <c:v>0.32607000000000003</c:v>
                </c:pt>
                <c:pt idx="72">
                  <c:v>0.32888000000000001</c:v>
                </c:pt>
                <c:pt idx="73">
                  <c:v>0.33050000000000002</c:v>
                </c:pt>
                <c:pt idx="74">
                  <c:v>0.33096999999999999</c:v>
                </c:pt>
                <c:pt idx="75">
                  <c:v>0.33030999999999999</c:v>
                </c:pt>
                <c:pt idx="76">
                  <c:v>0.32857999999999998</c:v>
                </c:pt>
                <c:pt idx="77">
                  <c:v>0.32583000000000001</c:v>
                </c:pt>
                <c:pt idx="78">
                  <c:v>0.32212000000000002</c:v>
                </c:pt>
                <c:pt idx="79">
                  <c:v>0.31752000000000002</c:v>
                </c:pt>
                <c:pt idx="80">
                  <c:v>0.31209999999999999</c:v>
                </c:pt>
                <c:pt idx="81">
                  <c:v>0.30593999999999999</c:v>
                </c:pt>
                <c:pt idx="82">
                  <c:v>0.29914000000000002</c:v>
                </c:pt>
                <c:pt idx="83">
                  <c:v>0.29176999999999997</c:v>
                </c:pt>
                <c:pt idx="84">
                  <c:v>0.28394000000000003</c:v>
                </c:pt>
                <c:pt idx="85">
                  <c:v>0.27572999999999998</c:v>
                </c:pt>
                <c:pt idx="86">
                  <c:v>0.26727000000000001</c:v>
                </c:pt>
                <c:pt idx="87">
                  <c:v>0.25864999999999999</c:v>
                </c:pt>
                <c:pt idx="88">
                  <c:v>0.25</c:v>
                </c:pt>
                <c:pt idx="89">
                  <c:v>0.24143999999999999</c:v>
                </c:pt>
                <c:pt idx="90">
                  <c:v>0.23311000000000001</c:v>
                </c:pt>
                <c:pt idx="91">
                  <c:v>0.22514000000000001</c:v>
                </c:pt>
                <c:pt idx="92">
                  <c:v>0.2177</c:v>
                </c:pt>
                <c:pt idx="93">
                  <c:v>0.21106</c:v>
                </c:pt>
                <c:pt idx="94">
                  <c:v>0.20508000000000001</c:v>
                </c:pt>
                <c:pt idx="95">
                  <c:v>0.20005999999999999</c:v>
                </c:pt>
                <c:pt idx="96">
                  <c:v>0.19613</c:v>
                </c:pt>
                <c:pt idx="97">
                  <c:v>0.19342000000000001</c:v>
                </c:pt>
                <c:pt idx="98">
                  <c:v>0.19202</c:v>
                </c:pt>
                <c:pt idx="99">
                  <c:v>0.19197</c:v>
                </c:pt>
                <c:pt idx="100">
                  <c:v>0.19331999999999999</c:v>
                </c:pt>
                <c:pt idx="101">
                  <c:v>0.19605</c:v>
                </c:pt>
                <c:pt idx="102">
                  <c:v>0.20014999999999999</c:v>
                </c:pt>
                <c:pt idx="103">
                  <c:v>0.20555000000000001</c:v>
                </c:pt>
                <c:pt idx="104">
                  <c:v>0.21218999999999999</c:v>
                </c:pt>
                <c:pt idx="105">
                  <c:v>0.22</c:v>
                </c:pt>
                <c:pt idx="106">
                  <c:v>0.22888</c:v>
                </c:pt>
                <c:pt idx="107">
                  <c:v>0.23871999999999999</c:v>
                </c:pt>
                <c:pt idx="108">
                  <c:v>0.24943000000000001</c:v>
                </c:pt>
                <c:pt idx="109">
                  <c:v>0.26089000000000001</c:v>
                </c:pt>
                <c:pt idx="110">
                  <c:v>0.27301999999999998</c:v>
                </c:pt>
                <c:pt idx="111">
                  <c:v>0.28571999999999997</c:v>
                </c:pt>
                <c:pt idx="112">
                  <c:v>0.29892000000000002</c:v>
                </c:pt>
                <c:pt idx="113">
                  <c:v>0.31254999999999999</c:v>
                </c:pt>
                <c:pt idx="114">
                  <c:v>0.32657000000000003</c:v>
                </c:pt>
                <c:pt idx="115">
                  <c:v>0.34090999999999999</c:v>
                </c:pt>
                <c:pt idx="116">
                  <c:v>0.35554999999999998</c:v>
                </c:pt>
                <c:pt idx="117">
                  <c:v>0.37043999999999999</c:v>
                </c:pt>
                <c:pt idx="118">
                  <c:v>0.38556000000000001</c:v>
                </c:pt>
                <c:pt idx="119">
                  <c:v>0.40088000000000001</c:v>
                </c:pt>
                <c:pt idx="120">
                  <c:v>0.41637999999999997</c:v>
                </c:pt>
                <c:pt idx="121">
                  <c:v>0.43203999999999998</c:v>
                </c:pt>
                <c:pt idx="122">
                  <c:v>0.44783000000000001</c:v>
                </c:pt>
                <c:pt idx="123">
                  <c:v>0.46339000000000002</c:v>
                </c:pt>
                <c:pt idx="124">
                  <c:v>0.47943000000000002</c:v>
                </c:pt>
                <c:pt idx="125">
                  <c:v>0.49557000000000001</c:v>
                </c:pt>
                <c:pt idx="126">
                  <c:v>0.51180999999999999</c:v>
                </c:pt>
                <c:pt idx="127">
                  <c:v>0.52812999999999999</c:v>
                </c:pt>
                <c:pt idx="128">
                  <c:v>0.54452999999999996</c:v>
                </c:pt>
                <c:pt idx="129">
                  <c:v>0.56100000000000005</c:v>
                </c:pt>
                <c:pt idx="130">
                  <c:v>0.57754000000000005</c:v>
                </c:pt>
                <c:pt idx="131">
                  <c:v>0.59414</c:v>
                </c:pt>
                <c:pt idx="132">
                  <c:v>0.61079000000000006</c:v>
                </c:pt>
                <c:pt idx="133">
                  <c:v>0.62748999999999999</c:v>
                </c:pt>
                <c:pt idx="134">
                  <c:v>0.64424000000000003</c:v>
                </c:pt>
                <c:pt idx="135">
                  <c:v>0.66103000000000001</c:v>
                </c:pt>
                <c:pt idx="136">
                  <c:v>0.67786000000000002</c:v>
                </c:pt>
                <c:pt idx="137">
                  <c:v>0.69472</c:v>
                </c:pt>
                <c:pt idx="138">
                  <c:v>0.71160999999999996</c:v>
                </c:pt>
                <c:pt idx="139">
                  <c:v>0.72851999999999995</c:v>
                </c:pt>
                <c:pt idx="140">
                  <c:v>0.74543000000000004</c:v>
                </c:pt>
                <c:pt idx="141">
                  <c:v>0.76232</c:v>
                </c:pt>
                <c:pt idx="142">
                  <c:v>0.77919000000000005</c:v>
                </c:pt>
                <c:pt idx="143">
                  <c:v>0.79601</c:v>
                </c:pt>
                <c:pt idx="144">
                  <c:v>0.81276000000000004</c:v>
                </c:pt>
                <c:pt idx="145">
                  <c:v>0.82942000000000005</c:v>
                </c:pt>
                <c:pt idx="146">
                  <c:v>0.84597</c:v>
                </c:pt>
                <c:pt idx="147">
                  <c:v>0.86238999999999999</c:v>
                </c:pt>
                <c:pt idx="148">
                  <c:v>0.87866999999999995</c:v>
                </c:pt>
                <c:pt idx="149">
                  <c:v>0.89480000000000004</c:v>
                </c:pt>
                <c:pt idx="150">
                  <c:v>0.91076999999999997</c:v>
                </c:pt>
                <c:pt idx="151">
                  <c:v>0.92657</c:v>
                </c:pt>
                <c:pt idx="152">
                  <c:v>0.94218999999999997</c:v>
                </c:pt>
                <c:pt idx="153">
                  <c:v>0.95764000000000005</c:v>
                </c:pt>
                <c:pt idx="154">
                  <c:v>0.97291000000000005</c:v>
                </c:pt>
                <c:pt idx="155">
                  <c:v>0.98765000000000003</c:v>
                </c:pt>
                <c:pt idx="156">
                  <c:v>1.0025999999999999</c:v>
                </c:pt>
                <c:pt idx="157">
                  <c:v>1.0173000000000001</c:v>
                </c:pt>
                <c:pt idx="158">
                  <c:v>1.0318000000000001</c:v>
                </c:pt>
                <c:pt idx="159">
                  <c:v>1.0462</c:v>
                </c:pt>
                <c:pt idx="160">
                  <c:v>1.0604</c:v>
                </c:pt>
                <c:pt idx="161">
                  <c:v>1.0744</c:v>
                </c:pt>
                <c:pt idx="162">
                  <c:v>1.0883</c:v>
                </c:pt>
                <c:pt idx="163">
                  <c:v>1.1020000000000001</c:v>
                </c:pt>
                <c:pt idx="164">
                  <c:v>1.1154999999999999</c:v>
                </c:pt>
                <c:pt idx="165">
                  <c:v>1.1289</c:v>
                </c:pt>
                <c:pt idx="166">
                  <c:v>1.1420999999999999</c:v>
                </c:pt>
                <c:pt idx="167">
                  <c:v>1.1552</c:v>
                </c:pt>
                <c:pt idx="168">
                  <c:v>1.1680999999999999</c:v>
                </c:pt>
                <c:pt idx="169">
                  <c:v>1.1809000000000001</c:v>
                </c:pt>
                <c:pt idx="170">
                  <c:v>1.1935</c:v>
                </c:pt>
                <c:pt idx="171">
                  <c:v>1.2060999999999999</c:v>
                </c:pt>
                <c:pt idx="172">
                  <c:v>1.2183999999999999</c:v>
                </c:pt>
                <c:pt idx="173">
                  <c:v>1.2306999999999999</c:v>
                </c:pt>
                <c:pt idx="174">
                  <c:v>1.2427999999999999</c:v>
                </c:pt>
                <c:pt idx="175">
                  <c:v>1.2548999999999999</c:v>
                </c:pt>
                <c:pt idx="176">
                  <c:v>1.2667999999999999</c:v>
                </c:pt>
                <c:pt idx="177">
                  <c:v>1.2786</c:v>
                </c:pt>
                <c:pt idx="178">
                  <c:v>1.2903</c:v>
                </c:pt>
                <c:pt idx="179">
                  <c:v>1.3019000000000001</c:v>
                </c:pt>
                <c:pt idx="180">
                  <c:v>1.3133999999999999</c:v>
                </c:pt>
                <c:pt idx="181">
                  <c:v>1.3248</c:v>
                </c:pt>
                <c:pt idx="182">
                  <c:v>1.3361000000000001</c:v>
                </c:pt>
                <c:pt idx="183">
                  <c:v>1.3473999999999999</c:v>
                </c:pt>
                <c:pt idx="184">
                  <c:v>1.3585</c:v>
                </c:pt>
                <c:pt idx="185">
                  <c:v>1.3695999999999999</c:v>
                </c:pt>
                <c:pt idx="186">
                  <c:v>1.3803000000000001</c:v>
                </c:pt>
                <c:pt idx="187">
                  <c:v>1.3912</c:v>
                </c:pt>
                <c:pt idx="188">
                  <c:v>1.4019999999999999</c:v>
                </c:pt>
                <c:pt idx="189">
                  <c:v>1.4128000000000001</c:v>
                </c:pt>
                <c:pt idx="190">
                  <c:v>1.4235</c:v>
                </c:pt>
                <c:pt idx="191">
                  <c:v>1.4340999999999999</c:v>
                </c:pt>
                <c:pt idx="192">
                  <c:v>1.4446000000000001</c:v>
                </c:pt>
                <c:pt idx="193">
                  <c:v>1.4551000000000001</c:v>
                </c:pt>
                <c:pt idx="194">
                  <c:v>1.4656</c:v>
                </c:pt>
                <c:pt idx="195">
                  <c:v>1.4759</c:v>
                </c:pt>
                <c:pt idx="196">
                  <c:v>1.4862</c:v>
                </c:pt>
                <c:pt idx="197">
                  <c:v>1.4964999999999999</c:v>
                </c:pt>
                <c:pt idx="198">
                  <c:v>1.5066999999999999</c:v>
                </c:pt>
                <c:pt idx="199">
                  <c:v>1.5168999999999999</c:v>
                </c:pt>
                <c:pt idx="200">
                  <c:v>1.5269999999999999</c:v>
                </c:pt>
                <c:pt idx="201">
                  <c:v>1.5369999999999999</c:v>
                </c:pt>
                <c:pt idx="202">
                  <c:v>1.5469999999999999</c:v>
                </c:pt>
                <c:pt idx="203">
                  <c:v>1.5569999999999999</c:v>
                </c:pt>
                <c:pt idx="204">
                  <c:v>1.5669</c:v>
                </c:pt>
                <c:pt idx="205">
                  <c:v>1.5768</c:v>
                </c:pt>
                <c:pt idx="206">
                  <c:v>1.5866</c:v>
                </c:pt>
                <c:pt idx="207">
                  <c:v>1.5964</c:v>
                </c:pt>
                <c:pt idx="208">
                  <c:v>1.6061000000000001</c:v>
                </c:pt>
                <c:pt idx="209">
                  <c:v>1.6157999999999999</c:v>
                </c:pt>
                <c:pt idx="210">
                  <c:v>1.6254999999999999</c:v>
                </c:pt>
                <c:pt idx="211">
                  <c:v>1.6351</c:v>
                </c:pt>
                <c:pt idx="212">
                  <c:v>1.6447000000000001</c:v>
                </c:pt>
                <c:pt idx="213">
                  <c:v>1.6543000000000001</c:v>
                </c:pt>
                <c:pt idx="214">
                  <c:v>1.6637999999999999</c:v>
                </c:pt>
                <c:pt idx="215">
                  <c:v>1.6731</c:v>
                </c:pt>
                <c:pt idx="216">
                  <c:v>1.6825000000000001</c:v>
                </c:pt>
                <c:pt idx="217">
                  <c:v>1.6919999999999999</c:v>
                </c:pt>
                <c:pt idx="218">
                  <c:v>1.7014</c:v>
                </c:pt>
                <c:pt idx="219">
                  <c:v>1.7107000000000001</c:v>
                </c:pt>
                <c:pt idx="220">
                  <c:v>1.7201</c:v>
                </c:pt>
                <c:pt idx="221">
                  <c:v>1.7294</c:v>
                </c:pt>
                <c:pt idx="222">
                  <c:v>1.7385999999999999</c:v>
                </c:pt>
                <c:pt idx="223">
                  <c:v>1.7479</c:v>
                </c:pt>
                <c:pt idx="224">
                  <c:v>1.7571000000000001</c:v>
                </c:pt>
                <c:pt idx="225">
                  <c:v>1.7663</c:v>
                </c:pt>
                <c:pt idx="226">
                  <c:v>1.7755000000000001</c:v>
                </c:pt>
                <c:pt idx="227">
                  <c:v>1.7846</c:v>
                </c:pt>
                <c:pt idx="228">
                  <c:v>1.7937000000000001</c:v>
                </c:pt>
                <c:pt idx="229">
                  <c:v>1.8028</c:v>
                </c:pt>
                <c:pt idx="230">
                  <c:v>1.8119000000000001</c:v>
                </c:pt>
                <c:pt idx="231">
                  <c:v>1.8209</c:v>
                </c:pt>
                <c:pt idx="232">
                  <c:v>1.8299000000000001</c:v>
                </c:pt>
                <c:pt idx="233">
                  <c:v>1.8389</c:v>
                </c:pt>
                <c:pt idx="234">
                  <c:v>1.8479000000000001</c:v>
                </c:pt>
                <c:pt idx="235">
                  <c:v>1.8568</c:v>
                </c:pt>
                <c:pt idx="236">
                  <c:v>1.8656999999999999</c:v>
                </c:pt>
                <c:pt idx="237">
                  <c:v>1.8746</c:v>
                </c:pt>
                <c:pt idx="238">
                  <c:v>1.8835</c:v>
                </c:pt>
                <c:pt idx="239">
                  <c:v>1.8923000000000001</c:v>
                </c:pt>
                <c:pt idx="240">
                  <c:v>1.9011</c:v>
                </c:pt>
                <c:pt idx="241">
                  <c:v>1.9098999999999999</c:v>
                </c:pt>
                <c:pt idx="242">
                  <c:v>1.9187000000000001</c:v>
                </c:pt>
                <c:pt idx="243">
                  <c:v>1.9275</c:v>
                </c:pt>
                <c:pt idx="244">
                  <c:v>1.9359999999999999</c:v>
                </c:pt>
                <c:pt idx="245">
                  <c:v>1.9447000000000001</c:v>
                </c:pt>
                <c:pt idx="246">
                  <c:v>1.9534</c:v>
                </c:pt>
                <c:pt idx="247">
                  <c:v>1.962</c:v>
                </c:pt>
                <c:pt idx="248">
                  <c:v>1.9706999999999999</c:v>
                </c:pt>
                <c:pt idx="249">
                  <c:v>1.9793000000000001</c:v>
                </c:pt>
                <c:pt idx="250">
                  <c:v>1.9879</c:v>
                </c:pt>
                <c:pt idx="251">
                  <c:v>1.9964999999999999</c:v>
                </c:pt>
                <c:pt idx="252">
                  <c:v>2.0049999999999999</c:v>
                </c:pt>
                <c:pt idx="253">
                  <c:v>2.0135999999999998</c:v>
                </c:pt>
                <c:pt idx="254">
                  <c:v>2.0222000000000002</c:v>
                </c:pt>
                <c:pt idx="255">
                  <c:v>2.0308000000000002</c:v>
                </c:pt>
                <c:pt idx="256">
                  <c:v>2.0394000000000001</c:v>
                </c:pt>
                <c:pt idx="257">
                  <c:v>2.048</c:v>
                </c:pt>
                <c:pt idx="258">
                  <c:v>2.0566</c:v>
                </c:pt>
                <c:pt idx="259">
                  <c:v>2.0651999999999999</c:v>
                </c:pt>
                <c:pt idx="260">
                  <c:v>2.0739000000000001</c:v>
                </c:pt>
                <c:pt idx="261">
                  <c:v>2.0825</c:v>
                </c:pt>
                <c:pt idx="262">
                  <c:v>2.0911</c:v>
                </c:pt>
                <c:pt idx="263">
                  <c:v>2.0996999999999999</c:v>
                </c:pt>
                <c:pt idx="264">
                  <c:v>2.1084000000000001</c:v>
                </c:pt>
                <c:pt idx="265">
                  <c:v>2.117</c:v>
                </c:pt>
                <c:pt idx="266">
                  <c:v>2.1255999999999999</c:v>
                </c:pt>
                <c:pt idx="267">
                  <c:v>2.1343000000000001</c:v>
                </c:pt>
                <c:pt idx="268">
                  <c:v>2.1429</c:v>
                </c:pt>
                <c:pt idx="269">
                  <c:v>2.1515</c:v>
                </c:pt>
                <c:pt idx="270">
                  <c:v>2.1602000000000001</c:v>
                </c:pt>
                <c:pt idx="271">
                  <c:v>2.1688000000000001</c:v>
                </c:pt>
                <c:pt idx="272">
                  <c:v>2.1772999999999998</c:v>
                </c:pt>
                <c:pt idx="273">
                  <c:v>2.1859000000000002</c:v>
                </c:pt>
                <c:pt idx="274">
                  <c:v>2.1945000000000001</c:v>
                </c:pt>
                <c:pt idx="275">
                  <c:v>2.2031999999999998</c:v>
                </c:pt>
                <c:pt idx="276">
                  <c:v>2.2118000000000002</c:v>
                </c:pt>
                <c:pt idx="277">
                  <c:v>2.2204999999999999</c:v>
                </c:pt>
                <c:pt idx="278">
                  <c:v>2.2290999999999999</c:v>
                </c:pt>
                <c:pt idx="279">
                  <c:v>2.2378</c:v>
                </c:pt>
                <c:pt idx="280">
                  <c:v>2.2464</c:v>
                </c:pt>
                <c:pt idx="281">
                  <c:v>2.2551000000000001</c:v>
                </c:pt>
                <c:pt idx="282">
                  <c:v>2.2637</c:v>
                </c:pt>
                <c:pt idx="283">
                  <c:v>2.2724000000000002</c:v>
                </c:pt>
                <c:pt idx="284">
                  <c:v>2.2810000000000001</c:v>
                </c:pt>
                <c:pt idx="285">
                  <c:v>2.2896999999999998</c:v>
                </c:pt>
                <c:pt idx="286">
                  <c:v>2.2984</c:v>
                </c:pt>
                <c:pt idx="287">
                  <c:v>2.3069999999999999</c:v>
                </c:pt>
                <c:pt idx="288">
                  <c:v>2.3157000000000001</c:v>
                </c:pt>
                <c:pt idx="289">
                  <c:v>2.3243999999999998</c:v>
                </c:pt>
                <c:pt idx="290">
                  <c:v>2.3330000000000002</c:v>
                </c:pt>
                <c:pt idx="291">
                  <c:v>2.3416999999999999</c:v>
                </c:pt>
                <c:pt idx="292">
                  <c:v>2.3502999999999998</c:v>
                </c:pt>
                <c:pt idx="293">
                  <c:v>2.359</c:v>
                </c:pt>
                <c:pt idx="294">
                  <c:v>2.3675999999999999</c:v>
                </c:pt>
                <c:pt idx="295">
                  <c:v>2.3761999999999999</c:v>
                </c:pt>
                <c:pt idx="296">
                  <c:v>2.3847999999999998</c:v>
                </c:pt>
                <c:pt idx="297">
                  <c:v>2.3934000000000002</c:v>
                </c:pt>
                <c:pt idx="298">
                  <c:v>2.4020000000000001</c:v>
                </c:pt>
                <c:pt idx="299">
                  <c:v>2.4106000000000001</c:v>
                </c:pt>
                <c:pt idx="300">
                  <c:v>2.419</c:v>
                </c:pt>
                <c:pt idx="301">
                  <c:v>2.4276</c:v>
                </c:pt>
                <c:pt idx="302">
                  <c:v>2.4361999999999999</c:v>
                </c:pt>
                <c:pt idx="303">
                  <c:v>2.4447999999999999</c:v>
                </c:pt>
                <c:pt idx="304">
                  <c:v>2.4533</c:v>
                </c:pt>
                <c:pt idx="305">
                  <c:v>2.4619</c:v>
                </c:pt>
                <c:pt idx="306">
                  <c:v>2.4704999999999999</c:v>
                </c:pt>
                <c:pt idx="307">
                  <c:v>2.4790000000000001</c:v>
                </c:pt>
                <c:pt idx="308">
                  <c:v>2.4876</c:v>
                </c:pt>
                <c:pt idx="309">
                  <c:v>2.4961000000000002</c:v>
                </c:pt>
                <c:pt idx="310">
                  <c:v>2.5045999999999999</c:v>
                </c:pt>
                <c:pt idx="311">
                  <c:v>2.5131999999999999</c:v>
                </c:pt>
                <c:pt idx="312">
                  <c:v>2.5217000000000001</c:v>
                </c:pt>
                <c:pt idx="313">
                  <c:v>2.5301999999999998</c:v>
                </c:pt>
                <c:pt idx="314">
                  <c:v>2.5388000000000002</c:v>
                </c:pt>
                <c:pt idx="315">
                  <c:v>2.5472999999999999</c:v>
                </c:pt>
                <c:pt idx="316">
                  <c:v>2.5558000000000001</c:v>
                </c:pt>
                <c:pt idx="317">
                  <c:v>2.5642999999999998</c:v>
                </c:pt>
                <c:pt idx="318">
                  <c:v>2.5728</c:v>
                </c:pt>
                <c:pt idx="319">
                  <c:v>2.5813000000000001</c:v>
                </c:pt>
                <c:pt idx="320">
                  <c:v>2.5897999999999999</c:v>
                </c:pt>
                <c:pt idx="321">
                  <c:v>2.5983000000000001</c:v>
                </c:pt>
                <c:pt idx="322">
                  <c:v>2.6067999999999998</c:v>
                </c:pt>
                <c:pt idx="323">
                  <c:v>2.6152000000000002</c:v>
                </c:pt>
                <c:pt idx="324">
                  <c:v>2.6236999999999999</c:v>
                </c:pt>
                <c:pt idx="325">
                  <c:v>2.6322000000000001</c:v>
                </c:pt>
                <c:pt idx="326">
                  <c:v>2.6406999999999998</c:v>
                </c:pt>
                <c:pt idx="327">
                  <c:v>2.6492</c:v>
                </c:pt>
                <c:pt idx="328">
                  <c:v>2.6576</c:v>
                </c:pt>
                <c:pt idx="329">
                  <c:v>2.6659000000000002</c:v>
                </c:pt>
                <c:pt idx="330">
                  <c:v>2.6743999999999999</c:v>
                </c:pt>
                <c:pt idx="331">
                  <c:v>2.6827999999999999</c:v>
                </c:pt>
                <c:pt idx="332">
                  <c:v>2.6913</c:v>
                </c:pt>
                <c:pt idx="333">
                  <c:v>2.6997</c:v>
                </c:pt>
                <c:pt idx="334">
                  <c:v>2.7082000000000002</c:v>
                </c:pt>
                <c:pt idx="335">
                  <c:v>2.7166000000000001</c:v>
                </c:pt>
                <c:pt idx="336">
                  <c:v>2.7250999999999999</c:v>
                </c:pt>
                <c:pt idx="337">
                  <c:v>2.7334999999999998</c:v>
                </c:pt>
                <c:pt idx="338">
                  <c:v>2.742</c:v>
                </c:pt>
                <c:pt idx="339">
                  <c:v>2.7504</c:v>
                </c:pt>
                <c:pt idx="340">
                  <c:v>2.7587999999999999</c:v>
                </c:pt>
                <c:pt idx="341">
                  <c:v>2.7673000000000001</c:v>
                </c:pt>
                <c:pt idx="342">
                  <c:v>2.7757000000000001</c:v>
                </c:pt>
                <c:pt idx="343">
                  <c:v>2.7841</c:v>
                </c:pt>
                <c:pt idx="344">
                  <c:v>2.7926000000000002</c:v>
                </c:pt>
                <c:pt idx="345">
                  <c:v>2.8010000000000002</c:v>
                </c:pt>
                <c:pt idx="346">
                  <c:v>2.8094000000000001</c:v>
                </c:pt>
                <c:pt idx="347">
                  <c:v>2.8178999999999998</c:v>
                </c:pt>
                <c:pt idx="348">
                  <c:v>2.8262999999999998</c:v>
                </c:pt>
                <c:pt idx="349">
                  <c:v>2.8347000000000002</c:v>
                </c:pt>
                <c:pt idx="350">
                  <c:v>2.8431000000000002</c:v>
                </c:pt>
                <c:pt idx="351">
                  <c:v>2.8515000000000001</c:v>
                </c:pt>
                <c:pt idx="352">
                  <c:v>2.86</c:v>
                </c:pt>
                <c:pt idx="353">
                  <c:v>2.8683999999999998</c:v>
                </c:pt>
                <c:pt idx="354">
                  <c:v>2.8767999999999998</c:v>
                </c:pt>
                <c:pt idx="355">
                  <c:v>2.8852000000000002</c:v>
                </c:pt>
                <c:pt idx="356">
                  <c:v>2.8936000000000002</c:v>
                </c:pt>
                <c:pt idx="357">
                  <c:v>2.9018000000000002</c:v>
                </c:pt>
                <c:pt idx="358">
                  <c:v>2.9102000000000001</c:v>
                </c:pt>
                <c:pt idx="359">
                  <c:v>2.9186999999999999</c:v>
                </c:pt>
                <c:pt idx="360">
                  <c:v>2.9270999999999998</c:v>
                </c:pt>
                <c:pt idx="361">
                  <c:v>2.9355000000000002</c:v>
                </c:pt>
                <c:pt idx="362">
                  <c:v>2.9439000000000002</c:v>
                </c:pt>
                <c:pt idx="363">
                  <c:v>2.9523000000000001</c:v>
                </c:pt>
                <c:pt idx="364">
                  <c:v>2.9607000000000001</c:v>
                </c:pt>
                <c:pt idx="365">
                  <c:v>2.9691000000000001</c:v>
                </c:pt>
                <c:pt idx="366">
                  <c:v>2.9775</c:v>
                </c:pt>
                <c:pt idx="367">
                  <c:v>2.9859</c:v>
                </c:pt>
                <c:pt idx="368">
                  <c:v>2.9943</c:v>
                </c:pt>
                <c:pt idx="369">
                  <c:v>3.0026999999999999</c:v>
                </c:pt>
                <c:pt idx="370">
                  <c:v>3.0110999999999999</c:v>
                </c:pt>
                <c:pt idx="371">
                  <c:v>3.0194999999999999</c:v>
                </c:pt>
                <c:pt idx="372">
                  <c:v>3.0278999999999998</c:v>
                </c:pt>
                <c:pt idx="373">
                  <c:v>3.0363000000000002</c:v>
                </c:pt>
                <c:pt idx="374">
                  <c:v>3.0446</c:v>
                </c:pt>
                <c:pt idx="375">
                  <c:v>3.0529999999999999</c:v>
                </c:pt>
                <c:pt idx="376">
                  <c:v>3.0613999999999999</c:v>
                </c:pt>
                <c:pt idx="377">
                  <c:v>3.0697999999999999</c:v>
                </c:pt>
                <c:pt idx="378">
                  <c:v>3.0781999999999998</c:v>
                </c:pt>
                <c:pt idx="379">
                  <c:v>3.0865999999999998</c:v>
                </c:pt>
                <c:pt idx="380">
                  <c:v>3.0950000000000002</c:v>
                </c:pt>
                <c:pt idx="381">
                  <c:v>3.1034000000000002</c:v>
                </c:pt>
                <c:pt idx="382">
                  <c:v>3.1118000000000001</c:v>
                </c:pt>
                <c:pt idx="383">
                  <c:v>3.1202000000000001</c:v>
                </c:pt>
                <c:pt idx="384">
                  <c:v>3.1284999999999998</c:v>
                </c:pt>
                <c:pt idx="385">
                  <c:v>3.1366999999999998</c:v>
                </c:pt>
                <c:pt idx="386">
                  <c:v>3.1450999999999998</c:v>
                </c:pt>
                <c:pt idx="387">
                  <c:v>3.1535000000000002</c:v>
                </c:pt>
                <c:pt idx="388">
                  <c:v>3.1619000000000002</c:v>
                </c:pt>
                <c:pt idx="389">
                  <c:v>3.1703000000000001</c:v>
                </c:pt>
                <c:pt idx="390">
                  <c:v>3.1785999999999999</c:v>
                </c:pt>
                <c:pt idx="391">
                  <c:v>3.1869999999999998</c:v>
                </c:pt>
                <c:pt idx="392">
                  <c:v>3.1953999999999998</c:v>
                </c:pt>
                <c:pt idx="393">
                  <c:v>3.2038000000000002</c:v>
                </c:pt>
                <c:pt idx="394">
                  <c:v>3.2122000000000002</c:v>
                </c:pt>
                <c:pt idx="395">
                  <c:v>3.2204999999999999</c:v>
                </c:pt>
                <c:pt idx="396">
                  <c:v>3.2288999999999999</c:v>
                </c:pt>
                <c:pt idx="397">
                  <c:v>3.2372999999999998</c:v>
                </c:pt>
                <c:pt idx="398">
                  <c:v>3.2456999999999998</c:v>
                </c:pt>
                <c:pt idx="399">
                  <c:v>3.2541000000000002</c:v>
                </c:pt>
                <c:pt idx="400">
                  <c:v>3.2624</c:v>
                </c:pt>
                <c:pt idx="401">
                  <c:v>3.2707999999999999</c:v>
                </c:pt>
                <c:pt idx="402">
                  <c:v>3.2791999999999999</c:v>
                </c:pt>
                <c:pt idx="403">
                  <c:v>3.2875999999999999</c:v>
                </c:pt>
                <c:pt idx="404">
                  <c:v>3.2959000000000001</c:v>
                </c:pt>
                <c:pt idx="405">
                  <c:v>3.3043</c:v>
                </c:pt>
                <c:pt idx="406">
                  <c:v>3.3127</c:v>
                </c:pt>
                <c:pt idx="407">
                  <c:v>3.3210999999999999</c:v>
                </c:pt>
                <c:pt idx="408">
                  <c:v>3.3294000000000001</c:v>
                </c:pt>
                <c:pt idx="409">
                  <c:v>3.3378000000000001</c:v>
                </c:pt>
                <c:pt idx="410">
                  <c:v>3.3462000000000001</c:v>
                </c:pt>
                <c:pt idx="411">
                  <c:v>3.3544999999999998</c:v>
                </c:pt>
                <c:pt idx="412">
                  <c:v>3.3628999999999998</c:v>
                </c:pt>
                <c:pt idx="413">
                  <c:v>3.3711000000000002</c:v>
                </c:pt>
                <c:pt idx="414">
                  <c:v>3.3795000000000002</c:v>
                </c:pt>
                <c:pt idx="415">
                  <c:v>3.3877999999999999</c:v>
                </c:pt>
                <c:pt idx="416">
                  <c:v>3.3961999999999999</c:v>
                </c:pt>
                <c:pt idx="417">
                  <c:v>3.4045999999999998</c:v>
                </c:pt>
                <c:pt idx="418">
                  <c:v>3.4129</c:v>
                </c:pt>
                <c:pt idx="419">
                  <c:v>3.4213</c:v>
                </c:pt>
                <c:pt idx="420">
                  <c:v>3.4297</c:v>
                </c:pt>
                <c:pt idx="421">
                  <c:v>3.4380999999999999</c:v>
                </c:pt>
                <c:pt idx="422">
                  <c:v>3.4464000000000001</c:v>
                </c:pt>
                <c:pt idx="423">
                  <c:v>3.4548000000000001</c:v>
                </c:pt>
                <c:pt idx="424">
                  <c:v>3.4632000000000001</c:v>
                </c:pt>
                <c:pt idx="425">
                  <c:v>3.4714999999999998</c:v>
                </c:pt>
                <c:pt idx="426">
                  <c:v>3.4799000000000002</c:v>
                </c:pt>
                <c:pt idx="427">
                  <c:v>3.4883000000000002</c:v>
                </c:pt>
                <c:pt idx="428">
                  <c:v>3.4965999999999999</c:v>
                </c:pt>
                <c:pt idx="429">
                  <c:v>3.5049999999999999</c:v>
                </c:pt>
                <c:pt idx="430">
                  <c:v>3.5133999999999999</c:v>
                </c:pt>
                <c:pt idx="431">
                  <c:v>3.5217000000000001</c:v>
                </c:pt>
                <c:pt idx="432">
                  <c:v>3.5301</c:v>
                </c:pt>
                <c:pt idx="433">
                  <c:v>3.5385</c:v>
                </c:pt>
                <c:pt idx="434">
                  <c:v>3.5468000000000002</c:v>
                </c:pt>
                <c:pt idx="435">
                  <c:v>3.5552000000000001</c:v>
                </c:pt>
                <c:pt idx="436">
                  <c:v>3.5636000000000001</c:v>
                </c:pt>
                <c:pt idx="437">
                  <c:v>3.5718999999999999</c:v>
                </c:pt>
                <c:pt idx="438">
                  <c:v>3.5802999999999998</c:v>
                </c:pt>
                <c:pt idx="439">
                  <c:v>3.5886999999999998</c:v>
                </c:pt>
                <c:pt idx="440">
                  <c:v>3.597</c:v>
                </c:pt>
                <c:pt idx="441">
                  <c:v>3.6052</c:v>
                </c:pt>
                <c:pt idx="442">
                  <c:v>3.6135999999999999</c:v>
                </c:pt>
                <c:pt idx="443">
                  <c:v>3.6219000000000001</c:v>
                </c:pt>
                <c:pt idx="444">
                  <c:v>3.6303000000000001</c:v>
                </c:pt>
                <c:pt idx="445">
                  <c:v>3.6385999999999998</c:v>
                </c:pt>
                <c:pt idx="446">
                  <c:v>3.6469999999999998</c:v>
                </c:pt>
                <c:pt idx="447">
                  <c:v>3.6554000000000002</c:v>
                </c:pt>
                <c:pt idx="448">
                  <c:v>3.6637</c:v>
                </c:pt>
                <c:pt idx="449">
                  <c:v>3.6720999999999999</c:v>
                </c:pt>
                <c:pt idx="450">
                  <c:v>3.6804999999999999</c:v>
                </c:pt>
                <c:pt idx="451">
                  <c:v>3.6888000000000001</c:v>
                </c:pt>
                <c:pt idx="452">
                  <c:v>3.6972</c:v>
                </c:pt>
                <c:pt idx="453">
                  <c:v>3.7054999999999998</c:v>
                </c:pt>
                <c:pt idx="454">
                  <c:v>3.7139000000000002</c:v>
                </c:pt>
                <c:pt idx="455">
                  <c:v>3.7223000000000002</c:v>
                </c:pt>
                <c:pt idx="456">
                  <c:v>3.7305999999999999</c:v>
                </c:pt>
                <c:pt idx="457">
                  <c:v>3.7389999999999999</c:v>
                </c:pt>
                <c:pt idx="458">
                  <c:v>3.7473999999999998</c:v>
                </c:pt>
                <c:pt idx="459">
                  <c:v>3.7557</c:v>
                </c:pt>
                <c:pt idx="460">
                  <c:v>3.7641</c:v>
                </c:pt>
                <c:pt idx="461">
                  <c:v>3.7724000000000002</c:v>
                </c:pt>
                <c:pt idx="462">
                  <c:v>3.7808000000000002</c:v>
                </c:pt>
                <c:pt idx="463">
                  <c:v>3.7892000000000001</c:v>
                </c:pt>
                <c:pt idx="464">
                  <c:v>3.7974999999999999</c:v>
                </c:pt>
                <c:pt idx="465">
                  <c:v>3.8058999999999998</c:v>
                </c:pt>
                <c:pt idx="466">
                  <c:v>3.8142</c:v>
                </c:pt>
                <c:pt idx="467">
                  <c:v>3.8226</c:v>
                </c:pt>
                <c:pt idx="468">
                  <c:v>3.831</c:v>
                </c:pt>
                <c:pt idx="469">
                  <c:v>3.8391000000000002</c:v>
                </c:pt>
                <c:pt idx="470">
                  <c:v>3.8475000000000001</c:v>
                </c:pt>
                <c:pt idx="471">
                  <c:v>3.8559000000000001</c:v>
                </c:pt>
                <c:pt idx="472">
                  <c:v>3.8641999999999999</c:v>
                </c:pt>
                <c:pt idx="473">
                  <c:v>3.8725999999999998</c:v>
                </c:pt>
                <c:pt idx="474">
                  <c:v>3.8809</c:v>
                </c:pt>
                <c:pt idx="475">
                  <c:v>3.8893</c:v>
                </c:pt>
                <c:pt idx="476">
                  <c:v>3.8976999999999999</c:v>
                </c:pt>
                <c:pt idx="477">
                  <c:v>3.9060999999999999</c:v>
                </c:pt>
                <c:pt idx="478">
                  <c:v>3.9144999999999999</c:v>
                </c:pt>
                <c:pt idx="479">
                  <c:v>3.9226000000000001</c:v>
                </c:pt>
                <c:pt idx="480">
                  <c:v>3.9304999999999999</c:v>
                </c:pt>
                <c:pt idx="481">
                  <c:v>3.9382999999999999</c:v>
                </c:pt>
                <c:pt idx="482">
                  <c:v>3.9462999999999999</c:v>
                </c:pt>
                <c:pt idx="483">
                  <c:v>3.9546999999999999</c:v>
                </c:pt>
                <c:pt idx="484">
                  <c:v>3.9630000000000001</c:v>
                </c:pt>
                <c:pt idx="485">
                  <c:v>3.9712000000000001</c:v>
                </c:pt>
                <c:pt idx="486">
                  <c:v>3.9794</c:v>
                </c:pt>
                <c:pt idx="487">
                  <c:v>3.9876999999999998</c:v>
                </c:pt>
                <c:pt idx="488">
                  <c:v>3.9958999999999998</c:v>
                </c:pt>
                <c:pt idx="489">
                  <c:v>4.0041000000000002</c:v>
                </c:pt>
                <c:pt idx="490">
                  <c:v>4.0124000000000004</c:v>
                </c:pt>
                <c:pt idx="491">
                  <c:v>4.0206</c:v>
                </c:pt>
                <c:pt idx="492">
                  <c:v>4.0288000000000004</c:v>
                </c:pt>
                <c:pt idx="493">
                  <c:v>4.0370999999999997</c:v>
                </c:pt>
                <c:pt idx="494">
                  <c:v>4.0453000000000001</c:v>
                </c:pt>
                <c:pt idx="495">
                  <c:v>4.0534999999999997</c:v>
                </c:pt>
                <c:pt idx="496">
                  <c:v>4.0617999999999999</c:v>
                </c:pt>
                <c:pt idx="497">
                  <c:v>4.07</c:v>
                </c:pt>
                <c:pt idx="498">
                  <c:v>4.0781000000000001</c:v>
                </c:pt>
                <c:pt idx="499">
                  <c:v>4.0862999999999996</c:v>
                </c:pt>
                <c:pt idx="500">
                  <c:v>4.0945</c:v>
                </c:pt>
                <c:pt idx="501">
                  <c:v>4.1028000000000002</c:v>
                </c:pt>
                <c:pt idx="502">
                  <c:v>4.1109999999999998</c:v>
                </c:pt>
                <c:pt idx="503">
                  <c:v>4.1192000000000002</c:v>
                </c:pt>
                <c:pt idx="504">
                  <c:v>4.1275000000000004</c:v>
                </c:pt>
                <c:pt idx="505">
                  <c:v>4.1356999999999999</c:v>
                </c:pt>
                <c:pt idx="506">
                  <c:v>4.1439000000000004</c:v>
                </c:pt>
                <c:pt idx="507">
                  <c:v>4.1521999999999997</c:v>
                </c:pt>
                <c:pt idx="508">
                  <c:v>4.1604000000000001</c:v>
                </c:pt>
                <c:pt idx="509">
                  <c:v>4.1685999999999996</c:v>
                </c:pt>
                <c:pt idx="510">
                  <c:v>4.1768999999999998</c:v>
                </c:pt>
                <c:pt idx="511">
                  <c:v>4.1851000000000003</c:v>
                </c:pt>
                <c:pt idx="512">
                  <c:v>4.1932999999999998</c:v>
                </c:pt>
                <c:pt idx="513">
                  <c:v>4.2016</c:v>
                </c:pt>
                <c:pt idx="514">
                  <c:v>4.2098000000000004</c:v>
                </c:pt>
                <c:pt idx="515">
                  <c:v>4.218</c:v>
                </c:pt>
                <c:pt idx="516">
                  <c:v>4.2263000000000002</c:v>
                </c:pt>
                <c:pt idx="517">
                  <c:v>4.2344999999999997</c:v>
                </c:pt>
                <c:pt idx="518">
                  <c:v>4.2427999999999999</c:v>
                </c:pt>
                <c:pt idx="519">
                  <c:v>4.2510000000000003</c:v>
                </c:pt>
                <c:pt idx="520">
                  <c:v>4.2591999999999999</c:v>
                </c:pt>
                <c:pt idx="521">
                  <c:v>4.2675000000000001</c:v>
                </c:pt>
                <c:pt idx="522">
                  <c:v>4.2756999999999996</c:v>
                </c:pt>
                <c:pt idx="523">
                  <c:v>4.2839</c:v>
                </c:pt>
                <c:pt idx="524">
                  <c:v>4.2922000000000002</c:v>
                </c:pt>
                <c:pt idx="525">
                  <c:v>4.3003999999999998</c:v>
                </c:pt>
                <c:pt idx="526">
                  <c:v>4.3083999999999998</c:v>
                </c:pt>
                <c:pt idx="527">
                  <c:v>4.3167</c:v>
                </c:pt>
                <c:pt idx="528">
                  <c:v>4.3249000000000004</c:v>
                </c:pt>
                <c:pt idx="529">
                  <c:v>4.3331999999999997</c:v>
                </c:pt>
                <c:pt idx="530">
                  <c:v>4.3414000000000001</c:v>
                </c:pt>
                <c:pt idx="531">
                  <c:v>4.3495999999999997</c:v>
                </c:pt>
                <c:pt idx="532">
                  <c:v>4.3578999999999999</c:v>
                </c:pt>
                <c:pt idx="533">
                  <c:v>4.3661000000000003</c:v>
                </c:pt>
                <c:pt idx="534">
                  <c:v>4.3742999999999999</c:v>
                </c:pt>
                <c:pt idx="535">
                  <c:v>4.3826000000000001</c:v>
                </c:pt>
                <c:pt idx="536">
                  <c:v>4.3907999999999996</c:v>
                </c:pt>
                <c:pt idx="537">
                  <c:v>4.399</c:v>
                </c:pt>
                <c:pt idx="538">
                  <c:v>4.4073000000000002</c:v>
                </c:pt>
                <c:pt idx="539">
                  <c:v>4.4154999999999998</c:v>
                </c:pt>
                <c:pt idx="540">
                  <c:v>4.4238</c:v>
                </c:pt>
                <c:pt idx="541">
                  <c:v>4.4320000000000004</c:v>
                </c:pt>
                <c:pt idx="542">
                  <c:v>4.4401999999999999</c:v>
                </c:pt>
                <c:pt idx="543">
                  <c:v>4.4485000000000001</c:v>
                </c:pt>
                <c:pt idx="544">
                  <c:v>4.4566999999999997</c:v>
                </c:pt>
                <c:pt idx="545">
                  <c:v>4.4649000000000001</c:v>
                </c:pt>
                <c:pt idx="546">
                  <c:v>4.4732000000000003</c:v>
                </c:pt>
                <c:pt idx="547">
                  <c:v>4.4813999999999998</c:v>
                </c:pt>
                <c:pt idx="548">
                  <c:v>4.4897</c:v>
                </c:pt>
                <c:pt idx="549">
                  <c:v>4.4978999999999996</c:v>
                </c:pt>
                <c:pt idx="550">
                  <c:v>4.5061</c:v>
                </c:pt>
                <c:pt idx="551">
                  <c:v>4.5144000000000002</c:v>
                </c:pt>
                <c:pt idx="552">
                  <c:v>4.5225999999999997</c:v>
                </c:pt>
                <c:pt idx="553">
                  <c:v>4.5308000000000002</c:v>
                </c:pt>
                <c:pt idx="554">
                  <c:v>4.5388999999999999</c:v>
                </c:pt>
                <c:pt idx="555">
                  <c:v>4.5471000000000004</c:v>
                </c:pt>
                <c:pt idx="556">
                  <c:v>4.5553999999999997</c:v>
                </c:pt>
                <c:pt idx="557">
                  <c:v>4.5636000000000001</c:v>
                </c:pt>
                <c:pt idx="558">
                  <c:v>4.5717999999999996</c:v>
                </c:pt>
                <c:pt idx="559">
                  <c:v>4.5800999999999998</c:v>
                </c:pt>
                <c:pt idx="560">
                  <c:v>4.5883000000000003</c:v>
                </c:pt>
                <c:pt idx="561">
                  <c:v>4.5964999999999998</c:v>
                </c:pt>
                <c:pt idx="562">
                  <c:v>4.6048</c:v>
                </c:pt>
                <c:pt idx="563">
                  <c:v>4.6130000000000004</c:v>
                </c:pt>
                <c:pt idx="564">
                  <c:v>4.6212999999999997</c:v>
                </c:pt>
                <c:pt idx="565">
                  <c:v>4.6295000000000002</c:v>
                </c:pt>
                <c:pt idx="566">
                  <c:v>4.6376999999999997</c:v>
                </c:pt>
                <c:pt idx="567">
                  <c:v>4.6459999999999999</c:v>
                </c:pt>
                <c:pt idx="568">
                  <c:v>4.6542000000000003</c:v>
                </c:pt>
                <c:pt idx="569">
                  <c:v>4.6623999999999999</c:v>
                </c:pt>
                <c:pt idx="570">
                  <c:v>4.6707000000000001</c:v>
                </c:pt>
                <c:pt idx="571">
                  <c:v>4.6788999999999996</c:v>
                </c:pt>
                <c:pt idx="572">
                  <c:v>4.6871999999999998</c:v>
                </c:pt>
                <c:pt idx="573">
                  <c:v>4.6954000000000002</c:v>
                </c:pt>
                <c:pt idx="574">
                  <c:v>4.7035999999999998</c:v>
                </c:pt>
                <c:pt idx="575">
                  <c:v>4.7119</c:v>
                </c:pt>
                <c:pt idx="576">
                  <c:v>4.7201000000000004</c:v>
                </c:pt>
                <c:pt idx="577">
                  <c:v>4.7282999999999999</c:v>
                </c:pt>
                <c:pt idx="578">
                  <c:v>4.7366000000000001</c:v>
                </c:pt>
                <c:pt idx="579">
                  <c:v>4.7447999999999997</c:v>
                </c:pt>
                <c:pt idx="580">
                  <c:v>4.7530999999999999</c:v>
                </c:pt>
                <c:pt idx="581">
                  <c:v>4.7613000000000003</c:v>
                </c:pt>
                <c:pt idx="582">
                  <c:v>4.7693000000000003</c:v>
                </c:pt>
                <c:pt idx="583">
                  <c:v>4.7775999999999996</c:v>
                </c:pt>
                <c:pt idx="584">
                  <c:v>4.7858000000000001</c:v>
                </c:pt>
                <c:pt idx="585">
                  <c:v>4.7941000000000003</c:v>
                </c:pt>
                <c:pt idx="586">
                  <c:v>4.8022999999999998</c:v>
                </c:pt>
                <c:pt idx="587">
                  <c:v>4.8105000000000002</c:v>
                </c:pt>
                <c:pt idx="588">
                  <c:v>4.8188000000000004</c:v>
                </c:pt>
                <c:pt idx="589">
                  <c:v>4.827</c:v>
                </c:pt>
                <c:pt idx="590">
                  <c:v>4.8353000000000002</c:v>
                </c:pt>
                <c:pt idx="591">
                  <c:v>4.8434999999999997</c:v>
                </c:pt>
                <c:pt idx="592">
                  <c:v>4.8517000000000001</c:v>
                </c:pt>
                <c:pt idx="593">
                  <c:v>4.8600000000000003</c:v>
                </c:pt>
                <c:pt idx="594">
                  <c:v>4.8681999999999999</c:v>
                </c:pt>
                <c:pt idx="595">
                  <c:v>4.8764000000000003</c:v>
                </c:pt>
                <c:pt idx="596">
                  <c:v>4.8846999999999996</c:v>
                </c:pt>
                <c:pt idx="597">
                  <c:v>4.8929</c:v>
                </c:pt>
                <c:pt idx="598">
                  <c:v>4.9012000000000002</c:v>
                </c:pt>
                <c:pt idx="599">
                  <c:v>4.9093999999999998</c:v>
                </c:pt>
                <c:pt idx="600">
                  <c:v>4.9176000000000002</c:v>
                </c:pt>
                <c:pt idx="601">
                  <c:v>4.9259000000000004</c:v>
                </c:pt>
                <c:pt idx="602">
                  <c:v>4.9340999999999999</c:v>
                </c:pt>
                <c:pt idx="603">
                  <c:v>4.9424000000000001</c:v>
                </c:pt>
                <c:pt idx="604">
                  <c:v>4.9505999999999997</c:v>
                </c:pt>
                <c:pt idx="605">
                  <c:v>4.9588000000000001</c:v>
                </c:pt>
                <c:pt idx="606">
                  <c:v>4.9671000000000003</c:v>
                </c:pt>
                <c:pt idx="607">
                  <c:v>4.9752999999999998</c:v>
                </c:pt>
                <c:pt idx="608">
                  <c:v>4.9836</c:v>
                </c:pt>
                <c:pt idx="609">
                  <c:v>4.9917999999999996</c:v>
                </c:pt>
                <c:pt idx="610">
                  <c:v>4.9997999999999996</c:v>
                </c:pt>
                <c:pt idx="611">
                  <c:v>5.0080999999999998</c:v>
                </c:pt>
                <c:pt idx="612">
                  <c:v>5.0163000000000002</c:v>
                </c:pt>
                <c:pt idx="613">
                  <c:v>5.0246000000000004</c:v>
                </c:pt>
                <c:pt idx="614">
                  <c:v>5.0327999999999999</c:v>
                </c:pt>
                <c:pt idx="615">
                  <c:v>5.0410000000000004</c:v>
                </c:pt>
                <c:pt idx="616">
                  <c:v>5.0492999999999997</c:v>
                </c:pt>
                <c:pt idx="617">
                  <c:v>5.0575000000000001</c:v>
                </c:pt>
                <c:pt idx="618">
                  <c:v>5.0658000000000003</c:v>
                </c:pt>
                <c:pt idx="619">
                  <c:v>5.0739999999999998</c:v>
                </c:pt>
                <c:pt idx="620">
                  <c:v>5.0822000000000003</c:v>
                </c:pt>
                <c:pt idx="621">
                  <c:v>5.0904999999999996</c:v>
                </c:pt>
                <c:pt idx="622">
                  <c:v>5.0987</c:v>
                </c:pt>
                <c:pt idx="623">
                  <c:v>5.1070000000000002</c:v>
                </c:pt>
                <c:pt idx="624">
                  <c:v>5.1151999999999997</c:v>
                </c:pt>
                <c:pt idx="625">
                  <c:v>5.1234000000000002</c:v>
                </c:pt>
                <c:pt idx="626">
                  <c:v>5.1317000000000004</c:v>
                </c:pt>
                <c:pt idx="627">
                  <c:v>5.1398999999999999</c:v>
                </c:pt>
                <c:pt idx="628">
                  <c:v>5.1481000000000003</c:v>
                </c:pt>
                <c:pt idx="629">
                  <c:v>5.1563999999999997</c:v>
                </c:pt>
                <c:pt idx="630">
                  <c:v>5.1646000000000001</c:v>
                </c:pt>
                <c:pt idx="631">
                  <c:v>5.1729000000000003</c:v>
                </c:pt>
                <c:pt idx="632">
                  <c:v>5.1810999999999998</c:v>
                </c:pt>
                <c:pt idx="633">
                  <c:v>5.1893000000000002</c:v>
                </c:pt>
                <c:pt idx="634">
                  <c:v>5.1976000000000004</c:v>
                </c:pt>
                <c:pt idx="635">
                  <c:v>5.2058</c:v>
                </c:pt>
                <c:pt idx="636">
                  <c:v>5.2141000000000002</c:v>
                </c:pt>
                <c:pt idx="637">
                  <c:v>5.2222999999999997</c:v>
                </c:pt>
                <c:pt idx="638">
                  <c:v>5.2304000000000004</c:v>
                </c:pt>
                <c:pt idx="639">
                  <c:v>5.2385999999999999</c:v>
                </c:pt>
                <c:pt idx="640">
                  <c:v>5.2468000000000004</c:v>
                </c:pt>
                <c:pt idx="641">
                  <c:v>5.2550999999999997</c:v>
                </c:pt>
                <c:pt idx="642">
                  <c:v>5.2633000000000001</c:v>
                </c:pt>
                <c:pt idx="643">
                  <c:v>5.2716000000000003</c:v>
                </c:pt>
                <c:pt idx="644">
                  <c:v>5.2797999999999998</c:v>
                </c:pt>
                <c:pt idx="645">
                  <c:v>5.2880000000000003</c:v>
                </c:pt>
                <c:pt idx="646">
                  <c:v>5.2962999999999996</c:v>
                </c:pt>
                <c:pt idx="647">
                  <c:v>5.3045</c:v>
                </c:pt>
                <c:pt idx="648">
                  <c:v>5.3128000000000002</c:v>
                </c:pt>
                <c:pt idx="649">
                  <c:v>5.3209999999999997</c:v>
                </c:pt>
                <c:pt idx="650">
                  <c:v>5.3292000000000002</c:v>
                </c:pt>
                <c:pt idx="651">
                  <c:v>5.3375000000000004</c:v>
                </c:pt>
                <c:pt idx="652">
                  <c:v>5.3456999999999999</c:v>
                </c:pt>
                <c:pt idx="653">
                  <c:v>5.3540000000000001</c:v>
                </c:pt>
                <c:pt idx="654">
                  <c:v>5.3621999999999996</c:v>
                </c:pt>
                <c:pt idx="655">
                  <c:v>5.3704000000000001</c:v>
                </c:pt>
                <c:pt idx="656">
                  <c:v>5.3787000000000003</c:v>
                </c:pt>
                <c:pt idx="657">
                  <c:v>5.3868999999999998</c:v>
                </c:pt>
                <c:pt idx="658">
                  <c:v>5.3952</c:v>
                </c:pt>
                <c:pt idx="659">
                  <c:v>5.4034000000000004</c:v>
                </c:pt>
                <c:pt idx="660">
                  <c:v>5.4116</c:v>
                </c:pt>
                <c:pt idx="661">
                  <c:v>5.4199000000000002</c:v>
                </c:pt>
                <c:pt idx="662">
                  <c:v>5.4280999999999997</c:v>
                </c:pt>
                <c:pt idx="663">
                  <c:v>5.4363999999999999</c:v>
                </c:pt>
                <c:pt idx="664">
                  <c:v>5.4446000000000003</c:v>
                </c:pt>
                <c:pt idx="665">
                  <c:v>5.4527999999999999</c:v>
                </c:pt>
                <c:pt idx="666">
                  <c:v>5.4611000000000001</c:v>
                </c:pt>
                <c:pt idx="667">
                  <c:v>5.4691000000000001</c:v>
                </c:pt>
                <c:pt idx="668">
                  <c:v>5.4774000000000003</c:v>
                </c:pt>
                <c:pt idx="669">
                  <c:v>5.4855999999999998</c:v>
                </c:pt>
                <c:pt idx="670">
                  <c:v>5.4939</c:v>
                </c:pt>
                <c:pt idx="671">
                  <c:v>5.5021000000000004</c:v>
                </c:pt>
                <c:pt idx="672">
                  <c:v>5.5103</c:v>
                </c:pt>
                <c:pt idx="673">
                  <c:v>5.5186000000000002</c:v>
                </c:pt>
                <c:pt idx="674">
                  <c:v>5.5267999999999997</c:v>
                </c:pt>
                <c:pt idx="675">
                  <c:v>5.5350999999999999</c:v>
                </c:pt>
                <c:pt idx="676">
                  <c:v>5.5433000000000003</c:v>
                </c:pt>
                <c:pt idx="677">
                  <c:v>5.5514999999999999</c:v>
                </c:pt>
                <c:pt idx="678">
                  <c:v>5.5598000000000001</c:v>
                </c:pt>
                <c:pt idx="679">
                  <c:v>5.5679999999999996</c:v>
                </c:pt>
                <c:pt idx="680">
                  <c:v>5.5762999999999998</c:v>
                </c:pt>
                <c:pt idx="681">
                  <c:v>5.5845000000000002</c:v>
                </c:pt>
                <c:pt idx="682">
                  <c:v>5.5926999999999998</c:v>
                </c:pt>
                <c:pt idx="683">
                  <c:v>5.601</c:v>
                </c:pt>
                <c:pt idx="684">
                  <c:v>5.6092000000000004</c:v>
                </c:pt>
                <c:pt idx="685">
                  <c:v>5.6174999999999997</c:v>
                </c:pt>
                <c:pt idx="686">
                  <c:v>5.6257000000000001</c:v>
                </c:pt>
                <c:pt idx="687">
                  <c:v>5.6338999999999997</c:v>
                </c:pt>
                <c:pt idx="688">
                  <c:v>5.6421999999999999</c:v>
                </c:pt>
                <c:pt idx="689">
                  <c:v>5.6504000000000003</c:v>
                </c:pt>
                <c:pt idx="690">
                  <c:v>5.6586999999999996</c:v>
                </c:pt>
                <c:pt idx="691">
                  <c:v>5.6669</c:v>
                </c:pt>
                <c:pt idx="692">
                  <c:v>5.6752000000000002</c:v>
                </c:pt>
                <c:pt idx="693">
                  <c:v>5.6833999999999998</c:v>
                </c:pt>
                <c:pt idx="694">
                  <c:v>5.6916000000000002</c:v>
                </c:pt>
                <c:pt idx="695">
                  <c:v>5.6997</c:v>
                </c:pt>
                <c:pt idx="696">
                  <c:v>5.7079000000000004</c:v>
                </c:pt>
                <c:pt idx="697">
                  <c:v>5.7161999999999997</c:v>
                </c:pt>
                <c:pt idx="698">
                  <c:v>5.7244000000000002</c:v>
                </c:pt>
                <c:pt idx="699">
                  <c:v>5.7327000000000004</c:v>
                </c:pt>
                <c:pt idx="700">
                  <c:v>5.7408999999999999</c:v>
                </c:pt>
                <c:pt idx="701">
                  <c:v>5.7491000000000003</c:v>
                </c:pt>
                <c:pt idx="702">
                  <c:v>5.7573999999999996</c:v>
                </c:pt>
                <c:pt idx="703">
                  <c:v>5.7656000000000001</c:v>
                </c:pt>
                <c:pt idx="704">
                  <c:v>5.7739000000000003</c:v>
                </c:pt>
                <c:pt idx="705">
                  <c:v>5.7820999999999998</c:v>
                </c:pt>
                <c:pt idx="706">
                  <c:v>5.7903000000000002</c:v>
                </c:pt>
                <c:pt idx="707">
                  <c:v>5.7986000000000004</c:v>
                </c:pt>
                <c:pt idx="708">
                  <c:v>5.8068</c:v>
                </c:pt>
                <c:pt idx="709">
                  <c:v>5.8151000000000002</c:v>
                </c:pt>
                <c:pt idx="710">
                  <c:v>5.8232999999999997</c:v>
                </c:pt>
                <c:pt idx="711">
                  <c:v>5.8315000000000001</c:v>
                </c:pt>
                <c:pt idx="712">
                  <c:v>5.8398000000000003</c:v>
                </c:pt>
                <c:pt idx="713">
                  <c:v>5.8479999999999999</c:v>
                </c:pt>
                <c:pt idx="714">
                  <c:v>5.8563000000000001</c:v>
                </c:pt>
                <c:pt idx="715">
                  <c:v>5.8644999999999996</c:v>
                </c:pt>
                <c:pt idx="716">
                  <c:v>5.8727999999999998</c:v>
                </c:pt>
                <c:pt idx="717">
                  <c:v>5.8810000000000002</c:v>
                </c:pt>
                <c:pt idx="718">
                  <c:v>5.8891999999999998</c:v>
                </c:pt>
                <c:pt idx="719">
                  <c:v>5.8975</c:v>
                </c:pt>
                <c:pt idx="720">
                  <c:v>5.9057000000000004</c:v>
                </c:pt>
                <c:pt idx="721">
                  <c:v>5.9139999999999997</c:v>
                </c:pt>
                <c:pt idx="722">
                  <c:v>5.9222000000000001</c:v>
                </c:pt>
                <c:pt idx="723">
                  <c:v>5.9302999999999999</c:v>
                </c:pt>
                <c:pt idx="724">
                  <c:v>5.9385000000000003</c:v>
                </c:pt>
                <c:pt idx="725">
                  <c:v>5.9466999999999999</c:v>
                </c:pt>
                <c:pt idx="726">
                  <c:v>5.9550000000000001</c:v>
                </c:pt>
                <c:pt idx="727">
                  <c:v>5.9631999999999996</c:v>
                </c:pt>
                <c:pt idx="728">
                  <c:v>5.9714999999999998</c:v>
                </c:pt>
                <c:pt idx="729">
                  <c:v>5.9797000000000002</c:v>
                </c:pt>
                <c:pt idx="730">
                  <c:v>5.9878999999999998</c:v>
                </c:pt>
                <c:pt idx="731">
                  <c:v>5.9962</c:v>
                </c:pt>
                <c:pt idx="732">
                  <c:v>6.0044000000000004</c:v>
                </c:pt>
                <c:pt idx="733">
                  <c:v>6.0126999999999997</c:v>
                </c:pt>
                <c:pt idx="734">
                  <c:v>6.0209000000000001</c:v>
                </c:pt>
                <c:pt idx="735">
                  <c:v>6.0292000000000003</c:v>
                </c:pt>
                <c:pt idx="736">
                  <c:v>6.0373999999999999</c:v>
                </c:pt>
                <c:pt idx="737">
                  <c:v>6.0456000000000003</c:v>
                </c:pt>
                <c:pt idx="738">
                  <c:v>6.0538999999999996</c:v>
                </c:pt>
                <c:pt idx="739">
                  <c:v>6.0621</c:v>
                </c:pt>
                <c:pt idx="740">
                  <c:v>6.0704000000000002</c:v>
                </c:pt>
                <c:pt idx="741">
                  <c:v>6.0785999999999998</c:v>
                </c:pt>
                <c:pt idx="742">
                  <c:v>6.0869</c:v>
                </c:pt>
                <c:pt idx="743">
                  <c:v>6.0951000000000004</c:v>
                </c:pt>
                <c:pt idx="744">
                  <c:v>6.1032999999999999</c:v>
                </c:pt>
                <c:pt idx="745">
                  <c:v>6.1116000000000001</c:v>
                </c:pt>
                <c:pt idx="746">
                  <c:v>6.1197999999999997</c:v>
                </c:pt>
                <c:pt idx="747">
                  <c:v>6.1280999999999999</c:v>
                </c:pt>
                <c:pt idx="748">
                  <c:v>6.1363000000000003</c:v>
                </c:pt>
                <c:pt idx="749">
                  <c:v>6.1444999999999999</c:v>
                </c:pt>
                <c:pt idx="750">
                  <c:v>6.1528</c:v>
                </c:pt>
                <c:pt idx="751">
                  <c:v>6.1608000000000001</c:v>
                </c:pt>
                <c:pt idx="752">
                  <c:v>6.1691000000000003</c:v>
                </c:pt>
                <c:pt idx="753">
                  <c:v>6.1772999999999998</c:v>
                </c:pt>
                <c:pt idx="754">
                  <c:v>6.1856</c:v>
                </c:pt>
                <c:pt idx="755">
                  <c:v>6.1938000000000004</c:v>
                </c:pt>
                <c:pt idx="756">
                  <c:v>6.202</c:v>
                </c:pt>
                <c:pt idx="757">
                  <c:v>6.2103000000000002</c:v>
                </c:pt>
                <c:pt idx="758">
                  <c:v>6.2184999999999997</c:v>
                </c:pt>
                <c:pt idx="759">
                  <c:v>6.2267999999999999</c:v>
                </c:pt>
                <c:pt idx="760">
                  <c:v>6.2350000000000003</c:v>
                </c:pt>
                <c:pt idx="761">
                  <c:v>6.2432999999999996</c:v>
                </c:pt>
                <c:pt idx="762">
                  <c:v>6.2515000000000001</c:v>
                </c:pt>
                <c:pt idx="763">
                  <c:v>6.2596999999999996</c:v>
                </c:pt>
                <c:pt idx="764">
                  <c:v>6.2679999999999998</c:v>
                </c:pt>
                <c:pt idx="765">
                  <c:v>6.2762000000000002</c:v>
                </c:pt>
                <c:pt idx="766">
                  <c:v>6.2845000000000004</c:v>
                </c:pt>
                <c:pt idx="767">
                  <c:v>6.2927</c:v>
                </c:pt>
                <c:pt idx="768">
                  <c:v>6.3010000000000002</c:v>
                </c:pt>
                <c:pt idx="769">
                  <c:v>6.3091999999999997</c:v>
                </c:pt>
                <c:pt idx="770">
                  <c:v>6.3174000000000001</c:v>
                </c:pt>
                <c:pt idx="771">
                  <c:v>6.3257000000000003</c:v>
                </c:pt>
                <c:pt idx="772">
                  <c:v>6.3338999999999999</c:v>
                </c:pt>
                <c:pt idx="773">
                  <c:v>6.3422000000000001</c:v>
                </c:pt>
                <c:pt idx="774">
                  <c:v>6.3503999999999996</c:v>
                </c:pt>
                <c:pt idx="775">
                  <c:v>6.3586999999999998</c:v>
                </c:pt>
                <c:pt idx="776">
                  <c:v>6.3669000000000002</c:v>
                </c:pt>
                <c:pt idx="777">
                  <c:v>6.3750999999999998</c:v>
                </c:pt>
                <c:pt idx="778">
                  <c:v>6.3834</c:v>
                </c:pt>
                <c:pt idx="779">
                  <c:v>6.3914</c:v>
                </c:pt>
                <c:pt idx="780">
                  <c:v>6.3997000000000002</c:v>
                </c:pt>
                <c:pt idx="781">
                  <c:v>6.4078999999999997</c:v>
                </c:pt>
                <c:pt idx="782">
                  <c:v>6.4161999999999999</c:v>
                </c:pt>
                <c:pt idx="783">
                  <c:v>6.4244000000000003</c:v>
                </c:pt>
                <c:pt idx="784">
                  <c:v>6.4325999999999999</c:v>
                </c:pt>
                <c:pt idx="785">
                  <c:v>6.4409000000000001</c:v>
                </c:pt>
                <c:pt idx="786">
                  <c:v>6.4490999999999996</c:v>
                </c:pt>
                <c:pt idx="787">
                  <c:v>6.4573999999999998</c:v>
                </c:pt>
                <c:pt idx="788">
                  <c:v>6.4656000000000002</c:v>
                </c:pt>
                <c:pt idx="789">
                  <c:v>6.4739000000000004</c:v>
                </c:pt>
                <c:pt idx="790">
                  <c:v>6.4821</c:v>
                </c:pt>
                <c:pt idx="791">
                  <c:v>6.4903000000000004</c:v>
                </c:pt>
                <c:pt idx="792">
                  <c:v>6.4985999999999997</c:v>
                </c:pt>
                <c:pt idx="793">
                  <c:v>6.5068000000000001</c:v>
                </c:pt>
                <c:pt idx="794">
                  <c:v>6.5151000000000003</c:v>
                </c:pt>
                <c:pt idx="795">
                  <c:v>6.5232999999999999</c:v>
                </c:pt>
                <c:pt idx="796">
                  <c:v>6.5316000000000001</c:v>
                </c:pt>
                <c:pt idx="797">
                  <c:v>6.5397999999999996</c:v>
                </c:pt>
                <c:pt idx="798">
                  <c:v>6.548</c:v>
                </c:pt>
                <c:pt idx="799">
                  <c:v>6.5563000000000002</c:v>
                </c:pt>
                <c:pt idx="800">
                  <c:v>6.5644999999999998</c:v>
                </c:pt>
                <c:pt idx="801">
                  <c:v>6.5728</c:v>
                </c:pt>
                <c:pt idx="802">
                  <c:v>6.5810000000000004</c:v>
                </c:pt>
                <c:pt idx="803">
                  <c:v>6.5892999999999997</c:v>
                </c:pt>
                <c:pt idx="804">
                  <c:v>6.5975000000000001</c:v>
                </c:pt>
                <c:pt idx="805">
                  <c:v>6.6056999999999997</c:v>
                </c:pt>
                <c:pt idx="806">
                  <c:v>6.6139999999999999</c:v>
                </c:pt>
                <c:pt idx="807">
                  <c:v>6.6219999999999999</c:v>
                </c:pt>
                <c:pt idx="808">
                  <c:v>6.6303000000000001</c:v>
                </c:pt>
                <c:pt idx="809">
                  <c:v>6.6384999999999996</c:v>
                </c:pt>
                <c:pt idx="810">
                  <c:v>6.6467999999999998</c:v>
                </c:pt>
                <c:pt idx="811">
                  <c:v>6.6550000000000002</c:v>
                </c:pt>
                <c:pt idx="812">
                  <c:v>6.6632999999999996</c:v>
                </c:pt>
                <c:pt idx="813">
                  <c:v>6.6715</c:v>
                </c:pt>
                <c:pt idx="814">
                  <c:v>6.6797000000000004</c:v>
                </c:pt>
                <c:pt idx="815">
                  <c:v>6.6879999999999997</c:v>
                </c:pt>
                <c:pt idx="816">
                  <c:v>6.6962000000000002</c:v>
                </c:pt>
                <c:pt idx="817">
                  <c:v>6.7045000000000003</c:v>
                </c:pt>
                <c:pt idx="818">
                  <c:v>6.7126999999999999</c:v>
                </c:pt>
                <c:pt idx="819">
                  <c:v>6.7210000000000001</c:v>
                </c:pt>
                <c:pt idx="820">
                  <c:v>6.7291999999999996</c:v>
                </c:pt>
                <c:pt idx="821">
                  <c:v>6.7374000000000001</c:v>
                </c:pt>
                <c:pt idx="822">
                  <c:v>6.7457000000000003</c:v>
                </c:pt>
                <c:pt idx="823">
                  <c:v>6.7538999999999998</c:v>
                </c:pt>
                <c:pt idx="824">
                  <c:v>6.7622</c:v>
                </c:pt>
                <c:pt idx="825">
                  <c:v>6.7704000000000004</c:v>
                </c:pt>
                <c:pt idx="826">
                  <c:v>6.7786999999999997</c:v>
                </c:pt>
                <c:pt idx="827">
                  <c:v>6.7869000000000002</c:v>
                </c:pt>
                <c:pt idx="828">
                  <c:v>6.7950999999999997</c:v>
                </c:pt>
                <c:pt idx="829">
                  <c:v>6.8033999999999999</c:v>
                </c:pt>
                <c:pt idx="830">
                  <c:v>6.8116000000000003</c:v>
                </c:pt>
                <c:pt idx="831">
                  <c:v>6.8198999999999996</c:v>
                </c:pt>
                <c:pt idx="832">
                  <c:v>6.8281000000000001</c:v>
                </c:pt>
                <c:pt idx="833">
                  <c:v>6.8364000000000003</c:v>
                </c:pt>
                <c:pt idx="834">
                  <c:v>6.8445999999999998</c:v>
                </c:pt>
                <c:pt idx="835">
                  <c:v>6.8526999999999996</c:v>
                </c:pt>
                <c:pt idx="836">
                  <c:v>6.8609</c:v>
                </c:pt>
                <c:pt idx="837">
                  <c:v>6.8691000000000004</c:v>
                </c:pt>
                <c:pt idx="838">
                  <c:v>6.8773999999999997</c:v>
                </c:pt>
                <c:pt idx="839">
                  <c:v>6.8856000000000002</c:v>
                </c:pt>
                <c:pt idx="840">
                  <c:v>6.8939000000000004</c:v>
                </c:pt>
                <c:pt idx="841">
                  <c:v>6.9020999999999999</c:v>
                </c:pt>
                <c:pt idx="842">
                  <c:v>6.9104000000000001</c:v>
                </c:pt>
                <c:pt idx="843">
                  <c:v>6.9185999999999996</c:v>
                </c:pt>
                <c:pt idx="844">
                  <c:v>6.9268000000000001</c:v>
                </c:pt>
                <c:pt idx="845">
                  <c:v>6.9351000000000003</c:v>
                </c:pt>
                <c:pt idx="846">
                  <c:v>6.9432999999999998</c:v>
                </c:pt>
                <c:pt idx="847">
                  <c:v>6.9516</c:v>
                </c:pt>
                <c:pt idx="848">
                  <c:v>6.9598000000000004</c:v>
                </c:pt>
                <c:pt idx="849">
                  <c:v>6.9680999999999997</c:v>
                </c:pt>
                <c:pt idx="850">
                  <c:v>6.9763000000000002</c:v>
                </c:pt>
                <c:pt idx="851">
                  <c:v>6.9846000000000004</c:v>
                </c:pt>
                <c:pt idx="852">
                  <c:v>6.9927999999999999</c:v>
                </c:pt>
                <c:pt idx="853">
                  <c:v>7.0010000000000003</c:v>
                </c:pt>
                <c:pt idx="854">
                  <c:v>7.0092999999999996</c:v>
                </c:pt>
                <c:pt idx="855">
                  <c:v>7.0175000000000001</c:v>
                </c:pt>
                <c:pt idx="856">
                  <c:v>7.0258000000000003</c:v>
                </c:pt>
                <c:pt idx="857">
                  <c:v>7.0339999999999998</c:v>
                </c:pt>
                <c:pt idx="858">
                  <c:v>7.0423</c:v>
                </c:pt>
                <c:pt idx="859">
                  <c:v>7.0505000000000004</c:v>
                </c:pt>
                <c:pt idx="860">
                  <c:v>7.0587</c:v>
                </c:pt>
                <c:pt idx="861">
                  <c:v>7.0670000000000002</c:v>
                </c:pt>
                <c:pt idx="862">
                  <c:v>7.0751999999999997</c:v>
                </c:pt>
                <c:pt idx="863">
                  <c:v>7.0834999999999999</c:v>
                </c:pt>
                <c:pt idx="864">
                  <c:v>7.0914999999999999</c:v>
                </c:pt>
                <c:pt idx="865">
                  <c:v>7.0998000000000001</c:v>
                </c:pt>
                <c:pt idx="866">
                  <c:v>7.1079999999999997</c:v>
                </c:pt>
                <c:pt idx="867">
                  <c:v>7.1162999999999998</c:v>
                </c:pt>
                <c:pt idx="868">
                  <c:v>7.1245000000000003</c:v>
                </c:pt>
                <c:pt idx="869">
                  <c:v>7.1326999999999998</c:v>
                </c:pt>
                <c:pt idx="870">
                  <c:v>7.141</c:v>
                </c:pt>
                <c:pt idx="871">
                  <c:v>7.1492000000000004</c:v>
                </c:pt>
                <c:pt idx="872">
                  <c:v>7.1574999999999998</c:v>
                </c:pt>
                <c:pt idx="873">
                  <c:v>7.1657000000000002</c:v>
                </c:pt>
                <c:pt idx="874">
                  <c:v>7.1740000000000004</c:v>
                </c:pt>
                <c:pt idx="875">
                  <c:v>7.1821999999999999</c:v>
                </c:pt>
                <c:pt idx="876">
                  <c:v>7.1905000000000001</c:v>
                </c:pt>
                <c:pt idx="877">
                  <c:v>7.1986999999999997</c:v>
                </c:pt>
                <c:pt idx="878">
                  <c:v>7.2069000000000001</c:v>
                </c:pt>
                <c:pt idx="879">
                  <c:v>7.2152000000000003</c:v>
                </c:pt>
                <c:pt idx="880">
                  <c:v>7.2233999999999998</c:v>
                </c:pt>
                <c:pt idx="881">
                  <c:v>7.2317</c:v>
                </c:pt>
                <c:pt idx="882">
                  <c:v>7.2398999999999996</c:v>
                </c:pt>
                <c:pt idx="883">
                  <c:v>7.2481999999999998</c:v>
                </c:pt>
                <c:pt idx="884">
                  <c:v>7.2564000000000002</c:v>
                </c:pt>
                <c:pt idx="885">
                  <c:v>7.2645999999999997</c:v>
                </c:pt>
                <c:pt idx="886">
                  <c:v>7.2728999999999999</c:v>
                </c:pt>
                <c:pt idx="887">
                  <c:v>7.2811000000000003</c:v>
                </c:pt>
                <c:pt idx="888">
                  <c:v>7.2893999999999997</c:v>
                </c:pt>
                <c:pt idx="889">
                  <c:v>7.2976000000000001</c:v>
                </c:pt>
                <c:pt idx="890">
                  <c:v>7.3059000000000003</c:v>
                </c:pt>
                <c:pt idx="891">
                  <c:v>7.3140999999999998</c:v>
                </c:pt>
                <c:pt idx="892">
                  <c:v>7.3221999999999996</c:v>
                </c:pt>
                <c:pt idx="893">
                  <c:v>7.3304</c:v>
                </c:pt>
                <c:pt idx="894">
                  <c:v>7.3385999999999996</c:v>
                </c:pt>
                <c:pt idx="895">
                  <c:v>7.3468999999999998</c:v>
                </c:pt>
                <c:pt idx="896">
                  <c:v>7.3551000000000002</c:v>
                </c:pt>
                <c:pt idx="897">
                  <c:v>7.3634000000000004</c:v>
                </c:pt>
                <c:pt idx="898">
                  <c:v>7.3715999999999999</c:v>
                </c:pt>
                <c:pt idx="899">
                  <c:v>7.3799000000000001</c:v>
                </c:pt>
                <c:pt idx="900">
                  <c:v>7.3880999999999997</c:v>
                </c:pt>
                <c:pt idx="901">
                  <c:v>7.3963999999999999</c:v>
                </c:pt>
                <c:pt idx="902">
                  <c:v>7.4046000000000003</c:v>
                </c:pt>
                <c:pt idx="903">
                  <c:v>7.4127999999999998</c:v>
                </c:pt>
                <c:pt idx="904">
                  <c:v>7.4211</c:v>
                </c:pt>
                <c:pt idx="905">
                  <c:v>7.4292999999999996</c:v>
                </c:pt>
                <c:pt idx="906">
                  <c:v>7.4375999999999998</c:v>
                </c:pt>
                <c:pt idx="907">
                  <c:v>7.4458000000000002</c:v>
                </c:pt>
                <c:pt idx="908">
                  <c:v>7.4541000000000004</c:v>
                </c:pt>
                <c:pt idx="909">
                  <c:v>7.4622999999999999</c:v>
                </c:pt>
                <c:pt idx="910">
                  <c:v>7.4706000000000001</c:v>
                </c:pt>
                <c:pt idx="911">
                  <c:v>7.4787999999999997</c:v>
                </c:pt>
                <c:pt idx="912">
                  <c:v>7.4870000000000001</c:v>
                </c:pt>
                <c:pt idx="913">
                  <c:v>7.4953000000000003</c:v>
                </c:pt>
                <c:pt idx="914">
                  <c:v>7.5034999999999998</c:v>
                </c:pt>
                <c:pt idx="915">
                  <c:v>7.5118</c:v>
                </c:pt>
                <c:pt idx="916">
                  <c:v>7.52</c:v>
                </c:pt>
                <c:pt idx="917">
                  <c:v>7.5282999999999998</c:v>
                </c:pt>
                <c:pt idx="918">
                  <c:v>7.5365000000000002</c:v>
                </c:pt>
                <c:pt idx="919">
                  <c:v>7.5446999999999997</c:v>
                </c:pt>
                <c:pt idx="920">
                  <c:v>7.5528000000000004</c:v>
                </c:pt>
                <c:pt idx="921">
                  <c:v>7.5609999999999999</c:v>
                </c:pt>
                <c:pt idx="922">
                  <c:v>7.5693000000000001</c:v>
                </c:pt>
                <c:pt idx="923">
                  <c:v>7.5774999999999997</c:v>
                </c:pt>
                <c:pt idx="924">
                  <c:v>7.5857999999999999</c:v>
                </c:pt>
                <c:pt idx="925">
                  <c:v>7.5940000000000003</c:v>
                </c:pt>
                <c:pt idx="926">
                  <c:v>7.6022999999999996</c:v>
                </c:pt>
                <c:pt idx="927">
                  <c:v>7.6105</c:v>
                </c:pt>
                <c:pt idx="928">
                  <c:v>7.6188000000000002</c:v>
                </c:pt>
                <c:pt idx="929">
                  <c:v>7.6269999999999998</c:v>
                </c:pt>
                <c:pt idx="930">
                  <c:v>7.6352000000000002</c:v>
                </c:pt>
                <c:pt idx="931">
                  <c:v>7.6435000000000004</c:v>
                </c:pt>
                <c:pt idx="932">
                  <c:v>7.6516999999999999</c:v>
                </c:pt>
                <c:pt idx="933">
                  <c:v>7.66</c:v>
                </c:pt>
                <c:pt idx="934">
                  <c:v>7.6681999999999997</c:v>
                </c:pt>
                <c:pt idx="935">
                  <c:v>7.6764999999999999</c:v>
                </c:pt>
                <c:pt idx="936">
                  <c:v>7.6847000000000003</c:v>
                </c:pt>
                <c:pt idx="937">
                  <c:v>7.6929999999999996</c:v>
                </c:pt>
                <c:pt idx="938">
                  <c:v>7.7012</c:v>
                </c:pt>
                <c:pt idx="939">
                  <c:v>7.7093999999999996</c:v>
                </c:pt>
                <c:pt idx="940">
                  <c:v>7.7176999999999998</c:v>
                </c:pt>
                <c:pt idx="941">
                  <c:v>7.7259000000000002</c:v>
                </c:pt>
                <c:pt idx="942">
                  <c:v>7.7342000000000004</c:v>
                </c:pt>
                <c:pt idx="943">
                  <c:v>7.7423999999999999</c:v>
                </c:pt>
                <c:pt idx="944">
                  <c:v>7.7507000000000001</c:v>
                </c:pt>
                <c:pt idx="945">
                  <c:v>7.7588999999999997</c:v>
                </c:pt>
                <c:pt idx="946">
                  <c:v>7.7671999999999999</c:v>
                </c:pt>
                <c:pt idx="947">
                  <c:v>7.7754000000000003</c:v>
                </c:pt>
                <c:pt idx="948">
                  <c:v>7.7793999999999999</c:v>
                </c:pt>
                <c:pt idx="949">
                  <c:v>7.7835000000000001</c:v>
                </c:pt>
                <c:pt idx="950">
                  <c:v>7.7916999999999996</c:v>
                </c:pt>
                <c:pt idx="951">
                  <c:v>7.7999000000000001</c:v>
                </c:pt>
                <c:pt idx="952">
                  <c:v>7.8082000000000003</c:v>
                </c:pt>
                <c:pt idx="953">
                  <c:v>7.8163999999999998</c:v>
                </c:pt>
                <c:pt idx="954">
                  <c:v>7.8247</c:v>
                </c:pt>
                <c:pt idx="955">
                  <c:v>7.8329000000000004</c:v>
                </c:pt>
                <c:pt idx="956">
                  <c:v>7.8411999999999997</c:v>
                </c:pt>
                <c:pt idx="957">
                  <c:v>7.8494000000000002</c:v>
                </c:pt>
                <c:pt idx="958">
                  <c:v>7.8577000000000004</c:v>
                </c:pt>
                <c:pt idx="959">
                  <c:v>7.8658999999999999</c:v>
                </c:pt>
                <c:pt idx="960">
                  <c:v>7.8741000000000003</c:v>
                </c:pt>
                <c:pt idx="961">
                  <c:v>7.8823999999999996</c:v>
                </c:pt>
                <c:pt idx="962">
                  <c:v>7.8906000000000001</c:v>
                </c:pt>
                <c:pt idx="963">
                  <c:v>7.8989000000000003</c:v>
                </c:pt>
                <c:pt idx="964">
                  <c:v>7.9070999999999998</c:v>
                </c:pt>
                <c:pt idx="965">
                  <c:v>7.9154</c:v>
                </c:pt>
                <c:pt idx="966">
                  <c:v>7.9236000000000004</c:v>
                </c:pt>
                <c:pt idx="967">
                  <c:v>7.9318999999999997</c:v>
                </c:pt>
                <c:pt idx="968">
                  <c:v>7.9401000000000002</c:v>
                </c:pt>
                <c:pt idx="969">
                  <c:v>7.9482999999999997</c:v>
                </c:pt>
                <c:pt idx="970">
                  <c:v>7.9565999999999999</c:v>
                </c:pt>
                <c:pt idx="971">
                  <c:v>7.9648000000000003</c:v>
                </c:pt>
                <c:pt idx="972">
                  <c:v>7.9730999999999996</c:v>
                </c:pt>
                <c:pt idx="973">
                  <c:v>7.9813000000000001</c:v>
                </c:pt>
                <c:pt idx="974">
                  <c:v>7.9896000000000003</c:v>
                </c:pt>
                <c:pt idx="975">
                  <c:v>7.9977999999999998</c:v>
                </c:pt>
                <c:pt idx="976">
                  <c:v>8.0061</c:v>
                </c:pt>
                <c:pt idx="977">
                  <c:v>8.0140999999999991</c:v>
                </c:pt>
                <c:pt idx="978">
                  <c:v>8.0222999999999995</c:v>
                </c:pt>
                <c:pt idx="979">
                  <c:v>8.0305999999999997</c:v>
                </c:pt>
                <c:pt idx="980">
                  <c:v>8.0388000000000002</c:v>
                </c:pt>
                <c:pt idx="981">
                  <c:v>8.0471000000000004</c:v>
                </c:pt>
                <c:pt idx="982">
                  <c:v>8.0553000000000008</c:v>
                </c:pt>
                <c:pt idx="983">
                  <c:v>8.0635999999999992</c:v>
                </c:pt>
                <c:pt idx="984">
                  <c:v>8.0717999999999996</c:v>
                </c:pt>
                <c:pt idx="985">
                  <c:v>8.0800999999999998</c:v>
                </c:pt>
                <c:pt idx="986">
                  <c:v>8.0883000000000003</c:v>
                </c:pt>
                <c:pt idx="987">
                  <c:v>8.0966000000000005</c:v>
                </c:pt>
                <c:pt idx="988">
                  <c:v>8.1047999999999991</c:v>
                </c:pt>
                <c:pt idx="989">
                  <c:v>8.1129999999999995</c:v>
                </c:pt>
                <c:pt idx="990">
                  <c:v>8.1212999999999997</c:v>
                </c:pt>
                <c:pt idx="991">
                  <c:v>8.1295000000000002</c:v>
                </c:pt>
                <c:pt idx="992">
                  <c:v>8.1378000000000004</c:v>
                </c:pt>
                <c:pt idx="993">
                  <c:v>8.1460000000000008</c:v>
                </c:pt>
                <c:pt idx="994">
                  <c:v>8.1542999999999992</c:v>
                </c:pt>
                <c:pt idx="995">
                  <c:v>8.1624999999999996</c:v>
                </c:pt>
                <c:pt idx="996">
                  <c:v>8.1707999999999998</c:v>
                </c:pt>
                <c:pt idx="997">
                  <c:v>8.1790000000000003</c:v>
                </c:pt>
                <c:pt idx="998">
                  <c:v>8.1872000000000007</c:v>
                </c:pt>
                <c:pt idx="999">
                  <c:v>8.1954999999999991</c:v>
                </c:pt>
                <c:pt idx="1000">
                  <c:v>8.2119999999999997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9AD-44D0-85DF-6FF8D4B386D9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200A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Sheet1!$F$2:$F$1002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0.35094999999999998</c:v>
                </c:pt>
                <c:pt idx="2">
                  <c:v>0.33223000000000003</c:v>
                </c:pt>
                <c:pt idx="3">
                  <c:v>0.31929999999999997</c:v>
                </c:pt>
                <c:pt idx="4">
                  <c:v>0.31313000000000002</c:v>
                </c:pt>
                <c:pt idx="5">
                  <c:v>0.31242999999999999</c:v>
                </c:pt>
                <c:pt idx="6">
                  <c:v>0.31531999999999999</c:v>
                </c:pt>
                <c:pt idx="7">
                  <c:v>0.32019999999999998</c:v>
                </c:pt>
                <c:pt idx="8">
                  <c:v>0.32579999999999998</c:v>
                </c:pt>
                <c:pt idx="9">
                  <c:v>0.33115</c:v>
                </c:pt>
                <c:pt idx="10">
                  <c:v>0.33559</c:v>
                </c:pt>
                <c:pt idx="11">
                  <c:v>0.33854000000000001</c:v>
                </c:pt>
                <c:pt idx="12">
                  <c:v>0.33981</c:v>
                </c:pt>
                <c:pt idx="13">
                  <c:v>0.33917999999999998</c:v>
                </c:pt>
                <c:pt idx="14">
                  <c:v>0.33659</c:v>
                </c:pt>
                <c:pt idx="15">
                  <c:v>0.33207999999999999</c:v>
                </c:pt>
                <c:pt idx="16">
                  <c:v>0.32584000000000002</c:v>
                </c:pt>
                <c:pt idx="17">
                  <c:v>0.31812000000000001</c:v>
                </c:pt>
                <c:pt idx="18">
                  <c:v>0.30908999999999998</c:v>
                </c:pt>
                <c:pt idx="19">
                  <c:v>0.29931999999999997</c:v>
                </c:pt>
                <c:pt idx="20">
                  <c:v>0.28935</c:v>
                </c:pt>
                <c:pt idx="21">
                  <c:v>0.27961000000000003</c:v>
                </c:pt>
                <c:pt idx="22">
                  <c:v>0.27084999999999998</c:v>
                </c:pt>
                <c:pt idx="23">
                  <c:v>0.26390999999999998</c:v>
                </c:pt>
                <c:pt idx="24">
                  <c:v>0.25883</c:v>
                </c:pt>
                <c:pt idx="25">
                  <c:v>0.25597999999999999</c:v>
                </c:pt>
                <c:pt idx="26">
                  <c:v>0.25513000000000002</c:v>
                </c:pt>
                <c:pt idx="27">
                  <c:v>0.25608999999999998</c:v>
                </c:pt>
                <c:pt idx="28">
                  <c:v>0.25863999999999998</c:v>
                </c:pt>
                <c:pt idx="29">
                  <c:v>0.26251000000000002</c:v>
                </c:pt>
                <c:pt idx="30">
                  <c:v>0.26734999999999998</c:v>
                </c:pt>
                <c:pt idx="31">
                  <c:v>0.2727</c:v>
                </c:pt>
                <c:pt idx="32">
                  <c:v>0.27806999999999998</c:v>
                </c:pt>
                <c:pt idx="33">
                  <c:v>0.28298000000000001</c:v>
                </c:pt>
                <c:pt idx="34">
                  <c:v>0.28687000000000001</c:v>
                </c:pt>
                <c:pt idx="35">
                  <c:v>0.28953000000000001</c:v>
                </c:pt>
                <c:pt idx="36">
                  <c:v>0.29055999999999998</c:v>
                </c:pt>
                <c:pt idx="37">
                  <c:v>0.28977000000000003</c:v>
                </c:pt>
                <c:pt idx="38">
                  <c:v>0.28716000000000003</c:v>
                </c:pt>
                <c:pt idx="39">
                  <c:v>0.28287000000000001</c:v>
                </c:pt>
                <c:pt idx="40">
                  <c:v>0.27722000000000002</c:v>
                </c:pt>
                <c:pt idx="41">
                  <c:v>0.27067999999999998</c:v>
                </c:pt>
                <c:pt idx="42">
                  <c:v>0.26388</c:v>
                </c:pt>
                <c:pt idx="43">
                  <c:v>0.25750000000000001</c:v>
                </c:pt>
                <c:pt idx="44">
                  <c:v>0.25224999999999997</c:v>
                </c:pt>
                <c:pt idx="45">
                  <c:v>0.24873000000000001</c:v>
                </c:pt>
                <c:pt idx="46">
                  <c:v>0.24739</c:v>
                </c:pt>
                <c:pt idx="47">
                  <c:v>0.24840000000000001</c:v>
                </c:pt>
                <c:pt idx="48">
                  <c:v>0.25163999999999997</c:v>
                </c:pt>
                <c:pt idx="49">
                  <c:v>0.25670999999999999</c:v>
                </c:pt>
                <c:pt idx="50">
                  <c:v>0.26301000000000002</c:v>
                </c:pt>
                <c:pt idx="51">
                  <c:v>0.26979999999999998</c:v>
                </c:pt>
                <c:pt idx="52">
                  <c:v>0.27634999999999998</c:v>
                </c:pt>
                <c:pt idx="53">
                  <c:v>0.28197</c:v>
                </c:pt>
                <c:pt idx="54">
                  <c:v>0.28608</c:v>
                </c:pt>
                <c:pt idx="55">
                  <c:v>0.2883</c:v>
                </c:pt>
                <c:pt idx="56">
                  <c:v>0.28843999999999997</c:v>
                </c:pt>
                <c:pt idx="57">
                  <c:v>0.28649999999999998</c:v>
                </c:pt>
                <c:pt idx="58">
                  <c:v>0.28270000000000001</c:v>
                </c:pt>
                <c:pt idx="59">
                  <c:v>0.27744000000000002</c:v>
                </c:pt>
                <c:pt idx="60">
                  <c:v>0.27128000000000002</c:v>
                </c:pt>
                <c:pt idx="61">
                  <c:v>0.26484000000000002</c:v>
                </c:pt>
                <c:pt idx="62">
                  <c:v>0.25896000000000002</c:v>
                </c:pt>
                <c:pt idx="63">
                  <c:v>0.25397999999999998</c:v>
                </c:pt>
                <c:pt idx="64">
                  <c:v>0.25058999999999998</c:v>
                </c:pt>
                <c:pt idx="65">
                  <c:v>0.24917</c:v>
                </c:pt>
                <c:pt idx="66">
                  <c:v>0.24986</c:v>
                </c:pt>
                <c:pt idx="67">
                  <c:v>0.25255</c:v>
                </c:pt>
                <c:pt idx="68">
                  <c:v>0.25696000000000002</c:v>
                </c:pt>
                <c:pt idx="69">
                  <c:v>0.26261000000000001</c:v>
                </c:pt>
                <c:pt idx="70">
                  <c:v>0.26898</c:v>
                </c:pt>
                <c:pt idx="71">
                  <c:v>0.27550999999999998</c:v>
                </c:pt>
                <c:pt idx="72">
                  <c:v>0.28169</c:v>
                </c:pt>
                <c:pt idx="73">
                  <c:v>0.28709000000000001</c:v>
                </c:pt>
                <c:pt idx="74">
                  <c:v>0.29137000000000002</c:v>
                </c:pt>
                <c:pt idx="75">
                  <c:v>0.29430000000000001</c:v>
                </c:pt>
                <c:pt idx="76">
                  <c:v>0.29576999999999998</c:v>
                </c:pt>
                <c:pt idx="77">
                  <c:v>0.29576999999999998</c:v>
                </c:pt>
                <c:pt idx="78">
                  <c:v>0.2944</c:v>
                </c:pt>
                <c:pt idx="79">
                  <c:v>0.29182999999999998</c:v>
                </c:pt>
                <c:pt idx="80">
                  <c:v>0.28828999999999999</c:v>
                </c:pt>
                <c:pt idx="81">
                  <c:v>0.28409000000000001</c:v>
                </c:pt>
                <c:pt idx="82">
                  <c:v>0.27955999999999998</c:v>
                </c:pt>
                <c:pt idx="83">
                  <c:v>0.27501999999999999</c:v>
                </c:pt>
                <c:pt idx="84">
                  <c:v>0.27082000000000001</c:v>
                </c:pt>
                <c:pt idx="85">
                  <c:v>0.26728000000000002</c:v>
                </c:pt>
                <c:pt idx="86">
                  <c:v>0.26463999999999999</c:v>
                </c:pt>
                <c:pt idx="87">
                  <c:v>0.26311000000000001</c:v>
                </c:pt>
                <c:pt idx="88">
                  <c:v>0.26280999999999999</c:v>
                </c:pt>
                <c:pt idx="89">
                  <c:v>0.26373000000000002</c:v>
                </c:pt>
                <c:pt idx="90">
                  <c:v>0.26584999999999998</c:v>
                </c:pt>
                <c:pt idx="91">
                  <c:v>0.26906999999999998</c:v>
                </c:pt>
                <c:pt idx="92">
                  <c:v>0.27317999999999998</c:v>
                </c:pt>
                <c:pt idx="93">
                  <c:v>0.27796999999999999</c:v>
                </c:pt>
                <c:pt idx="94">
                  <c:v>0.28320000000000001</c:v>
                </c:pt>
                <c:pt idx="95">
                  <c:v>0.28864000000000001</c:v>
                </c:pt>
                <c:pt idx="96">
                  <c:v>0.29405999999999999</c:v>
                </c:pt>
                <c:pt idx="97">
                  <c:v>0.29930000000000001</c:v>
                </c:pt>
                <c:pt idx="98">
                  <c:v>0.30423</c:v>
                </c:pt>
                <c:pt idx="99">
                  <c:v>0.30878</c:v>
                </c:pt>
                <c:pt idx="100">
                  <c:v>0.31298999999999999</c:v>
                </c:pt>
                <c:pt idx="101">
                  <c:v>0.317</c:v>
                </c:pt>
                <c:pt idx="102">
                  <c:v>0.32102999999999998</c:v>
                </c:pt>
                <c:pt idx="103">
                  <c:v>0.32539000000000001</c:v>
                </c:pt>
                <c:pt idx="104">
                  <c:v>0.33040000000000003</c:v>
                </c:pt>
                <c:pt idx="105">
                  <c:v>0.33634999999999998</c:v>
                </c:pt>
                <c:pt idx="106">
                  <c:v>0.34345999999999999</c:v>
                </c:pt>
                <c:pt idx="107">
                  <c:v>0.35181000000000001</c:v>
                </c:pt>
                <c:pt idx="108">
                  <c:v>0.36142000000000002</c:v>
                </c:pt>
                <c:pt idx="109">
                  <c:v>0.37220999999999999</c:v>
                </c:pt>
                <c:pt idx="110">
                  <c:v>0.38408999999999999</c:v>
                </c:pt>
                <c:pt idx="111">
                  <c:v>0.39693000000000001</c:v>
                </c:pt>
                <c:pt idx="112">
                  <c:v>0.41061999999999999</c:v>
                </c:pt>
                <c:pt idx="113">
                  <c:v>0.42507</c:v>
                </c:pt>
                <c:pt idx="114">
                  <c:v>0.44018000000000002</c:v>
                </c:pt>
                <c:pt idx="115">
                  <c:v>0.45588000000000001</c:v>
                </c:pt>
                <c:pt idx="116">
                  <c:v>0.47210999999999997</c:v>
                </c:pt>
                <c:pt idx="117">
                  <c:v>0.48880000000000001</c:v>
                </c:pt>
                <c:pt idx="118">
                  <c:v>0.50590999999999997</c:v>
                </c:pt>
                <c:pt idx="119">
                  <c:v>0.52298999999999995</c:v>
                </c:pt>
                <c:pt idx="120">
                  <c:v>0.54081999999999997</c:v>
                </c:pt>
                <c:pt idx="121">
                  <c:v>0.55894999999999995</c:v>
                </c:pt>
                <c:pt idx="122">
                  <c:v>0.57737000000000005</c:v>
                </c:pt>
                <c:pt idx="123">
                  <c:v>0.59602999999999995</c:v>
                </c:pt>
                <c:pt idx="124">
                  <c:v>0.61492999999999998</c:v>
                </c:pt>
                <c:pt idx="125">
                  <c:v>0.63402999999999998</c:v>
                </c:pt>
                <c:pt idx="126">
                  <c:v>0.65332999999999997</c:v>
                </c:pt>
                <c:pt idx="127">
                  <c:v>0.67279999999999995</c:v>
                </c:pt>
                <c:pt idx="128">
                  <c:v>0.69242999999999999</c:v>
                </c:pt>
                <c:pt idx="129">
                  <c:v>0.71221000000000001</c:v>
                </c:pt>
                <c:pt idx="130">
                  <c:v>0.73212999999999995</c:v>
                </c:pt>
                <c:pt idx="131">
                  <c:v>0.75217000000000001</c:v>
                </c:pt>
                <c:pt idx="132">
                  <c:v>0.77232999999999996</c:v>
                </c:pt>
                <c:pt idx="133">
                  <c:v>0.79261000000000004</c:v>
                </c:pt>
                <c:pt idx="134">
                  <c:v>0.81298999999999999</c:v>
                </c:pt>
                <c:pt idx="135">
                  <c:v>0.83348</c:v>
                </c:pt>
                <c:pt idx="136">
                  <c:v>0.85407</c:v>
                </c:pt>
                <c:pt idx="137">
                  <c:v>0.87473999999999996</c:v>
                </c:pt>
                <c:pt idx="138">
                  <c:v>0.89548000000000005</c:v>
                </c:pt>
                <c:pt idx="139">
                  <c:v>0.91627000000000003</c:v>
                </c:pt>
                <c:pt idx="140">
                  <c:v>0.93703999999999998</c:v>
                </c:pt>
                <c:pt idx="141">
                  <c:v>0.95772999999999997</c:v>
                </c:pt>
                <c:pt idx="142">
                  <c:v>0.97824</c:v>
                </c:pt>
                <c:pt idx="143">
                  <c:v>0.99843999999999999</c:v>
                </c:pt>
                <c:pt idx="144">
                  <c:v>1.0182</c:v>
                </c:pt>
                <c:pt idx="145">
                  <c:v>1.0375000000000001</c:v>
                </c:pt>
                <c:pt idx="146">
                  <c:v>1.056</c:v>
                </c:pt>
                <c:pt idx="147">
                  <c:v>1.0738000000000001</c:v>
                </c:pt>
                <c:pt idx="148">
                  <c:v>1.0908</c:v>
                </c:pt>
                <c:pt idx="149">
                  <c:v>1.1068</c:v>
                </c:pt>
                <c:pt idx="150">
                  <c:v>1.1218999999999999</c:v>
                </c:pt>
                <c:pt idx="151">
                  <c:v>1.1359999999999999</c:v>
                </c:pt>
                <c:pt idx="152">
                  <c:v>1.1491</c:v>
                </c:pt>
                <c:pt idx="153">
                  <c:v>1.1611</c:v>
                </c:pt>
                <c:pt idx="154">
                  <c:v>1.1720999999999999</c:v>
                </c:pt>
                <c:pt idx="155">
                  <c:v>1.1820999999999999</c:v>
                </c:pt>
                <c:pt idx="156">
                  <c:v>1.1911</c:v>
                </c:pt>
                <c:pt idx="157">
                  <c:v>1.1990000000000001</c:v>
                </c:pt>
                <c:pt idx="158">
                  <c:v>1.206</c:v>
                </c:pt>
                <c:pt idx="159">
                  <c:v>1.2121</c:v>
                </c:pt>
                <c:pt idx="160">
                  <c:v>1.2172000000000001</c:v>
                </c:pt>
                <c:pt idx="161">
                  <c:v>1.2215</c:v>
                </c:pt>
                <c:pt idx="162">
                  <c:v>1.2249000000000001</c:v>
                </c:pt>
                <c:pt idx="163">
                  <c:v>1.2274</c:v>
                </c:pt>
                <c:pt idx="164">
                  <c:v>1.2292000000000001</c:v>
                </c:pt>
                <c:pt idx="165">
                  <c:v>1.2301</c:v>
                </c:pt>
                <c:pt idx="166">
                  <c:v>1.2302999999999999</c:v>
                </c:pt>
                <c:pt idx="167">
                  <c:v>1.2298</c:v>
                </c:pt>
                <c:pt idx="168">
                  <c:v>1.2285999999999999</c:v>
                </c:pt>
                <c:pt idx="169">
                  <c:v>1.2267999999999999</c:v>
                </c:pt>
                <c:pt idx="170">
                  <c:v>1.2243999999999999</c:v>
                </c:pt>
                <c:pt idx="171">
                  <c:v>1.2213000000000001</c:v>
                </c:pt>
                <c:pt idx="172">
                  <c:v>1.2177</c:v>
                </c:pt>
                <c:pt idx="173">
                  <c:v>1.2135</c:v>
                </c:pt>
                <c:pt idx="174">
                  <c:v>1.2089000000000001</c:v>
                </c:pt>
                <c:pt idx="175">
                  <c:v>1.2037</c:v>
                </c:pt>
                <c:pt idx="176">
                  <c:v>1.1980999999999999</c:v>
                </c:pt>
                <c:pt idx="177">
                  <c:v>1.1920999999999999</c:v>
                </c:pt>
                <c:pt idx="178">
                  <c:v>1.1856</c:v>
                </c:pt>
                <c:pt idx="179">
                  <c:v>1.1788000000000001</c:v>
                </c:pt>
                <c:pt idx="180">
                  <c:v>1.1716</c:v>
                </c:pt>
                <c:pt idx="181">
                  <c:v>1.1639999999999999</c:v>
                </c:pt>
                <c:pt idx="182">
                  <c:v>1.1560999999999999</c:v>
                </c:pt>
                <c:pt idx="183">
                  <c:v>1.1478999999999999</c:v>
                </c:pt>
                <c:pt idx="184">
                  <c:v>1.1394</c:v>
                </c:pt>
                <c:pt idx="185">
                  <c:v>1.1306</c:v>
                </c:pt>
                <c:pt idx="186">
                  <c:v>1.1214999999999999</c:v>
                </c:pt>
                <c:pt idx="187">
                  <c:v>1.1122000000000001</c:v>
                </c:pt>
                <c:pt idx="188">
                  <c:v>1.1027</c:v>
                </c:pt>
                <c:pt idx="189">
                  <c:v>1.0929</c:v>
                </c:pt>
                <c:pt idx="190">
                  <c:v>1.083</c:v>
                </c:pt>
                <c:pt idx="191">
                  <c:v>1.0730999999999999</c:v>
                </c:pt>
                <c:pt idx="192">
                  <c:v>1.0627</c:v>
                </c:pt>
                <c:pt idx="193">
                  <c:v>1.0522</c:v>
                </c:pt>
                <c:pt idx="194">
                  <c:v>1.0416000000000001</c:v>
                </c:pt>
                <c:pt idx="195">
                  <c:v>1.0307999999999999</c:v>
                </c:pt>
                <c:pt idx="196">
                  <c:v>1.0199</c:v>
                </c:pt>
                <c:pt idx="197">
                  <c:v>1.0087999999999999</c:v>
                </c:pt>
                <c:pt idx="198">
                  <c:v>0.99761</c:v>
                </c:pt>
                <c:pt idx="199">
                  <c:v>0.98631999999999997</c:v>
                </c:pt>
                <c:pt idx="200">
                  <c:v>0.97494000000000003</c:v>
                </c:pt>
                <c:pt idx="201">
                  <c:v>0.96345999999999998</c:v>
                </c:pt>
                <c:pt idx="202">
                  <c:v>0.95191000000000003</c:v>
                </c:pt>
                <c:pt idx="203">
                  <c:v>0.94028</c:v>
                </c:pt>
                <c:pt idx="204">
                  <c:v>0.92859000000000003</c:v>
                </c:pt>
                <c:pt idx="205">
                  <c:v>0.91683999999999999</c:v>
                </c:pt>
                <c:pt idx="206">
                  <c:v>0.90503999999999996</c:v>
                </c:pt>
                <c:pt idx="207">
                  <c:v>0.89320999999999995</c:v>
                </c:pt>
                <c:pt idx="208">
                  <c:v>0.88134000000000001</c:v>
                </c:pt>
                <c:pt idx="209">
                  <c:v>0.86943999999999999</c:v>
                </c:pt>
                <c:pt idx="210">
                  <c:v>0.85753000000000001</c:v>
                </c:pt>
                <c:pt idx="211">
                  <c:v>0.84560000000000002</c:v>
                </c:pt>
                <c:pt idx="212">
                  <c:v>0.83367000000000002</c:v>
                </c:pt>
                <c:pt idx="213">
                  <c:v>0.82174999999999998</c:v>
                </c:pt>
                <c:pt idx="214">
                  <c:v>0.80984</c:v>
                </c:pt>
                <c:pt idx="215">
                  <c:v>0.79793999999999998</c:v>
                </c:pt>
                <c:pt idx="216">
                  <c:v>0.78607000000000005</c:v>
                </c:pt>
                <c:pt idx="217">
                  <c:v>0.77424000000000004</c:v>
                </c:pt>
                <c:pt idx="218">
                  <c:v>0.76244000000000001</c:v>
                </c:pt>
                <c:pt idx="219">
                  <c:v>0.75070000000000003</c:v>
                </c:pt>
                <c:pt idx="220">
                  <c:v>0.73928000000000005</c:v>
                </c:pt>
                <c:pt idx="221">
                  <c:v>0.72765000000000002</c:v>
                </c:pt>
                <c:pt idx="222">
                  <c:v>0.71609999999999996</c:v>
                </c:pt>
                <c:pt idx="223">
                  <c:v>0.70462999999999998</c:v>
                </c:pt>
                <c:pt idx="224">
                  <c:v>0.69325000000000003</c:v>
                </c:pt>
                <c:pt idx="225">
                  <c:v>0.68196999999999997</c:v>
                </c:pt>
                <c:pt idx="226">
                  <c:v>0.67079999999999995</c:v>
                </c:pt>
                <c:pt idx="227">
                  <c:v>0.65973999999999999</c:v>
                </c:pt>
                <c:pt idx="228">
                  <c:v>0.64881999999999995</c:v>
                </c:pt>
                <c:pt idx="229">
                  <c:v>0.63802999999999999</c:v>
                </c:pt>
                <c:pt idx="230">
                  <c:v>0.62739999999999996</c:v>
                </c:pt>
                <c:pt idx="231">
                  <c:v>0.61692999999999998</c:v>
                </c:pt>
                <c:pt idx="232">
                  <c:v>0.60663</c:v>
                </c:pt>
                <c:pt idx="233">
                  <c:v>0.59650999999999998</c:v>
                </c:pt>
                <c:pt idx="234">
                  <c:v>0.58660000000000001</c:v>
                </c:pt>
                <c:pt idx="235">
                  <c:v>0.57689999999999997</c:v>
                </c:pt>
                <c:pt idx="236">
                  <c:v>0.56742000000000004</c:v>
                </c:pt>
                <c:pt idx="237">
                  <c:v>0.55818000000000001</c:v>
                </c:pt>
                <c:pt idx="238">
                  <c:v>0.54920000000000002</c:v>
                </c:pt>
                <c:pt idx="239">
                  <c:v>0.54049000000000003</c:v>
                </c:pt>
                <c:pt idx="240">
                  <c:v>0.53205999999999998</c:v>
                </c:pt>
                <c:pt idx="241">
                  <c:v>0.52393999999999996</c:v>
                </c:pt>
                <c:pt idx="242">
                  <c:v>0.51612999999999998</c:v>
                </c:pt>
                <c:pt idx="243">
                  <c:v>0.50866</c:v>
                </c:pt>
                <c:pt idx="244">
                  <c:v>0.50153999999999999</c:v>
                </c:pt>
                <c:pt idx="245">
                  <c:v>0.49480000000000002</c:v>
                </c:pt>
                <c:pt idx="246">
                  <c:v>0.48843999999999999</c:v>
                </c:pt>
                <c:pt idx="247">
                  <c:v>0.48248999999999997</c:v>
                </c:pt>
                <c:pt idx="248">
                  <c:v>0.47694999999999999</c:v>
                </c:pt>
                <c:pt idx="249">
                  <c:v>0.47186</c:v>
                </c:pt>
                <c:pt idx="250">
                  <c:v>0.46733000000000002</c:v>
                </c:pt>
                <c:pt idx="251">
                  <c:v>0.46316000000000002</c:v>
                </c:pt>
                <c:pt idx="252">
                  <c:v>0.45948</c:v>
                </c:pt>
                <c:pt idx="253">
                  <c:v>0.45630999999999999</c:v>
                </c:pt>
                <c:pt idx="254">
                  <c:v>0.45365</c:v>
                </c:pt>
                <c:pt idx="255">
                  <c:v>0.45152999999999999</c:v>
                </c:pt>
                <c:pt idx="256">
                  <c:v>0.44995000000000002</c:v>
                </c:pt>
                <c:pt idx="257">
                  <c:v>0.44890999999999998</c:v>
                </c:pt>
                <c:pt idx="258">
                  <c:v>0.44843</c:v>
                </c:pt>
                <c:pt idx="259">
                  <c:v>0.44850000000000001</c:v>
                </c:pt>
                <c:pt idx="260">
                  <c:v>0.44912999999999997</c:v>
                </c:pt>
                <c:pt idx="261">
                  <c:v>0.45029999999999998</c:v>
                </c:pt>
                <c:pt idx="262">
                  <c:v>0.45201000000000002</c:v>
                </c:pt>
                <c:pt idx="263">
                  <c:v>0.45427000000000001</c:v>
                </c:pt>
                <c:pt idx="264">
                  <c:v>0.45705000000000001</c:v>
                </c:pt>
                <c:pt idx="265">
                  <c:v>0.46035999999999999</c:v>
                </c:pt>
                <c:pt idx="266">
                  <c:v>0.46417000000000003</c:v>
                </c:pt>
                <c:pt idx="267">
                  <c:v>0.46848000000000001</c:v>
                </c:pt>
                <c:pt idx="268">
                  <c:v>0.47327999999999998</c:v>
                </c:pt>
                <c:pt idx="269">
                  <c:v>0.47854000000000002</c:v>
                </c:pt>
                <c:pt idx="270">
                  <c:v>0.48425000000000001</c:v>
                </c:pt>
                <c:pt idx="271">
                  <c:v>0.4904</c:v>
                </c:pt>
                <c:pt idx="272">
                  <c:v>0.49697000000000002</c:v>
                </c:pt>
                <c:pt idx="273">
                  <c:v>0.50395000000000001</c:v>
                </c:pt>
                <c:pt idx="274">
                  <c:v>0.51131000000000004</c:v>
                </c:pt>
                <c:pt idx="275">
                  <c:v>0.51905000000000001</c:v>
                </c:pt>
                <c:pt idx="276">
                  <c:v>0.52714000000000005</c:v>
                </c:pt>
                <c:pt idx="277">
                  <c:v>0.53556000000000004</c:v>
                </c:pt>
                <c:pt idx="278">
                  <c:v>0.54430999999999996</c:v>
                </c:pt>
                <c:pt idx="279">
                  <c:v>0.55337000000000003</c:v>
                </c:pt>
                <c:pt idx="280">
                  <c:v>0.56250999999999995</c:v>
                </c:pt>
                <c:pt idx="281">
                  <c:v>0.57213000000000003</c:v>
                </c:pt>
                <c:pt idx="282">
                  <c:v>0.58201999999999998</c:v>
                </c:pt>
                <c:pt idx="283">
                  <c:v>0.59216000000000002</c:v>
                </c:pt>
                <c:pt idx="284">
                  <c:v>0.60253999999999996</c:v>
                </c:pt>
                <c:pt idx="285">
                  <c:v>0.61314999999999997</c:v>
                </c:pt>
                <c:pt idx="286">
                  <c:v>0.62397999999999998</c:v>
                </c:pt>
                <c:pt idx="287">
                  <c:v>0.63500000000000001</c:v>
                </c:pt>
                <c:pt idx="288">
                  <c:v>0.64622999999999997</c:v>
                </c:pt>
                <c:pt idx="289">
                  <c:v>0.65763000000000005</c:v>
                </c:pt>
                <c:pt idx="290">
                  <c:v>0.66920999999999997</c:v>
                </c:pt>
                <c:pt idx="291">
                  <c:v>0.68096000000000001</c:v>
                </c:pt>
                <c:pt idx="292">
                  <c:v>0.69286000000000003</c:v>
                </c:pt>
                <c:pt idx="293">
                  <c:v>0.70489999999999997</c:v>
                </c:pt>
                <c:pt idx="294">
                  <c:v>0.71708000000000005</c:v>
                </c:pt>
                <c:pt idx="295">
                  <c:v>0.72938999999999998</c:v>
                </c:pt>
                <c:pt idx="296">
                  <c:v>0.74182000000000003</c:v>
                </c:pt>
                <c:pt idx="297">
                  <c:v>0.75436000000000003</c:v>
                </c:pt>
                <c:pt idx="298">
                  <c:v>0.76702000000000004</c:v>
                </c:pt>
                <c:pt idx="299">
                  <c:v>0.77976999999999996</c:v>
                </c:pt>
                <c:pt idx="300">
                  <c:v>0.79262999999999995</c:v>
                </c:pt>
                <c:pt idx="301">
                  <c:v>0.80557000000000001</c:v>
                </c:pt>
                <c:pt idx="302">
                  <c:v>0.81859999999999999</c:v>
                </c:pt>
                <c:pt idx="303">
                  <c:v>0.83170999999999995</c:v>
                </c:pt>
                <c:pt idx="304">
                  <c:v>0.84489000000000003</c:v>
                </c:pt>
                <c:pt idx="305">
                  <c:v>0.85814999999999997</c:v>
                </c:pt>
                <c:pt idx="306">
                  <c:v>0.87148000000000003</c:v>
                </c:pt>
                <c:pt idx="307">
                  <c:v>0.88488</c:v>
                </c:pt>
                <c:pt idx="308">
                  <c:v>0.89832999999999996</c:v>
                </c:pt>
                <c:pt idx="309">
                  <c:v>0.91185000000000005</c:v>
                </c:pt>
                <c:pt idx="310">
                  <c:v>0.92542000000000002</c:v>
                </c:pt>
                <c:pt idx="311">
                  <c:v>0.93872</c:v>
                </c:pt>
                <c:pt idx="312">
                  <c:v>0.95240000000000002</c:v>
                </c:pt>
                <c:pt idx="313">
                  <c:v>0.96611999999999998</c:v>
                </c:pt>
                <c:pt idx="314">
                  <c:v>0.97989000000000004</c:v>
                </c:pt>
                <c:pt idx="315">
                  <c:v>0.99370000000000003</c:v>
                </c:pt>
                <c:pt idx="316">
                  <c:v>1.0075000000000001</c:v>
                </c:pt>
                <c:pt idx="317">
                  <c:v>1.0214000000000001</c:v>
                </c:pt>
                <c:pt idx="318">
                  <c:v>1.0354000000000001</c:v>
                </c:pt>
                <c:pt idx="319">
                  <c:v>1.0492999999999999</c:v>
                </c:pt>
                <c:pt idx="320">
                  <c:v>1.0632999999999999</c:v>
                </c:pt>
                <c:pt idx="321">
                  <c:v>1.0773999999999999</c:v>
                </c:pt>
                <c:pt idx="322">
                  <c:v>1.0913999999999999</c:v>
                </c:pt>
                <c:pt idx="323">
                  <c:v>1.1054999999999999</c:v>
                </c:pt>
                <c:pt idx="324">
                  <c:v>1.1195999999999999</c:v>
                </c:pt>
                <c:pt idx="325">
                  <c:v>1.1337999999999999</c:v>
                </c:pt>
                <c:pt idx="326">
                  <c:v>1.1479999999999999</c:v>
                </c:pt>
                <c:pt idx="327">
                  <c:v>1.1621999999999999</c:v>
                </c:pt>
                <c:pt idx="328">
                  <c:v>1.1763999999999999</c:v>
                </c:pt>
                <c:pt idx="329">
                  <c:v>1.1907000000000001</c:v>
                </c:pt>
                <c:pt idx="330">
                  <c:v>1.2049000000000001</c:v>
                </c:pt>
                <c:pt idx="331">
                  <c:v>1.2192000000000001</c:v>
                </c:pt>
                <c:pt idx="332">
                  <c:v>1.2335</c:v>
                </c:pt>
                <c:pt idx="333">
                  <c:v>1.2479</c:v>
                </c:pt>
                <c:pt idx="334">
                  <c:v>1.2622</c:v>
                </c:pt>
                <c:pt idx="335">
                  <c:v>1.2766</c:v>
                </c:pt>
                <c:pt idx="336">
                  <c:v>1.2909999999999999</c:v>
                </c:pt>
                <c:pt idx="337">
                  <c:v>1.3053999999999999</c:v>
                </c:pt>
                <c:pt idx="338">
                  <c:v>1.3198000000000001</c:v>
                </c:pt>
                <c:pt idx="339">
                  <c:v>1.3342000000000001</c:v>
                </c:pt>
                <c:pt idx="340">
                  <c:v>1.3487</c:v>
                </c:pt>
                <c:pt idx="341">
                  <c:v>1.3628</c:v>
                </c:pt>
                <c:pt idx="342">
                  <c:v>1.3773</c:v>
                </c:pt>
                <c:pt idx="343">
                  <c:v>1.3917999999999999</c:v>
                </c:pt>
                <c:pt idx="344">
                  <c:v>1.4063000000000001</c:v>
                </c:pt>
                <c:pt idx="345">
                  <c:v>1.4208000000000001</c:v>
                </c:pt>
                <c:pt idx="346">
                  <c:v>1.4353</c:v>
                </c:pt>
                <c:pt idx="347">
                  <c:v>1.4499</c:v>
                </c:pt>
                <c:pt idx="348">
                  <c:v>1.4643999999999999</c:v>
                </c:pt>
                <c:pt idx="349">
                  <c:v>1.4790000000000001</c:v>
                </c:pt>
                <c:pt idx="350">
                  <c:v>1.4935</c:v>
                </c:pt>
                <c:pt idx="351">
                  <c:v>1.5081</c:v>
                </c:pt>
                <c:pt idx="352">
                  <c:v>1.5226999999999999</c:v>
                </c:pt>
                <c:pt idx="353">
                  <c:v>1.5373000000000001</c:v>
                </c:pt>
                <c:pt idx="354">
                  <c:v>1.5519000000000001</c:v>
                </c:pt>
                <c:pt idx="355">
                  <c:v>1.5665</c:v>
                </c:pt>
                <c:pt idx="356">
                  <c:v>1.5811999999999999</c:v>
                </c:pt>
                <c:pt idx="357">
                  <c:v>1.5958000000000001</c:v>
                </c:pt>
                <c:pt idx="358">
                  <c:v>1.6104000000000001</c:v>
                </c:pt>
                <c:pt idx="359">
                  <c:v>1.6251</c:v>
                </c:pt>
                <c:pt idx="360">
                  <c:v>1.6396999999999999</c:v>
                </c:pt>
                <c:pt idx="361">
                  <c:v>1.6544000000000001</c:v>
                </c:pt>
                <c:pt idx="362">
                  <c:v>1.6691</c:v>
                </c:pt>
                <c:pt idx="363">
                  <c:v>1.6838</c:v>
                </c:pt>
                <c:pt idx="364">
                  <c:v>1.6983999999999999</c:v>
                </c:pt>
                <c:pt idx="365">
                  <c:v>1.7131000000000001</c:v>
                </c:pt>
                <c:pt idx="366">
                  <c:v>1.7278</c:v>
                </c:pt>
                <c:pt idx="367">
                  <c:v>1.7424999999999999</c:v>
                </c:pt>
                <c:pt idx="368">
                  <c:v>1.7572000000000001</c:v>
                </c:pt>
                <c:pt idx="369">
                  <c:v>1.7719</c:v>
                </c:pt>
                <c:pt idx="370">
                  <c:v>1.7867</c:v>
                </c:pt>
                <c:pt idx="371">
                  <c:v>1.8009999999999999</c:v>
                </c:pt>
                <c:pt idx="372">
                  <c:v>1.8158000000000001</c:v>
                </c:pt>
                <c:pt idx="373">
                  <c:v>1.8305</c:v>
                </c:pt>
                <c:pt idx="374">
                  <c:v>1.8452</c:v>
                </c:pt>
                <c:pt idx="375">
                  <c:v>1.86</c:v>
                </c:pt>
                <c:pt idx="376">
                  <c:v>1.8747</c:v>
                </c:pt>
                <c:pt idx="377">
                  <c:v>1.8894</c:v>
                </c:pt>
                <c:pt idx="378">
                  <c:v>1.9041999999999999</c:v>
                </c:pt>
                <c:pt idx="379">
                  <c:v>1.919</c:v>
                </c:pt>
                <c:pt idx="380">
                  <c:v>1.9337</c:v>
                </c:pt>
                <c:pt idx="381">
                  <c:v>1.9484999999999999</c:v>
                </c:pt>
                <c:pt idx="382">
                  <c:v>1.9632000000000001</c:v>
                </c:pt>
                <c:pt idx="383">
                  <c:v>1.978</c:v>
                </c:pt>
                <c:pt idx="384">
                  <c:v>1.9927999999999999</c:v>
                </c:pt>
                <c:pt idx="385">
                  <c:v>2.0076000000000001</c:v>
                </c:pt>
                <c:pt idx="386">
                  <c:v>2.0223</c:v>
                </c:pt>
                <c:pt idx="387">
                  <c:v>2.0371000000000001</c:v>
                </c:pt>
                <c:pt idx="388">
                  <c:v>2.0518999999999998</c:v>
                </c:pt>
                <c:pt idx="389">
                  <c:v>2.0667</c:v>
                </c:pt>
                <c:pt idx="390">
                  <c:v>2.0815000000000001</c:v>
                </c:pt>
                <c:pt idx="391">
                  <c:v>2.0962999999999998</c:v>
                </c:pt>
                <c:pt idx="392">
                  <c:v>2.1111</c:v>
                </c:pt>
                <c:pt idx="393">
                  <c:v>2.1259000000000001</c:v>
                </c:pt>
                <c:pt idx="394">
                  <c:v>2.1406999999999998</c:v>
                </c:pt>
                <c:pt idx="395">
                  <c:v>2.1555</c:v>
                </c:pt>
                <c:pt idx="396">
                  <c:v>2.1703000000000001</c:v>
                </c:pt>
                <c:pt idx="397">
                  <c:v>2.1850999999999998</c:v>
                </c:pt>
                <c:pt idx="398">
                  <c:v>2.1999</c:v>
                </c:pt>
                <c:pt idx="399">
                  <c:v>2.2147000000000001</c:v>
                </c:pt>
                <c:pt idx="400">
                  <c:v>2.2294999999999998</c:v>
                </c:pt>
                <c:pt idx="401">
                  <c:v>2.2443</c:v>
                </c:pt>
                <c:pt idx="402">
                  <c:v>2.2587999999999999</c:v>
                </c:pt>
                <c:pt idx="403">
                  <c:v>2.2736000000000001</c:v>
                </c:pt>
                <c:pt idx="404">
                  <c:v>2.2884000000000002</c:v>
                </c:pt>
                <c:pt idx="405">
                  <c:v>2.3033000000000001</c:v>
                </c:pt>
                <c:pt idx="406">
                  <c:v>2.3180999999999998</c:v>
                </c:pt>
                <c:pt idx="407">
                  <c:v>2.3329</c:v>
                </c:pt>
                <c:pt idx="408">
                  <c:v>2.3477000000000001</c:v>
                </c:pt>
                <c:pt idx="409">
                  <c:v>2.3626</c:v>
                </c:pt>
                <c:pt idx="410">
                  <c:v>2.3774000000000002</c:v>
                </c:pt>
                <c:pt idx="411">
                  <c:v>2.3921999999999999</c:v>
                </c:pt>
                <c:pt idx="412">
                  <c:v>2.4070999999999998</c:v>
                </c:pt>
                <c:pt idx="413">
                  <c:v>2.4218999999999999</c:v>
                </c:pt>
                <c:pt idx="414">
                  <c:v>2.4367000000000001</c:v>
                </c:pt>
                <c:pt idx="415">
                  <c:v>2.4516</c:v>
                </c:pt>
                <c:pt idx="416">
                  <c:v>2.4664000000000001</c:v>
                </c:pt>
                <c:pt idx="417">
                  <c:v>2.4811999999999999</c:v>
                </c:pt>
                <c:pt idx="418">
                  <c:v>2.4961000000000002</c:v>
                </c:pt>
                <c:pt idx="419">
                  <c:v>2.5108999999999999</c:v>
                </c:pt>
                <c:pt idx="420">
                  <c:v>2.5257999999999998</c:v>
                </c:pt>
                <c:pt idx="421">
                  <c:v>2.5406</c:v>
                </c:pt>
                <c:pt idx="422">
                  <c:v>2.5554999999999999</c:v>
                </c:pt>
                <c:pt idx="423">
                  <c:v>2.5703</c:v>
                </c:pt>
                <c:pt idx="424">
                  <c:v>2.5851000000000002</c:v>
                </c:pt>
                <c:pt idx="425">
                  <c:v>2.6</c:v>
                </c:pt>
                <c:pt idx="426">
                  <c:v>2.6147999999999998</c:v>
                </c:pt>
                <c:pt idx="427">
                  <c:v>2.6297000000000001</c:v>
                </c:pt>
                <c:pt idx="428">
                  <c:v>2.6444999999999999</c:v>
                </c:pt>
                <c:pt idx="429">
                  <c:v>2.6594000000000002</c:v>
                </c:pt>
                <c:pt idx="430">
                  <c:v>2.6743000000000001</c:v>
                </c:pt>
                <c:pt idx="431">
                  <c:v>2.6890999999999998</c:v>
                </c:pt>
                <c:pt idx="432">
                  <c:v>2.7035999999999998</c:v>
                </c:pt>
                <c:pt idx="433">
                  <c:v>2.7185000000000001</c:v>
                </c:pt>
                <c:pt idx="434">
                  <c:v>2.7332999999999998</c:v>
                </c:pt>
                <c:pt idx="435">
                  <c:v>2.7482000000000002</c:v>
                </c:pt>
                <c:pt idx="436">
                  <c:v>2.7629999999999999</c:v>
                </c:pt>
                <c:pt idx="437">
                  <c:v>2.7778999999999998</c:v>
                </c:pt>
                <c:pt idx="438">
                  <c:v>2.7928000000000002</c:v>
                </c:pt>
                <c:pt idx="439">
                  <c:v>2.8075999999999999</c:v>
                </c:pt>
                <c:pt idx="440">
                  <c:v>2.8224999999999998</c:v>
                </c:pt>
                <c:pt idx="441">
                  <c:v>2.8372999999999999</c:v>
                </c:pt>
                <c:pt idx="442">
                  <c:v>2.8521999999999998</c:v>
                </c:pt>
                <c:pt idx="443">
                  <c:v>2.8671000000000002</c:v>
                </c:pt>
                <c:pt idx="444">
                  <c:v>2.8818999999999999</c:v>
                </c:pt>
                <c:pt idx="445">
                  <c:v>2.8967999999999998</c:v>
                </c:pt>
                <c:pt idx="446">
                  <c:v>2.9116</c:v>
                </c:pt>
                <c:pt idx="447">
                  <c:v>2.9264999999999999</c:v>
                </c:pt>
                <c:pt idx="448">
                  <c:v>2.9413999999999998</c:v>
                </c:pt>
                <c:pt idx="449">
                  <c:v>2.9561999999999999</c:v>
                </c:pt>
                <c:pt idx="450">
                  <c:v>2.9710999999999999</c:v>
                </c:pt>
                <c:pt idx="451">
                  <c:v>2.9860000000000002</c:v>
                </c:pt>
                <c:pt idx="452">
                  <c:v>3.0007999999999999</c:v>
                </c:pt>
                <c:pt idx="453">
                  <c:v>3.0156999999999998</c:v>
                </c:pt>
                <c:pt idx="454">
                  <c:v>3.0306000000000002</c:v>
                </c:pt>
                <c:pt idx="455">
                  <c:v>3.0453999999999999</c:v>
                </c:pt>
                <c:pt idx="456">
                  <c:v>3.0602999999999998</c:v>
                </c:pt>
                <c:pt idx="457">
                  <c:v>3.0752000000000002</c:v>
                </c:pt>
                <c:pt idx="458">
                  <c:v>3.09</c:v>
                </c:pt>
                <c:pt idx="459">
                  <c:v>3.1049000000000002</c:v>
                </c:pt>
                <c:pt idx="460">
                  <c:v>3.1198000000000001</c:v>
                </c:pt>
                <c:pt idx="461">
                  <c:v>3.1347</c:v>
                </c:pt>
                <c:pt idx="462">
                  <c:v>3.1492</c:v>
                </c:pt>
                <c:pt idx="463">
                  <c:v>3.1640000000000001</c:v>
                </c:pt>
                <c:pt idx="464">
                  <c:v>3.1789000000000001</c:v>
                </c:pt>
                <c:pt idx="465">
                  <c:v>3.1938</c:v>
                </c:pt>
                <c:pt idx="466">
                  <c:v>3.2086999999999999</c:v>
                </c:pt>
                <c:pt idx="467">
                  <c:v>3.2235</c:v>
                </c:pt>
                <c:pt idx="468">
                  <c:v>3.2383999999999999</c:v>
                </c:pt>
                <c:pt idx="469">
                  <c:v>3.2532999999999999</c:v>
                </c:pt>
                <c:pt idx="470">
                  <c:v>3.2681</c:v>
                </c:pt>
                <c:pt idx="471">
                  <c:v>3.2829999999999999</c:v>
                </c:pt>
                <c:pt idx="472">
                  <c:v>3.2978999999999998</c:v>
                </c:pt>
                <c:pt idx="473">
                  <c:v>3.3128000000000002</c:v>
                </c:pt>
                <c:pt idx="474">
                  <c:v>3.3275999999999999</c:v>
                </c:pt>
                <c:pt idx="475">
                  <c:v>3.3424999999999998</c:v>
                </c:pt>
                <c:pt idx="476">
                  <c:v>3.3574000000000002</c:v>
                </c:pt>
                <c:pt idx="477">
                  <c:v>3.3721999999999999</c:v>
                </c:pt>
                <c:pt idx="478">
                  <c:v>3.3871000000000002</c:v>
                </c:pt>
                <c:pt idx="479">
                  <c:v>3.4020000000000001</c:v>
                </c:pt>
                <c:pt idx="480">
                  <c:v>3.4169999999999998</c:v>
                </c:pt>
                <c:pt idx="481">
                  <c:v>3.4321000000000002</c:v>
                </c:pt>
                <c:pt idx="482">
                  <c:v>3.4470000000000001</c:v>
                </c:pt>
                <c:pt idx="483">
                  <c:v>3.4619</c:v>
                </c:pt>
                <c:pt idx="484">
                  <c:v>3.4767999999999999</c:v>
                </c:pt>
                <c:pt idx="485">
                  <c:v>3.4916999999999998</c:v>
                </c:pt>
                <c:pt idx="486">
                  <c:v>3.5066000000000002</c:v>
                </c:pt>
                <c:pt idx="487">
                  <c:v>3.5215000000000001</c:v>
                </c:pt>
                <c:pt idx="488">
                  <c:v>3.5364</c:v>
                </c:pt>
                <c:pt idx="489">
                  <c:v>3.5512999999999999</c:v>
                </c:pt>
                <c:pt idx="490">
                  <c:v>3.5661999999999998</c:v>
                </c:pt>
                <c:pt idx="491">
                  <c:v>3.5811000000000002</c:v>
                </c:pt>
                <c:pt idx="492">
                  <c:v>3.5960000000000001</c:v>
                </c:pt>
                <c:pt idx="493">
                  <c:v>3.6105</c:v>
                </c:pt>
                <c:pt idx="494">
                  <c:v>3.6254</c:v>
                </c:pt>
                <c:pt idx="495">
                  <c:v>3.6404000000000001</c:v>
                </c:pt>
                <c:pt idx="496">
                  <c:v>3.6553</c:v>
                </c:pt>
                <c:pt idx="497">
                  <c:v>3.6701999999999999</c:v>
                </c:pt>
                <c:pt idx="498">
                  <c:v>3.6850999999999998</c:v>
                </c:pt>
                <c:pt idx="499">
                  <c:v>3.7</c:v>
                </c:pt>
                <c:pt idx="500">
                  <c:v>3.7149000000000001</c:v>
                </c:pt>
                <c:pt idx="501">
                  <c:v>3.7298</c:v>
                </c:pt>
                <c:pt idx="502">
                  <c:v>3.7446999999999999</c:v>
                </c:pt>
                <c:pt idx="503">
                  <c:v>3.7597</c:v>
                </c:pt>
                <c:pt idx="504">
                  <c:v>3.7746</c:v>
                </c:pt>
                <c:pt idx="505">
                  <c:v>3.7894999999999999</c:v>
                </c:pt>
                <c:pt idx="506">
                  <c:v>3.8043999999999998</c:v>
                </c:pt>
                <c:pt idx="507">
                  <c:v>3.8193000000000001</c:v>
                </c:pt>
                <c:pt idx="508">
                  <c:v>3.8342000000000001</c:v>
                </c:pt>
                <c:pt idx="509">
                  <c:v>3.8492000000000002</c:v>
                </c:pt>
                <c:pt idx="510">
                  <c:v>3.8641000000000001</c:v>
                </c:pt>
                <c:pt idx="511">
                  <c:v>3.879</c:v>
                </c:pt>
                <c:pt idx="512">
                  <c:v>3.8938999999999999</c:v>
                </c:pt>
                <c:pt idx="513">
                  <c:v>3.9087999999999998</c:v>
                </c:pt>
                <c:pt idx="514">
                  <c:v>3.9238</c:v>
                </c:pt>
                <c:pt idx="515">
                  <c:v>3.9386999999999999</c:v>
                </c:pt>
                <c:pt idx="516">
                  <c:v>3.9535999999999998</c:v>
                </c:pt>
                <c:pt idx="517">
                  <c:v>3.9685000000000001</c:v>
                </c:pt>
                <c:pt idx="518">
                  <c:v>3.9834999999999998</c:v>
                </c:pt>
                <c:pt idx="519">
                  <c:v>3.9984000000000002</c:v>
                </c:pt>
                <c:pt idx="520">
                  <c:v>4.0133000000000001</c:v>
                </c:pt>
                <c:pt idx="521">
                  <c:v>4.0282</c:v>
                </c:pt>
                <c:pt idx="522">
                  <c:v>4.0431999999999997</c:v>
                </c:pt>
                <c:pt idx="523">
                  <c:v>4.0576999999999996</c:v>
                </c:pt>
                <c:pt idx="524">
                  <c:v>4.0727000000000002</c:v>
                </c:pt>
                <c:pt idx="525">
                  <c:v>4.0876000000000001</c:v>
                </c:pt>
                <c:pt idx="526">
                  <c:v>4.1025</c:v>
                </c:pt>
                <c:pt idx="527">
                  <c:v>4.1174999999999997</c:v>
                </c:pt>
                <c:pt idx="528">
                  <c:v>4.1323999999999996</c:v>
                </c:pt>
                <c:pt idx="529">
                  <c:v>4.1473000000000004</c:v>
                </c:pt>
                <c:pt idx="530">
                  <c:v>4.1622000000000003</c:v>
                </c:pt>
                <c:pt idx="531">
                  <c:v>4.1772</c:v>
                </c:pt>
                <c:pt idx="532">
                  <c:v>4.1920999999999999</c:v>
                </c:pt>
                <c:pt idx="533">
                  <c:v>4.2069999999999999</c:v>
                </c:pt>
                <c:pt idx="534">
                  <c:v>4.2220000000000004</c:v>
                </c:pt>
                <c:pt idx="535">
                  <c:v>4.2369000000000003</c:v>
                </c:pt>
                <c:pt idx="536">
                  <c:v>4.2518000000000002</c:v>
                </c:pt>
                <c:pt idx="537">
                  <c:v>4.2667999999999999</c:v>
                </c:pt>
                <c:pt idx="538">
                  <c:v>4.2816999999999998</c:v>
                </c:pt>
                <c:pt idx="539">
                  <c:v>4.2965999999999998</c:v>
                </c:pt>
                <c:pt idx="540">
                  <c:v>4.3116000000000003</c:v>
                </c:pt>
                <c:pt idx="541">
                  <c:v>4.3265000000000002</c:v>
                </c:pt>
                <c:pt idx="542">
                  <c:v>4.3414999999999999</c:v>
                </c:pt>
                <c:pt idx="543">
                  <c:v>4.3563999999999998</c:v>
                </c:pt>
                <c:pt idx="544">
                  <c:v>4.3712999999999997</c:v>
                </c:pt>
                <c:pt idx="545">
                  <c:v>4.3863000000000003</c:v>
                </c:pt>
                <c:pt idx="546">
                  <c:v>4.4012000000000002</c:v>
                </c:pt>
                <c:pt idx="547">
                  <c:v>4.4161999999999999</c:v>
                </c:pt>
                <c:pt idx="548">
                  <c:v>4.4310999999999998</c:v>
                </c:pt>
                <c:pt idx="549">
                  <c:v>4.4459999999999997</c:v>
                </c:pt>
                <c:pt idx="550">
                  <c:v>4.4610000000000003</c:v>
                </c:pt>
                <c:pt idx="551">
                  <c:v>4.4759000000000002</c:v>
                </c:pt>
                <c:pt idx="552">
                  <c:v>4.4908999999999999</c:v>
                </c:pt>
                <c:pt idx="553">
                  <c:v>4.5057999999999998</c:v>
                </c:pt>
                <c:pt idx="554">
                  <c:v>4.5204000000000004</c:v>
                </c:pt>
                <c:pt idx="555">
                  <c:v>4.5353000000000003</c:v>
                </c:pt>
                <c:pt idx="556">
                  <c:v>4.5503</c:v>
                </c:pt>
                <c:pt idx="557">
                  <c:v>4.5651999999999999</c:v>
                </c:pt>
                <c:pt idx="558">
                  <c:v>4.5801999999999996</c:v>
                </c:pt>
                <c:pt idx="559">
                  <c:v>4.5951000000000004</c:v>
                </c:pt>
                <c:pt idx="560">
                  <c:v>4.6101000000000001</c:v>
                </c:pt>
                <c:pt idx="561">
                  <c:v>4.625</c:v>
                </c:pt>
                <c:pt idx="562">
                  <c:v>4.6399999999999997</c:v>
                </c:pt>
                <c:pt idx="563">
                  <c:v>4.6548999999999996</c:v>
                </c:pt>
                <c:pt idx="564">
                  <c:v>4.6698000000000004</c:v>
                </c:pt>
                <c:pt idx="565">
                  <c:v>4.6848000000000001</c:v>
                </c:pt>
                <c:pt idx="566">
                  <c:v>4.6997</c:v>
                </c:pt>
                <c:pt idx="567">
                  <c:v>4.7146999999999997</c:v>
                </c:pt>
                <c:pt idx="568">
                  <c:v>4.7295999999999996</c:v>
                </c:pt>
                <c:pt idx="569">
                  <c:v>4.7446000000000002</c:v>
                </c:pt>
                <c:pt idx="570">
                  <c:v>4.7595000000000001</c:v>
                </c:pt>
                <c:pt idx="571">
                  <c:v>4.7744999999999997</c:v>
                </c:pt>
                <c:pt idx="572">
                  <c:v>4.7893999999999997</c:v>
                </c:pt>
                <c:pt idx="573">
                  <c:v>4.8044000000000002</c:v>
                </c:pt>
                <c:pt idx="574">
                  <c:v>4.8193000000000001</c:v>
                </c:pt>
                <c:pt idx="575">
                  <c:v>4.8342999999999998</c:v>
                </c:pt>
                <c:pt idx="576">
                  <c:v>4.8491999999999997</c:v>
                </c:pt>
                <c:pt idx="577">
                  <c:v>4.8642000000000003</c:v>
                </c:pt>
                <c:pt idx="578">
                  <c:v>4.8791000000000002</c:v>
                </c:pt>
                <c:pt idx="579">
                  <c:v>4.8940999999999999</c:v>
                </c:pt>
                <c:pt idx="580">
                  <c:v>4.9089999999999998</c:v>
                </c:pt>
                <c:pt idx="581">
                  <c:v>4.9240000000000004</c:v>
                </c:pt>
                <c:pt idx="582">
                  <c:v>4.9389000000000003</c:v>
                </c:pt>
                <c:pt idx="583">
                  <c:v>4.9539</c:v>
                </c:pt>
                <c:pt idx="584">
                  <c:v>4.9684999999999997</c:v>
                </c:pt>
                <c:pt idx="585">
                  <c:v>4.9835000000000003</c:v>
                </c:pt>
                <c:pt idx="586">
                  <c:v>4.9984000000000002</c:v>
                </c:pt>
                <c:pt idx="587">
                  <c:v>5.0133999999999999</c:v>
                </c:pt>
                <c:pt idx="588">
                  <c:v>5.0282999999999998</c:v>
                </c:pt>
                <c:pt idx="589">
                  <c:v>5.0433000000000003</c:v>
                </c:pt>
                <c:pt idx="590">
                  <c:v>5.0582000000000003</c:v>
                </c:pt>
                <c:pt idx="591">
                  <c:v>5.0731999999999999</c:v>
                </c:pt>
                <c:pt idx="592">
                  <c:v>5.0880999999999998</c:v>
                </c:pt>
                <c:pt idx="593">
                  <c:v>5.1031000000000004</c:v>
                </c:pt>
                <c:pt idx="594">
                  <c:v>5.1181000000000001</c:v>
                </c:pt>
                <c:pt idx="595">
                  <c:v>5.133</c:v>
                </c:pt>
                <c:pt idx="596">
                  <c:v>5.1479999999999997</c:v>
                </c:pt>
                <c:pt idx="597">
                  <c:v>5.1628999999999996</c:v>
                </c:pt>
                <c:pt idx="598">
                  <c:v>5.1779000000000002</c:v>
                </c:pt>
                <c:pt idx="599">
                  <c:v>5.1928000000000001</c:v>
                </c:pt>
                <c:pt idx="600">
                  <c:v>5.2077999999999998</c:v>
                </c:pt>
                <c:pt idx="601">
                  <c:v>5.2228000000000003</c:v>
                </c:pt>
                <c:pt idx="602">
                  <c:v>5.2377000000000002</c:v>
                </c:pt>
                <c:pt idx="603">
                  <c:v>5.2526999999999999</c:v>
                </c:pt>
                <c:pt idx="604">
                  <c:v>5.2675999999999998</c:v>
                </c:pt>
                <c:pt idx="605">
                  <c:v>5.2826000000000004</c:v>
                </c:pt>
                <c:pt idx="606">
                  <c:v>5.2976000000000001</c:v>
                </c:pt>
                <c:pt idx="607">
                  <c:v>5.3125</c:v>
                </c:pt>
                <c:pt idx="608">
                  <c:v>5.3274999999999997</c:v>
                </c:pt>
                <c:pt idx="609">
                  <c:v>5.3423999999999996</c:v>
                </c:pt>
                <c:pt idx="610">
                  <c:v>5.3574000000000002</c:v>
                </c:pt>
                <c:pt idx="611">
                  <c:v>5.3723999999999998</c:v>
                </c:pt>
                <c:pt idx="612">
                  <c:v>5.3872999999999998</c:v>
                </c:pt>
                <c:pt idx="613">
                  <c:v>5.4023000000000003</c:v>
                </c:pt>
                <c:pt idx="614">
                  <c:v>5.4172000000000002</c:v>
                </c:pt>
                <c:pt idx="615">
                  <c:v>5.4318999999999997</c:v>
                </c:pt>
                <c:pt idx="616">
                  <c:v>5.4467999999999996</c:v>
                </c:pt>
                <c:pt idx="617">
                  <c:v>5.4618000000000002</c:v>
                </c:pt>
                <c:pt idx="618">
                  <c:v>5.4767000000000001</c:v>
                </c:pt>
                <c:pt idx="619">
                  <c:v>5.4916999999999998</c:v>
                </c:pt>
                <c:pt idx="620">
                  <c:v>5.5067000000000004</c:v>
                </c:pt>
                <c:pt idx="621">
                  <c:v>5.5216000000000003</c:v>
                </c:pt>
                <c:pt idx="622">
                  <c:v>5.5366</c:v>
                </c:pt>
                <c:pt idx="623">
                  <c:v>5.5515999999999996</c:v>
                </c:pt>
                <c:pt idx="624">
                  <c:v>5.5664999999999996</c:v>
                </c:pt>
                <c:pt idx="625">
                  <c:v>5.5815000000000001</c:v>
                </c:pt>
                <c:pt idx="626">
                  <c:v>5.5964</c:v>
                </c:pt>
                <c:pt idx="627">
                  <c:v>5.6113999999999997</c:v>
                </c:pt>
                <c:pt idx="628">
                  <c:v>5.6264000000000003</c:v>
                </c:pt>
                <c:pt idx="629">
                  <c:v>5.6413000000000002</c:v>
                </c:pt>
                <c:pt idx="630">
                  <c:v>5.6562999999999999</c:v>
                </c:pt>
                <c:pt idx="631">
                  <c:v>5.6712999999999996</c:v>
                </c:pt>
                <c:pt idx="632">
                  <c:v>5.6862000000000004</c:v>
                </c:pt>
                <c:pt idx="633">
                  <c:v>5.7012</c:v>
                </c:pt>
                <c:pt idx="634">
                  <c:v>5.7161999999999997</c:v>
                </c:pt>
                <c:pt idx="635">
                  <c:v>5.7310999999999996</c:v>
                </c:pt>
                <c:pt idx="636">
                  <c:v>5.7461000000000002</c:v>
                </c:pt>
                <c:pt idx="637">
                  <c:v>5.7610999999999999</c:v>
                </c:pt>
                <c:pt idx="638">
                  <c:v>5.7759999999999998</c:v>
                </c:pt>
                <c:pt idx="639">
                  <c:v>5.7910000000000004</c:v>
                </c:pt>
                <c:pt idx="640">
                  <c:v>5.806</c:v>
                </c:pt>
                <c:pt idx="641">
                  <c:v>5.8209</c:v>
                </c:pt>
                <c:pt idx="642">
                  <c:v>5.8358999999999996</c:v>
                </c:pt>
                <c:pt idx="643">
                  <c:v>5.8509000000000002</c:v>
                </c:pt>
                <c:pt idx="644">
                  <c:v>5.8658000000000001</c:v>
                </c:pt>
                <c:pt idx="645">
                  <c:v>5.8804999999999996</c:v>
                </c:pt>
                <c:pt idx="646">
                  <c:v>5.8954000000000004</c:v>
                </c:pt>
                <c:pt idx="647">
                  <c:v>5.9104000000000001</c:v>
                </c:pt>
                <c:pt idx="648">
                  <c:v>5.9253999999999998</c:v>
                </c:pt>
                <c:pt idx="649">
                  <c:v>5.9402999999999997</c:v>
                </c:pt>
                <c:pt idx="650">
                  <c:v>5.9553000000000003</c:v>
                </c:pt>
                <c:pt idx="651">
                  <c:v>5.9702999999999999</c:v>
                </c:pt>
                <c:pt idx="652">
                  <c:v>5.9851999999999999</c:v>
                </c:pt>
                <c:pt idx="653">
                  <c:v>6.0002000000000004</c:v>
                </c:pt>
                <c:pt idx="654">
                  <c:v>6.0152000000000001</c:v>
                </c:pt>
                <c:pt idx="655">
                  <c:v>6.0301999999999998</c:v>
                </c:pt>
                <c:pt idx="656">
                  <c:v>6.0450999999999997</c:v>
                </c:pt>
                <c:pt idx="657">
                  <c:v>6.0601000000000003</c:v>
                </c:pt>
                <c:pt idx="658">
                  <c:v>6.0750999999999999</c:v>
                </c:pt>
                <c:pt idx="659">
                  <c:v>6.09</c:v>
                </c:pt>
                <c:pt idx="660">
                  <c:v>6.1050000000000004</c:v>
                </c:pt>
                <c:pt idx="661">
                  <c:v>6.12</c:v>
                </c:pt>
                <c:pt idx="662">
                  <c:v>6.1349</c:v>
                </c:pt>
                <c:pt idx="663">
                  <c:v>6.1498999999999997</c:v>
                </c:pt>
                <c:pt idx="664">
                  <c:v>6.1649000000000003</c:v>
                </c:pt>
                <c:pt idx="665">
                  <c:v>6.1798999999999999</c:v>
                </c:pt>
                <c:pt idx="666">
                  <c:v>6.1947999999999999</c:v>
                </c:pt>
                <c:pt idx="667">
                  <c:v>6.2098000000000004</c:v>
                </c:pt>
                <c:pt idx="668">
                  <c:v>6.2248000000000001</c:v>
                </c:pt>
                <c:pt idx="669">
                  <c:v>6.2397999999999998</c:v>
                </c:pt>
                <c:pt idx="670">
                  <c:v>6.2546999999999997</c:v>
                </c:pt>
                <c:pt idx="671">
                  <c:v>6.2697000000000003</c:v>
                </c:pt>
                <c:pt idx="672">
                  <c:v>6.2847</c:v>
                </c:pt>
                <c:pt idx="673">
                  <c:v>6.2995999999999999</c:v>
                </c:pt>
                <c:pt idx="674">
                  <c:v>6.3146000000000004</c:v>
                </c:pt>
                <c:pt idx="675">
                  <c:v>6.3296000000000001</c:v>
                </c:pt>
                <c:pt idx="676">
                  <c:v>6.3441999999999998</c:v>
                </c:pt>
                <c:pt idx="677">
                  <c:v>6.3592000000000004</c:v>
                </c:pt>
                <c:pt idx="678">
                  <c:v>6.3742000000000001</c:v>
                </c:pt>
                <c:pt idx="679">
                  <c:v>6.3891</c:v>
                </c:pt>
                <c:pt idx="680">
                  <c:v>6.4040999999999997</c:v>
                </c:pt>
                <c:pt idx="681">
                  <c:v>6.4191000000000003</c:v>
                </c:pt>
                <c:pt idx="682">
                  <c:v>6.4340999999999999</c:v>
                </c:pt>
                <c:pt idx="683">
                  <c:v>6.4489999999999998</c:v>
                </c:pt>
                <c:pt idx="684">
                  <c:v>6.4640000000000004</c:v>
                </c:pt>
                <c:pt idx="685">
                  <c:v>6.4790000000000001</c:v>
                </c:pt>
                <c:pt idx="686">
                  <c:v>6.4939999999999998</c:v>
                </c:pt>
                <c:pt idx="687">
                  <c:v>6.5088999999999997</c:v>
                </c:pt>
                <c:pt idx="688">
                  <c:v>6.5239000000000003</c:v>
                </c:pt>
                <c:pt idx="689">
                  <c:v>6.5388999999999999</c:v>
                </c:pt>
                <c:pt idx="690">
                  <c:v>6.5538999999999996</c:v>
                </c:pt>
                <c:pt idx="691">
                  <c:v>6.5688000000000004</c:v>
                </c:pt>
                <c:pt idx="692">
                  <c:v>6.5838000000000001</c:v>
                </c:pt>
                <c:pt idx="693">
                  <c:v>6.5987999999999998</c:v>
                </c:pt>
                <c:pt idx="694">
                  <c:v>6.6138000000000003</c:v>
                </c:pt>
                <c:pt idx="695">
                  <c:v>6.6287000000000003</c:v>
                </c:pt>
                <c:pt idx="696">
                  <c:v>6.6436999999999999</c:v>
                </c:pt>
                <c:pt idx="697">
                  <c:v>6.6586999999999996</c:v>
                </c:pt>
                <c:pt idx="698">
                  <c:v>6.6737000000000002</c:v>
                </c:pt>
                <c:pt idx="699">
                  <c:v>6.6886000000000001</c:v>
                </c:pt>
                <c:pt idx="700">
                  <c:v>6.7035999999999998</c:v>
                </c:pt>
                <c:pt idx="701">
                  <c:v>6.7186000000000003</c:v>
                </c:pt>
                <c:pt idx="702">
                  <c:v>6.7336</c:v>
                </c:pt>
                <c:pt idx="703">
                  <c:v>6.7485999999999997</c:v>
                </c:pt>
                <c:pt idx="704">
                  <c:v>6.7634999999999996</c:v>
                </c:pt>
                <c:pt idx="705">
                  <c:v>6.7785000000000002</c:v>
                </c:pt>
                <c:pt idx="706">
                  <c:v>6.7930999999999999</c:v>
                </c:pt>
                <c:pt idx="707">
                  <c:v>6.8080999999999996</c:v>
                </c:pt>
                <c:pt idx="708">
                  <c:v>6.8231000000000002</c:v>
                </c:pt>
                <c:pt idx="709">
                  <c:v>6.8380999999999998</c:v>
                </c:pt>
                <c:pt idx="710">
                  <c:v>6.8529999999999998</c:v>
                </c:pt>
                <c:pt idx="711">
                  <c:v>6.8680000000000003</c:v>
                </c:pt>
                <c:pt idx="712">
                  <c:v>6.883</c:v>
                </c:pt>
                <c:pt idx="713">
                  <c:v>6.8979999999999997</c:v>
                </c:pt>
                <c:pt idx="714">
                  <c:v>6.9130000000000003</c:v>
                </c:pt>
                <c:pt idx="715">
                  <c:v>6.9279000000000002</c:v>
                </c:pt>
                <c:pt idx="716">
                  <c:v>6.9428999999999998</c:v>
                </c:pt>
                <c:pt idx="717">
                  <c:v>6.9579000000000004</c:v>
                </c:pt>
                <c:pt idx="718">
                  <c:v>6.9729000000000001</c:v>
                </c:pt>
                <c:pt idx="719">
                  <c:v>6.9878999999999998</c:v>
                </c:pt>
                <c:pt idx="720">
                  <c:v>7.0027999999999997</c:v>
                </c:pt>
                <c:pt idx="721">
                  <c:v>7.0178000000000003</c:v>
                </c:pt>
                <c:pt idx="722">
                  <c:v>7.0327999999999999</c:v>
                </c:pt>
                <c:pt idx="723">
                  <c:v>7.0477999999999996</c:v>
                </c:pt>
                <c:pt idx="724">
                  <c:v>7.0628000000000002</c:v>
                </c:pt>
                <c:pt idx="725">
                  <c:v>7.0777000000000001</c:v>
                </c:pt>
                <c:pt idx="726">
                  <c:v>7.0926999999999998</c:v>
                </c:pt>
                <c:pt idx="727">
                  <c:v>7.1077000000000004</c:v>
                </c:pt>
                <c:pt idx="728">
                  <c:v>7.1227</c:v>
                </c:pt>
                <c:pt idx="729">
                  <c:v>7.1376999999999997</c:v>
                </c:pt>
                <c:pt idx="730">
                  <c:v>7.1525999999999996</c:v>
                </c:pt>
                <c:pt idx="731">
                  <c:v>7.1676000000000002</c:v>
                </c:pt>
                <c:pt idx="732">
                  <c:v>7.1825999999999999</c:v>
                </c:pt>
                <c:pt idx="733">
                  <c:v>7.1976000000000004</c:v>
                </c:pt>
                <c:pt idx="734">
                  <c:v>7.2126000000000001</c:v>
                </c:pt>
                <c:pt idx="735">
                  <c:v>7.2275</c:v>
                </c:pt>
                <c:pt idx="736">
                  <c:v>7.2422000000000004</c:v>
                </c:pt>
                <c:pt idx="737">
                  <c:v>7.2571000000000003</c:v>
                </c:pt>
                <c:pt idx="738">
                  <c:v>7.2721</c:v>
                </c:pt>
                <c:pt idx="739">
                  <c:v>7.2870999999999997</c:v>
                </c:pt>
                <c:pt idx="740">
                  <c:v>7.3021000000000003</c:v>
                </c:pt>
                <c:pt idx="741">
                  <c:v>7.3170999999999999</c:v>
                </c:pt>
                <c:pt idx="742">
                  <c:v>7.3320999999999996</c:v>
                </c:pt>
                <c:pt idx="743">
                  <c:v>7.3470000000000004</c:v>
                </c:pt>
                <c:pt idx="744">
                  <c:v>7.3620000000000001</c:v>
                </c:pt>
                <c:pt idx="745">
                  <c:v>7.3769999999999998</c:v>
                </c:pt>
                <c:pt idx="746">
                  <c:v>7.3920000000000003</c:v>
                </c:pt>
                <c:pt idx="747">
                  <c:v>7.407</c:v>
                </c:pt>
                <c:pt idx="748">
                  <c:v>7.4218999999999999</c:v>
                </c:pt>
                <c:pt idx="749">
                  <c:v>7.4368999999999996</c:v>
                </c:pt>
                <c:pt idx="750">
                  <c:v>7.4519000000000002</c:v>
                </c:pt>
                <c:pt idx="751">
                  <c:v>7.4668999999999999</c:v>
                </c:pt>
                <c:pt idx="752">
                  <c:v>7.4819000000000004</c:v>
                </c:pt>
                <c:pt idx="753">
                  <c:v>7.4969000000000001</c:v>
                </c:pt>
                <c:pt idx="754">
                  <c:v>7.5118</c:v>
                </c:pt>
                <c:pt idx="755">
                  <c:v>7.5267999999999997</c:v>
                </c:pt>
                <c:pt idx="756">
                  <c:v>7.5418000000000003</c:v>
                </c:pt>
                <c:pt idx="757">
                  <c:v>7.5568</c:v>
                </c:pt>
                <c:pt idx="758">
                  <c:v>7.5717999999999996</c:v>
                </c:pt>
                <c:pt idx="759">
                  <c:v>7.5868000000000002</c:v>
                </c:pt>
                <c:pt idx="760">
                  <c:v>7.6017000000000001</c:v>
                </c:pt>
                <c:pt idx="761">
                  <c:v>7.6166999999999998</c:v>
                </c:pt>
                <c:pt idx="762">
                  <c:v>7.6317000000000004</c:v>
                </c:pt>
                <c:pt idx="763">
                  <c:v>7.6467000000000001</c:v>
                </c:pt>
                <c:pt idx="764">
                  <c:v>7.6616999999999997</c:v>
                </c:pt>
                <c:pt idx="765">
                  <c:v>7.6767000000000003</c:v>
                </c:pt>
                <c:pt idx="766">
                  <c:v>7.6916000000000002</c:v>
                </c:pt>
                <c:pt idx="767">
                  <c:v>7.7062999999999997</c:v>
                </c:pt>
                <c:pt idx="768">
                  <c:v>7.7213000000000003</c:v>
                </c:pt>
                <c:pt idx="769">
                  <c:v>7.7362000000000002</c:v>
                </c:pt>
                <c:pt idx="770">
                  <c:v>7.7511999999999999</c:v>
                </c:pt>
                <c:pt idx="771">
                  <c:v>7.7662000000000004</c:v>
                </c:pt>
                <c:pt idx="772">
                  <c:v>7.7812000000000001</c:v>
                </c:pt>
                <c:pt idx="773">
                  <c:v>7.7961999999999998</c:v>
                </c:pt>
                <c:pt idx="774">
                  <c:v>7.8112000000000004</c:v>
                </c:pt>
                <c:pt idx="775">
                  <c:v>7.8261000000000003</c:v>
                </c:pt>
                <c:pt idx="776">
                  <c:v>7.8411</c:v>
                </c:pt>
                <c:pt idx="777">
                  <c:v>7.8560999999999996</c:v>
                </c:pt>
                <c:pt idx="778">
                  <c:v>7.8711000000000002</c:v>
                </c:pt>
                <c:pt idx="779">
                  <c:v>7.8860999999999999</c:v>
                </c:pt>
                <c:pt idx="780">
                  <c:v>7.9010999999999996</c:v>
                </c:pt>
                <c:pt idx="781">
                  <c:v>7.9160000000000004</c:v>
                </c:pt>
                <c:pt idx="782">
                  <c:v>7.931</c:v>
                </c:pt>
                <c:pt idx="783">
                  <c:v>7.9459999999999997</c:v>
                </c:pt>
                <c:pt idx="784">
                  <c:v>7.9610000000000003</c:v>
                </c:pt>
                <c:pt idx="785">
                  <c:v>7.976</c:v>
                </c:pt>
                <c:pt idx="786">
                  <c:v>7.9909999999999997</c:v>
                </c:pt>
                <c:pt idx="787">
                  <c:v>8.0060000000000002</c:v>
                </c:pt>
                <c:pt idx="788">
                  <c:v>8.0208999999999993</c:v>
                </c:pt>
                <c:pt idx="789">
                  <c:v>8.0358999999999998</c:v>
                </c:pt>
                <c:pt idx="790">
                  <c:v>8.0509000000000004</c:v>
                </c:pt>
                <c:pt idx="791">
                  <c:v>8.0658999999999992</c:v>
                </c:pt>
                <c:pt idx="792">
                  <c:v>8.0808999999999997</c:v>
                </c:pt>
                <c:pt idx="793">
                  <c:v>8.0959000000000003</c:v>
                </c:pt>
                <c:pt idx="794">
                  <c:v>8.1109000000000009</c:v>
                </c:pt>
                <c:pt idx="795">
                  <c:v>8.1257999999999999</c:v>
                </c:pt>
                <c:pt idx="796">
                  <c:v>8.1408000000000005</c:v>
                </c:pt>
                <c:pt idx="797">
                  <c:v>8.1555</c:v>
                </c:pt>
                <c:pt idx="798">
                  <c:v>8.1705000000000005</c:v>
                </c:pt>
                <c:pt idx="799">
                  <c:v>8.1853999999999996</c:v>
                </c:pt>
                <c:pt idx="800">
                  <c:v>8.2004000000000001</c:v>
                </c:pt>
                <c:pt idx="801">
                  <c:v>8.2154000000000007</c:v>
                </c:pt>
                <c:pt idx="802">
                  <c:v>8.2303999999999995</c:v>
                </c:pt>
                <c:pt idx="803">
                  <c:v>8.2454000000000001</c:v>
                </c:pt>
                <c:pt idx="804">
                  <c:v>8.2604000000000006</c:v>
                </c:pt>
                <c:pt idx="805">
                  <c:v>8.2753999999999994</c:v>
                </c:pt>
                <c:pt idx="806">
                  <c:v>8.2903000000000002</c:v>
                </c:pt>
                <c:pt idx="807">
                  <c:v>8.3053000000000008</c:v>
                </c:pt>
                <c:pt idx="808">
                  <c:v>8.3202999999999996</c:v>
                </c:pt>
                <c:pt idx="809">
                  <c:v>8.3353000000000002</c:v>
                </c:pt>
                <c:pt idx="810">
                  <c:v>8.3503000000000007</c:v>
                </c:pt>
                <c:pt idx="811">
                  <c:v>8.3652999999999995</c:v>
                </c:pt>
                <c:pt idx="812">
                  <c:v>8.3803000000000001</c:v>
                </c:pt>
                <c:pt idx="813">
                  <c:v>8.3953000000000007</c:v>
                </c:pt>
                <c:pt idx="814">
                  <c:v>8.4101999999999997</c:v>
                </c:pt>
                <c:pt idx="815">
                  <c:v>8.4252000000000002</c:v>
                </c:pt>
                <c:pt idx="816">
                  <c:v>8.4402000000000008</c:v>
                </c:pt>
                <c:pt idx="817">
                  <c:v>8.4551999999999996</c:v>
                </c:pt>
                <c:pt idx="818">
                  <c:v>8.4702000000000002</c:v>
                </c:pt>
                <c:pt idx="819">
                  <c:v>8.4852000000000007</c:v>
                </c:pt>
                <c:pt idx="820">
                  <c:v>8.5001999999999995</c:v>
                </c:pt>
                <c:pt idx="821">
                  <c:v>8.5152000000000001</c:v>
                </c:pt>
                <c:pt idx="822">
                  <c:v>8.5300999999999991</c:v>
                </c:pt>
                <c:pt idx="823">
                  <c:v>8.5450999999999997</c:v>
                </c:pt>
                <c:pt idx="824">
                  <c:v>8.5601000000000003</c:v>
                </c:pt>
                <c:pt idx="825">
                  <c:v>8.5751000000000008</c:v>
                </c:pt>
                <c:pt idx="826">
                  <c:v>8.5900999999999996</c:v>
                </c:pt>
                <c:pt idx="827">
                  <c:v>8.6051000000000002</c:v>
                </c:pt>
                <c:pt idx="828">
                  <c:v>8.6196999999999999</c:v>
                </c:pt>
                <c:pt idx="829">
                  <c:v>8.6347000000000005</c:v>
                </c:pt>
                <c:pt idx="830">
                  <c:v>8.6496999999999993</c:v>
                </c:pt>
                <c:pt idx="831">
                  <c:v>8.6646999999999998</c:v>
                </c:pt>
                <c:pt idx="832">
                  <c:v>8.6797000000000004</c:v>
                </c:pt>
                <c:pt idx="833">
                  <c:v>8.6946999999999992</c:v>
                </c:pt>
                <c:pt idx="834">
                  <c:v>8.7096</c:v>
                </c:pt>
                <c:pt idx="835">
                  <c:v>8.7246000000000006</c:v>
                </c:pt>
                <c:pt idx="836">
                  <c:v>8.7395999999999994</c:v>
                </c:pt>
                <c:pt idx="837">
                  <c:v>8.7545999999999999</c:v>
                </c:pt>
                <c:pt idx="838">
                  <c:v>8.7696000000000005</c:v>
                </c:pt>
                <c:pt idx="839">
                  <c:v>8.7845999999999993</c:v>
                </c:pt>
                <c:pt idx="840">
                  <c:v>8.7995999999999999</c:v>
                </c:pt>
                <c:pt idx="841">
                  <c:v>8.8146000000000004</c:v>
                </c:pt>
                <c:pt idx="842">
                  <c:v>8.8295999999999992</c:v>
                </c:pt>
                <c:pt idx="843">
                  <c:v>8.8445</c:v>
                </c:pt>
                <c:pt idx="844">
                  <c:v>8.8595000000000006</c:v>
                </c:pt>
                <c:pt idx="845">
                  <c:v>8.8744999999999994</c:v>
                </c:pt>
                <c:pt idx="846">
                  <c:v>8.8895</c:v>
                </c:pt>
                <c:pt idx="847">
                  <c:v>8.9045000000000005</c:v>
                </c:pt>
                <c:pt idx="848">
                  <c:v>8.9194999999999993</c:v>
                </c:pt>
                <c:pt idx="849">
                  <c:v>8.9344999999999999</c:v>
                </c:pt>
                <c:pt idx="850">
                  <c:v>8.9495000000000005</c:v>
                </c:pt>
                <c:pt idx="851">
                  <c:v>8.9644999999999992</c:v>
                </c:pt>
                <c:pt idx="852">
                  <c:v>8.9794</c:v>
                </c:pt>
                <c:pt idx="853">
                  <c:v>8.9944000000000006</c:v>
                </c:pt>
                <c:pt idx="854">
                  <c:v>9.0093999999999994</c:v>
                </c:pt>
                <c:pt idx="855">
                  <c:v>9.0244</c:v>
                </c:pt>
                <c:pt idx="856">
                  <c:v>9.0394000000000005</c:v>
                </c:pt>
                <c:pt idx="857">
                  <c:v>9.0543999999999993</c:v>
                </c:pt>
                <c:pt idx="858">
                  <c:v>9.0690000000000008</c:v>
                </c:pt>
                <c:pt idx="859">
                  <c:v>9.0839999999999996</c:v>
                </c:pt>
                <c:pt idx="860">
                  <c:v>9.0990000000000002</c:v>
                </c:pt>
                <c:pt idx="861">
                  <c:v>9.1140000000000008</c:v>
                </c:pt>
                <c:pt idx="862">
                  <c:v>9.1289999999999996</c:v>
                </c:pt>
                <c:pt idx="863">
                  <c:v>9.1440000000000001</c:v>
                </c:pt>
                <c:pt idx="864">
                  <c:v>9.1590000000000007</c:v>
                </c:pt>
                <c:pt idx="865">
                  <c:v>9.1739999999999995</c:v>
                </c:pt>
                <c:pt idx="866">
                  <c:v>9.1890000000000001</c:v>
                </c:pt>
                <c:pt idx="867">
                  <c:v>9.2039000000000009</c:v>
                </c:pt>
                <c:pt idx="868">
                  <c:v>9.2188999999999997</c:v>
                </c:pt>
                <c:pt idx="869">
                  <c:v>9.2339000000000002</c:v>
                </c:pt>
                <c:pt idx="870">
                  <c:v>9.2489000000000008</c:v>
                </c:pt>
                <c:pt idx="871">
                  <c:v>9.2638999999999996</c:v>
                </c:pt>
                <c:pt idx="872">
                  <c:v>9.2789000000000001</c:v>
                </c:pt>
                <c:pt idx="873">
                  <c:v>9.2939000000000007</c:v>
                </c:pt>
                <c:pt idx="874">
                  <c:v>9.3088999999999995</c:v>
                </c:pt>
                <c:pt idx="875">
                  <c:v>9.3239000000000001</c:v>
                </c:pt>
                <c:pt idx="876">
                  <c:v>9.3389000000000006</c:v>
                </c:pt>
                <c:pt idx="877">
                  <c:v>9.3537999999999997</c:v>
                </c:pt>
                <c:pt idx="878">
                  <c:v>9.3688000000000002</c:v>
                </c:pt>
                <c:pt idx="879">
                  <c:v>9.3838000000000008</c:v>
                </c:pt>
                <c:pt idx="880">
                  <c:v>9.3987999999999996</c:v>
                </c:pt>
                <c:pt idx="881">
                  <c:v>9.4138000000000002</c:v>
                </c:pt>
                <c:pt idx="882">
                  <c:v>9.4288000000000007</c:v>
                </c:pt>
                <c:pt idx="883">
                  <c:v>9.4437999999999995</c:v>
                </c:pt>
                <c:pt idx="884">
                  <c:v>9.4588000000000001</c:v>
                </c:pt>
                <c:pt idx="885">
                  <c:v>9.4738000000000007</c:v>
                </c:pt>
                <c:pt idx="886">
                  <c:v>9.4887999999999995</c:v>
                </c:pt>
                <c:pt idx="887">
                  <c:v>9.5038</c:v>
                </c:pt>
                <c:pt idx="888">
                  <c:v>9.5187000000000008</c:v>
                </c:pt>
                <c:pt idx="889">
                  <c:v>9.5334000000000003</c:v>
                </c:pt>
                <c:pt idx="890">
                  <c:v>9.5484000000000009</c:v>
                </c:pt>
                <c:pt idx="891">
                  <c:v>9.5633999999999997</c:v>
                </c:pt>
                <c:pt idx="892">
                  <c:v>9.5784000000000002</c:v>
                </c:pt>
                <c:pt idx="893">
                  <c:v>9.5934000000000008</c:v>
                </c:pt>
                <c:pt idx="894">
                  <c:v>9.6082999999999998</c:v>
                </c:pt>
                <c:pt idx="895">
                  <c:v>9.6233000000000004</c:v>
                </c:pt>
                <c:pt idx="896">
                  <c:v>9.6382999999999992</c:v>
                </c:pt>
                <c:pt idx="897">
                  <c:v>9.6532999999999998</c:v>
                </c:pt>
                <c:pt idx="898">
                  <c:v>9.6683000000000003</c:v>
                </c:pt>
                <c:pt idx="899">
                  <c:v>9.6832999999999991</c:v>
                </c:pt>
                <c:pt idx="900">
                  <c:v>9.6982999999999997</c:v>
                </c:pt>
                <c:pt idx="901">
                  <c:v>9.7133000000000003</c:v>
                </c:pt>
                <c:pt idx="902">
                  <c:v>9.7283000000000008</c:v>
                </c:pt>
                <c:pt idx="903">
                  <c:v>9.7432999999999996</c:v>
                </c:pt>
                <c:pt idx="904">
                  <c:v>9.7583000000000002</c:v>
                </c:pt>
                <c:pt idx="905">
                  <c:v>9.7733000000000008</c:v>
                </c:pt>
                <c:pt idx="906">
                  <c:v>9.7881999999999998</c:v>
                </c:pt>
                <c:pt idx="907">
                  <c:v>9.8032000000000004</c:v>
                </c:pt>
                <c:pt idx="908">
                  <c:v>9.8181999999999992</c:v>
                </c:pt>
                <c:pt idx="909">
                  <c:v>9.8331999999999997</c:v>
                </c:pt>
                <c:pt idx="910">
                  <c:v>9.8482000000000003</c:v>
                </c:pt>
                <c:pt idx="911">
                  <c:v>9.8632000000000009</c:v>
                </c:pt>
                <c:pt idx="912">
                  <c:v>9.8781999999999996</c:v>
                </c:pt>
                <c:pt idx="913">
                  <c:v>9.8932000000000002</c:v>
                </c:pt>
                <c:pt idx="914">
                  <c:v>9.9082000000000008</c:v>
                </c:pt>
                <c:pt idx="915">
                  <c:v>9.9231999999999996</c:v>
                </c:pt>
                <c:pt idx="916">
                  <c:v>9.9382000000000001</c:v>
                </c:pt>
                <c:pt idx="917">
                  <c:v>9.9532000000000007</c:v>
                </c:pt>
                <c:pt idx="918">
                  <c:v>9.9680999999999997</c:v>
                </c:pt>
                <c:pt idx="919">
                  <c:v>9.9827999999999992</c:v>
                </c:pt>
                <c:pt idx="920">
                  <c:v>9.9977999999999998</c:v>
                </c:pt>
                <c:pt idx="921">
                  <c:v>10.013</c:v>
                </c:pt>
                <c:pt idx="922">
                  <c:v>10.028</c:v>
                </c:pt>
                <c:pt idx="923">
                  <c:v>10.042999999999999</c:v>
                </c:pt>
                <c:pt idx="924">
                  <c:v>10.058</c:v>
                </c:pt>
                <c:pt idx="925">
                  <c:v>10.073</c:v>
                </c:pt>
                <c:pt idx="926">
                  <c:v>10.087999999999999</c:v>
                </c:pt>
                <c:pt idx="927">
                  <c:v>10.103</c:v>
                </c:pt>
                <c:pt idx="928">
                  <c:v>10.118</c:v>
                </c:pt>
                <c:pt idx="929">
                  <c:v>10.132999999999999</c:v>
                </c:pt>
                <c:pt idx="930">
                  <c:v>10.148</c:v>
                </c:pt>
                <c:pt idx="931">
                  <c:v>10.163</c:v>
                </c:pt>
                <c:pt idx="932">
                  <c:v>10.178000000000001</c:v>
                </c:pt>
                <c:pt idx="933">
                  <c:v>10.193</c:v>
                </c:pt>
                <c:pt idx="934">
                  <c:v>10.208</c:v>
                </c:pt>
                <c:pt idx="935">
                  <c:v>10.223000000000001</c:v>
                </c:pt>
                <c:pt idx="936">
                  <c:v>10.238</c:v>
                </c:pt>
                <c:pt idx="937">
                  <c:v>10.253</c:v>
                </c:pt>
                <c:pt idx="938">
                  <c:v>10.268000000000001</c:v>
                </c:pt>
                <c:pt idx="939">
                  <c:v>10.282999999999999</c:v>
                </c:pt>
                <c:pt idx="940">
                  <c:v>10.298</c:v>
                </c:pt>
                <c:pt idx="941">
                  <c:v>10.313000000000001</c:v>
                </c:pt>
                <c:pt idx="942">
                  <c:v>10.327999999999999</c:v>
                </c:pt>
                <c:pt idx="943">
                  <c:v>10.343</c:v>
                </c:pt>
                <c:pt idx="944">
                  <c:v>10.358000000000001</c:v>
                </c:pt>
                <c:pt idx="945">
                  <c:v>10.372999999999999</c:v>
                </c:pt>
                <c:pt idx="946">
                  <c:v>10.388</c:v>
                </c:pt>
                <c:pt idx="947">
                  <c:v>10.403</c:v>
                </c:pt>
                <c:pt idx="948">
                  <c:v>10.41</c:v>
                </c:pt>
                <c:pt idx="949">
                  <c:v>10.417999999999999</c:v>
                </c:pt>
                <c:pt idx="950">
                  <c:v>10.433</c:v>
                </c:pt>
                <c:pt idx="951">
                  <c:v>10.446999999999999</c:v>
                </c:pt>
                <c:pt idx="952">
                  <c:v>10.462</c:v>
                </c:pt>
                <c:pt idx="953">
                  <c:v>10.477</c:v>
                </c:pt>
                <c:pt idx="954">
                  <c:v>10.492000000000001</c:v>
                </c:pt>
                <c:pt idx="955">
                  <c:v>10.507</c:v>
                </c:pt>
                <c:pt idx="956">
                  <c:v>10.522</c:v>
                </c:pt>
                <c:pt idx="957">
                  <c:v>10.537000000000001</c:v>
                </c:pt>
                <c:pt idx="958">
                  <c:v>10.552</c:v>
                </c:pt>
                <c:pt idx="959">
                  <c:v>10.567</c:v>
                </c:pt>
                <c:pt idx="960">
                  <c:v>10.582000000000001</c:v>
                </c:pt>
                <c:pt idx="961">
                  <c:v>10.597</c:v>
                </c:pt>
                <c:pt idx="962">
                  <c:v>10.612</c:v>
                </c:pt>
                <c:pt idx="963">
                  <c:v>10.627000000000001</c:v>
                </c:pt>
                <c:pt idx="964">
                  <c:v>10.641999999999999</c:v>
                </c:pt>
                <c:pt idx="965">
                  <c:v>10.657</c:v>
                </c:pt>
                <c:pt idx="966">
                  <c:v>10.672000000000001</c:v>
                </c:pt>
                <c:pt idx="967">
                  <c:v>10.686999999999999</c:v>
                </c:pt>
                <c:pt idx="968">
                  <c:v>10.702</c:v>
                </c:pt>
                <c:pt idx="969">
                  <c:v>10.717000000000001</c:v>
                </c:pt>
                <c:pt idx="970">
                  <c:v>10.731999999999999</c:v>
                </c:pt>
                <c:pt idx="971">
                  <c:v>10.747</c:v>
                </c:pt>
                <c:pt idx="972">
                  <c:v>10.762</c:v>
                </c:pt>
                <c:pt idx="973">
                  <c:v>10.776999999999999</c:v>
                </c:pt>
                <c:pt idx="974">
                  <c:v>10.792</c:v>
                </c:pt>
                <c:pt idx="975">
                  <c:v>10.807</c:v>
                </c:pt>
                <c:pt idx="976">
                  <c:v>10.821999999999999</c:v>
                </c:pt>
                <c:pt idx="977">
                  <c:v>10.837</c:v>
                </c:pt>
                <c:pt idx="978">
                  <c:v>10.852</c:v>
                </c:pt>
                <c:pt idx="979">
                  <c:v>10.867000000000001</c:v>
                </c:pt>
                <c:pt idx="980">
                  <c:v>10.882</c:v>
                </c:pt>
                <c:pt idx="981">
                  <c:v>10.897</c:v>
                </c:pt>
                <c:pt idx="982">
                  <c:v>10.912000000000001</c:v>
                </c:pt>
                <c:pt idx="983">
                  <c:v>10.927</c:v>
                </c:pt>
                <c:pt idx="984">
                  <c:v>10.942</c:v>
                </c:pt>
                <c:pt idx="985">
                  <c:v>10.957000000000001</c:v>
                </c:pt>
                <c:pt idx="986">
                  <c:v>10.972</c:v>
                </c:pt>
                <c:pt idx="987">
                  <c:v>10.987</c:v>
                </c:pt>
                <c:pt idx="988">
                  <c:v>11.002000000000001</c:v>
                </c:pt>
                <c:pt idx="989">
                  <c:v>11.016999999999999</c:v>
                </c:pt>
                <c:pt idx="990">
                  <c:v>11.032</c:v>
                </c:pt>
                <c:pt idx="991">
                  <c:v>11.047000000000001</c:v>
                </c:pt>
                <c:pt idx="992">
                  <c:v>11.061999999999999</c:v>
                </c:pt>
                <c:pt idx="993">
                  <c:v>11.077</c:v>
                </c:pt>
                <c:pt idx="994">
                  <c:v>11.092000000000001</c:v>
                </c:pt>
                <c:pt idx="995">
                  <c:v>11.106999999999999</c:v>
                </c:pt>
                <c:pt idx="996">
                  <c:v>11.122</c:v>
                </c:pt>
                <c:pt idx="997">
                  <c:v>11.137</c:v>
                </c:pt>
                <c:pt idx="998">
                  <c:v>11.151999999999999</c:v>
                </c:pt>
                <c:pt idx="999">
                  <c:v>11.167</c:v>
                </c:pt>
                <c:pt idx="1000">
                  <c:v>11.196999999999999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9AD-44D0-85DF-6FF8D4B386D9}"/>
            </c:ext>
          </c:extLst>
        </c:ser>
        <c:ser>
          <c:idx val="6"/>
          <c:order val="6"/>
          <c:tx>
            <c:strRef>
              <c:f>Sheet1!$H$2</c:f>
              <c:strCache>
                <c:ptCount val="1"/>
                <c:pt idx="0">
                  <c:v>300A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Sheet1!$H$2:$H$1002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0.40614</c:v>
                </c:pt>
                <c:pt idx="2">
                  <c:v>0.38779999999999998</c:v>
                </c:pt>
                <c:pt idx="3">
                  <c:v>0.38048999999999999</c:v>
                </c:pt>
                <c:pt idx="4">
                  <c:v>0.38022</c:v>
                </c:pt>
                <c:pt idx="5">
                  <c:v>0.38273000000000001</c:v>
                </c:pt>
                <c:pt idx="6">
                  <c:v>0.38513999999999998</c:v>
                </c:pt>
                <c:pt idx="7">
                  <c:v>0.38586999999999999</c:v>
                </c:pt>
                <c:pt idx="8">
                  <c:v>0.38423000000000002</c:v>
                </c:pt>
                <c:pt idx="9">
                  <c:v>0.38012000000000001</c:v>
                </c:pt>
                <c:pt idx="10">
                  <c:v>0.37379000000000001</c:v>
                </c:pt>
                <c:pt idx="11">
                  <c:v>0.36601</c:v>
                </c:pt>
                <c:pt idx="12">
                  <c:v>0.35726000000000002</c:v>
                </c:pt>
                <c:pt idx="13">
                  <c:v>0.34832999999999997</c:v>
                </c:pt>
                <c:pt idx="14">
                  <c:v>0.34003</c:v>
                </c:pt>
                <c:pt idx="15">
                  <c:v>0.33300999999999997</c:v>
                </c:pt>
                <c:pt idx="16">
                  <c:v>0.32774999999999999</c:v>
                </c:pt>
                <c:pt idx="17">
                  <c:v>0.32445000000000002</c:v>
                </c:pt>
                <c:pt idx="18">
                  <c:v>0.32301000000000002</c:v>
                </c:pt>
                <c:pt idx="19">
                  <c:v>0.32322000000000001</c:v>
                </c:pt>
                <c:pt idx="20">
                  <c:v>0.32464999999999999</c:v>
                </c:pt>
                <c:pt idx="21">
                  <c:v>0.32696999999999998</c:v>
                </c:pt>
                <c:pt idx="22">
                  <c:v>0.32991999999999999</c:v>
                </c:pt>
                <c:pt idx="23">
                  <c:v>0.33313999999999999</c:v>
                </c:pt>
                <c:pt idx="24">
                  <c:v>0.33629999999999999</c:v>
                </c:pt>
                <c:pt idx="25">
                  <c:v>0.33853</c:v>
                </c:pt>
                <c:pt idx="26">
                  <c:v>0.33901999999999999</c:v>
                </c:pt>
                <c:pt idx="27">
                  <c:v>0.33714</c:v>
                </c:pt>
                <c:pt idx="28">
                  <c:v>0.33279999999999998</c:v>
                </c:pt>
                <c:pt idx="29">
                  <c:v>0.32643</c:v>
                </c:pt>
                <c:pt idx="30">
                  <c:v>0.31895000000000001</c:v>
                </c:pt>
                <c:pt idx="31">
                  <c:v>0.31156</c:v>
                </c:pt>
                <c:pt idx="32">
                  <c:v>0.30562</c:v>
                </c:pt>
                <c:pt idx="33">
                  <c:v>0.30232999999999999</c:v>
                </c:pt>
                <c:pt idx="34">
                  <c:v>0.30242999999999998</c:v>
                </c:pt>
                <c:pt idx="35">
                  <c:v>0.30606</c:v>
                </c:pt>
                <c:pt idx="36">
                  <c:v>0.31268000000000001</c:v>
                </c:pt>
                <c:pt idx="37">
                  <c:v>0.32105</c:v>
                </c:pt>
                <c:pt idx="38">
                  <c:v>0.32956000000000002</c:v>
                </c:pt>
                <c:pt idx="39">
                  <c:v>0.33654000000000001</c:v>
                </c:pt>
                <c:pt idx="40">
                  <c:v>0.34057999999999999</c:v>
                </c:pt>
                <c:pt idx="41">
                  <c:v>0.34082000000000001</c:v>
                </c:pt>
                <c:pt idx="42">
                  <c:v>0.33716000000000002</c:v>
                </c:pt>
                <c:pt idx="43">
                  <c:v>0.33028000000000002</c:v>
                </c:pt>
                <c:pt idx="44">
                  <c:v>0.32162000000000002</c:v>
                </c:pt>
                <c:pt idx="45">
                  <c:v>0.31308000000000002</c:v>
                </c:pt>
                <c:pt idx="46">
                  <c:v>0.30663000000000001</c:v>
                </c:pt>
                <c:pt idx="47">
                  <c:v>0.30386000000000002</c:v>
                </c:pt>
                <c:pt idx="48">
                  <c:v>0.30547999999999997</c:v>
                </c:pt>
                <c:pt idx="49">
                  <c:v>0.31114000000000003</c:v>
                </c:pt>
                <c:pt idx="50">
                  <c:v>0.31952000000000003</c:v>
                </c:pt>
                <c:pt idx="51">
                  <c:v>0.32867000000000002</c:v>
                </c:pt>
                <c:pt idx="52">
                  <c:v>0.33650999999999998</c:v>
                </c:pt>
                <c:pt idx="53">
                  <c:v>0.34132000000000001</c:v>
                </c:pt>
                <c:pt idx="54">
                  <c:v>0.34205000000000002</c:v>
                </c:pt>
                <c:pt idx="55">
                  <c:v>0.33856000000000003</c:v>
                </c:pt>
                <c:pt idx="56">
                  <c:v>0.33162000000000003</c:v>
                </c:pt>
                <c:pt idx="57">
                  <c:v>0.32273000000000002</c:v>
                </c:pt>
                <c:pt idx="58">
                  <c:v>0.31383</c:v>
                </c:pt>
                <c:pt idx="59">
                  <c:v>0.30687999999999999</c:v>
                </c:pt>
                <c:pt idx="60">
                  <c:v>0.30338999999999999</c:v>
                </c:pt>
                <c:pt idx="61">
                  <c:v>0.30399999999999999</c:v>
                </c:pt>
                <c:pt idx="62">
                  <c:v>0.30847000000000002</c:v>
                </c:pt>
                <c:pt idx="63">
                  <c:v>0.31572</c:v>
                </c:pt>
                <c:pt idx="64">
                  <c:v>0.3241</c:v>
                </c:pt>
                <c:pt idx="65">
                  <c:v>0.33184999999999998</c:v>
                </c:pt>
                <c:pt idx="66">
                  <c:v>0.33745000000000003</c:v>
                </c:pt>
                <c:pt idx="67">
                  <c:v>0.33988000000000002</c:v>
                </c:pt>
                <c:pt idx="68">
                  <c:v>0.33878999999999998</c:v>
                </c:pt>
                <c:pt idx="69">
                  <c:v>0.33444000000000002</c:v>
                </c:pt>
                <c:pt idx="70">
                  <c:v>0.32768999999999998</c:v>
                </c:pt>
                <c:pt idx="71">
                  <c:v>0.31974999999999998</c:v>
                </c:pt>
                <c:pt idx="72">
                  <c:v>0.31203999999999998</c:v>
                </c:pt>
                <c:pt idx="73">
                  <c:v>0.30586999999999998</c:v>
                </c:pt>
                <c:pt idx="74">
                  <c:v>0.30227999999999999</c:v>
                </c:pt>
                <c:pt idx="75">
                  <c:v>0.30179</c:v>
                </c:pt>
                <c:pt idx="76">
                  <c:v>0.30436999999999997</c:v>
                </c:pt>
                <c:pt idx="77">
                  <c:v>0.30946000000000001</c:v>
                </c:pt>
                <c:pt idx="78">
                  <c:v>0.31614999999999999</c:v>
                </c:pt>
                <c:pt idx="79">
                  <c:v>0.32335999999999998</c:v>
                </c:pt>
                <c:pt idx="80">
                  <c:v>0.33002999999999999</c:v>
                </c:pt>
                <c:pt idx="81">
                  <c:v>0.33528000000000002</c:v>
                </c:pt>
                <c:pt idx="82">
                  <c:v>0.33850000000000002</c:v>
                </c:pt>
                <c:pt idx="83">
                  <c:v>0.33938000000000001</c:v>
                </c:pt>
                <c:pt idx="84">
                  <c:v>0.33793000000000001</c:v>
                </c:pt>
                <c:pt idx="85">
                  <c:v>0.33442</c:v>
                </c:pt>
                <c:pt idx="86">
                  <c:v>0.32937</c:v>
                </c:pt>
                <c:pt idx="87">
                  <c:v>0.32344000000000001</c:v>
                </c:pt>
                <c:pt idx="88">
                  <c:v>0.31735999999999998</c:v>
                </c:pt>
                <c:pt idx="89">
                  <c:v>0.31198999999999999</c:v>
                </c:pt>
                <c:pt idx="90">
                  <c:v>0.30768000000000001</c:v>
                </c:pt>
                <c:pt idx="91">
                  <c:v>0.30506</c:v>
                </c:pt>
                <c:pt idx="92">
                  <c:v>0.30436999999999997</c:v>
                </c:pt>
                <c:pt idx="93">
                  <c:v>0.30562</c:v>
                </c:pt>
                <c:pt idx="94">
                  <c:v>0.30858000000000002</c:v>
                </c:pt>
                <c:pt idx="95">
                  <c:v>0.31286000000000003</c:v>
                </c:pt>
                <c:pt idx="96">
                  <c:v>0.31795000000000001</c:v>
                </c:pt>
                <c:pt idx="97">
                  <c:v>0.32334000000000002</c:v>
                </c:pt>
                <c:pt idx="98">
                  <c:v>0.32856000000000002</c:v>
                </c:pt>
                <c:pt idx="99">
                  <c:v>0.33328999999999998</c:v>
                </c:pt>
                <c:pt idx="100">
                  <c:v>0.33738000000000001</c:v>
                </c:pt>
                <c:pt idx="101">
                  <c:v>0.34094000000000002</c:v>
                </c:pt>
                <c:pt idx="102">
                  <c:v>0.34431</c:v>
                </c:pt>
                <c:pt idx="103">
                  <c:v>0.34800999999999999</c:v>
                </c:pt>
                <c:pt idx="104">
                  <c:v>0.35264000000000001</c:v>
                </c:pt>
                <c:pt idx="105">
                  <c:v>0.35877999999999999</c:v>
                </c:pt>
                <c:pt idx="106">
                  <c:v>0.36685000000000001</c:v>
                </c:pt>
                <c:pt idx="107">
                  <c:v>0.37708999999999998</c:v>
                </c:pt>
                <c:pt idx="108">
                  <c:v>0.38951999999999998</c:v>
                </c:pt>
                <c:pt idx="109">
                  <c:v>0.40401999999999999</c:v>
                </c:pt>
                <c:pt idx="110">
                  <c:v>0.42036000000000001</c:v>
                </c:pt>
                <c:pt idx="111">
                  <c:v>0.43831999999999999</c:v>
                </c:pt>
                <c:pt idx="112">
                  <c:v>0.45766000000000001</c:v>
                </c:pt>
                <c:pt idx="113">
                  <c:v>0.47819</c:v>
                </c:pt>
                <c:pt idx="114">
                  <c:v>0.49970999999999999</c:v>
                </c:pt>
                <c:pt idx="115">
                  <c:v>0.52210000000000001</c:v>
                </c:pt>
                <c:pt idx="116">
                  <c:v>0.54522999999999999</c:v>
                </c:pt>
                <c:pt idx="117">
                  <c:v>0.56901000000000002</c:v>
                </c:pt>
                <c:pt idx="118">
                  <c:v>0.59335000000000004</c:v>
                </c:pt>
                <c:pt idx="119">
                  <c:v>0.61817999999999995</c:v>
                </c:pt>
                <c:pt idx="120">
                  <c:v>0.64344999999999997</c:v>
                </c:pt>
                <c:pt idx="121">
                  <c:v>0.66849999999999998</c:v>
                </c:pt>
                <c:pt idx="122">
                  <c:v>0.69447999999999999</c:v>
                </c:pt>
                <c:pt idx="123">
                  <c:v>0.72075999999999996</c:v>
                </c:pt>
                <c:pt idx="124">
                  <c:v>0.74731999999999998</c:v>
                </c:pt>
                <c:pt idx="125">
                  <c:v>0.77412000000000003</c:v>
                </c:pt>
                <c:pt idx="126">
                  <c:v>0.80113999999999996</c:v>
                </c:pt>
                <c:pt idx="127">
                  <c:v>0.82835000000000003</c:v>
                </c:pt>
                <c:pt idx="128">
                  <c:v>0.85573999999999995</c:v>
                </c:pt>
                <c:pt idx="129">
                  <c:v>0.88329999999999997</c:v>
                </c:pt>
                <c:pt idx="130">
                  <c:v>0.91100999999999999</c:v>
                </c:pt>
                <c:pt idx="131">
                  <c:v>0.93884999999999996</c:v>
                </c:pt>
                <c:pt idx="132">
                  <c:v>0.96682999999999997</c:v>
                </c:pt>
                <c:pt idx="133">
                  <c:v>0.99492999999999998</c:v>
                </c:pt>
                <c:pt idx="134">
                  <c:v>1.0232000000000001</c:v>
                </c:pt>
                <c:pt idx="135">
                  <c:v>1.0515000000000001</c:v>
                </c:pt>
                <c:pt idx="136">
                  <c:v>1.08</c:v>
                </c:pt>
                <c:pt idx="137">
                  <c:v>1.1086</c:v>
                </c:pt>
                <c:pt idx="138">
                  <c:v>1.1372</c:v>
                </c:pt>
                <c:pt idx="139">
                  <c:v>1.1658999999999999</c:v>
                </c:pt>
                <c:pt idx="140">
                  <c:v>1.1944999999999999</c:v>
                </c:pt>
                <c:pt idx="141">
                  <c:v>1.2226999999999999</c:v>
                </c:pt>
                <c:pt idx="142">
                  <c:v>1.2504999999999999</c:v>
                </c:pt>
                <c:pt idx="143">
                  <c:v>1.2774000000000001</c:v>
                </c:pt>
                <c:pt idx="144">
                  <c:v>1.3030999999999999</c:v>
                </c:pt>
                <c:pt idx="145">
                  <c:v>1.3271999999999999</c:v>
                </c:pt>
                <c:pt idx="146">
                  <c:v>1.3494999999999999</c:v>
                </c:pt>
                <c:pt idx="147">
                  <c:v>1.3694999999999999</c:v>
                </c:pt>
                <c:pt idx="148">
                  <c:v>1.3872</c:v>
                </c:pt>
                <c:pt idx="149">
                  <c:v>1.4023000000000001</c:v>
                </c:pt>
                <c:pt idx="150">
                  <c:v>1.4147000000000001</c:v>
                </c:pt>
                <c:pt idx="151">
                  <c:v>1.4242999999999999</c:v>
                </c:pt>
                <c:pt idx="152">
                  <c:v>1.431</c:v>
                </c:pt>
                <c:pt idx="153">
                  <c:v>1.4350000000000001</c:v>
                </c:pt>
                <c:pt idx="154">
                  <c:v>1.4360999999999999</c:v>
                </c:pt>
                <c:pt idx="155">
                  <c:v>1.4345000000000001</c:v>
                </c:pt>
                <c:pt idx="156">
                  <c:v>1.4302999999999999</c:v>
                </c:pt>
                <c:pt idx="157">
                  <c:v>1.4234</c:v>
                </c:pt>
                <c:pt idx="158">
                  <c:v>1.4139999999999999</c:v>
                </c:pt>
                <c:pt idx="159">
                  <c:v>1.4023000000000001</c:v>
                </c:pt>
                <c:pt idx="160">
                  <c:v>1.3882000000000001</c:v>
                </c:pt>
                <c:pt idx="161">
                  <c:v>1.3720000000000001</c:v>
                </c:pt>
                <c:pt idx="162">
                  <c:v>1.3536999999999999</c:v>
                </c:pt>
                <c:pt idx="163">
                  <c:v>1.3333999999999999</c:v>
                </c:pt>
                <c:pt idx="164">
                  <c:v>1.3113999999999999</c:v>
                </c:pt>
                <c:pt idx="165">
                  <c:v>1.2876000000000001</c:v>
                </c:pt>
                <c:pt idx="166">
                  <c:v>1.2623</c:v>
                </c:pt>
                <c:pt idx="167">
                  <c:v>1.2354000000000001</c:v>
                </c:pt>
                <c:pt idx="168">
                  <c:v>1.2072000000000001</c:v>
                </c:pt>
                <c:pt idx="169">
                  <c:v>1.1777</c:v>
                </c:pt>
                <c:pt idx="170">
                  <c:v>1.147</c:v>
                </c:pt>
                <c:pt idx="171">
                  <c:v>1.1152</c:v>
                </c:pt>
                <c:pt idx="172">
                  <c:v>1.0824</c:v>
                </c:pt>
                <c:pt idx="173">
                  <c:v>1.0487</c:v>
                </c:pt>
                <c:pt idx="174">
                  <c:v>1.0141</c:v>
                </c:pt>
                <c:pt idx="175">
                  <c:v>0.97884000000000004</c:v>
                </c:pt>
                <c:pt idx="176">
                  <c:v>0.94288000000000005</c:v>
                </c:pt>
                <c:pt idx="177">
                  <c:v>0.90632000000000001</c:v>
                </c:pt>
                <c:pt idx="178">
                  <c:v>0.86924000000000001</c:v>
                </c:pt>
                <c:pt idx="179">
                  <c:v>0.83172000000000001</c:v>
                </c:pt>
                <c:pt idx="180">
                  <c:v>0.79383000000000004</c:v>
                </c:pt>
                <c:pt idx="181">
                  <c:v>0.75565000000000004</c:v>
                </c:pt>
                <c:pt idx="182">
                  <c:v>0.71726000000000001</c:v>
                </c:pt>
                <c:pt idx="183">
                  <c:v>0.67874000000000001</c:v>
                </c:pt>
                <c:pt idx="184">
                  <c:v>0.64019000000000004</c:v>
                </c:pt>
                <c:pt idx="185">
                  <c:v>0.60172000000000003</c:v>
                </c:pt>
                <c:pt idx="186">
                  <c:v>0.56342999999999999</c:v>
                </c:pt>
                <c:pt idx="187">
                  <c:v>0.52549000000000001</c:v>
                </c:pt>
                <c:pt idx="188">
                  <c:v>0.48805999999999999</c:v>
                </c:pt>
                <c:pt idx="189">
                  <c:v>0.45135999999999998</c:v>
                </c:pt>
                <c:pt idx="190">
                  <c:v>0.41565999999999997</c:v>
                </c:pt>
                <c:pt idx="191">
                  <c:v>0.38133</c:v>
                </c:pt>
                <c:pt idx="192">
                  <c:v>0.34884999999999999</c:v>
                </c:pt>
                <c:pt idx="193">
                  <c:v>0.31884000000000001</c:v>
                </c:pt>
                <c:pt idx="194">
                  <c:v>0.29213</c:v>
                </c:pt>
                <c:pt idx="195">
                  <c:v>0.26973999999999998</c:v>
                </c:pt>
                <c:pt idx="196">
                  <c:v>0.25286999999999998</c:v>
                </c:pt>
                <c:pt idx="197">
                  <c:v>0.24268000000000001</c:v>
                </c:pt>
                <c:pt idx="198">
                  <c:v>0.24005000000000001</c:v>
                </c:pt>
                <c:pt idx="199">
                  <c:v>0.24521999999999999</c:v>
                </c:pt>
                <c:pt idx="200">
                  <c:v>0.25770999999999999</c:v>
                </c:pt>
                <c:pt idx="201">
                  <c:v>0.27651999999999999</c:v>
                </c:pt>
                <c:pt idx="202">
                  <c:v>0.30043999999999998</c:v>
                </c:pt>
                <c:pt idx="203">
                  <c:v>0.32834000000000002</c:v>
                </c:pt>
                <c:pt idx="204">
                  <c:v>0.35925000000000001</c:v>
                </c:pt>
                <c:pt idx="205">
                  <c:v>0.39243</c:v>
                </c:pt>
                <c:pt idx="206">
                  <c:v>0.42734</c:v>
                </c:pt>
                <c:pt idx="207">
                  <c:v>0.46354000000000001</c:v>
                </c:pt>
                <c:pt idx="208">
                  <c:v>0.50072000000000005</c:v>
                </c:pt>
                <c:pt idx="209">
                  <c:v>0.53864999999999996</c:v>
                </c:pt>
                <c:pt idx="210">
                  <c:v>0.57716000000000001</c:v>
                </c:pt>
                <c:pt idx="211">
                  <c:v>0.61609999999999998</c:v>
                </c:pt>
                <c:pt idx="212">
                  <c:v>0.65537000000000001</c:v>
                </c:pt>
                <c:pt idx="213">
                  <c:v>0.69488000000000005</c:v>
                </c:pt>
                <c:pt idx="214">
                  <c:v>0.73456999999999995</c:v>
                </c:pt>
                <c:pt idx="215">
                  <c:v>0.77437999999999996</c:v>
                </c:pt>
                <c:pt idx="216">
                  <c:v>0.81427000000000005</c:v>
                </c:pt>
                <c:pt idx="217">
                  <c:v>0.85419999999999996</c:v>
                </c:pt>
                <c:pt idx="218">
                  <c:v>0.89415</c:v>
                </c:pt>
                <c:pt idx="219">
                  <c:v>0.93406999999999996</c:v>
                </c:pt>
                <c:pt idx="220">
                  <c:v>0.97396000000000005</c:v>
                </c:pt>
                <c:pt idx="221">
                  <c:v>1.0138</c:v>
                </c:pt>
                <c:pt idx="222">
                  <c:v>1.0536000000000001</c:v>
                </c:pt>
                <c:pt idx="223">
                  <c:v>1.0931999999999999</c:v>
                </c:pt>
                <c:pt idx="224">
                  <c:v>1.1328</c:v>
                </c:pt>
                <c:pt idx="225">
                  <c:v>1.1722999999999999</c:v>
                </c:pt>
                <c:pt idx="226">
                  <c:v>1.2116</c:v>
                </c:pt>
                <c:pt idx="227">
                  <c:v>1.2508999999999999</c:v>
                </c:pt>
                <c:pt idx="228">
                  <c:v>1.29</c:v>
                </c:pt>
                <c:pt idx="229">
                  <c:v>1.3289</c:v>
                </c:pt>
                <c:pt idx="230">
                  <c:v>1.3676999999999999</c:v>
                </c:pt>
                <c:pt idx="231">
                  <c:v>1.4064000000000001</c:v>
                </c:pt>
                <c:pt idx="232">
                  <c:v>1.4449000000000001</c:v>
                </c:pt>
                <c:pt idx="233">
                  <c:v>1.4832000000000001</c:v>
                </c:pt>
                <c:pt idx="234">
                  <c:v>1.5214000000000001</c:v>
                </c:pt>
                <c:pt idx="235">
                  <c:v>1.5593999999999999</c:v>
                </c:pt>
                <c:pt idx="236">
                  <c:v>1.5963000000000001</c:v>
                </c:pt>
                <c:pt idx="237">
                  <c:v>1.6338999999999999</c:v>
                </c:pt>
                <c:pt idx="238">
                  <c:v>1.6714</c:v>
                </c:pt>
                <c:pt idx="239">
                  <c:v>1.7087000000000001</c:v>
                </c:pt>
                <c:pt idx="240">
                  <c:v>1.7458</c:v>
                </c:pt>
                <c:pt idx="241">
                  <c:v>1.7827</c:v>
                </c:pt>
                <c:pt idx="242">
                  <c:v>1.8193999999999999</c:v>
                </c:pt>
                <c:pt idx="243">
                  <c:v>1.8559000000000001</c:v>
                </c:pt>
                <c:pt idx="244">
                  <c:v>1.8922000000000001</c:v>
                </c:pt>
                <c:pt idx="245">
                  <c:v>1.9282999999999999</c:v>
                </c:pt>
                <c:pt idx="246">
                  <c:v>1.9642999999999999</c:v>
                </c:pt>
                <c:pt idx="247">
                  <c:v>2</c:v>
                </c:pt>
                <c:pt idx="248">
                  <c:v>2.0356000000000001</c:v>
                </c:pt>
                <c:pt idx="249">
                  <c:v>2.0710000000000002</c:v>
                </c:pt>
                <c:pt idx="250">
                  <c:v>2.1061999999999999</c:v>
                </c:pt>
                <c:pt idx="251">
                  <c:v>2.1413000000000002</c:v>
                </c:pt>
                <c:pt idx="252">
                  <c:v>2.1762000000000001</c:v>
                </c:pt>
                <c:pt idx="253">
                  <c:v>2.2111000000000001</c:v>
                </c:pt>
                <c:pt idx="254">
                  <c:v>2.2458</c:v>
                </c:pt>
                <c:pt idx="255">
                  <c:v>2.2806000000000002</c:v>
                </c:pt>
                <c:pt idx="256">
                  <c:v>2.3153999999999999</c:v>
                </c:pt>
                <c:pt idx="257">
                  <c:v>2.3500999999999999</c:v>
                </c:pt>
                <c:pt idx="258">
                  <c:v>2.3849</c:v>
                </c:pt>
                <c:pt idx="259">
                  <c:v>2.4197000000000002</c:v>
                </c:pt>
                <c:pt idx="260">
                  <c:v>2.4544999999999999</c:v>
                </c:pt>
                <c:pt idx="261">
                  <c:v>2.4893000000000001</c:v>
                </c:pt>
                <c:pt idx="262">
                  <c:v>2.5242</c:v>
                </c:pt>
                <c:pt idx="263">
                  <c:v>2.5590000000000002</c:v>
                </c:pt>
                <c:pt idx="264">
                  <c:v>2.5939000000000001</c:v>
                </c:pt>
                <c:pt idx="265">
                  <c:v>2.6286999999999998</c:v>
                </c:pt>
                <c:pt idx="266">
                  <c:v>2.6636000000000002</c:v>
                </c:pt>
                <c:pt idx="267">
                  <c:v>2.6985000000000001</c:v>
                </c:pt>
                <c:pt idx="268">
                  <c:v>2.7332999999999998</c:v>
                </c:pt>
                <c:pt idx="269">
                  <c:v>2.7682000000000002</c:v>
                </c:pt>
                <c:pt idx="270">
                  <c:v>2.8031000000000001</c:v>
                </c:pt>
                <c:pt idx="271">
                  <c:v>2.8380000000000001</c:v>
                </c:pt>
                <c:pt idx="272">
                  <c:v>2.8729</c:v>
                </c:pt>
                <c:pt idx="273">
                  <c:v>2.9077999999999999</c:v>
                </c:pt>
                <c:pt idx="274">
                  <c:v>2.9426999999999999</c:v>
                </c:pt>
                <c:pt idx="275">
                  <c:v>2.9775999999999998</c:v>
                </c:pt>
                <c:pt idx="276">
                  <c:v>3.0125000000000002</c:v>
                </c:pt>
                <c:pt idx="277">
                  <c:v>3.0474000000000001</c:v>
                </c:pt>
                <c:pt idx="278">
                  <c:v>3.0823</c:v>
                </c:pt>
                <c:pt idx="279">
                  <c:v>3.1173000000000002</c:v>
                </c:pt>
                <c:pt idx="280">
                  <c:v>3.1522000000000001</c:v>
                </c:pt>
                <c:pt idx="281">
                  <c:v>3.1871999999999998</c:v>
                </c:pt>
                <c:pt idx="282">
                  <c:v>3.2221000000000002</c:v>
                </c:pt>
                <c:pt idx="283">
                  <c:v>3.2570999999999999</c:v>
                </c:pt>
                <c:pt idx="284">
                  <c:v>3.2921999999999998</c:v>
                </c:pt>
                <c:pt idx="285">
                  <c:v>3.3271999999999999</c:v>
                </c:pt>
                <c:pt idx="286">
                  <c:v>3.3622000000000001</c:v>
                </c:pt>
                <c:pt idx="287">
                  <c:v>3.3973</c:v>
                </c:pt>
                <c:pt idx="288">
                  <c:v>3.4323999999999999</c:v>
                </c:pt>
                <c:pt idx="289">
                  <c:v>3.4674</c:v>
                </c:pt>
                <c:pt idx="290">
                  <c:v>3.5024999999999999</c:v>
                </c:pt>
                <c:pt idx="291">
                  <c:v>3.5373999999999999</c:v>
                </c:pt>
                <c:pt idx="292">
                  <c:v>3.5724</c:v>
                </c:pt>
                <c:pt idx="293">
                  <c:v>3.6072000000000002</c:v>
                </c:pt>
                <c:pt idx="294">
                  <c:v>3.6419000000000001</c:v>
                </c:pt>
                <c:pt idx="295">
                  <c:v>3.6766000000000001</c:v>
                </c:pt>
                <c:pt idx="296">
                  <c:v>3.7111000000000001</c:v>
                </c:pt>
                <c:pt idx="297">
                  <c:v>3.7456</c:v>
                </c:pt>
                <c:pt idx="298">
                  <c:v>3.78</c:v>
                </c:pt>
                <c:pt idx="299">
                  <c:v>3.8142</c:v>
                </c:pt>
                <c:pt idx="300">
                  <c:v>3.8483999999999998</c:v>
                </c:pt>
                <c:pt idx="301">
                  <c:v>3.8824999999999998</c:v>
                </c:pt>
                <c:pt idx="302">
                  <c:v>3.9165000000000001</c:v>
                </c:pt>
                <c:pt idx="303">
                  <c:v>3.9504000000000001</c:v>
                </c:pt>
                <c:pt idx="304">
                  <c:v>3.9842</c:v>
                </c:pt>
                <c:pt idx="305">
                  <c:v>4.0179</c:v>
                </c:pt>
                <c:pt idx="306">
                  <c:v>4.0514999999999999</c:v>
                </c:pt>
                <c:pt idx="307">
                  <c:v>4.0850999999999997</c:v>
                </c:pt>
                <c:pt idx="308">
                  <c:v>4.1185</c:v>
                </c:pt>
                <c:pt idx="309">
                  <c:v>4.1517999999999997</c:v>
                </c:pt>
                <c:pt idx="310">
                  <c:v>4.1849999999999996</c:v>
                </c:pt>
                <c:pt idx="311">
                  <c:v>4.2173999999999996</c:v>
                </c:pt>
                <c:pt idx="312">
                  <c:v>4.2504999999999997</c:v>
                </c:pt>
                <c:pt idx="313">
                  <c:v>4.2834000000000003</c:v>
                </c:pt>
                <c:pt idx="314">
                  <c:v>4.3163</c:v>
                </c:pt>
                <c:pt idx="315">
                  <c:v>4.3491</c:v>
                </c:pt>
                <c:pt idx="316">
                  <c:v>4.3818000000000001</c:v>
                </c:pt>
                <c:pt idx="317">
                  <c:v>4.4145000000000003</c:v>
                </c:pt>
                <c:pt idx="318">
                  <c:v>4.4470000000000001</c:v>
                </c:pt>
                <c:pt idx="319">
                  <c:v>4.4794999999999998</c:v>
                </c:pt>
                <c:pt idx="320">
                  <c:v>4.5118999999999998</c:v>
                </c:pt>
                <c:pt idx="321">
                  <c:v>4.5442</c:v>
                </c:pt>
                <c:pt idx="322">
                  <c:v>4.5765000000000002</c:v>
                </c:pt>
                <c:pt idx="323">
                  <c:v>4.6086999999999998</c:v>
                </c:pt>
                <c:pt idx="324">
                  <c:v>4.6407999999999996</c:v>
                </c:pt>
                <c:pt idx="325">
                  <c:v>4.6729000000000003</c:v>
                </c:pt>
                <c:pt idx="326">
                  <c:v>4.7049000000000003</c:v>
                </c:pt>
                <c:pt idx="327">
                  <c:v>4.7367999999999997</c:v>
                </c:pt>
                <c:pt idx="328">
                  <c:v>4.7686999999999999</c:v>
                </c:pt>
                <c:pt idx="329">
                  <c:v>4.8005000000000004</c:v>
                </c:pt>
                <c:pt idx="330">
                  <c:v>4.8322000000000003</c:v>
                </c:pt>
                <c:pt idx="331">
                  <c:v>4.8639000000000001</c:v>
                </c:pt>
                <c:pt idx="332">
                  <c:v>4.8955000000000002</c:v>
                </c:pt>
                <c:pt idx="333">
                  <c:v>4.9271000000000003</c:v>
                </c:pt>
                <c:pt idx="334">
                  <c:v>4.9585999999999997</c:v>
                </c:pt>
                <c:pt idx="335">
                  <c:v>4.9901</c:v>
                </c:pt>
                <c:pt idx="336">
                  <c:v>5.0214999999999996</c:v>
                </c:pt>
                <c:pt idx="337">
                  <c:v>5.0529000000000002</c:v>
                </c:pt>
                <c:pt idx="338">
                  <c:v>5.0842000000000001</c:v>
                </c:pt>
                <c:pt idx="339">
                  <c:v>5.1154999999999999</c:v>
                </c:pt>
                <c:pt idx="340">
                  <c:v>5.1467000000000001</c:v>
                </c:pt>
                <c:pt idx="341">
                  <c:v>5.1779000000000002</c:v>
                </c:pt>
                <c:pt idx="342">
                  <c:v>5.2089999999999996</c:v>
                </c:pt>
                <c:pt idx="343">
                  <c:v>5.2401</c:v>
                </c:pt>
                <c:pt idx="344">
                  <c:v>5.2712000000000003</c:v>
                </c:pt>
                <c:pt idx="345">
                  <c:v>5.3022</c:v>
                </c:pt>
                <c:pt idx="346">
                  <c:v>5.3331</c:v>
                </c:pt>
                <c:pt idx="347">
                  <c:v>5.3640999999999996</c:v>
                </c:pt>
                <c:pt idx="348">
                  <c:v>5.3948999999999998</c:v>
                </c:pt>
                <c:pt idx="349">
                  <c:v>5.4257999999999997</c:v>
                </c:pt>
                <c:pt idx="350">
                  <c:v>5.4565999999999999</c:v>
                </c:pt>
                <c:pt idx="351">
                  <c:v>5.4874000000000001</c:v>
                </c:pt>
                <c:pt idx="352">
                  <c:v>5.5180999999999996</c:v>
                </c:pt>
                <c:pt idx="353">
                  <c:v>5.5488</c:v>
                </c:pt>
                <c:pt idx="354">
                  <c:v>5.5795000000000003</c:v>
                </c:pt>
                <c:pt idx="355">
                  <c:v>5.6101000000000001</c:v>
                </c:pt>
                <c:pt idx="356">
                  <c:v>5.6406999999999998</c:v>
                </c:pt>
                <c:pt idx="357">
                  <c:v>5.6712999999999996</c:v>
                </c:pt>
                <c:pt idx="358">
                  <c:v>5.7018000000000004</c:v>
                </c:pt>
                <c:pt idx="359">
                  <c:v>5.7323000000000004</c:v>
                </c:pt>
                <c:pt idx="360">
                  <c:v>5.7628000000000004</c:v>
                </c:pt>
                <c:pt idx="361">
                  <c:v>5.7931999999999997</c:v>
                </c:pt>
                <c:pt idx="362">
                  <c:v>5.8235999999999999</c:v>
                </c:pt>
                <c:pt idx="363">
                  <c:v>5.8540000000000001</c:v>
                </c:pt>
                <c:pt idx="364">
                  <c:v>5.8842999999999996</c:v>
                </c:pt>
                <c:pt idx="365">
                  <c:v>5.9146999999999998</c:v>
                </c:pt>
                <c:pt idx="366">
                  <c:v>5.9448999999999996</c:v>
                </c:pt>
                <c:pt idx="367">
                  <c:v>5.9752000000000001</c:v>
                </c:pt>
                <c:pt idx="368">
                  <c:v>6.0054999999999996</c:v>
                </c:pt>
                <c:pt idx="369">
                  <c:v>6.0357000000000003</c:v>
                </c:pt>
                <c:pt idx="370">
                  <c:v>6.0659000000000001</c:v>
                </c:pt>
                <c:pt idx="371">
                  <c:v>6.0960000000000001</c:v>
                </c:pt>
                <c:pt idx="372">
                  <c:v>6.1261999999999999</c:v>
                </c:pt>
                <c:pt idx="373">
                  <c:v>6.1555999999999997</c:v>
                </c:pt>
                <c:pt idx="374">
                  <c:v>6.1856999999999998</c:v>
                </c:pt>
                <c:pt idx="375">
                  <c:v>6.2157</c:v>
                </c:pt>
                <c:pt idx="376">
                  <c:v>6.2458</c:v>
                </c:pt>
                <c:pt idx="377">
                  <c:v>6.2758000000000003</c:v>
                </c:pt>
                <c:pt idx="378">
                  <c:v>6.3057999999999996</c:v>
                </c:pt>
                <c:pt idx="379">
                  <c:v>6.3357000000000001</c:v>
                </c:pt>
                <c:pt idx="380">
                  <c:v>6.3657000000000004</c:v>
                </c:pt>
                <c:pt idx="381">
                  <c:v>6.3956</c:v>
                </c:pt>
                <c:pt idx="382">
                  <c:v>6.4255000000000004</c:v>
                </c:pt>
                <c:pt idx="383">
                  <c:v>6.4554</c:v>
                </c:pt>
                <c:pt idx="384">
                  <c:v>6.4852999999999996</c:v>
                </c:pt>
                <c:pt idx="385">
                  <c:v>6.5151000000000003</c:v>
                </c:pt>
                <c:pt idx="386">
                  <c:v>6.5449999999999999</c:v>
                </c:pt>
                <c:pt idx="387">
                  <c:v>6.5747999999999998</c:v>
                </c:pt>
                <c:pt idx="388">
                  <c:v>6.6045999999999996</c:v>
                </c:pt>
                <c:pt idx="389">
                  <c:v>6.6342999999999996</c:v>
                </c:pt>
                <c:pt idx="390">
                  <c:v>6.6641000000000004</c:v>
                </c:pt>
                <c:pt idx="391">
                  <c:v>6.6938000000000004</c:v>
                </c:pt>
                <c:pt idx="392">
                  <c:v>6.7234999999999996</c:v>
                </c:pt>
                <c:pt idx="393">
                  <c:v>6.7531999999999996</c:v>
                </c:pt>
                <c:pt idx="394">
                  <c:v>6.7828999999999997</c:v>
                </c:pt>
                <c:pt idx="395">
                  <c:v>6.8125999999999998</c:v>
                </c:pt>
                <c:pt idx="396">
                  <c:v>6.8422000000000001</c:v>
                </c:pt>
                <c:pt idx="397">
                  <c:v>6.8718000000000004</c:v>
                </c:pt>
                <c:pt idx="398">
                  <c:v>6.9015000000000004</c:v>
                </c:pt>
                <c:pt idx="399">
                  <c:v>6.9310999999999998</c:v>
                </c:pt>
                <c:pt idx="400">
                  <c:v>6.9606000000000003</c:v>
                </c:pt>
                <c:pt idx="401">
                  <c:v>6.9901999999999997</c:v>
                </c:pt>
                <c:pt idx="402">
                  <c:v>7.0197000000000003</c:v>
                </c:pt>
                <c:pt idx="403">
                  <c:v>7.0492999999999997</c:v>
                </c:pt>
                <c:pt idx="404">
                  <c:v>7.0788000000000002</c:v>
                </c:pt>
                <c:pt idx="405">
                  <c:v>7.1082999999999998</c:v>
                </c:pt>
                <c:pt idx="406">
                  <c:v>7.1378000000000004</c:v>
                </c:pt>
                <c:pt idx="407">
                  <c:v>7.1672000000000002</c:v>
                </c:pt>
                <c:pt idx="408">
                  <c:v>7.1966999999999999</c:v>
                </c:pt>
                <c:pt idx="409">
                  <c:v>7.2262000000000004</c:v>
                </c:pt>
                <c:pt idx="410">
                  <c:v>7.2556000000000003</c:v>
                </c:pt>
                <c:pt idx="411">
                  <c:v>7.2850000000000001</c:v>
                </c:pt>
                <c:pt idx="412">
                  <c:v>7.3144</c:v>
                </c:pt>
                <c:pt idx="413">
                  <c:v>7.3437999999999999</c:v>
                </c:pt>
                <c:pt idx="414">
                  <c:v>7.3731999999999998</c:v>
                </c:pt>
                <c:pt idx="415">
                  <c:v>7.4025999999999996</c:v>
                </c:pt>
                <c:pt idx="416">
                  <c:v>7.4320000000000004</c:v>
                </c:pt>
                <c:pt idx="417">
                  <c:v>7.4612999999999996</c:v>
                </c:pt>
                <c:pt idx="418">
                  <c:v>7.4905999999999997</c:v>
                </c:pt>
                <c:pt idx="419">
                  <c:v>7.5198999999999998</c:v>
                </c:pt>
                <c:pt idx="420">
                  <c:v>7.5491999999999999</c:v>
                </c:pt>
                <c:pt idx="421">
                  <c:v>7.5785</c:v>
                </c:pt>
                <c:pt idx="422">
                  <c:v>7.6078000000000001</c:v>
                </c:pt>
                <c:pt idx="423">
                  <c:v>7.6369999999999996</c:v>
                </c:pt>
                <c:pt idx="424">
                  <c:v>7.6656000000000004</c:v>
                </c:pt>
                <c:pt idx="425">
                  <c:v>7.6948999999999996</c:v>
                </c:pt>
                <c:pt idx="426">
                  <c:v>7.7241</c:v>
                </c:pt>
                <c:pt idx="427">
                  <c:v>7.7534000000000001</c:v>
                </c:pt>
                <c:pt idx="428">
                  <c:v>7.7826000000000004</c:v>
                </c:pt>
                <c:pt idx="429">
                  <c:v>7.8117999999999999</c:v>
                </c:pt>
                <c:pt idx="430">
                  <c:v>7.8410000000000002</c:v>
                </c:pt>
                <c:pt idx="431">
                  <c:v>7.8700999999999999</c:v>
                </c:pt>
                <c:pt idx="432">
                  <c:v>7.8993000000000002</c:v>
                </c:pt>
                <c:pt idx="433">
                  <c:v>7.9284999999999997</c:v>
                </c:pt>
                <c:pt idx="434">
                  <c:v>7.9576000000000002</c:v>
                </c:pt>
                <c:pt idx="435">
                  <c:v>7.9867999999999997</c:v>
                </c:pt>
                <c:pt idx="436">
                  <c:v>8.0159000000000002</c:v>
                </c:pt>
                <c:pt idx="437">
                  <c:v>8.0449999999999999</c:v>
                </c:pt>
                <c:pt idx="438">
                  <c:v>8.0740999999999996</c:v>
                </c:pt>
                <c:pt idx="439">
                  <c:v>8.1031999999999993</c:v>
                </c:pt>
                <c:pt idx="440">
                  <c:v>8.1323000000000008</c:v>
                </c:pt>
                <c:pt idx="441">
                  <c:v>8.1614000000000004</c:v>
                </c:pt>
                <c:pt idx="442">
                  <c:v>8.1905000000000001</c:v>
                </c:pt>
                <c:pt idx="443">
                  <c:v>8.2195999999999998</c:v>
                </c:pt>
                <c:pt idx="444">
                  <c:v>8.2486999999999995</c:v>
                </c:pt>
                <c:pt idx="445">
                  <c:v>8.2776999999999994</c:v>
                </c:pt>
                <c:pt idx="446">
                  <c:v>8.3066999999999993</c:v>
                </c:pt>
                <c:pt idx="447">
                  <c:v>8.3358000000000008</c:v>
                </c:pt>
                <c:pt idx="448">
                  <c:v>8.3648000000000007</c:v>
                </c:pt>
                <c:pt idx="449">
                  <c:v>8.3938000000000006</c:v>
                </c:pt>
                <c:pt idx="450">
                  <c:v>8.4228000000000005</c:v>
                </c:pt>
                <c:pt idx="451">
                  <c:v>8.4518000000000004</c:v>
                </c:pt>
                <c:pt idx="452">
                  <c:v>8.4808000000000003</c:v>
                </c:pt>
                <c:pt idx="453">
                  <c:v>8.5098000000000003</c:v>
                </c:pt>
                <c:pt idx="454">
                  <c:v>8.5387000000000004</c:v>
                </c:pt>
                <c:pt idx="455">
                  <c:v>8.5677000000000003</c:v>
                </c:pt>
                <c:pt idx="456">
                  <c:v>8.5967000000000002</c:v>
                </c:pt>
                <c:pt idx="457">
                  <c:v>8.6256000000000004</c:v>
                </c:pt>
                <c:pt idx="458">
                  <c:v>8.6546000000000003</c:v>
                </c:pt>
                <c:pt idx="459">
                  <c:v>8.6835000000000004</c:v>
                </c:pt>
                <c:pt idx="460">
                  <c:v>8.7124000000000006</c:v>
                </c:pt>
                <c:pt idx="461">
                  <c:v>8.7413000000000007</c:v>
                </c:pt>
                <c:pt idx="462">
                  <c:v>8.7702000000000009</c:v>
                </c:pt>
                <c:pt idx="463">
                  <c:v>8.7990999999999993</c:v>
                </c:pt>
                <c:pt idx="464">
                  <c:v>8.8279999999999994</c:v>
                </c:pt>
                <c:pt idx="465">
                  <c:v>8.8568999999999996</c:v>
                </c:pt>
                <c:pt idx="466">
                  <c:v>8.8857999999999997</c:v>
                </c:pt>
                <c:pt idx="467">
                  <c:v>8.9146999999999998</c:v>
                </c:pt>
                <c:pt idx="468">
                  <c:v>8.9436999999999998</c:v>
                </c:pt>
                <c:pt idx="469">
                  <c:v>8.9725999999999999</c:v>
                </c:pt>
                <c:pt idx="470">
                  <c:v>9.0014000000000003</c:v>
                </c:pt>
                <c:pt idx="471">
                  <c:v>9.0303000000000004</c:v>
                </c:pt>
                <c:pt idx="472">
                  <c:v>9.0585000000000004</c:v>
                </c:pt>
                <c:pt idx="473">
                  <c:v>9.0873000000000008</c:v>
                </c:pt>
                <c:pt idx="474">
                  <c:v>9.1160999999999994</c:v>
                </c:pt>
                <c:pt idx="475">
                  <c:v>9.1449999999999996</c:v>
                </c:pt>
                <c:pt idx="476">
                  <c:v>9.1738999999999997</c:v>
                </c:pt>
                <c:pt idx="477">
                  <c:v>9.2055000000000007</c:v>
                </c:pt>
                <c:pt idx="478">
                  <c:v>9.2388999999999992</c:v>
                </c:pt>
                <c:pt idx="479">
                  <c:v>9.2614000000000001</c:v>
                </c:pt>
                <c:pt idx="480">
                  <c:v>9.2759</c:v>
                </c:pt>
                <c:pt idx="481">
                  <c:v>9.2636000000000003</c:v>
                </c:pt>
                <c:pt idx="482">
                  <c:v>9.2706999999999997</c:v>
                </c:pt>
                <c:pt idx="483">
                  <c:v>9.2951999999999995</c:v>
                </c:pt>
                <c:pt idx="484">
                  <c:v>9.3196999999999992</c:v>
                </c:pt>
                <c:pt idx="485">
                  <c:v>9.3398000000000003</c:v>
                </c:pt>
                <c:pt idx="486">
                  <c:v>9.3598999999999997</c:v>
                </c:pt>
                <c:pt idx="487">
                  <c:v>9.3800000000000008</c:v>
                </c:pt>
                <c:pt idx="488">
                  <c:v>9.4001999999999999</c:v>
                </c:pt>
                <c:pt idx="489">
                  <c:v>9.4204000000000008</c:v>
                </c:pt>
                <c:pt idx="490">
                  <c:v>9.4405999999999999</c:v>
                </c:pt>
                <c:pt idx="491">
                  <c:v>9.4609000000000005</c:v>
                </c:pt>
                <c:pt idx="492">
                  <c:v>9.4811999999999994</c:v>
                </c:pt>
                <c:pt idx="493">
                  <c:v>9.5014000000000003</c:v>
                </c:pt>
                <c:pt idx="494">
                  <c:v>9.5218000000000007</c:v>
                </c:pt>
                <c:pt idx="495">
                  <c:v>9.5420999999999996</c:v>
                </c:pt>
                <c:pt idx="496">
                  <c:v>9.5625</c:v>
                </c:pt>
                <c:pt idx="497">
                  <c:v>9.5828000000000007</c:v>
                </c:pt>
                <c:pt idx="498">
                  <c:v>9.6031999999999993</c:v>
                </c:pt>
                <c:pt idx="499">
                  <c:v>9.6236999999999995</c:v>
                </c:pt>
                <c:pt idx="500">
                  <c:v>9.6440999999999999</c:v>
                </c:pt>
                <c:pt idx="501">
                  <c:v>9.6646000000000001</c:v>
                </c:pt>
                <c:pt idx="502">
                  <c:v>9.6851000000000003</c:v>
                </c:pt>
                <c:pt idx="503">
                  <c:v>9.7056000000000004</c:v>
                </c:pt>
                <c:pt idx="504">
                  <c:v>9.7261000000000006</c:v>
                </c:pt>
                <c:pt idx="505">
                  <c:v>9.7467000000000006</c:v>
                </c:pt>
                <c:pt idx="506">
                  <c:v>9.7672000000000008</c:v>
                </c:pt>
                <c:pt idx="507">
                  <c:v>9.7878000000000007</c:v>
                </c:pt>
                <c:pt idx="508">
                  <c:v>9.8084000000000007</c:v>
                </c:pt>
                <c:pt idx="509">
                  <c:v>9.8291000000000004</c:v>
                </c:pt>
                <c:pt idx="510">
                  <c:v>9.8497000000000003</c:v>
                </c:pt>
                <c:pt idx="511">
                  <c:v>9.8704000000000001</c:v>
                </c:pt>
                <c:pt idx="512">
                  <c:v>9.8910999999999998</c:v>
                </c:pt>
                <c:pt idx="513">
                  <c:v>9.9117999999999995</c:v>
                </c:pt>
                <c:pt idx="514">
                  <c:v>9.9324999999999992</c:v>
                </c:pt>
                <c:pt idx="515">
                  <c:v>9.9533000000000005</c:v>
                </c:pt>
                <c:pt idx="516">
                  <c:v>9.9741</c:v>
                </c:pt>
                <c:pt idx="517">
                  <c:v>9.9948999999999995</c:v>
                </c:pt>
                <c:pt idx="518">
                  <c:v>10.016</c:v>
                </c:pt>
                <c:pt idx="519">
                  <c:v>10.037000000000001</c:v>
                </c:pt>
                <c:pt idx="520">
                  <c:v>10.057</c:v>
                </c:pt>
                <c:pt idx="521">
                  <c:v>10.077999999999999</c:v>
                </c:pt>
                <c:pt idx="522">
                  <c:v>10.099</c:v>
                </c:pt>
                <c:pt idx="523">
                  <c:v>10.119999999999999</c:v>
                </c:pt>
                <c:pt idx="524">
                  <c:v>10.14</c:v>
                </c:pt>
                <c:pt idx="525">
                  <c:v>10.161</c:v>
                </c:pt>
                <c:pt idx="526">
                  <c:v>10.182</c:v>
                </c:pt>
                <c:pt idx="527">
                  <c:v>10.202999999999999</c:v>
                </c:pt>
                <c:pt idx="528">
                  <c:v>10.224</c:v>
                </c:pt>
                <c:pt idx="529">
                  <c:v>10.244999999999999</c:v>
                </c:pt>
                <c:pt idx="530">
                  <c:v>10.266</c:v>
                </c:pt>
                <c:pt idx="531">
                  <c:v>10.287000000000001</c:v>
                </c:pt>
                <c:pt idx="532">
                  <c:v>10.308999999999999</c:v>
                </c:pt>
                <c:pt idx="533">
                  <c:v>10.33</c:v>
                </c:pt>
                <c:pt idx="534">
                  <c:v>10.351000000000001</c:v>
                </c:pt>
                <c:pt idx="535">
                  <c:v>10.372</c:v>
                </c:pt>
                <c:pt idx="536">
                  <c:v>10.393000000000001</c:v>
                </c:pt>
                <c:pt idx="537">
                  <c:v>10.414</c:v>
                </c:pt>
                <c:pt idx="538">
                  <c:v>10.435</c:v>
                </c:pt>
                <c:pt idx="539">
                  <c:v>10.457000000000001</c:v>
                </c:pt>
                <c:pt idx="540">
                  <c:v>10.478</c:v>
                </c:pt>
                <c:pt idx="541">
                  <c:v>10.499000000000001</c:v>
                </c:pt>
                <c:pt idx="542">
                  <c:v>10.52</c:v>
                </c:pt>
                <c:pt idx="543">
                  <c:v>10.541</c:v>
                </c:pt>
                <c:pt idx="544">
                  <c:v>10.563000000000001</c:v>
                </c:pt>
                <c:pt idx="545">
                  <c:v>10.584</c:v>
                </c:pt>
                <c:pt idx="546">
                  <c:v>10.605</c:v>
                </c:pt>
                <c:pt idx="547">
                  <c:v>10.627000000000001</c:v>
                </c:pt>
                <c:pt idx="548">
                  <c:v>10.648</c:v>
                </c:pt>
                <c:pt idx="549">
                  <c:v>10.669</c:v>
                </c:pt>
                <c:pt idx="550">
                  <c:v>10.691000000000001</c:v>
                </c:pt>
                <c:pt idx="551">
                  <c:v>10.712</c:v>
                </c:pt>
                <c:pt idx="552">
                  <c:v>10.734</c:v>
                </c:pt>
                <c:pt idx="553">
                  <c:v>10.755000000000001</c:v>
                </c:pt>
                <c:pt idx="554">
                  <c:v>10.776</c:v>
                </c:pt>
                <c:pt idx="555">
                  <c:v>10.798</c:v>
                </c:pt>
                <c:pt idx="556">
                  <c:v>10.819000000000001</c:v>
                </c:pt>
                <c:pt idx="557">
                  <c:v>10.840999999999999</c:v>
                </c:pt>
                <c:pt idx="558">
                  <c:v>10.862</c:v>
                </c:pt>
                <c:pt idx="559">
                  <c:v>10.884</c:v>
                </c:pt>
                <c:pt idx="560">
                  <c:v>10.904999999999999</c:v>
                </c:pt>
                <c:pt idx="561">
                  <c:v>10.927</c:v>
                </c:pt>
                <c:pt idx="562">
                  <c:v>10.948</c:v>
                </c:pt>
                <c:pt idx="563">
                  <c:v>10.97</c:v>
                </c:pt>
                <c:pt idx="564">
                  <c:v>10.992000000000001</c:v>
                </c:pt>
                <c:pt idx="565">
                  <c:v>11.013</c:v>
                </c:pt>
                <c:pt idx="566">
                  <c:v>11.034000000000001</c:v>
                </c:pt>
                <c:pt idx="567">
                  <c:v>11.055999999999999</c:v>
                </c:pt>
                <c:pt idx="568">
                  <c:v>11.077999999999999</c:v>
                </c:pt>
                <c:pt idx="569">
                  <c:v>11.099</c:v>
                </c:pt>
                <c:pt idx="570">
                  <c:v>11.121</c:v>
                </c:pt>
                <c:pt idx="571">
                  <c:v>11.143000000000001</c:v>
                </c:pt>
                <c:pt idx="572">
                  <c:v>11.164</c:v>
                </c:pt>
                <c:pt idx="573">
                  <c:v>11.186</c:v>
                </c:pt>
                <c:pt idx="574">
                  <c:v>11.208</c:v>
                </c:pt>
                <c:pt idx="575">
                  <c:v>11.228999999999999</c:v>
                </c:pt>
                <c:pt idx="576">
                  <c:v>11.250999999999999</c:v>
                </c:pt>
                <c:pt idx="577">
                  <c:v>11.273</c:v>
                </c:pt>
                <c:pt idx="578">
                  <c:v>11.295</c:v>
                </c:pt>
                <c:pt idx="579">
                  <c:v>11.317</c:v>
                </c:pt>
                <c:pt idx="580">
                  <c:v>11.337999999999999</c:v>
                </c:pt>
                <c:pt idx="581">
                  <c:v>11.36</c:v>
                </c:pt>
                <c:pt idx="582">
                  <c:v>11.382</c:v>
                </c:pt>
                <c:pt idx="583">
                  <c:v>11.404</c:v>
                </c:pt>
                <c:pt idx="584">
                  <c:v>11.426</c:v>
                </c:pt>
                <c:pt idx="585">
                  <c:v>11.448</c:v>
                </c:pt>
                <c:pt idx="586">
                  <c:v>11.47</c:v>
                </c:pt>
                <c:pt idx="587">
                  <c:v>11.491</c:v>
                </c:pt>
                <c:pt idx="588">
                  <c:v>11.513</c:v>
                </c:pt>
                <c:pt idx="589">
                  <c:v>11.535</c:v>
                </c:pt>
                <c:pt idx="590">
                  <c:v>11.557</c:v>
                </c:pt>
                <c:pt idx="591">
                  <c:v>11.579000000000001</c:v>
                </c:pt>
                <c:pt idx="592">
                  <c:v>11.601000000000001</c:v>
                </c:pt>
                <c:pt idx="593">
                  <c:v>11.622999999999999</c:v>
                </c:pt>
                <c:pt idx="594">
                  <c:v>11.645</c:v>
                </c:pt>
                <c:pt idx="595">
                  <c:v>11.667</c:v>
                </c:pt>
                <c:pt idx="596">
                  <c:v>11.689</c:v>
                </c:pt>
                <c:pt idx="597">
                  <c:v>11.711</c:v>
                </c:pt>
                <c:pt idx="598">
                  <c:v>11.733000000000001</c:v>
                </c:pt>
                <c:pt idx="599">
                  <c:v>11.755000000000001</c:v>
                </c:pt>
                <c:pt idx="600">
                  <c:v>11.776999999999999</c:v>
                </c:pt>
                <c:pt idx="601">
                  <c:v>11.798999999999999</c:v>
                </c:pt>
                <c:pt idx="602">
                  <c:v>11.821</c:v>
                </c:pt>
                <c:pt idx="603">
                  <c:v>11.843</c:v>
                </c:pt>
                <c:pt idx="604">
                  <c:v>11.866</c:v>
                </c:pt>
                <c:pt idx="605">
                  <c:v>11.888</c:v>
                </c:pt>
                <c:pt idx="606">
                  <c:v>11.91</c:v>
                </c:pt>
                <c:pt idx="607">
                  <c:v>11.932</c:v>
                </c:pt>
                <c:pt idx="608">
                  <c:v>11.954000000000001</c:v>
                </c:pt>
                <c:pt idx="609">
                  <c:v>11.976000000000001</c:v>
                </c:pt>
                <c:pt idx="610">
                  <c:v>11.997999999999999</c:v>
                </c:pt>
                <c:pt idx="611">
                  <c:v>12.02</c:v>
                </c:pt>
                <c:pt idx="612">
                  <c:v>12.042</c:v>
                </c:pt>
                <c:pt idx="613">
                  <c:v>12.065</c:v>
                </c:pt>
                <c:pt idx="614">
                  <c:v>12.087</c:v>
                </c:pt>
                <c:pt idx="615">
                  <c:v>12.109</c:v>
                </c:pt>
                <c:pt idx="616">
                  <c:v>12.131</c:v>
                </c:pt>
                <c:pt idx="617">
                  <c:v>12.153</c:v>
                </c:pt>
                <c:pt idx="618">
                  <c:v>12.176</c:v>
                </c:pt>
                <c:pt idx="619">
                  <c:v>12.198</c:v>
                </c:pt>
                <c:pt idx="620">
                  <c:v>12.22</c:v>
                </c:pt>
                <c:pt idx="621">
                  <c:v>12.243</c:v>
                </c:pt>
                <c:pt idx="622">
                  <c:v>12.265000000000001</c:v>
                </c:pt>
                <c:pt idx="623">
                  <c:v>12.287000000000001</c:v>
                </c:pt>
                <c:pt idx="624">
                  <c:v>12.31</c:v>
                </c:pt>
                <c:pt idx="625">
                  <c:v>12.332000000000001</c:v>
                </c:pt>
                <c:pt idx="626">
                  <c:v>12.353999999999999</c:v>
                </c:pt>
                <c:pt idx="627">
                  <c:v>12.377000000000001</c:v>
                </c:pt>
                <c:pt idx="628">
                  <c:v>12.398999999999999</c:v>
                </c:pt>
                <c:pt idx="629">
                  <c:v>12.420999999999999</c:v>
                </c:pt>
                <c:pt idx="630">
                  <c:v>12.444000000000001</c:v>
                </c:pt>
                <c:pt idx="631">
                  <c:v>12.465999999999999</c:v>
                </c:pt>
                <c:pt idx="632">
                  <c:v>12.489000000000001</c:v>
                </c:pt>
                <c:pt idx="633">
                  <c:v>12.510999999999999</c:v>
                </c:pt>
                <c:pt idx="634">
                  <c:v>12.532999999999999</c:v>
                </c:pt>
                <c:pt idx="635">
                  <c:v>12.555999999999999</c:v>
                </c:pt>
                <c:pt idx="636">
                  <c:v>12.577999999999999</c:v>
                </c:pt>
                <c:pt idx="637">
                  <c:v>12.601000000000001</c:v>
                </c:pt>
                <c:pt idx="638">
                  <c:v>12.622999999999999</c:v>
                </c:pt>
                <c:pt idx="639">
                  <c:v>12.646000000000001</c:v>
                </c:pt>
                <c:pt idx="640">
                  <c:v>12.667999999999999</c:v>
                </c:pt>
                <c:pt idx="641">
                  <c:v>12.691000000000001</c:v>
                </c:pt>
                <c:pt idx="642">
                  <c:v>12.712999999999999</c:v>
                </c:pt>
                <c:pt idx="643">
                  <c:v>12.736000000000001</c:v>
                </c:pt>
                <c:pt idx="644">
                  <c:v>12.757999999999999</c:v>
                </c:pt>
                <c:pt idx="645">
                  <c:v>12.781000000000001</c:v>
                </c:pt>
                <c:pt idx="646">
                  <c:v>12.803000000000001</c:v>
                </c:pt>
                <c:pt idx="647">
                  <c:v>12.826000000000001</c:v>
                </c:pt>
                <c:pt idx="648">
                  <c:v>12.848000000000001</c:v>
                </c:pt>
                <c:pt idx="649">
                  <c:v>12.871</c:v>
                </c:pt>
                <c:pt idx="650">
                  <c:v>12.893000000000001</c:v>
                </c:pt>
                <c:pt idx="651">
                  <c:v>12.916</c:v>
                </c:pt>
                <c:pt idx="652">
                  <c:v>12.939</c:v>
                </c:pt>
                <c:pt idx="653">
                  <c:v>12.961</c:v>
                </c:pt>
                <c:pt idx="654">
                  <c:v>12.984</c:v>
                </c:pt>
                <c:pt idx="655">
                  <c:v>13.007</c:v>
                </c:pt>
                <c:pt idx="656">
                  <c:v>13.029</c:v>
                </c:pt>
                <c:pt idx="657">
                  <c:v>13.051</c:v>
                </c:pt>
                <c:pt idx="658">
                  <c:v>13.074</c:v>
                </c:pt>
                <c:pt idx="659">
                  <c:v>13.097</c:v>
                </c:pt>
                <c:pt idx="660">
                  <c:v>13.119</c:v>
                </c:pt>
                <c:pt idx="661">
                  <c:v>13.141999999999999</c:v>
                </c:pt>
                <c:pt idx="662">
                  <c:v>13.164999999999999</c:v>
                </c:pt>
                <c:pt idx="663">
                  <c:v>13.186999999999999</c:v>
                </c:pt>
                <c:pt idx="664">
                  <c:v>13.21</c:v>
                </c:pt>
                <c:pt idx="665">
                  <c:v>13.233000000000001</c:v>
                </c:pt>
                <c:pt idx="666">
                  <c:v>13.255000000000001</c:v>
                </c:pt>
                <c:pt idx="667">
                  <c:v>13.278</c:v>
                </c:pt>
                <c:pt idx="668">
                  <c:v>13.301</c:v>
                </c:pt>
                <c:pt idx="669">
                  <c:v>13.324</c:v>
                </c:pt>
                <c:pt idx="670">
                  <c:v>13.346</c:v>
                </c:pt>
                <c:pt idx="671">
                  <c:v>13.369</c:v>
                </c:pt>
                <c:pt idx="672">
                  <c:v>13.391999999999999</c:v>
                </c:pt>
                <c:pt idx="673">
                  <c:v>13.414999999999999</c:v>
                </c:pt>
                <c:pt idx="674">
                  <c:v>13.436999999999999</c:v>
                </c:pt>
                <c:pt idx="675">
                  <c:v>13.46</c:v>
                </c:pt>
                <c:pt idx="676">
                  <c:v>13.483000000000001</c:v>
                </c:pt>
                <c:pt idx="677">
                  <c:v>13.506</c:v>
                </c:pt>
                <c:pt idx="678">
                  <c:v>13.529</c:v>
                </c:pt>
                <c:pt idx="679">
                  <c:v>13.551</c:v>
                </c:pt>
                <c:pt idx="680">
                  <c:v>13.574</c:v>
                </c:pt>
                <c:pt idx="681">
                  <c:v>13.597</c:v>
                </c:pt>
                <c:pt idx="682">
                  <c:v>13.62</c:v>
                </c:pt>
                <c:pt idx="683">
                  <c:v>13.643000000000001</c:v>
                </c:pt>
                <c:pt idx="684">
                  <c:v>13.666</c:v>
                </c:pt>
                <c:pt idx="685">
                  <c:v>13.689</c:v>
                </c:pt>
                <c:pt idx="686">
                  <c:v>13.711</c:v>
                </c:pt>
                <c:pt idx="687">
                  <c:v>13.734</c:v>
                </c:pt>
                <c:pt idx="688">
                  <c:v>13.757</c:v>
                </c:pt>
                <c:pt idx="689">
                  <c:v>13.78</c:v>
                </c:pt>
                <c:pt idx="690">
                  <c:v>13.803000000000001</c:v>
                </c:pt>
                <c:pt idx="691">
                  <c:v>13.826000000000001</c:v>
                </c:pt>
                <c:pt idx="692">
                  <c:v>13.849</c:v>
                </c:pt>
                <c:pt idx="693">
                  <c:v>13.872</c:v>
                </c:pt>
                <c:pt idx="694">
                  <c:v>13.895</c:v>
                </c:pt>
                <c:pt idx="695">
                  <c:v>13.917999999999999</c:v>
                </c:pt>
                <c:pt idx="696">
                  <c:v>13.941000000000001</c:v>
                </c:pt>
                <c:pt idx="697">
                  <c:v>13.964</c:v>
                </c:pt>
                <c:pt idx="698">
                  <c:v>13.986000000000001</c:v>
                </c:pt>
                <c:pt idx="699">
                  <c:v>14.009</c:v>
                </c:pt>
                <c:pt idx="700">
                  <c:v>14.032</c:v>
                </c:pt>
                <c:pt idx="701">
                  <c:v>14.055</c:v>
                </c:pt>
                <c:pt idx="702">
                  <c:v>14.077999999999999</c:v>
                </c:pt>
                <c:pt idx="703">
                  <c:v>14.101000000000001</c:v>
                </c:pt>
                <c:pt idx="704">
                  <c:v>14.124000000000001</c:v>
                </c:pt>
                <c:pt idx="705">
                  <c:v>14.147</c:v>
                </c:pt>
                <c:pt idx="706">
                  <c:v>14.17</c:v>
                </c:pt>
                <c:pt idx="707">
                  <c:v>14.193</c:v>
                </c:pt>
                <c:pt idx="708">
                  <c:v>14.215999999999999</c:v>
                </c:pt>
                <c:pt idx="709">
                  <c:v>14.239000000000001</c:v>
                </c:pt>
                <c:pt idx="710">
                  <c:v>14.262</c:v>
                </c:pt>
                <c:pt idx="711">
                  <c:v>14.285</c:v>
                </c:pt>
                <c:pt idx="712">
                  <c:v>14.308</c:v>
                </c:pt>
                <c:pt idx="713">
                  <c:v>14.331</c:v>
                </c:pt>
                <c:pt idx="714">
                  <c:v>14.353999999999999</c:v>
                </c:pt>
                <c:pt idx="715">
                  <c:v>14.377000000000001</c:v>
                </c:pt>
                <c:pt idx="716">
                  <c:v>14.4</c:v>
                </c:pt>
                <c:pt idx="717">
                  <c:v>14.423999999999999</c:v>
                </c:pt>
                <c:pt idx="718">
                  <c:v>14.446999999999999</c:v>
                </c:pt>
                <c:pt idx="719">
                  <c:v>14.47</c:v>
                </c:pt>
                <c:pt idx="720">
                  <c:v>14.493</c:v>
                </c:pt>
                <c:pt idx="721">
                  <c:v>14.516</c:v>
                </c:pt>
                <c:pt idx="722">
                  <c:v>14.539</c:v>
                </c:pt>
                <c:pt idx="723">
                  <c:v>14.561999999999999</c:v>
                </c:pt>
                <c:pt idx="724">
                  <c:v>14.585000000000001</c:v>
                </c:pt>
                <c:pt idx="725">
                  <c:v>14.608000000000001</c:v>
                </c:pt>
                <c:pt idx="726">
                  <c:v>14.632</c:v>
                </c:pt>
                <c:pt idx="727">
                  <c:v>14.654999999999999</c:v>
                </c:pt>
                <c:pt idx="728">
                  <c:v>14.678000000000001</c:v>
                </c:pt>
                <c:pt idx="729">
                  <c:v>14.701000000000001</c:v>
                </c:pt>
                <c:pt idx="730">
                  <c:v>14.724</c:v>
                </c:pt>
                <c:pt idx="731">
                  <c:v>14.747</c:v>
                </c:pt>
                <c:pt idx="732">
                  <c:v>14.771000000000001</c:v>
                </c:pt>
                <c:pt idx="733">
                  <c:v>14.794</c:v>
                </c:pt>
                <c:pt idx="734">
                  <c:v>14.817</c:v>
                </c:pt>
                <c:pt idx="735">
                  <c:v>14.84</c:v>
                </c:pt>
                <c:pt idx="736">
                  <c:v>14.863</c:v>
                </c:pt>
                <c:pt idx="737">
                  <c:v>14.887</c:v>
                </c:pt>
                <c:pt idx="738">
                  <c:v>14.91</c:v>
                </c:pt>
                <c:pt idx="739">
                  <c:v>14.933</c:v>
                </c:pt>
                <c:pt idx="740">
                  <c:v>14.956</c:v>
                </c:pt>
                <c:pt idx="741">
                  <c:v>14.98</c:v>
                </c:pt>
                <c:pt idx="742">
                  <c:v>15.003</c:v>
                </c:pt>
                <c:pt idx="743">
                  <c:v>15.026</c:v>
                </c:pt>
                <c:pt idx="744">
                  <c:v>15.048999999999999</c:v>
                </c:pt>
                <c:pt idx="745">
                  <c:v>15.073</c:v>
                </c:pt>
                <c:pt idx="746">
                  <c:v>15.095000000000001</c:v>
                </c:pt>
                <c:pt idx="747">
                  <c:v>15.119</c:v>
                </c:pt>
                <c:pt idx="748">
                  <c:v>15.141999999999999</c:v>
                </c:pt>
                <c:pt idx="749">
                  <c:v>15.164999999999999</c:v>
                </c:pt>
                <c:pt idx="750">
                  <c:v>15.188000000000001</c:v>
                </c:pt>
                <c:pt idx="751">
                  <c:v>15.212</c:v>
                </c:pt>
                <c:pt idx="752">
                  <c:v>15.234999999999999</c:v>
                </c:pt>
                <c:pt idx="753">
                  <c:v>15.257999999999999</c:v>
                </c:pt>
                <c:pt idx="754">
                  <c:v>15.282</c:v>
                </c:pt>
                <c:pt idx="755">
                  <c:v>15.305</c:v>
                </c:pt>
                <c:pt idx="756">
                  <c:v>15.327999999999999</c:v>
                </c:pt>
                <c:pt idx="757">
                  <c:v>15.352</c:v>
                </c:pt>
                <c:pt idx="758">
                  <c:v>15.375</c:v>
                </c:pt>
                <c:pt idx="759">
                  <c:v>15.398</c:v>
                </c:pt>
                <c:pt idx="760">
                  <c:v>15.422000000000001</c:v>
                </c:pt>
                <c:pt idx="761">
                  <c:v>15.445</c:v>
                </c:pt>
                <c:pt idx="762">
                  <c:v>15.468</c:v>
                </c:pt>
                <c:pt idx="763">
                  <c:v>15.492000000000001</c:v>
                </c:pt>
                <c:pt idx="764">
                  <c:v>15.515000000000001</c:v>
                </c:pt>
                <c:pt idx="765">
                  <c:v>15.538</c:v>
                </c:pt>
                <c:pt idx="766">
                  <c:v>15.561999999999999</c:v>
                </c:pt>
                <c:pt idx="767">
                  <c:v>15.585000000000001</c:v>
                </c:pt>
                <c:pt idx="768">
                  <c:v>15.608000000000001</c:v>
                </c:pt>
                <c:pt idx="769">
                  <c:v>15.632</c:v>
                </c:pt>
                <c:pt idx="770">
                  <c:v>15.654999999999999</c:v>
                </c:pt>
                <c:pt idx="771">
                  <c:v>15.679</c:v>
                </c:pt>
                <c:pt idx="772">
                  <c:v>15.702</c:v>
                </c:pt>
                <c:pt idx="773">
                  <c:v>15.725</c:v>
                </c:pt>
                <c:pt idx="774">
                  <c:v>15.749000000000001</c:v>
                </c:pt>
                <c:pt idx="775">
                  <c:v>15.772</c:v>
                </c:pt>
                <c:pt idx="776">
                  <c:v>15.795999999999999</c:v>
                </c:pt>
                <c:pt idx="777">
                  <c:v>15.819000000000001</c:v>
                </c:pt>
                <c:pt idx="778">
                  <c:v>15.843</c:v>
                </c:pt>
                <c:pt idx="779">
                  <c:v>15.866</c:v>
                </c:pt>
                <c:pt idx="780">
                  <c:v>15.888999999999999</c:v>
                </c:pt>
                <c:pt idx="781">
                  <c:v>15.913</c:v>
                </c:pt>
                <c:pt idx="782">
                  <c:v>15.936</c:v>
                </c:pt>
                <c:pt idx="783">
                  <c:v>15.96</c:v>
                </c:pt>
                <c:pt idx="784">
                  <c:v>15.983000000000001</c:v>
                </c:pt>
                <c:pt idx="785">
                  <c:v>16.007000000000001</c:v>
                </c:pt>
                <c:pt idx="786">
                  <c:v>16.03</c:v>
                </c:pt>
                <c:pt idx="787">
                  <c:v>16.053999999999998</c:v>
                </c:pt>
                <c:pt idx="788">
                  <c:v>16.077000000000002</c:v>
                </c:pt>
                <c:pt idx="789">
                  <c:v>16.100999999999999</c:v>
                </c:pt>
                <c:pt idx="790">
                  <c:v>16.123999999999999</c:v>
                </c:pt>
                <c:pt idx="791">
                  <c:v>16.146999999999998</c:v>
                </c:pt>
                <c:pt idx="792">
                  <c:v>16.170999999999999</c:v>
                </c:pt>
                <c:pt idx="793">
                  <c:v>16.193999999999999</c:v>
                </c:pt>
                <c:pt idx="794">
                  <c:v>16.218</c:v>
                </c:pt>
                <c:pt idx="795">
                  <c:v>16.241</c:v>
                </c:pt>
                <c:pt idx="796">
                  <c:v>16.265000000000001</c:v>
                </c:pt>
                <c:pt idx="797">
                  <c:v>16.288</c:v>
                </c:pt>
                <c:pt idx="798">
                  <c:v>16.312000000000001</c:v>
                </c:pt>
                <c:pt idx="799">
                  <c:v>16.335000000000001</c:v>
                </c:pt>
                <c:pt idx="800">
                  <c:v>16.359000000000002</c:v>
                </c:pt>
                <c:pt idx="801">
                  <c:v>16.382000000000001</c:v>
                </c:pt>
                <c:pt idx="802">
                  <c:v>16.405999999999999</c:v>
                </c:pt>
                <c:pt idx="803">
                  <c:v>16.428999999999998</c:v>
                </c:pt>
                <c:pt idx="804">
                  <c:v>16.452999999999999</c:v>
                </c:pt>
                <c:pt idx="805">
                  <c:v>16.475999999999999</c:v>
                </c:pt>
                <c:pt idx="806">
                  <c:v>16.5</c:v>
                </c:pt>
                <c:pt idx="807">
                  <c:v>16.524000000000001</c:v>
                </c:pt>
                <c:pt idx="808">
                  <c:v>16.547000000000001</c:v>
                </c:pt>
                <c:pt idx="809">
                  <c:v>16.571000000000002</c:v>
                </c:pt>
                <c:pt idx="810">
                  <c:v>16.594000000000001</c:v>
                </c:pt>
                <c:pt idx="811">
                  <c:v>16.617999999999999</c:v>
                </c:pt>
                <c:pt idx="812">
                  <c:v>16.640999999999998</c:v>
                </c:pt>
                <c:pt idx="813">
                  <c:v>16.664999999999999</c:v>
                </c:pt>
                <c:pt idx="814">
                  <c:v>16.689</c:v>
                </c:pt>
                <c:pt idx="815">
                  <c:v>16.712</c:v>
                </c:pt>
                <c:pt idx="816">
                  <c:v>16.736000000000001</c:v>
                </c:pt>
                <c:pt idx="817">
                  <c:v>16.759</c:v>
                </c:pt>
                <c:pt idx="818">
                  <c:v>16.783000000000001</c:v>
                </c:pt>
                <c:pt idx="819">
                  <c:v>16.806999999999999</c:v>
                </c:pt>
                <c:pt idx="820">
                  <c:v>16.829999999999998</c:v>
                </c:pt>
                <c:pt idx="821">
                  <c:v>16.853999999999999</c:v>
                </c:pt>
                <c:pt idx="822">
                  <c:v>16.878</c:v>
                </c:pt>
                <c:pt idx="823">
                  <c:v>16.901</c:v>
                </c:pt>
                <c:pt idx="824">
                  <c:v>16.925000000000001</c:v>
                </c:pt>
                <c:pt idx="825">
                  <c:v>16.948</c:v>
                </c:pt>
                <c:pt idx="826">
                  <c:v>16.972000000000001</c:v>
                </c:pt>
                <c:pt idx="827">
                  <c:v>16.995999999999999</c:v>
                </c:pt>
                <c:pt idx="828">
                  <c:v>17.018999999999998</c:v>
                </c:pt>
                <c:pt idx="829">
                  <c:v>17.042999999999999</c:v>
                </c:pt>
                <c:pt idx="830">
                  <c:v>17.067</c:v>
                </c:pt>
                <c:pt idx="831">
                  <c:v>17.09</c:v>
                </c:pt>
                <c:pt idx="832">
                  <c:v>17.114000000000001</c:v>
                </c:pt>
                <c:pt idx="833">
                  <c:v>17.138000000000002</c:v>
                </c:pt>
                <c:pt idx="834">
                  <c:v>17.161000000000001</c:v>
                </c:pt>
                <c:pt idx="835">
                  <c:v>17.184999999999999</c:v>
                </c:pt>
                <c:pt idx="836">
                  <c:v>17.209</c:v>
                </c:pt>
                <c:pt idx="837">
                  <c:v>17.231999999999999</c:v>
                </c:pt>
                <c:pt idx="838">
                  <c:v>17.256</c:v>
                </c:pt>
                <c:pt idx="839">
                  <c:v>17.279</c:v>
                </c:pt>
                <c:pt idx="840">
                  <c:v>17.303000000000001</c:v>
                </c:pt>
                <c:pt idx="841">
                  <c:v>17.327000000000002</c:v>
                </c:pt>
                <c:pt idx="842">
                  <c:v>17.350000000000001</c:v>
                </c:pt>
                <c:pt idx="843">
                  <c:v>17.373999999999999</c:v>
                </c:pt>
                <c:pt idx="844">
                  <c:v>17.398</c:v>
                </c:pt>
                <c:pt idx="845">
                  <c:v>17.422000000000001</c:v>
                </c:pt>
                <c:pt idx="846">
                  <c:v>17.445</c:v>
                </c:pt>
                <c:pt idx="847">
                  <c:v>17.469000000000001</c:v>
                </c:pt>
                <c:pt idx="848">
                  <c:v>17.492999999999999</c:v>
                </c:pt>
                <c:pt idx="849">
                  <c:v>17.515999999999998</c:v>
                </c:pt>
                <c:pt idx="850">
                  <c:v>17.54</c:v>
                </c:pt>
                <c:pt idx="851">
                  <c:v>17.564</c:v>
                </c:pt>
                <c:pt idx="852">
                  <c:v>17.588000000000001</c:v>
                </c:pt>
                <c:pt idx="853">
                  <c:v>17.611000000000001</c:v>
                </c:pt>
                <c:pt idx="854">
                  <c:v>17.635000000000002</c:v>
                </c:pt>
                <c:pt idx="855">
                  <c:v>17.658999999999999</c:v>
                </c:pt>
                <c:pt idx="856">
                  <c:v>17.683</c:v>
                </c:pt>
                <c:pt idx="857">
                  <c:v>17.706</c:v>
                </c:pt>
                <c:pt idx="858">
                  <c:v>17.73</c:v>
                </c:pt>
                <c:pt idx="859">
                  <c:v>17.754000000000001</c:v>
                </c:pt>
                <c:pt idx="860">
                  <c:v>17.777999999999999</c:v>
                </c:pt>
                <c:pt idx="861">
                  <c:v>17.800999999999998</c:v>
                </c:pt>
                <c:pt idx="862">
                  <c:v>17.824999999999999</c:v>
                </c:pt>
                <c:pt idx="863">
                  <c:v>17.849</c:v>
                </c:pt>
                <c:pt idx="864">
                  <c:v>17.873000000000001</c:v>
                </c:pt>
                <c:pt idx="865">
                  <c:v>17.896999999999998</c:v>
                </c:pt>
                <c:pt idx="866">
                  <c:v>17.920000000000002</c:v>
                </c:pt>
                <c:pt idx="867">
                  <c:v>17.943999999999999</c:v>
                </c:pt>
                <c:pt idx="868">
                  <c:v>17.968</c:v>
                </c:pt>
                <c:pt idx="869">
                  <c:v>17.992000000000001</c:v>
                </c:pt>
                <c:pt idx="870">
                  <c:v>18.015999999999998</c:v>
                </c:pt>
                <c:pt idx="871">
                  <c:v>18.039000000000001</c:v>
                </c:pt>
                <c:pt idx="872">
                  <c:v>18.062999999999999</c:v>
                </c:pt>
                <c:pt idx="873">
                  <c:v>18.087</c:v>
                </c:pt>
                <c:pt idx="874">
                  <c:v>18.111000000000001</c:v>
                </c:pt>
                <c:pt idx="875">
                  <c:v>18.135000000000002</c:v>
                </c:pt>
                <c:pt idx="876">
                  <c:v>18.158000000000001</c:v>
                </c:pt>
                <c:pt idx="877">
                  <c:v>18.181999999999999</c:v>
                </c:pt>
                <c:pt idx="878">
                  <c:v>18.206</c:v>
                </c:pt>
                <c:pt idx="879">
                  <c:v>18.23</c:v>
                </c:pt>
                <c:pt idx="880">
                  <c:v>18.254000000000001</c:v>
                </c:pt>
                <c:pt idx="881">
                  <c:v>18.277999999999999</c:v>
                </c:pt>
                <c:pt idx="882">
                  <c:v>18.300999999999998</c:v>
                </c:pt>
                <c:pt idx="883">
                  <c:v>18.324999999999999</c:v>
                </c:pt>
                <c:pt idx="884">
                  <c:v>18.349</c:v>
                </c:pt>
                <c:pt idx="885">
                  <c:v>18.372</c:v>
                </c:pt>
                <c:pt idx="886">
                  <c:v>18.396000000000001</c:v>
                </c:pt>
                <c:pt idx="887">
                  <c:v>18.420000000000002</c:v>
                </c:pt>
                <c:pt idx="888">
                  <c:v>18.443999999999999</c:v>
                </c:pt>
                <c:pt idx="889">
                  <c:v>18.468</c:v>
                </c:pt>
                <c:pt idx="890">
                  <c:v>18.492000000000001</c:v>
                </c:pt>
                <c:pt idx="891">
                  <c:v>18.515999999999998</c:v>
                </c:pt>
                <c:pt idx="892">
                  <c:v>18.539000000000001</c:v>
                </c:pt>
                <c:pt idx="893">
                  <c:v>18.562999999999999</c:v>
                </c:pt>
                <c:pt idx="894">
                  <c:v>18.587</c:v>
                </c:pt>
                <c:pt idx="895">
                  <c:v>18.611000000000001</c:v>
                </c:pt>
                <c:pt idx="896">
                  <c:v>18.635000000000002</c:v>
                </c:pt>
                <c:pt idx="897">
                  <c:v>18.658999999999999</c:v>
                </c:pt>
                <c:pt idx="898">
                  <c:v>18.683</c:v>
                </c:pt>
                <c:pt idx="899">
                  <c:v>18.707000000000001</c:v>
                </c:pt>
                <c:pt idx="900">
                  <c:v>18.731000000000002</c:v>
                </c:pt>
                <c:pt idx="901">
                  <c:v>18.754000000000001</c:v>
                </c:pt>
                <c:pt idx="902">
                  <c:v>18.777999999999999</c:v>
                </c:pt>
                <c:pt idx="903">
                  <c:v>18.802</c:v>
                </c:pt>
                <c:pt idx="904">
                  <c:v>18.826000000000001</c:v>
                </c:pt>
                <c:pt idx="905">
                  <c:v>18.850000000000001</c:v>
                </c:pt>
                <c:pt idx="906">
                  <c:v>18.873999999999999</c:v>
                </c:pt>
                <c:pt idx="907">
                  <c:v>18.898</c:v>
                </c:pt>
                <c:pt idx="908">
                  <c:v>18.922000000000001</c:v>
                </c:pt>
                <c:pt idx="909">
                  <c:v>18.946000000000002</c:v>
                </c:pt>
                <c:pt idx="910">
                  <c:v>18.97</c:v>
                </c:pt>
                <c:pt idx="911">
                  <c:v>18.994</c:v>
                </c:pt>
                <c:pt idx="912">
                  <c:v>19.018000000000001</c:v>
                </c:pt>
                <c:pt idx="913">
                  <c:v>19.041</c:v>
                </c:pt>
                <c:pt idx="914">
                  <c:v>19.065000000000001</c:v>
                </c:pt>
                <c:pt idx="915">
                  <c:v>19.088999999999999</c:v>
                </c:pt>
                <c:pt idx="916">
                  <c:v>19.113</c:v>
                </c:pt>
                <c:pt idx="917">
                  <c:v>19.137</c:v>
                </c:pt>
                <c:pt idx="918">
                  <c:v>19.161000000000001</c:v>
                </c:pt>
                <c:pt idx="919">
                  <c:v>19.184999999999999</c:v>
                </c:pt>
                <c:pt idx="920">
                  <c:v>19.209</c:v>
                </c:pt>
                <c:pt idx="921">
                  <c:v>19.233000000000001</c:v>
                </c:pt>
                <c:pt idx="922">
                  <c:v>19.257000000000001</c:v>
                </c:pt>
                <c:pt idx="923">
                  <c:v>19.280999999999999</c:v>
                </c:pt>
                <c:pt idx="924">
                  <c:v>19.305</c:v>
                </c:pt>
                <c:pt idx="925">
                  <c:v>19.329000000000001</c:v>
                </c:pt>
                <c:pt idx="926">
                  <c:v>19.353000000000002</c:v>
                </c:pt>
                <c:pt idx="927">
                  <c:v>19.376000000000001</c:v>
                </c:pt>
                <c:pt idx="928">
                  <c:v>19.399999999999999</c:v>
                </c:pt>
                <c:pt idx="929">
                  <c:v>19.423999999999999</c:v>
                </c:pt>
                <c:pt idx="930">
                  <c:v>19.448</c:v>
                </c:pt>
                <c:pt idx="931">
                  <c:v>19.472000000000001</c:v>
                </c:pt>
                <c:pt idx="932">
                  <c:v>19.495999999999999</c:v>
                </c:pt>
                <c:pt idx="933">
                  <c:v>19.52</c:v>
                </c:pt>
                <c:pt idx="934">
                  <c:v>19.544</c:v>
                </c:pt>
                <c:pt idx="935">
                  <c:v>19.568000000000001</c:v>
                </c:pt>
                <c:pt idx="936">
                  <c:v>19.591999999999999</c:v>
                </c:pt>
                <c:pt idx="937">
                  <c:v>19.616</c:v>
                </c:pt>
                <c:pt idx="938">
                  <c:v>19.64</c:v>
                </c:pt>
                <c:pt idx="939">
                  <c:v>19.664000000000001</c:v>
                </c:pt>
                <c:pt idx="940">
                  <c:v>19.687999999999999</c:v>
                </c:pt>
                <c:pt idx="941">
                  <c:v>19.712</c:v>
                </c:pt>
                <c:pt idx="942">
                  <c:v>19.736000000000001</c:v>
                </c:pt>
                <c:pt idx="943">
                  <c:v>19.760000000000002</c:v>
                </c:pt>
                <c:pt idx="944">
                  <c:v>19.783999999999999</c:v>
                </c:pt>
                <c:pt idx="945">
                  <c:v>19.808</c:v>
                </c:pt>
                <c:pt idx="946">
                  <c:v>19.832000000000001</c:v>
                </c:pt>
                <c:pt idx="947">
                  <c:v>19.856000000000002</c:v>
                </c:pt>
                <c:pt idx="948">
                  <c:v>19.869</c:v>
                </c:pt>
                <c:pt idx="949">
                  <c:v>19.88</c:v>
                </c:pt>
                <c:pt idx="950">
                  <c:v>19.904</c:v>
                </c:pt>
                <c:pt idx="951">
                  <c:v>19.928000000000001</c:v>
                </c:pt>
                <c:pt idx="952">
                  <c:v>19.952000000000002</c:v>
                </c:pt>
                <c:pt idx="953">
                  <c:v>19.975999999999999</c:v>
                </c:pt>
                <c:pt idx="954">
                  <c:v>20</c:v>
                </c:pt>
                <c:pt idx="955">
                  <c:v>20.024999999999999</c:v>
                </c:pt>
                <c:pt idx="956">
                  <c:v>20.048999999999999</c:v>
                </c:pt>
                <c:pt idx="957">
                  <c:v>20.073</c:v>
                </c:pt>
                <c:pt idx="958">
                  <c:v>20.097000000000001</c:v>
                </c:pt>
                <c:pt idx="959">
                  <c:v>20.120999999999999</c:v>
                </c:pt>
                <c:pt idx="960">
                  <c:v>20.145</c:v>
                </c:pt>
                <c:pt idx="961">
                  <c:v>20.169</c:v>
                </c:pt>
                <c:pt idx="962">
                  <c:v>20.193000000000001</c:v>
                </c:pt>
                <c:pt idx="963">
                  <c:v>20.216999999999999</c:v>
                </c:pt>
                <c:pt idx="964">
                  <c:v>20.241</c:v>
                </c:pt>
                <c:pt idx="965">
                  <c:v>20.265000000000001</c:v>
                </c:pt>
                <c:pt idx="966">
                  <c:v>20.289000000000001</c:v>
                </c:pt>
                <c:pt idx="967">
                  <c:v>20.312999999999999</c:v>
                </c:pt>
                <c:pt idx="968">
                  <c:v>20.337</c:v>
                </c:pt>
                <c:pt idx="969">
                  <c:v>20.361000000000001</c:v>
                </c:pt>
                <c:pt idx="970">
                  <c:v>20.385000000000002</c:v>
                </c:pt>
                <c:pt idx="971">
                  <c:v>20.408999999999999</c:v>
                </c:pt>
                <c:pt idx="972">
                  <c:v>20.434000000000001</c:v>
                </c:pt>
                <c:pt idx="973">
                  <c:v>20.457000000000001</c:v>
                </c:pt>
                <c:pt idx="974">
                  <c:v>20.481000000000002</c:v>
                </c:pt>
                <c:pt idx="975">
                  <c:v>20.504999999999999</c:v>
                </c:pt>
                <c:pt idx="976">
                  <c:v>20.529</c:v>
                </c:pt>
                <c:pt idx="977">
                  <c:v>20.553000000000001</c:v>
                </c:pt>
                <c:pt idx="978">
                  <c:v>20.577999999999999</c:v>
                </c:pt>
                <c:pt idx="979">
                  <c:v>20.602</c:v>
                </c:pt>
                <c:pt idx="980">
                  <c:v>20.626000000000001</c:v>
                </c:pt>
                <c:pt idx="981">
                  <c:v>20.65</c:v>
                </c:pt>
                <c:pt idx="982">
                  <c:v>20.673999999999999</c:v>
                </c:pt>
                <c:pt idx="983">
                  <c:v>20.698</c:v>
                </c:pt>
                <c:pt idx="984">
                  <c:v>20.722000000000001</c:v>
                </c:pt>
                <c:pt idx="985">
                  <c:v>20.745999999999999</c:v>
                </c:pt>
                <c:pt idx="986">
                  <c:v>20.77</c:v>
                </c:pt>
                <c:pt idx="987">
                  <c:v>20.794</c:v>
                </c:pt>
                <c:pt idx="988">
                  <c:v>20.818999999999999</c:v>
                </c:pt>
                <c:pt idx="989">
                  <c:v>20.843</c:v>
                </c:pt>
                <c:pt idx="990">
                  <c:v>20.867000000000001</c:v>
                </c:pt>
                <c:pt idx="991">
                  <c:v>20.890999999999998</c:v>
                </c:pt>
                <c:pt idx="992">
                  <c:v>20.914999999999999</c:v>
                </c:pt>
                <c:pt idx="993">
                  <c:v>20.939</c:v>
                </c:pt>
                <c:pt idx="994">
                  <c:v>20.963000000000001</c:v>
                </c:pt>
                <c:pt idx="995">
                  <c:v>20.986999999999998</c:v>
                </c:pt>
                <c:pt idx="996">
                  <c:v>21.012</c:v>
                </c:pt>
                <c:pt idx="997">
                  <c:v>21.036000000000001</c:v>
                </c:pt>
                <c:pt idx="998">
                  <c:v>21.06</c:v>
                </c:pt>
                <c:pt idx="999">
                  <c:v>21.084</c:v>
                </c:pt>
                <c:pt idx="1000">
                  <c:v>21.132999999999999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9AD-44D0-85DF-6FF8D4B386D9}"/>
            </c:ext>
          </c:extLst>
        </c:ser>
        <c:ser>
          <c:idx val="8"/>
          <c:order val="8"/>
          <c:tx>
            <c:strRef>
              <c:f>Sheet1!$J$2</c:f>
              <c:strCache>
                <c:ptCount val="1"/>
                <c:pt idx="0">
                  <c:v>400A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Sheet1!$A$3:$A$1002</c:f>
              <c:numCache>
                <c:formatCode>0.00E+00</c:formatCode>
                <c:ptCount val="1000"/>
                <c:pt idx="0">
                  <c:v>3.9157999999999997E-3</c:v>
                </c:pt>
                <c:pt idx="1">
                  <c:v>7.9066999999999991E-3</c:v>
                </c:pt>
                <c:pt idx="2">
                  <c:v>1.191E-2</c:v>
                </c:pt>
                <c:pt idx="3">
                  <c:v>1.5928000000000001E-2</c:v>
                </c:pt>
                <c:pt idx="4">
                  <c:v>1.9928000000000001E-2</c:v>
                </c:pt>
                <c:pt idx="5">
                  <c:v>2.3909E-2</c:v>
                </c:pt>
                <c:pt idx="6">
                  <c:v>2.7914000000000001E-2</c:v>
                </c:pt>
                <c:pt idx="7">
                  <c:v>3.1917000000000001E-2</c:v>
                </c:pt>
                <c:pt idx="8">
                  <c:v>3.5922999999999997E-2</c:v>
                </c:pt>
                <c:pt idx="9">
                  <c:v>3.9955999999999998E-2</c:v>
                </c:pt>
                <c:pt idx="10">
                  <c:v>4.3906000000000001E-2</c:v>
                </c:pt>
                <c:pt idx="11">
                  <c:v>4.7975999999999998E-2</c:v>
                </c:pt>
                <c:pt idx="12">
                  <c:v>5.1910999999999999E-2</c:v>
                </c:pt>
                <c:pt idx="13">
                  <c:v>5.5933999999999998E-2</c:v>
                </c:pt>
                <c:pt idx="14">
                  <c:v>5.9952999999999999E-2</c:v>
                </c:pt>
                <c:pt idx="15">
                  <c:v>6.3957E-2</c:v>
                </c:pt>
                <c:pt idx="16">
                  <c:v>6.7936999999999997E-2</c:v>
                </c:pt>
                <c:pt idx="17">
                  <c:v>7.1973999999999996E-2</c:v>
                </c:pt>
                <c:pt idx="18">
                  <c:v>7.5972999999999999E-2</c:v>
                </c:pt>
                <c:pt idx="19">
                  <c:v>7.9927999999999999E-2</c:v>
                </c:pt>
                <c:pt idx="20">
                  <c:v>8.3921999999999997E-2</c:v>
                </c:pt>
                <c:pt idx="21">
                  <c:v>8.7948999999999999E-2</c:v>
                </c:pt>
                <c:pt idx="22">
                  <c:v>9.1910000000000006E-2</c:v>
                </c:pt>
                <c:pt idx="23">
                  <c:v>9.5981999999999998E-2</c:v>
                </c:pt>
                <c:pt idx="24">
                  <c:v>9.9973000000000006E-2</c:v>
                </c:pt>
                <c:pt idx="25">
                  <c:v>0.10397000000000001</c:v>
                </c:pt>
                <c:pt idx="26">
                  <c:v>0.10797</c:v>
                </c:pt>
                <c:pt idx="27">
                  <c:v>0.11197</c:v>
                </c:pt>
                <c:pt idx="28">
                  <c:v>0.11598</c:v>
                </c:pt>
                <c:pt idx="29">
                  <c:v>0.11998</c:v>
                </c:pt>
                <c:pt idx="30">
                  <c:v>0.12398000000000001</c:v>
                </c:pt>
                <c:pt idx="31">
                  <c:v>0.12798000000000001</c:v>
                </c:pt>
                <c:pt idx="32">
                  <c:v>0.13199</c:v>
                </c:pt>
                <c:pt idx="33">
                  <c:v>0.13599</c:v>
                </c:pt>
                <c:pt idx="34">
                  <c:v>0.1399</c:v>
                </c:pt>
                <c:pt idx="35">
                  <c:v>0.1439</c:v>
                </c:pt>
                <c:pt idx="36">
                  <c:v>0.14791000000000001</c:v>
                </c:pt>
                <c:pt idx="37">
                  <c:v>0.15190999999999999</c:v>
                </c:pt>
                <c:pt idx="38">
                  <c:v>0.15590999999999999</c:v>
                </c:pt>
                <c:pt idx="39">
                  <c:v>0.15992000000000001</c:v>
                </c:pt>
                <c:pt idx="40">
                  <c:v>0.16392000000000001</c:v>
                </c:pt>
                <c:pt idx="41">
                  <c:v>0.16792000000000001</c:v>
                </c:pt>
                <c:pt idx="42">
                  <c:v>0.17193</c:v>
                </c:pt>
                <c:pt idx="43">
                  <c:v>0.17593</c:v>
                </c:pt>
                <c:pt idx="44">
                  <c:v>0.17993000000000001</c:v>
                </c:pt>
                <c:pt idx="45">
                  <c:v>0.18393999999999999</c:v>
                </c:pt>
                <c:pt idx="46">
                  <c:v>0.18794</c:v>
                </c:pt>
                <c:pt idx="47">
                  <c:v>0.19194</c:v>
                </c:pt>
                <c:pt idx="48">
                  <c:v>0.19595000000000001</c:v>
                </c:pt>
                <c:pt idx="49">
                  <c:v>0.19994999999999999</c:v>
                </c:pt>
                <c:pt idx="50">
                  <c:v>0.20394999999999999</c:v>
                </c:pt>
                <c:pt idx="51">
                  <c:v>0.20796000000000001</c:v>
                </c:pt>
                <c:pt idx="52">
                  <c:v>0.21196000000000001</c:v>
                </c:pt>
                <c:pt idx="53">
                  <c:v>0.21597</c:v>
                </c:pt>
                <c:pt idx="54">
                  <c:v>0.21997</c:v>
                </c:pt>
                <c:pt idx="55">
                  <c:v>0.22397</c:v>
                </c:pt>
                <c:pt idx="56">
                  <c:v>0.22797999999999999</c:v>
                </c:pt>
                <c:pt idx="57">
                  <c:v>0.23197999999999999</c:v>
                </c:pt>
                <c:pt idx="58">
                  <c:v>0.23598</c:v>
                </c:pt>
                <c:pt idx="59">
                  <c:v>0.23999000000000001</c:v>
                </c:pt>
                <c:pt idx="60">
                  <c:v>0.24399000000000001</c:v>
                </c:pt>
                <c:pt idx="61">
                  <c:v>0.24798999999999999</c:v>
                </c:pt>
                <c:pt idx="62">
                  <c:v>0.25190000000000001</c:v>
                </c:pt>
                <c:pt idx="63">
                  <c:v>0.25591000000000003</c:v>
                </c:pt>
                <c:pt idx="64">
                  <c:v>0.25990999999999997</c:v>
                </c:pt>
                <c:pt idx="65">
                  <c:v>0.26390999999999998</c:v>
                </c:pt>
                <c:pt idx="66">
                  <c:v>0.26791999999999999</c:v>
                </c:pt>
                <c:pt idx="67">
                  <c:v>0.27192</c:v>
                </c:pt>
                <c:pt idx="68">
                  <c:v>0.27592</c:v>
                </c:pt>
                <c:pt idx="69">
                  <c:v>0.27993000000000001</c:v>
                </c:pt>
                <c:pt idx="70">
                  <c:v>0.28393000000000002</c:v>
                </c:pt>
                <c:pt idx="71">
                  <c:v>0.28793000000000002</c:v>
                </c:pt>
                <c:pt idx="72">
                  <c:v>0.29193999999999998</c:v>
                </c:pt>
                <c:pt idx="73">
                  <c:v>0.29593999999999998</c:v>
                </c:pt>
                <c:pt idx="74">
                  <c:v>0.29993999999999998</c:v>
                </c:pt>
                <c:pt idx="75">
                  <c:v>0.30395</c:v>
                </c:pt>
                <c:pt idx="76">
                  <c:v>0.30795</c:v>
                </c:pt>
                <c:pt idx="77">
                  <c:v>0.31195000000000001</c:v>
                </c:pt>
                <c:pt idx="78">
                  <c:v>0.31596000000000002</c:v>
                </c:pt>
                <c:pt idx="79">
                  <c:v>0.31996000000000002</c:v>
                </c:pt>
                <c:pt idx="80">
                  <c:v>0.32396000000000003</c:v>
                </c:pt>
                <c:pt idx="81">
                  <c:v>0.32796999999999998</c:v>
                </c:pt>
                <c:pt idx="82">
                  <c:v>0.33196999999999999</c:v>
                </c:pt>
                <c:pt idx="83">
                  <c:v>0.33596999999999999</c:v>
                </c:pt>
                <c:pt idx="84">
                  <c:v>0.33998</c:v>
                </c:pt>
                <c:pt idx="85">
                  <c:v>0.34398000000000001</c:v>
                </c:pt>
                <c:pt idx="86">
                  <c:v>0.34798000000000001</c:v>
                </c:pt>
                <c:pt idx="87">
                  <c:v>0.35199000000000003</c:v>
                </c:pt>
                <c:pt idx="88">
                  <c:v>0.35598999999999997</c:v>
                </c:pt>
                <c:pt idx="89">
                  <c:v>0.3599</c:v>
                </c:pt>
                <c:pt idx="90">
                  <c:v>0.3639</c:v>
                </c:pt>
                <c:pt idx="91">
                  <c:v>0.36791000000000001</c:v>
                </c:pt>
                <c:pt idx="92">
                  <c:v>0.37191000000000002</c:v>
                </c:pt>
                <c:pt idx="93">
                  <c:v>0.37591000000000002</c:v>
                </c:pt>
                <c:pt idx="94">
                  <c:v>0.37991999999999998</c:v>
                </c:pt>
                <c:pt idx="95">
                  <c:v>0.38391999999999998</c:v>
                </c:pt>
                <c:pt idx="96">
                  <c:v>0.38791999999999999</c:v>
                </c:pt>
                <c:pt idx="97">
                  <c:v>0.39193</c:v>
                </c:pt>
                <c:pt idx="98">
                  <c:v>0.39593</c:v>
                </c:pt>
                <c:pt idx="99">
                  <c:v>0.39993000000000001</c:v>
                </c:pt>
                <c:pt idx="100">
                  <c:v>0.40394000000000002</c:v>
                </c:pt>
                <c:pt idx="101">
                  <c:v>0.40794000000000002</c:v>
                </c:pt>
                <c:pt idx="102">
                  <c:v>0.41193999999999997</c:v>
                </c:pt>
                <c:pt idx="103">
                  <c:v>0.41594999999999999</c:v>
                </c:pt>
                <c:pt idx="104">
                  <c:v>0.41994999999999999</c:v>
                </c:pt>
                <c:pt idx="105">
                  <c:v>0.42394999999999999</c:v>
                </c:pt>
                <c:pt idx="106">
                  <c:v>0.42796000000000001</c:v>
                </c:pt>
                <c:pt idx="107">
                  <c:v>0.43196000000000001</c:v>
                </c:pt>
                <c:pt idx="108">
                  <c:v>0.43596000000000001</c:v>
                </c:pt>
                <c:pt idx="109">
                  <c:v>0.43997000000000003</c:v>
                </c:pt>
                <c:pt idx="110">
                  <c:v>0.44396999999999998</c:v>
                </c:pt>
                <c:pt idx="111">
                  <c:v>0.44796999999999998</c:v>
                </c:pt>
                <c:pt idx="112">
                  <c:v>0.45197999999999999</c:v>
                </c:pt>
                <c:pt idx="113">
                  <c:v>0.45598</c:v>
                </c:pt>
                <c:pt idx="114">
                  <c:v>0.45998</c:v>
                </c:pt>
                <c:pt idx="115">
                  <c:v>0.46399000000000001</c:v>
                </c:pt>
                <c:pt idx="116">
                  <c:v>0.46799000000000002</c:v>
                </c:pt>
                <c:pt idx="117">
                  <c:v>0.47189999999999999</c:v>
                </c:pt>
                <c:pt idx="118">
                  <c:v>0.47591</c:v>
                </c:pt>
                <c:pt idx="119">
                  <c:v>0.47991</c:v>
                </c:pt>
                <c:pt idx="120">
                  <c:v>0.48391000000000001</c:v>
                </c:pt>
                <c:pt idx="121">
                  <c:v>0.48792000000000002</c:v>
                </c:pt>
                <c:pt idx="122">
                  <c:v>0.49192000000000002</c:v>
                </c:pt>
                <c:pt idx="123">
                  <c:v>0.49592000000000003</c:v>
                </c:pt>
                <c:pt idx="124">
                  <c:v>0.49992999999999999</c:v>
                </c:pt>
                <c:pt idx="125">
                  <c:v>0.50392999999999999</c:v>
                </c:pt>
                <c:pt idx="126">
                  <c:v>0.50792999999999999</c:v>
                </c:pt>
                <c:pt idx="127">
                  <c:v>0.51193999999999995</c:v>
                </c:pt>
                <c:pt idx="128">
                  <c:v>0.51593999999999995</c:v>
                </c:pt>
                <c:pt idx="129">
                  <c:v>0.51993999999999996</c:v>
                </c:pt>
                <c:pt idx="130">
                  <c:v>0.52395000000000003</c:v>
                </c:pt>
                <c:pt idx="131">
                  <c:v>0.52795000000000003</c:v>
                </c:pt>
                <c:pt idx="132">
                  <c:v>0.53195000000000003</c:v>
                </c:pt>
                <c:pt idx="133">
                  <c:v>0.53595999999999999</c:v>
                </c:pt>
                <c:pt idx="134">
                  <c:v>0.53996</c:v>
                </c:pt>
                <c:pt idx="135">
                  <c:v>0.54396</c:v>
                </c:pt>
                <c:pt idx="136">
                  <c:v>0.54796999999999996</c:v>
                </c:pt>
                <c:pt idx="137">
                  <c:v>0.55196999999999996</c:v>
                </c:pt>
                <c:pt idx="138">
                  <c:v>0.55596999999999996</c:v>
                </c:pt>
                <c:pt idx="139">
                  <c:v>0.55998000000000003</c:v>
                </c:pt>
                <c:pt idx="140">
                  <c:v>0.56398000000000004</c:v>
                </c:pt>
                <c:pt idx="141">
                  <c:v>0.56798000000000004</c:v>
                </c:pt>
                <c:pt idx="142">
                  <c:v>0.57199</c:v>
                </c:pt>
                <c:pt idx="143">
                  <c:v>0.57599</c:v>
                </c:pt>
                <c:pt idx="144">
                  <c:v>0.57999000000000001</c:v>
                </c:pt>
                <c:pt idx="145">
                  <c:v>0.58389999999999997</c:v>
                </c:pt>
                <c:pt idx="146">
                  <c:v>0.58791000000000004</c:v>
                </c:pt>
                <c:pt idx="147">
                  <c:v>0.59191000000000005</c:v>
                </c:pt>
                <c:pt idx="148">
                  <c:v>0.59591000000000005</c:v>
                </c:pt>
                <c:pt idx="149">
                  <c:v>0.59992000000000001</c:v>
                </c:pt>
                <c:pt idx="150">
                  <c:v>0.60392000000000001</c:v>
                </c:pt>
                <c:pt idx="151">
                  <c:v>0.60792000000000002</c:v>
                </c:pt>
                <c:pt idx="152">
                  <c:v>0.61192999999999997</c:v>
                </c:pt>
                <c:pt idx="153">
                  <c:v>0.61592999999999998</c:v>
                </c:pt>
                <c:pt idx="154">
                  <c:v>0.61992999999999998</c:v>
                </c:pt>
                <c:pt idx="155">
                  <c:v>0.62394000000000005</c:v>
                </c:pt>
                <c:pt idx="156">
                  <c:v>0.62794000000000005</c:v>
                </c:pt>
                <c:pt idx="157">
                  <c:v>0.63193999999999995</c:v>
                </c:pt>
                <c:pt idx="158">
                  <c:v>0.63595000000000002</c:v>
                </c:pt>
                <c:pt idx="159">
                  <c:v>0.63995000000000002</c:v>
                </c:pt>
                <c:pt idx="160">
                  <c:v>0.64395000000000002</c:v>
                </c:pt>
                <c:pt idx="161">
                  <c:v>0.64795999999999998</c:v>
                </c:pt>
                <c:pt idx="162">
                  <c:v>0.65195999999999998</c:v>
                </c:pt>
                <c:pt idx="163">
                  <c:v>0.65595999999999999</c:v>
                </c:pt>
                <c:pt idx="164">
                  <c:v>0.65996999999999995</c:v>
                </c:pt>
                <c:pt idx="165">
                  <c:v>0.66396999999999995</c:v>
                </c:pt>
                <c:pt idx="166">
                  <c:v>0.66796999999999995</c:v>
                </c:pt>
                <c:pt idx="167">
                  <c:v>0.67198000000000002</c:v>
                </c:pt>
                <c:pt idx="168">
                  <c:v>0.67598000000000003</c:v>
                </c:pt>
                <c:pt idx="169">
                  <c:v>0.67998000000000003</c:v>
                </c:pt>
                <c:pt idx="170">
                  <c:v>0.68398999999999999</c:v>
                </c:pt>
                <c:pt idx="171">
                  <c:v>0.68798999999999999</c:v>
                </c:pt>
                <c:pt idx="172">
                  <c:v>0.69189999999999996</c:v>
                </c:pt>
                <c:pt idx="173">
                  <c:v>0.69589999999999996</c:v>
                </c:pt>
                <c:pt idx="174">
                  <c:v>0.69991000000000003</c:v>
                </c:pt>
                <c:pt idx="175">
                  <c:v>0.70391000000000004</c:v>
                </c:pt>
                <c:pt idx="176">
                  <c:v>0.70791000000000004</c:v>
                </c:pt>
                <c:pt idx="177">
                  <c:v>0.71192</c:v>
                </c:pt>
                <c:pt idx="178">
                  <c:v>0.71592</c:v>
                </c:pt>
                <c:pt idx="179">
                  <c:v>0.71992999999999996</c:v>
                </c:pt>
                <c:pt idx="180">
                  <c:v>0.72392999999999996</c:v>
                </c:pt>
                <c:pt idx="181">
                  <c:v>0.72792999999999997</c:v>
                </c:pt>
                <c:pt idx="182">
                  <c:v>0.73194000000000004</c:v>
                </c:pt>
                <c:pt idx="183">
                  <c:v>0.73594000000000004</c:v>
                </c:pt>
                <c:pt idx="184">
                  <c:v>0.73994000000000004</c:v>
                </c:pt>
                <c:pt idx="185">
                  <c:v>0.74395</c:v>
                </c:pt>
                <c:pt idx="186">
                  <c:v>0.74795</c:v>
                </c:pt>
                <c:pt idx="187">
                  <c:v>0.75195000000000001</c:v>
                </c:pt>
                <c:pt idx="188">
                  <c:v>0.75595999999999997</c:v>
                </c:pt>
                <c:pt idx="189">
                  <c:v>0.75995999999999997</c:v>
                </c:pt>
                <c:pt idx="190">
                  <c:v>0.76395999999999997</c:v>
                </c:pt>
                <c:pt idx="191">
                  <c:v>0.76797000000000004</c:v>
                </c:pt>
                <c:pt idx="192">
                  <c:v>0.77197000000000005</c:v>
                </c:pt>
                <c:pt idx="193">
                  <c:v>0.77597000000000005</c:v>
                </c:pt>
                <c:pt idx="194">
                  <c:v>0.77998000000000001</c:v>
                </c:pt>
                <c:pt idx="195">
                  <c:v>0.78398000000000001</c:v>
                </c:pt>
                <c:pt idx="196">
                  <c:v>0.78798000000000001</c:v>
                </c:pt>
                <c:pt idx="197">
                  <c:v>0.79198999999999997</c:v>
                </c:pt>
                <c:pt idx="198">
                  <c:v>0.79598999999999998</c:v>
                </c:pt>
                <c:pt idx="199">
                  <c:v>0.79998999999999998</c:v>
                </c:pt>
                <c:pt idx="200">
                  <c:v>0.80389999999999995</c:v>
                </c:pt>
                <c:pt idx="201">
                  <c:v>0.80791000000000002</c:v>
                </c:pt>
                <c:pt idx="202">
                  <c:v>0.81191000000000002</c:v>
                </c:pt>
                <c:pt idx="203">
                  <c:v>0.81591000000000002</c:v>
                </c:pt>
                <c:pt idx="204">
                  <c:v>0.81991999999999998</c:v>
                </c:pt>
                <c:pt idx="205">
                  <c:v>0.82391999999999999</c:v>
                </c:pt>
                <c:pt idx="206">
                  <c:v>0.82791999999999999</c:v>
                </c:pt>
                <c:pt idx="207">
                  <c:v>0.83192999999999995</c:v>
                </c:pt>
                <c:pt idx="208">
                  <c:v>0.83592999999999995</c:v>
                </c:pt>
                <c:pt idx="209">
                  <c:v>0.83992999999999995</c:v>
                </c:pt>
                <c:pt idx="210">
                  <c:v>0.84394000000000002</c:v>
                </c:pt>
                <c:pt idx="211">
                  <c:v>0.84794000000000003</c:v>
                </c:pt>
                <c:pt idx="212">
                  <c:v>0.85194000000000003</c:v>
                </c:pt>
                <c:pt idx="213">
                  <c:v>0.85594999999999999</c:v>
                </c:pt>
                <c:pt idx="214">
                  <c:v>0.85994999999999999</c:v>
                </c:pt>
                <c:pt idx="215">
                  <c:v>0.86395</c:v>
                </c:pt>
                <c:pt idx="216">
                  <c:v>0.86795999999999995</c:v>
                </c:pt>
                <c:pt idx="217">
                  <c:v>0.87195999999999996</c:v>
                </c:pt>
                <c:pt idx="218">
                  <c:v>0.87595999999999996</c:v>
                </c:pt>
                <c:pt idx="219">
                  <c:v>0.87997000000000003</c:v>
                </c:pt>
                <c:pt idx="220">
                  <c:v>0.88397000000000003</c:v>
                </c:pt>
                <c:pt idx="221">
                  <c:v>0.88797000000000004</c:v>
                </c:pt>
                <c:pt idx="222">
                  <c:v>0.89198</c:v>
                </c:pt>
                <c:pt idx="223">
                  <c:v>0.89598</c:v>
                </c:pt>
                <c:pt idx="224">
                  <c:v>0.89998</c:v>
                </c:pt>
                <c:pt idx="225">
                  <c:v>0.90398999999999996</c:v>
                </c:pt>
                <c:pt idx="226">
                  <c:v>0.90798999999999996</c:v>
                </c:pt>
                <c:pt idx="227">
                  <c:v>0.91190000000000004</c:v>
                </c:pt>
                <c:pt idx="228">
                  <c:v>0.91590000000000005</c:v>
                </c:pt>
                <c:pt idx="229">
                  <c:v>0.91991000000000001</c:v>
                </c:pt>
                <c:pt idx="230">
                  <c:v>0.92391000000000001</c:v>
                </c:pt>
                <c:pt idx="231">
                  <c:v>0.92791000000000001</c:v>
                </c:pt>
                <c:pt idx="232">
                  <c:v>0.93191999999999997</c:v>
                </c:pt>
                <c:pt idx="233">
                  <c:v>0.93591999999999997</c:v>
                </c:pt>
                <c:pt idx="234">
                  <c:v>0.93991999999999998</c:v>
                </c:pt>
                <c:pt idx="235">
                  <c:v>0.94393000000000005</c:v>
                </c:pt>
                <c:pt idx="236">
                  <c:v>0.94793000000000005</c:v>
                </c:pt>
                <c:pt idx="237">
                  <c:v>0.95193000000000005</c:v>
                </c:pt>
                <c:pt idx="238">
                  <c:v>0.95594000000000001</c:v>
                </c:pt>
                <c:pt idx="239">
                  <c:v>0.95994000000000002</c:v>
                </c:pt>
                <c:pt idx="240">
                  <c:v>0.96394000000000002</c:v>
                </c:pt>
                <c:pt idx="241">
                  <c:v>0.96794999999999998</c:v>
                </c:pt>
                <c:pt idx="242">
                  <c:v>0.97194999999999998</c:v>
                </c:pt>
                <c:pt idx="243">
                  <c:v>0.97596000000000005</c:v>
                </c:pt>
                <c:pt idx="244">
                  <c:v>0.97996000000000005</c:v>
                </c:pt>
                <c:pt idx="245">
                  <c:v>0.98395999999999995</c:v>
                </c:pt>
                <c:pt idx="246">
                  <c:v>0.98797000000000001</c:v>
                </c:pt>
                <c:pt idx="247">
                  <c:v>0.99197000000000002</c:v>
                </c:pt>
                <c:pt idx="248">
                  <c:v>0.99597000000000002</c:v>
                </c:pt>
                <c:pt idx="249">
                  <c:v>0.99997999999999998</c:v>
                </c:pt>
                <c:pt idx="250">
                  <c:v>1.004</c:v>
                </c:pt>
                <c:pt idx="251">
                  <c:v>1.008</c:v>
                </c:pt>
                <c:pt idx="252">
                  <c:v>1.012</c:v>
                </c:pt>
                <c:pt idx="253">
                  <c:v>1.016</c:v>
                </c:pt>
                <c:pt idx="254">
                  <c:v>1.02</c:v>
                </c:pt>
                <c:pt idx="255">
                  <c:v>1.0239</c:v>
                </c:pt>
                <c:pt idx="256">
                  <c:v>1.0279</c:v>
                </c:pt>
                <c:pt idx="257">
                  <c:v>1.0319</c:v>
                </c:pt>
                <c:pt idx="258">
                  <c:v>1.0359</c:v>
                </c:pt>
                <c:pt idx="259">
                  <c:v>1.0399</c:v>
                </c:pt>
                <c:pt idx="260">
                  <c:v>1.0439000000000001</c:v>
                </c:pt>
                <c:pt idx="261">
                  <c:v>1.0479000000000001</c:v>
                </c:pt>
                <c:pt idx="262">
                  <c:v>1.0519000000000001</c:v>
                </c:pt>
                <c:pt idx="263">
                  <c:v>1.0559000000000001</c:v>
                </c:pt>
                <c:pt idx="264">
                  <c:v>1.0599000000000001</c:v>
                </c:pt>
                <c:pt idx="265">
                  <c:v>1.0639000000000001</c:v>
                </c:pt>
                <c:pt idx="266">
                  <c:v>1.0679000000000001</c:v>
                </c:pt>
                <c:pt idx="267">
                  <c:v>1.0719000000000001</c:v>
                </c:pt>
                <c:pt idx="268">
                  <c:v>1.0759000000000001</c:v>
                </c:pt>
                <c:pt idx="269">
                  <c:v>1.0799000000000001</c:v>
                </c:pt>
                <c:pt idx="270">
                  <c:v>1.0840000000000001</c:v>
                </c:pt>
                <c:pt idx="271">
                  <c:v>1.0880000000000001</c:v>
                </c:pt>
                <c:pt idx="272">
                  <c:v>1.0920000000000001</c:v>
                </c:pt>
                <c:pt idx="273">
                  <c:v>1.0960000000000001</c:v>
                </c:pt>
                <c:pt idx="274">
                  <c:v>1.1000000000000001</c:v>
                </c:pt>
                <c:pt idx="275">
                  <c:v>1.1040000000000001</c:v>
                </c:pt>
                <c:pt idx="276">
                  <c:v>1.1080000000000001</c:v>
                </c:pt>
                <c:pt idx="277">
                  <c:v>1.1120000000000001</c:v>
                </c:pt>
                <c:pt idx="278">
                  <c:v>1.1160000000000001</c:v>
                </c:pt>
                <c:pt idx="279">
                  <c:v>1.1200000000000001</c:v>
                </c:pt>
                <c:pt idx="280">
                  <c:v>1.1240000000000001</c:v>
                </c:pt>
                <c:pt idx="281">
                  <c:v>1.1279999999999999</c:v>
                </c:pt>
                <c:pt idx="282">
                  <c:v>1.1318999999999999</c:v>
                </c:pt>
                <c:pt idx="283">
                  <c:v>1.1358999999999999</c:v>
                </c:pt>
                <c:pt idx="284">
                  <c:v>1.1398999999999999</c:v>
                </c:pt>
                <c:pt idx="285">
                  <c:v>1.1438999999999999</c:v>
                </c:pt>
                <c:pt idx="286">
                  <c:v>1.1478999999999999</c:v>
                </c:pt>
                <c:pt idx="287">
                  <c:v>1.1518999999999999</c:v>
                </c:pt>
                <c:pt idx="288">
                  <c:v>1.1558999999999999</c:v>
                </c:pt>
                <c:pt idx="289">
                  <c:v>1.1598999999999999</c:v>
                </c:pt>
                <c:pt idx="290">
                  <c:v>1.1638999999999999</c:v>
                </c:pt>
                <c:pt idx="291">
                  <c:v>1.1678999999999999</c:v>
                </c:pt>
                <c:pt idx="292">
                  <c:v>1.1718999999999999</c:v>
                </c:pt>
                <c:pt idx="293">
                  <c:v>1.1758999999999999</c:v>
                </c:pt>
                <c:pt idx="294">
                  <c:v>1.1798999999999999</c:v>
                </c:pt>
                <c:pt idx="295">
                  <c:v>1.1839</c:v>
                </c:pt>
                <c:pt idx="296">
                  <c:v>1.1879</c:v>
                </c:pt>
                <c:pt idx="297">
                  <c:v>1.1919999999999999</c:v>
                </c:pt>
                <c:pt idx="298">
                  <c:v>1.196</c:v>
                </c:pt>
                <c:pt idx="299">
                  <c:v>1.2</c:v>
                </c:pt>
                <c:pt idx="300">
                  <c:v>1.204</c:v>
                </c:pt>
                <c:pt idx="301">
                  <c:v>1.208</c:v>
                </c:pt>
                <c:pt idx="302">
                  <c:v>1.212</c:v>
                </c:pt>
                <c:pt idx="303">
                  <c:v>1.216</c:v>
                </c:pt>
                <c:pt idx="304">
                  <c:v>1.22</c:v>
                </c:pt>
                <c:pt idx="305">
                  <c:v>1.224</c:v>
                </c:pt>
                <c:pt idx="306">
                  <c:v>1.228</c:v>
                </c:pt>
                <c:pt idx="307">
                  <c:v>1.232</c:v>
                </c:pt>
                <c:pt idx="308">
                  <c:v>1.236</c:v>
                </c:pt>
                <c:pt idx="309">
                  <c:v>1.24</c:v>
                </c:pt>
                <c:pt idx="310">
                  <c:v>1.2439</c:v>
                </c:pt>
                <c:pt idx="311">
                  <c:v>1.2479</c:v>
                </c:pt>
                <c:pt idx="312">
                  <c:v>1.2519</c:v>
                </c:pt>
                <c:pt idx="313">
                  <c:v>1.2559</c:v>
                </c:pt>
                <c:pt idx="314">
                  <c:v>1.2599</c:v>
                </c:pt>
                <c:pt idx="315">
                  <c:v>1.2639</c:v>
                </c:pt>
                <c:pt idx="316">
                  <c:v>1.2679</c:v>
                </c:pt>
                <c:pt idx="317">
                  <c:v>1.2719</c:v>
                </c:pt>
                <c:pt idx="318">
                  <c:v>1.2759</c:v>
                </c:pt>
                <c:pt idx="319">
                  <c:v>1.2799</c:v>
                </c:pt>
                <c:pt idx="320">
                  <c:v>1.2839</c:v>
                </c:pt>
                <c:pt idx="321">
                  <c:v>1.2879</c:v>
                </c:pt>
                <c:pt idx="322">
                  <c:v>1.2919</c:v>
                </c:pt>
                <c:pt idx="323">
                  <c:v>1.2959000000000001</c:v>
                </c:pt>
                <c:pt idx="324">
                  <c:v>1.2999000000000001</c:v>
                </c:pt>
                <c:pt idx="325">
                  <c:v>1.304</c:v>
                </c:pt>
                <c:pt idx="326">
                  <c:v>1.3080000000000001</c:v>
                </c:pt>
                <c:pt idx="327">
                  <c:v>1.3120000000000001</c:v>
                </c:pt>
                <c:pt idx="328">
                  <c:v>1.3160000000000001</c:v>
                </c:pt>
                <c:pt idx="329">
                  <c:v>1.32</c:v>
                </c:pt>
                <c:pt idx="330">
                  <c:v>1.3240000000000001</c:v>
                </c:pt>
                <c:pt idx="331">
                  <c:v>1.3280000000000001</c:v>
                </c:pt>
                <c:pt idx="332">
                  <c:v>1.3320000000000001</c:v>
                </c:pt>
                <c:pt idx="333">
                  <c:v>1.3360000000000001</c:v>
                </c:pt>
                <c:pt idx="334">
                  <c:v>1.34</c:v>
                </c:pt>
                <c:pt idx="335">
                  <c:v>1.3440000000000001</c:v>
                </c:pt>
                <c:pt idx="336">
                  <c:v>1.3480000000000001</c:v>
                </c:pt>
                <c:pt idx="337">
                  <c:v>1.3519000000000001</c:v>
                </c:pt>
                <c:pt idx="338">
                  <c:v>1.3559000000000001</c:v>
                </c:pt>
                <c:pt idx="339">
                  <c:v>1.3599000000000001</c:v>
                </c:pt>
                <c:pt idx="340">
                  <c:v>1.3638999999999999</c:v>
                </c:pt>
                <c:pt idx="341">
                  <c:v>1.3678999999999999</c:v>
                </c:pt>
                <c:pt idx="342">
                  <c:v>1.3718999999999999</c:v>
                </c:pt>
                <c:pt idx="343">
                  <c:v>1.3758999999999999</c:v>
                </c:pt>
                <c:pt idx="344">
                  <c:v>1.3798999999999999</c:v>
                </c:pt>
                <c:pt idx="345">
                  <c:v>1.3838999999999999</c:v>
                </c:pt>
                <c:pt idx="346">
                  <c:v>1.3878999999999999</c:v>
                </c:pt>
                <c:pt idx="347">
                  <c:v>1.3918999999999999</c:v>
                </c:pt>
                <c:pt idx="348">
                  <c:v>1.3958999999999999</c:v>
                </c:pt>
                <c:pt idx="349">
                  <c:v>1.3998999999999999</c:v>
                </c:pt>
                <c:pt idx="350">
                  <c:v>1.4038999999999999</c:v>
                </c:pt>
                <c:pt idx="351">
                  <c:v>1.4078999999999999</c:v>
                </c:pt>
                <c:pt idx="352">
                  <c:v>1.4119999999999999</c:v>
                </c:pt>
                <c:pt idx="353">
                  <c:v>1.4159999999999999</c:v>
                </c:pt>
                <c:pt idx="354">
                  <c:v>1.42</c:v>
                </c:pt>
                <c:pt idx="355">
                  <c:v>1.4239999999999999</c:v>
                </c:pt>
                <c:pt idx="356">
                  <c:v>1.4279999999999999</c:v>
                </c:pt>
                <c:pt idx="357">
                  <c:v>1.4319999999999999</c:v>
                </c:pt>
                <c:pt idx="358">
                  <c:v>1.4359999999999999</c:v>
                </c:pt>
                <c:pt idx="359">
                  <c:v>1.44</c:v>
                </c:pt>
                <c:pt idx="360">
                  <c:v>1.444</c:v>
                </c:pt>
                <c:pt idx="361">
                  <c:v>1.448</c:v>
                </c:pt>
                <c:pt idx="362">
                  <c:v>1.452</c:v>
                </c:pt>
                <c:pt idx="363">
                  <c:v>1.456</c:v>
                </c:pt>
                <c:pt idx="364">
                  <c:v>1.46</c:v>
                </c:pt>
                <c:pt idx="365">
                  <c:v>1.4639</c:v>
                </c:pt>
                <c:pt idx="366">
                  <c:v>1.4679</c:v>
                </c:pt>
                <c:pt idx="367">
                  <c:v>1.4719</c:v>
                </c:pt>
                <c:pt idx="368">
                  <c:v>1.4759</c:v>
                </c:pt>
                <c:pt idx="369">
                  <c:v>1.4799</c:v>
                </c:pt>
                <c:pt idx="370">
                  <c:v>1.4839</c:v>
                </c:pt>
                <c:pt idx="371">
                  <c:v>1.4879</c:v>
                </c:pt>
                <c:pt idx="372">
                  <c:v>1.4919</c:v>
                </c:pt>
                <c:pt idx="373">
                  <c:v>1.4959</c:v>
                </c:pt>
                <c:pt idx="374">
                  <c:v>1.4999</c:v>
                </c:pt>
                <c:pt idx="375">
                  <c:v>1.5039</c:v>
                </c:pt>
                <c:pt idx="376">
                  <c:v>1.5079</c:v>
                </c:pt>
                <c:pt idx="377">
                  <c:v>1.5119</c:v>
                </c:pt>
                <c:pt idx="378">
                  <c:v>1.5159</c:v>
                </c:pt>
                <c:pt idx="379">
                  <c:v>1.5199</c:v>
                </c:pt>
                <c:pt idx="380">
                  <c:v>1.524</c:v>
                </c:pt>
                <c:pt idx="381">
                  <c:v>1.528</c:v>
                </c:pt>
                <c:pt idx="382">
                  <c:v>1.532</c:v>
                </c:pt>
                <c:pt idx="383">
                  <c:v>1.536</c:v>
                </c:pt>
                <c:pt idx="384">
                  <c:v>1.54</c:v>
                </c:pt>
                <c:pt idx="385">
                  <c:v>1.544</c:v>
                </c:pt>
                <c:pt idx="386">
                  <c:v>1.548</c:v>
                </c:pt>
                <c:pt idx="387">
                  <c:v>1.552</c:v>
                </c:pt>
                <c:pt idx="388">
                  <c:v>1.556</c:v>
                </c:pt>
                <c:pt idx="389">
                  <c:v>1.56</c:v>
                </c:pt>
                <c:pt idx="390">
                  <c:v>1.5640000000000001</c:v>
                </c:pt>
                <c:pt idx="391">
                  <c:v>1.5680000000000001</c:v>
                </c:pt>
                <c:pt idx="392">
                  <c:v>1.5720000000000001</c:v>
                </c:pt>
                <c:pt idx="393">
                  <c:v>1.5759000000000001</c:v>
                </c:pt>
                <c:pt idx="394">
                  <c:v>1.5799000000000001</c:v>
                </c:pt>
                <c:pt idx="395">
                  <c:v>1.5839000000000001</c:v>
                </c:pt>
                <c:pt idx="396">
                  <c:v>1.5879000000000001</c:v>
                </c:pt>
                <c:pt idx="397">
                  <c:v>1.5919000000000001</c:v>
                </c:pt>
                <c:pt idx="398">
                  <c:v>1.5959000000000001</c:v>
                </c:pt>
                <c:pt idx="399">
                  <c:v>1.5999000000000001</c:v>
                </c:pt>
                <c:pt idx="400">
                  <c:v>1.6039000000000001</c:v>
                </c:pt>
                <c:pt idx="401">
                  <c:v>1.6079000000000001</c:v>
                </c:pt>
                <c:pt idx="402">
                  <c:v>1.6119000000000001</c:v>
                </c:pt>
                <c:pt idx="403">
                  <c:v>1.6158999999999999</c:v>
                </c:pt>
                <c:pt idx="404">
                  <c:v>1.6198999999999999</c:v>
                </c:pt>
                <c:pt idx="405">
                  <c:v>1.6238999999999999</c:v>
                </c:pt>
                <c:pt idx="406">
                  <c:v>1.6278999999999999</c:v>
                </c:pt>
                <c:pt idx="407">
                  <c:v>1.6319999999999999</c:v>
                </c:pt>
                <c:pt idx="408">
                  <c:v>1.6359999999999999</c:v>
                </c:pt>
                <c:pt idx="409">
                  <c:v>1.64</c:v>
                </c:pt>
                <c:pt idx="410">
                  <c:v>1.6439999999999999</c:v>
                </c:pt>
                <c:pt idx="411">
                  <c:v>1.6479999999999999</c:v>
                </c:pt>
                <c:pt idx="412">
                  <c:v>1.6519999999999999</c:v>
                </c:pt>
                <c:pt idx="413">
                  <c:v>1.6559999999999999</c:v>
                </c:pt>
                <c:pt idx="414">
                  <c:v>1.66</c:v>
                </c:pt>
                <c:pt idx="415">
                  <c:v>1.6639999999999999</c:v>
                </c:pt>
                <c:pt idx="416">
                  <c:v>1.6679999999999999</c:v>
                </c:pt>
                <c:pt idx="417">
                  <c:v>1.6719999999999999</c:v>
                </c:pt>
                <c:pt idx="418">
                  <c:v>1.6759999999999999</c:v>
                </c:pt>
                <c:pt idx="419">
                  <c:v>1.68</c:v>
                </c:pt>
                <c:pt idx="420">
                  <c:v>1.6839</c:v>
                </c:pt>
                <c:pt idx="421">
                  <c:v>1.6879</c:v>
                </c:pt>
                <c:pt idx="422">
                  <c:v>1.6919</c:v>
                </c:pt>
                <c:pt idx="423">
                  <c:v>1.6959</c:v>
                </c:pt>
                <c:pt idx="424">
                  <c:v>1.6999</c:v>
                </c:pt>
                <c:pt idx="425">
                  <c:v>1.7039</c:v>
                </c:pt>
                <c:pt idx="426">
                  <c:v>1.7079</c:v>
                </c:pt>
                <c:pt idx="427">
                  <c:v>1.7119</c:v>
                </c:pt>
                <c:pt idx="428">
                  <c:v>1.7159</c:v>
                </c:pt>
                <c:pt idx="429">
                  <c:v>1.7199</c:v>
                </c:pt>
                <c:pt idx="430">
                  <c:v>1.7239</c:v>
                </c:pt>
                <c:pt idx="431">
                  <c:v>1.7279</c:v>
                </c:pt>
                <c:pt idx="432">
                  <c:v>1.7319</c:v>
                </c:pt>
                <c:pt idx="433">
                  <c:v>1.7359</c:v>
                </c:pt>
                <c:pt idx="434">
                  <c:v>1.7399</c:v>
                </c:pt>
                <c:pt idx="435">
                  <c:v>1.744</c:v>
                </c:pt>
                <c:pt idx="436">
                  <c:v>1.748</c:v>
                </c:pt>
                <c:pt idx="437">
                  <c:v>1.752</c:v>
                </c:pt>
                <c:pt idx="438">
                  <c:v>1.756</c:v>
                </c:pt>
                <c:pt idx="439">
                  <c:v>1.76</c:v>
                </c:pt>
                <c:pt idx="440">
                  <c:v>1.764</c:v>
                </c:pt>
                <c:pt idx="441">
                  <c:v>1.768</c:v>
                </c:pt>
                <c:pt idx="442">
                  <c:v>1.772</c:v>
                </c:pt>
                <c:pt idx="443">
                  <c:v>1.776</c:v>
                </c:pt>
                <c:pt idx="444">
                  <c:v>1.78</c:v>
                </c:pt>
                <c:pt idx="445">
                  <c:v>1.784</c:v>
                </c:pt>
                <c:pt idx="446">
                  <c:v>1.788</c:v>
                </c:pt>
                <c:pt idx="447">
                  <c:v>1.792</c:v>
                </c:pt>
                <c:pt idx="448">
                  <c:v>1.7959000000000001</c:v>
                </c:pt>
                <c:pt idx="449">
                  <c:v>1.7999000000000001</c:v>
                </c:pt>
                <c:pt idx="450">
                  <c:v>1.8039000000000001</c:v>
                </c:pt>
                <c:pt idx="451">
                  <c:v>1.8079000000000001</c:v>
                </c:pt>
                <c:pt idx="452">
                  <c:v>1.8119000000000001</c:v>
                </c:pt>
                <c:pt idx="453">
                  <c:v>1.8159000000000001</c:v>
                </c:pt>
                <c:pt idx="454">
                  <c:v>1.8199000000000001</c:v>
                </c:pt>
                <c:pt idx="455">
                  <c:v>1.8239000000000001</c:v>
                </c:pt>
                <c:pt idx="456">
                  <c:v>1.8279000000000001</c:v>
                </c:pt>
                <c:pt idx="457">
                  <c:v>1.8319000000000001</c:v>
                </c:pt>
                <c:pt idx="458">
                  <c:v>1.8359000000000001</c:v>
                </c:pt>
                <c:pt idx="459">
                  <c:v>1.8399000000000001</c:v>
                </c:pt>
                <c:pt idx="460">
                  <c:v>1.8439000000000001</c:v>
                </c:pt>
                <c:pt idx="461">
                  <c:v>1.8479000000000001</c:v>
                </c:pt>
                <c:pt idx="462">
                  <c:v>1.8519000000000001</c:v>
                </c:pt>
                <c:pt idx="463">
                  <c:v>1.8560000000000001</c:v>
                </c:pt>
                <c:pt idx="464">
                  <c:v>1.86</c:v>
                </c:pt>
                <c:pt idx="465">
                  <c:v>1.8640000000000001</c:v>
                </c:pt>
                <c:pt idx="466">
                  <c:v>1.8680000000000001</c:v>
                </c:pt>
                <c:pt idx="467">
                  <c:v>1.8720000000000001</c:v>
                </c:pt>
                <c:pt idx="468">
                  <c:v>1.8759999999999999</c:v>
                </c:pt>
                <c:pt idx="469">
                  <c:v>1.88</c:v>
                </c:pt>
                <c:pt idx="470">
                  <c:v>1.8839999999999999</c:v>
                </c:pt>
                <c:pt idx="471">
                  <c:v>1.8879999999999999</c:v>
                </c:pt>
                <c:pt idx="472">
                  <c:v>1.8919999999999999</c:v>
                </c:pt>
                <c:pt idx="473">
                  <c:v>1.8959999999999999</c:v>
                </c:pt>
                <c:pt idx="474">
                  <c:v>1.9</c:v>
                </c:pt>
                <c:pt idx="475">
                  <c:v>1.9038999999999999</c:v>
                </c:pt>
                <c:pt idx="476">
                  <c:v>1.9078999999999999</c:v>
                </c:pt>
                <c:pt idx="477">
                  <c:v>1.9118999999999999</c:v>
                </c:pt>
                <c:pt idx="478">
                  <c:v>1.9158999999999999</c:v>
                </c:pt>
                <c:pt idx="479">
                  <c:v>1.9198999999999999</c:v>
                </c:pt>
                <c:pt idx="480">
                  <c:v>1.9238999999999999</c:v>
                </c:pt>
                <c:pt idx="481">
                  <c:v>1.9278999999999999</c:v>
                </c:pt>
                <c:pt idx="482">
                  <c:v>1.9319</c:v>
                </c:pt>
                <c:pt idx="483">
                  <c:v>1.9359</c:v>
                </c:pt>
                <c:pt idx="484">
                  <c:v>1.9399</c:v>
                </c:pt>
                <c:pt idx="485">
                  <c:v>1.9439</c:v>
                </c:pt>
                <c:pt idx="486">
                  <c:v>1.9479</c:v>
                </c:pt>
                <c:pt idx="487">
                  <c:v>1.9519</c:v>
                </c:pt>
                <c:pt idx="488">
                  <c:v>1.9559</c:v>
                </c:pt>
                <c:pt idx="489">
                  <c:v>1.9599</c:v>
                </c:pt>
                <c:pt idx="490">
                  <c:v>1.964</c:v>
                </c:pt>
                <c:pt idx="491">
                  <c:v>1.968</c:v>
                </c:pt>
                <c:pt idx="492">
                  <c:v>1.972</c:v>
                </c:pt>
                <c:pt idx="493">
                  <c:v>1.976</c:v>
                </c:pt>
                <c:pt idx="494">
                  <c:v>1.98</c:v>
                </c:pt>
                <c:pt idx="495">
                  <c:v>1.984</c:v>
                </c:pt>
                <c:pt idx="496">
                  <c:v>1.988</c:v>
                </c:pt>
                <c:pt idx="497">
                  <c:v>1.992</c:v>
                </c:pt>
                <c:pt idx="498">
                  <c:v>1.996</c:v>
                </c:pt>
                <c:pt idx="499">
                  <c:v>2</c:v>
                </c:pt>
                <c:pt idx="500">
                  <c:v>2.004</c:v>
                </c:pt>
                <c:pt idx="501">
                  <c:v>2.008</c:v>
                </c:pt>
                <c:pt idx="502">
                  <c:v>2.012</c:v>
                </c:pt>
                <c:pt idx="503">
                  <c:v>2.0158999999999998</c:v>
                </c:pt>
                <c:pt idx="504">
                  <c:v>2.0198999999999998</c:v>
                </c:pt>
                <c:pt idx="505">
                  <c:v>2.0238999999999998</c:v>
                </c:pt>
                <c:pt idx="506">
                  <c:v>2.0278999999999998</c:v>
                </c:pt>
                <c:pt idx="507">
                  <c:v>2.0318999999999998</c:v>
                </c:pt>
                <c:pt idx="508">
                  <c:v>2.0358999999999998</c:v>
                </c:pt>
                <c:pt idx="509">
                  <c:v>2.0398999999999998</c:v>
                </c:pt>
                <c:pt idx="510">
                  <c:v>2.0438999999999998</c:v>
                </c:pt>
                <c:pt idx="511">
                  <c:v>2.0478999999999998</c:v>
                </c:pt>
                <c:pt idx="512">
                  <c:v>2.0518999999999998</c:v>
                </c:pt>
                <c:pt idx="513">
                  <c:v>2.0558999999999998</c:v>
                </c:pt>
                <c:pt idx="514">
                  <c:v>2.0598999999999998</c:v>
                </c:pt>
                <c:pt idx="515">
                  <c:v>2.0638999999999998</c:v>
                </c:pt>
                <c:pt idx="516">
                  <c:v>2.0678999999999998</c:v>
                </c:pt>
                <c:pt idx="517">
                  <c:v>2.0718999999999999</c:v>
                </c:pt>
                <c:pt idx="518">
                  <c:v>2.0760000000000001</c:v>
                </c:pt>
                <c:pt idx="519">
                  <c:v>2.08</c:v>
                </c:pt>
                <c:pt idx="520">
                  <c:v>2.0840000000000001</c:v>
                </c:pt>
                <c:pt idx="521">
                  <c:v>2.0880000000000001</c:v>
                </c:pt>
                <c:pt idx="522">
                  <c:v>2.0920000000000001</c:v>
                </c:pt>
                <c:pt idx="523">
                  <c:v>2.0960000000000001</c:v>
                </c:pt>
                <c:pt idx="524">
                  <c:v>2.1</c:v>
                </c:pt>
                <c:pt idx="525">
                  <c:v>2.1040000000000001</c:v>
                </c:pt>
                <c:pt idx="526">
                  <c:v>2.1080000000000001</c:v>
                </c:pt>
                <c:pt idx="527">
                  <c:v>2.1120000000000001</c:v>
                </c:pt>
                <c:pt idx="528">
                  <c:v>2.1160000000000001</c:v>
                </c:pt>
                <c:pt idx="529">
                  <c:v>2.12</c:v>
                </c:pt>
                <c:pt idx="530">
                  <c:v>2.1238999999999999</c:v>
                </c:pt>
                <c:pt idx="531">
                  <c:v>2.1278999999999999</c:v>
                </c:pt>
                <c:pt idx="532">
                  <c:v>2.1318999999999999</c:v>
                </c:pt>
                <c:pt idx="533">
                  <c:v>2.1358999999999999</c:v>
                </c:pt>
                <c:pt idx="534">
                  <c:v>2.1398999999999999</c:v>
                </c:pt>
                <c:pt idx="535">
                  <c:v>2.1438999999999999</c:v>
                </c:pt>
                <c:pt idx="536">
                  <c:v>2.1478999999999999</c:v>
                </c:pt>
                <c:pt idx="537">
                  <c:v>2.1518999999999999</c:v>
                </c:pt>
                <c:pt idx="538">
                  <c:v>2.1558999999999999</c:v>
                </c:pt>
                <c:pt idx="539">
                  <c:v>2.1598999999999999</c:v>
                </c:pt>
                <c:pt idx="540">
                  <c:v>2.1638999999999999</c:v>
                </c:pt>
                <c:pt idx="541">
                  <c:v>2.1678999999999999</c:v>
                </c:pt>
                <c:pt idx="542">
                  <c:v>2.1718999999999999</c:v>
                </c:pt>
                <c:pt idx="543">
                  <c:v>2.1758999999999999</c:v>
                </c:pt>
                <c:pt idx="544">
                  <c:v>2.1798999999999999</c:v>
                </c:pt>
                <c:pt idx="545">
                  <c:v>2.1840000000000002</c:v>
                </c:pt>
                <c:pt idx="546">
                  <c:v>2.1880000000000002</c:v>
                </c:pt>
                <c:pt idx="547">
                  <c:v>2.1920000000000002</c:v>
                </c:pt>
                <c:pt idx="548">
                  <c:v>2.1960000000000002</c:v>
                </c:pt>
                <c:pt idx="549">
                  <c:v>2.2000000000000002</c:v>
                </c:pt>
                <c:pt idx="550">
                  <c:v>2.2040000000000002</c:v>
                </c:pt>
                <c:pt idx="551">
                  <c:v>2.2080000000000002</c:v>
                </c:pt>
                <c:pt idx="552">
                  <c:v>2.2120000000000002</c:v>
                </c:pt>
                <c:pt idx="553">
                  <c:v>2.2160000000000002</c:v>
                </c:pt>
                <c:pt idx="554">
                  <c:v>2.2200000000000002</c:v>
                </c:pt>
                <c:pt idx="555">
                  <c:v>2.2240000000000002</c:v>
                </c:pt>
                <c:pt idx="556">
                  <c:v>2.2280000000000002</c:v>
                </c:pt>
                <c:pt idx="557">
                  <c:v>2.2320000000000002</c:v>
                </c:pt>
                <c:pt idx="558">
                  <c:v>2.2359</c:v>
                </c:pt>
                <c:pt idx="559">
                  <c:v>2.2399</c:v>
                </c:pt>
                <c:pt idx="560">
                  <c:v>2.2439</c:v>
                </c:pt>
                <c:pt idx="561">
                  <c:v>2.2479</c:v>
                </c:pt>
                <c:pt idx="562">
                  <c:v>2.2519</c:v>
                </c:pt>
                <c:pt idx="563">
                  <c:v>2.2559</c:v>
                </c:pt>
                <c:pt idx="564">
                  <c:v>2.2599</c:v>
                </c:pt>
                <c:pt idx="565">
                  <c:v>2.2639</c:v>
                </c:pt>
                <c:pt idx="566">
                  <c:v>2.2679</c:v>
                </c:pt>
                <c:pt idx="567">
                  <c:v>2.2719</c:v>
                </c:pt>
                <c:pt idx="568">
                  <c:v>2.2759</c:v>
                </c:pt>
                <c:pt idx="569">
                  <c:v>2.2799</c:v>
                </c:pt>
                <c:pt idx="570">
                  <c:v>2.2839</c:v>
                </c:pt>
                <c:pt idx="571">
                  <c:v>2.2879</c:v>
                </c:pt>
                <c:pt idx="572">
                  <c:v>2.2919</c:v>
                </c:pt>
                <c:pt idx="573">
                  <c:v>2.2959999999999998</c:v>
                </c:pt>
                <c:pt idx="574">
                  <c:v>2.2999999999999998</c:v>
                </c:pt>
                <c:pt idx="575">
                  <c:v>2.3039999999999998</c:v>
                </c:pt>
                <c:pt idx="576">
                  <c:v>2.3079999999999998</c:v>
                </c:pt>
                <c:pt idx="577">
                  <c:v>2.3119999999999998</c:v>
                </c:pt>
                <c:pt idx="578">
                  <c:v>2.3159999999999998</c:v>
                </c:pt>
                <c:pt idx="579">
                  <c:v>2.3199999999999998</c:v>
                </c:pt>
                <c:pt idx="580">
                  <c:v>2.3239999999999998</c:v>
                </c:pt>
                <c:pt idx="581">
                  <c:v>2.3279999999999998</c:v>
                </c:pt>
                <c:pt idx="582">
                  <c:v>2.3319999999999999</c:v>
                </c:pt>
                <c:pt idx="583">
                  <c:v>2.3359999999999999</c:v>
                </c:pt>
                <c:pt idx="584">
                  <c:v>2.34</c:v>
                </c:pt>
                <c:pt idx="585">
                  <c:v>2.3439999999999999</c:v>
                </c:pt>
                <c:pt idx="586">
                  <c:v>2.3479000000000001</c:v>
                </c:pt>
                <c:pt idx="587">
                  <c:v>2.3519000000000001</c:v>
                </c:pt>
                <c:pt idx="588">
                  <c:v>2.3559000000000001</c:v>
                </c:pt>
                <c:pt idx="589">
                  <c:v>2.3599000000000001</c:v>
                </c:pt>
                <c:pt idx="590">
                  <c:v>2.3639000000000001</c:v>
                </c:pt>
                <c:pt idx="591">
                  <c:v>2.3679000000000001</c:v>
                </c:pt>
                <c:pt idx="592">
                  <c:v>2.3719000000000001</c:v>
                </c:pt>
                <c:pt idx="593">
                  <c:v>2.3759000000000001</c:v>
                </c:pt>
                <c:pt idx="594">
                  <c:v>2.3799000000000001</c:v>
                </c:pt>
                <c:pt idx="595">
                  <c:v>2.3839000000000001</c:v>
                </c:pt>
                <c:pt idx="596">
                  <c:v>2.3879000000000001</c:v>
                </c:pt>
                <c:pt idx="597">
                  <c:v>2.3919000000000001</c:v>
                </c:pt>
                <c:pt idx="598">
                  <c:v>2.3959000000000001</c:v>
                </c:pt>
                <c:pt idx="599">
                  <c:v>2.3999000000000001</c:v>
                </c:pt>
                <c:pt idx="600">
                  <c:v>2.4039999999999999</c:v>
                </c:pt>
                <c:pt idx="601">
                  <c:v>2.4079999999999999</c:v>
                </c:pt>
                <c:pt idx="602">
                  <c:v>2.4119999999999999</c:v>
                </c:pt>
                <c:pt idx="603">
                  <c:v>2.4159999999999999</c:v>
                </c:pt>
                <c:pt idx="604">
                  <c:v>2.42</c:v>
                </c:pt>
                <c:pt idx="605">
                  <c:v>2.4239999999999999</c:v>
                </c:pt>
                <c:pt idx="606">
                  <c:v>2.4279999999999999</c:v>
                </c:pt>
                <c:pt idx="607">
                  <c:v>2.4319999999999999</c:v>
                </c:pt>
                <c:pt idx="608">
                  <c:v>2.4359999999999999</c:v>
                </c:pt>
                <c:pt idx="609">
                  <c:v>2.44</c:v>
                </c:pt>
                <c:pt idx="610">
                  <c:v>2.444</c:v>
                </c:pt>
                <c:pt idx="611">
                  <c:v>2.448</c:v>
                </c:pt>
                <c:pt idx="612">
                  <c:v>2.452</c:v>
                </c:pt>
                <c:pt idx="613">
                  <c:v>2.4559000000000002</c:v>
                </c:pt>
                <c:pt idx="614">
                  <c:v>2.4599000000000002</c:v>
                </c:pt>
                <c:pt idx="615">
                  <c:v>2.4639000000000002</c:v>
                </c:pt>
                <c:pt idx="616">
                  <c:v>2.4679000000000002</c:v>
                </c:pt>
                <c:pt idx="617">
                  <c:v>2.4719000000000002</c:v>
                </c:pt>
                <c:pt idx="618">
                  <c:v>2.4759000000000002</c:v>
                </c:pt>
                <c:pt idx="619">
                  <c:v>2.4799000000000002</c:v>
                </c:pt>
                <c:pt idx="620">
                  <c:v>2.4839000000000002</c:v>
                </c:pt>
                <c:pt idx="621">
                  <c:v>2.4878999999999998</c:v>
                </c:pt>
                <c:pt idx="622">
                  <c:v>2.4918999999999998</c:v>
                </c:pt>
                <c:pt idx="623">
                  <c:v>2.4958999999999998</c:v>
                </c:pt>
                <c:pt idx="624">
                  <c:v>2.4998999999999998</c:v>
                </c:pt>
                <c:pt idx="625">
                  <c:v>2.5038999999999998</c:v>
                </c:pt>
                <c:pt idx="626">
                  <c:v>2.5078999999999998</c:v>
                </c:pt>
                <c:pt idx="627">
                  <c:v>2.5118999999999998</c:v>
                </c:pt>
                <c:pt idx="628">
                  <c:v>2.516</c:v>
                </c:pt>
                <c:pt idx="629">
                  <c:v>2.52</c:v>
                </c:pt>
                <c:pt idx="630">
                  <c:v>2.524</c:v>
                </c:pt>
                <c:pt idx="631">
                  <c:v>2.528</c:v>
                </c:pt>
                <c:pt idx="632">
                  <c:v>2.532</c:v>
                </c:pt>
                <c:pt idx="633">
                  <c:v>2.536</c:v>
                </c:pt>
                <c:pt idx="634">
                  <c:v>2.54</c:v>
                </c:pt>
                <c:pt idx="635">
                  <c:v>2.544</c:v>
                </c:pt>
                <c:pt idx="636">
                  <c:v>2.548</c:v>
                </c:pt>
                <c:pt idx="637">
                  <c:v>2.552</c:v>
                </c:pt>
                <c:pt idx="638">
                  <c:v>2.556</c:v>
                </c:pt>
                <c:pt idx="639">
                  <c:v>2.56</c:v>
                </c:pt>
                <c:pt idx="640">
                  <c:v>2.5640000000000001</c:v>
                </c:pt>
                <c:pt idx="641">
                  <c:v>2.5678999999999998</c:v>
                </c:pt>
                <c:pt idx="642">
                  <c:v>2.5718999999999999</c:v>
                </c:pt>
                <c:pt idx="643">
                  <c:v>2.5758999999999999</c:v>
                </c:pt>
                <c:pt idx="644">
                  <c:v>2.5798999999999999</c:v>
                </c:pt>
                <c:pt idx="645">
                  <c:v>2.5838999999999999</c:v>
                </c:pt>
                <c:pt idx="646">
                  <c:v>2.5878999999999999</c:v>
                </c:pt>
                <c:pt idx="647">
                  <c:v>2.5918999999999999</c:v>
                </c:pt>
                <c:pt idx="648">
                  <c:v>2.5958999999999999</c:v>
                </c:pt>
                <c:pt idx="649">
                  <c:v>2.5998999999999999</c:v>
                </c:pt>
                <c:pt idx="650">
                  <c:v>2.6038999999999999</c:v>
                </c:pt>
                <c:pt idx="651">
                  <c:v>2.6078999999999999</c:v>
                </c:pt>
                <c:pt idx="652">
                  <c:v>2.6118999999999999</c:v>
                </c:pt>
                <c:pt idx="653">
                  <c:v>2.6158999999999999</c:v>
                </c:pt>
                <c:pt idx="654">
                  <c:v>2.6198999999999999</c:v>
                </c:pt>
                <c:pt idx="655">
                  <c:v>2.6240000000000001</c:v>
                </c:pt>
                <c:pt idx="656">
                  <c:v>2.6280000000000001</c:v>
                </c:pt>
                <c:pt idx="657">
                  <c:v>2.6320000000000001</c:v>
                </c:pt>
                <c:pt idx="658">
                  <c:v>2.6360000000000001</c:v>
                </c:pt>
                <c:pt idx="659">
                  <c:v>2.64</c:v>
                </c:pt>
                <c:pt idx="660">
                  <c:v>2.6440000000000001</c:v>
                </c:pt>
                <c:pt idx="661">
                  <c:v>2.6480000000000001</c:v>
                </c:pt>
                <c:pt idx="662">
                  <c:v>2.6520000000000001</c:v>
                </c:pt>
                <c:pt idx="663">
                  <c:v>2.6560000000000001</c:v>
                </c:pt>
                <c:pt idx="664">
                  <c:v>2.66</c:v>
                </c:pt>
                <c:pt idx="665">
                  <c:v>2.6640000000000001</c:v>
                </c:pt>
                <c:pt idx="666">
                  <c:v>2.6680000000000001</c:v>
                </c:pt>
                <c:pt idx="667">
                  <c:v>2.6720000000000002</c:v>
                </c:pt>
                <c:pt idx="668">
                  <c:v>2.6758999999999999</c:v>
                </c:pt>
                <c:pt idx="669">
                  <c:v>2.6798999999999999</c:v>
                </c:pt>
                <c:pt idx="670">
                  <c:v>2.6839</c:v>
                </c:pt>
                <c:pt idx="671">
                  <c:v>2.6879</c:v>
                </c:pt>
                <c:pt idx="672">
                  <c:v>2.6919</c:v>
                </c:pt>
                <c:pt idx="673">
                  <c:v>2.6959</c:v>
                </c:pt>
                <c:pt idx="674">
                  <c:v>2.6999</c:v>
                </c:pt>
                <c:pt idx="675">
                  <c:v>2.7039</c:v>
                </c:pt>
                <c:pt idx="676">
                  <c:v>2.7079</c:v>
                </c:pt>
                <c:pt idx="677">
                  <c:v>2.7119</c:v>
                </c:pt>
                <c:pt idx="678">
                  <c:v>2.7159</c:v>
                </c:pt>
                <c:pt idx="679">
                  <c:v>2.7199</c:v>
                </c:pt>
                <c:pt idx="680">
                  <c:v>2.7239</c:v>
                </c:pt>
                <c:pt idx="681">
                  <c:v>2.7279</c:v>
                </c:pt>
                <c:pt idx="682">
                  <c:v>2.7319</c:v>
                </c:pt>
                <c:pt idx="683">
                  <c:v>2.7360000000000002</c:v>
                </c:pt>
                <c:pt idx="684">
                  <c:v>2.74</c:v>
                </c:pt>
                <c:pt idx="685">
                  <c:v>2.7440000000000002</c:v>
                </c:pt>
                <c:pt idx="686">
                  <c:v>2.7480000000000002</c:v>
                </c:pt>
                <c:pt idx="687">
                  <c:v>2.7519999999999998</c:v>
                </c:pt>
                <c:pt idx="688">
                  <c:v>2.7559999999999998</c:v>
                </c:pt>
                <c:pt idx="689">
                  <c:v>2.76</c:v>
                </c:pt>
                <c:pt idx="690">
                  <c:v>2.7639999999999998</c:v>
                </c:pt>
                <c:pt idx="691">
                  <c:v>2.7679999999999998</c:v>
                </c:pt>
                <c:pt idx="692">
                  <c:v>2.7719999999999998</c:v>
                </c:pt>
                <c:pt idx="693">
                  <c:v>2.7759999999999998</c:v>
                </c:pt>
                <c:pt idx="694">
                  <c:v>2.78</c:v>
                </c:pt>
                <c:pt idx="695">
                  <c:v>2.7839999999999998</c:v>
                </c:pt>
                <c:pt idx="696">
                  <c:v>2.7879</c:v>
                </c:pt>
                <c:pt idx="697">
                  <c:v>2.7919</c:v>
                </c:pt>
                <c:pt idx="698">
                  <c:v>2.7959000000000001</c:v>
                </c:pt>
                <c:pt idx="699">
                  <c:v>2.7999000000000001</c:v>
                </c:pt>
                <c:pt idx="700">
                  <c:v>2.8039000000000001</c:v>
                </c:pt>
                <c:pt idx="701">
                  <c:v>2.8079000000000001</c:v>
                </c:pt>
                <c:pt idx="702">
                  <c:v>2.8119000000000001</c:v>
                </c:pt>
                <c:pt idx="703">
                  <c:v>2.8159000000000001</c:v>
                </c:pt>
                <c:pt idx="704">
                  <c:v>2.8199000000000001</c:v>
                </c:pt>
                <c:pt idx="705">
                  <c:v>2.8239000000000001</c:v>
                </c:pt>
                <c:pt idx="706">
                  <c:v>2.8279000000000001</c:v>
                </c:pt>
                <c:pt idx="707">
                  <c:v>2.8319000000000001</c:v>
                </c:pt>
                <c:pt idx="708">
                  <c:v>2.8359000000000001</c:v>
                </c:pt>
                <c:pt idx="709">
                  <c:v>2.8399000000000001</c:v>
                </c:pt>
                <c:pt idx="710">
                  <c:v>2.8439000000000001</c:v>
                </c:pt>
                <c:pt idx="711">
                  <c:v>2.8479999999999999</c:v>
                </c:pt>
                <c:pt idx="712">
                  <c:v>2.8519999999999999</c:v>
                </c:pt>
                <c:pt idx="713">
                  <c:v>2.8559999999999999</c:v>
                </c:pt>
                <c:pt idx="714">
                  <c:v>2.86</c:v>
                </c:pt>
                <c:pt idx="715">
                  <c:v>2.8639999999999999</c:v>
                </c:pt>
                <c:pt idx="716">
                  <c:v>2.8679999999999999</c:v>
                </c:pt>
                <c:pt idx="717">
                  <c:v>2.8719999999999999</c:v>
                </c:pt>
                <c:pt idx="718">
                  <c:v>2.8759999999999999</c:v>
                </c:pt>
                <c:pt idx="719">
                  <c:v>2.88</c:v>
                </c:pt>
                <c:pt idx="720">
                  <c:v>2.8839999999999999</c:v>
                </c:pt>
                <c:pt idx="721">
                  <c:v>2.8879999999999999</c:v>
                </c:pt>
                <c:pt idx="722">
                  <c:v>2.8919999999999999</c:v>
                </c:pt>
                <c:pt idx="723">
                  <c:v>2.8959000000000001</c:v>
                </c:pt>
                <c:pt idx="724">
                  <c:v>2.8999000000000001</c:v>
                </c:pt>
                <c:pt idx="725">
                  <c:v>2.9039000000000001</c:v>
                </c:pt>
                <c:pt idx="726">
                  <c:v>2.9079000000000002</c:v>
                </c:pt>
                <c:pt idx="727">
                  <c:v>2.9119000000000002</c:v>
                </c:pt>
                <c:pt idx="728">
                  <c:v>2.9159000000000002</c:v>
                </c:pt>
                <c:pt idx="729">
                  <c:v>2.9199000000000002</c:v>
                </c:pt>
                <c:pt idx="730">
                  <c:v>2.9239000000000002</c:v>
                </c:pt>
                <c:pt idx="731">
                  <c:v>2.9279000000000002</c:v>
                </c:pt>
                <c:pt idx="732">
                  <c:v>2.9319000000000002</c:v>
                </c:pt>
                <c:pt idx="733">
                  <c:v>2.9359000000000002</c:v>
                </c:pt>
                <c:pt idx="734">
                  <c:v>2.9399000000000002</c:v>
                </c:pt>
                <c:pt idx="735">
                  <c:v>2.9439000000000002</c:v>
                </c:pt>
                <c:pt idx="736">
                  <c:v>2.9479000000000002</c:v>
                </c:pt>
                <c:pt idx="737">
                  <c:v>2.9519000000000002</c:v>
                </c:pt>
                <c:pt idx="738">
                  <c:v>2.956</c:v>
                </c:pt>
                <c:pt idx="739">
                  <c:v>2.96</c:v>
                </c:pt>
                <c:pt idx="740">
                  <c:v>2.964</c:v>
                </c:pt>
                <c:pt idx="741">
                  <c:v>2.968</c:v>
                </c:pt>
                <c:pt idx="742">
                  <c:v>2.972</c:v>
                </c:pt>
                <c:pt idx="743">
                  <c:v>2.976</c:v>
                </c:pt>
                <c:pt idx="744">
                  <c:v>2.98</c:v>
                </c:pt>
                <c:pt idx="745">
                  <c:v>2.984</c:v>
                </c:pt>
                <c:pt idx="746">
                  <c:v>2.988</c:v>
                </c:pt>
                <c:pt idx="747">
                  <c:v>2.992</c:v>
                </c:pt>
                <c:pt idx="748">
                  <c:v>2.996</c:v>
                </c:pt>
                <c:pt idx="749">
                  <c:v>3</c:v>
                </c:pt>
                <c:pt idx="750">
                  <c:v>3.004</c:v>
                </c:pt>
                <c:pt idx="751">
                  <c:v>3.0078999999999998</c:v>
                </c:pt>
                <c:pt idx="752">
                  <c:v>3.0118999999999998</c:v>
                </c:pt>
                <c:pt idx="753">
                  <c:v>3.0158999999999998</c:v>
                </c:pt>
                <c:pt idx="754">
                  <c:v>3.0198999999999998</c:v>
                </c:pt>
                <c:pt idx="755">
                  <c:v>3.0238999999999998</c:v>
                </c:pt>
                <c:pt idx="756">
                  <c:v>3.0278999999999998</c:v>
                </c:pt>
                <c:pt idx="757">
                  <c:v>3.0318999999999998</c:v>
                </c:pt>
                <c:pt idx="758">
                  <c:v>3.0358999999999998</c:v>
                </c:pt>
                <c:pt idx="759">
                  <c:v>3.0398999999999998</c:v>
                </c:pt>
                <c:pt idx="760">
                  <c:v>3.0438999999999998</c:v>
                </c:pt>
                <c:pt idx="761">
                  <c:v>3.0478999999999998</c:v>
                </c:pt>
                <c:pt idx="762">
                  <c:v>3.0518999999999998</c:v>
                </c:pt>
                <c:pt idx="763">
                  <c:v>3.0558999999999998</c:v>
                </c:pt>
                <c:pt idx="764">
                  <c:v>3.0598999999999998</c:v>
                </c:pt>
                <c:pt idx="765">
                  <c:v>3.0638999999999998</c:v>
                </c:pt>
                <c:pt idx="766">
                  <c:v>3.0680000000000001</c:v>
                </c:pt>
                <c:pt idx="767">
                  <c:v>3.0720000000000001</c:v>
                </c:pt>
                <c:pt idx="768">
                  <c:v>3.0760000000000001</c:v>
                </c:pt>
                <c:pt idx="769">
                  <c:v>3.08</c:v>
                </c:pt>
                <c:pt idx="770">
                  <c:v>3.0840000000000001</c:v>
                </c:pt>
                <c:pt idx="771">
                  <c:v>3.0880000000000001</c:v>
                </c:pt>
                <c:pt idx="772">
                  <c:v>3.0920000000000001</c:v>
                </c:pt>
                <c:pt idx="773">
                  <c:v>3.0960000000000001</c:v>
                </c:pt>
                <c:pt idx="774">
                  <c:v>3.1</c:v>
                </c:pt>
                <c:pt idx="775">
                  <c:v>3.1040000000000001</c:v>
                </c:pt>
                <c:pt idx="776">
                  <c:v>3.1080000000000001</c:v>
                </c:pt>
                <c:pt idx="777">
                  <c:v>3.1120000000000001</c:v>
                </c:pt>
                <c:pt idx="778">
                  <c:v>3.1160000000000001</c:v>
                </c:pt>
                <c:pt idx="779">
                  <c:v>3.1198999999999999</c:v>
                </c:pt>
                <c:pt idx="780">
                  <c:v>3.1238999999999999</c:v>
                </c:pt>
                <c:pt idx="781">
                  <c:v>3.1278999999999999</c:v>
                </c:pt>
                <c:pt idx="782">
                  <c:v>3.1318999999999999</c:v>
                </c:pt>
                <c:pt idx="783">
                  <c:v>3.1358999999999999</c:v>
                </c:pt>
                <c:pt idx="784">
                  <c:v>3.1398999999999999</c:v>
                </c:pt>
                <c:pt idx="785">
                  <c:v>3.1438999999999999</c:v>
                </c:pt>
                <c:pt idx="786">
                  <c:v>3.1478999999999999</c:v>
                </c:pt>
                <c:pt idx="787">
                  <c:v>3.1518999999999999</c:v>
                </c:pt>
                <c:pt idx="788">
                  <c:v>3.1558999999999999</c:v>
                </c:pt>
                <c:pt idx="789">
                  <c:v>3.1598999999999999</c:v>
                </c:pt>
                <c:pt idx="790">
                  <c:v>3.1638999999999999</c:v>
                </c:pt>
                <c:pt idx="791">
                  <c:v>3.1678999999999999</c:v>
                </c:pt>
                <c:pt idx="792">
                  <c:v>3.1718999999999999</c:v>
                </c:pt>
                <c:pt idx="793">
                  <c:v>3.1760000000000002</c:v>
                </c:pt>
                <c:pt idx="794">
                  <c:v>3.18</c:v>
                </c:pt>
                <c:pt idx="795">
                  <c:v>3.1840000000000002</c:v>
                </c:pt>
                <c:pt idx="796">
                  <c:v>3.1880000000000002</c:v>
                </c:pt>
                <c:pt idx="797">
                  <c:v>3.1920000000000002</c:v>
                </c:pt>
                <c:pt idx="798">
                  <c:v>3.1960000000000002</c:v>
                </c:pt>
                <c:pt idx="799">
                  <c:v>3.2</c:v>
                </c:pt>
                <c:pt idx="800">
                  <c:v>3.2040000000000002</c:v>
                </c:pt>
                <c:pt idx="801">
                  <c:v>3.2080000000000002</c:v>
                </c:pt>
                <c:pt idx="802">
                  <c:v>3.2120000000000002</c:v>
                </c:pt>
                <c:pt idx="803">
                  <c:v>3.2160000000000002</c:v>
                </c:pt>
                <c:pt idx="804">
                  <c:v>3.22</c:v>
                </c:pt>
                <c:pt idx="805">
                  <c:v>3.2240000000000002</c:v>
                </c:pt>
                <c:pt idx="806">
                  <c:v>3.2279</c:v>
                </c:pt>
                <c:pt idx="807">
                  <c:v>3.2319</c:v>
                </c:pt>
                <c:pt idx="808">
                  <c:v>3.2359</c:v>
                </c:pt>
                <c:pt idx="809">
                  <c:v>3.2399</c:v>
                </c:pt>
                <c:pt idx="810">
                  <c:v>3.2439</c:v>
                </c:pt>
                <c:pt idx="811">
                  <c:v>3.2479</c:v>
                </c:pt>
                <c:pt idx="812">
                  <c:v>3.2519</c:v>
                </c:pt>
                <c:pt idx="813">
                  <c:v>3.2559</c:v>
                </c:pt>
                <c:pt idx="814">
                  <c:v>3.2599</c:v>
                </c:pt>
                <c:pt idx="815">
                  <c:v>3.2639</c:v>
                </c:pt>
                <c:pt idx="816">
                  <c:v>3.2679</c:v>
                </c:pt>
                <c:pt idx="817">
                  <c:v>3.2719</c:v>
                </c:pt>
                <c:pt idx="818">
                  <c:v>3.2759</c:v>
                </c:pt>
                <c:pt idx="819">
                  <c:v>3.2799</c:v>
                </c:pt>
                <c:pt idx="820">
                  <c:v>3.2839</c:v>
                </c:pt>
                <c:pt idx="821">
                  <c:v>3.2879999999999998</c:v>
                </c:pt>
                <c:pt idx="822">
                  <c:v>3.2919999999999998</c:v>
                </c:pt>
                <c:pt idx="823">
                  <c:v>3.2959999999999998</c:v>
                </c:pt>
                <c:pt idx="824">
                  <c:v>3.3</c:v>
                </c:pt>
                <c:pt idx="825">
                  <c:v>3.3039999999999998</c:v>
                </c:pt>
                <c:pt idx="826">
                  <c:v>3.3079999999999998</c:v>
                </c:pt>
                <c:pt idx="827">
                  <c:v>3.3119999999999998</c:v>
                </c:pt>
                <c:pt idx="828">
                  <c:v>3.3159999999999998</c:v>
                </c:pt>
                <c:pt idx="829">
                  <c:v>3.32</c:v>
                </c:pt>
                <c:pt idx="830">
                  <c:v>3.3239999999999998</c:v>
                </c:pt>
                <c:pt idx="831">
                  <c:v>3.3279999999999998</c:v>
                </c:pt>
                <c:pt idx="832">
                  <c:v>3.3319999999999999</c:v>
                </c:pt>
                <c:pt idx="833">
                  <c:v>3.3359999999999999</c:v>
                </c:pt>
                <c:pt idx="834">
                  <c:v>3.3399000000000001</c:v>
                </c:pt>
                <c:pt idx="835">
                  <c:v>3.3439000000000001</c:v>
                </c:pt>
                <c:pt idx="836">
                  <c:v>3.3479000000000001</c:v>
                </c:pt>
                <c:pt idx="837">
                  <c:v>3.3519000000000001</c:v>
                </c:pt>
                <c:pt idx="838">
                  <c:v>3.3559000000000001</c:v>
                </c:pt>
                <c:pt idx="839">
                  <c:v>3.3599000000000001</c:v>
                </c:pt>
                <c:pt idx="840">
                  <c:v>3.3639000000000001</c:v>
                </c:pt>
                <c:pt idx="841">
                  <c:v>3.3679000000000001</c:v>
                </c:pt>
                <c:pt idx="842">
                  <c:v>3.3719000000000001</c:v>
                </c:pt>
                <c:pt idx="843">
                  <c:v>3.3759000000000001</c:v>
                </c:pt>
                <c:pt idx="844">
                  <c:v>3.3799000000000001</c:v>
                </c:pt>
                <c:pt idx="845">
                  <c:v>3.3839000000000001</c:v>
                </c:pt>
                <c:pt idx="846">
                  <c:v>3.3879000000000001</c:v>
                </c:pt>
                <c:pt idx="847">
                  <c:v>3.3919000000000001</c:v>
                </c:pt>
                <c:pt idx="848">
                  <c:v>3.3959999999999999</c:v>
                </c:pt>
                <c:pt idx="849">
                  <c:v>3.4</c:v>
                </c:pt>
                <c:pt idx="850">
                  <c:v>3.4039999999999999</c:v>
                </c:pt>
                <c:pt idx="851">
                  <c:v>3.4079999999999999</c:v>
                </c:pt>
                <c:pt idx="852">
                  <c:v>3.4119999999999999</c:v>
                </c:pt>
                <c:pt idx="853">
                  <c:v>3.4159999999999999</c:v>
                </c:pt>
                <c:pt idx="854">
                  <c:v>3.42</c:v>
                </c:pt>
                <c:pt idx="855">
                  <c:v>3.4239999999999999</c:v>
                </c:pt>
                <c:pt idx="856">
                  <c:v>3.4279999999999999</c:v>
                </c:pt>
                <c:pt idx="857">
                  <c:v>3.4319999999999999</c:v>
                </c:pt>
                <c:pt idx="858">
                  <c:v>3.4359999999999999</c:v>
                </c:pt>
                <c:pt idx="859">
                  <c:v>3.44</c:v>
                </c:pt>
                <c:pt idx="860">
                  <c:v>3.444</c:v>
                </c:pt>
                <c:pt idx="861">
                  <c:v>3.4479000000000002</c:v>
                </c:pt>
                <c:pt idx="862">
                  <c:v>3.4519000000000002</c:v>
                </c:pt>
                <c:pt idx="863">
                  <c:v>3.4559000000000002</c:v>
                </c:pt>
                <c:pt idx="864">
                  <c:v>3.4599000000000002</c:v>
                </c:pt>
                <c:pt idx="865">
                  <c:v>3.4639000000000002</c:v>
                </c:pt>
                <c:pt idx="866">
                  <c:v>3.4679000000000002</c:v>
                </c:pt>
                <c:pt idx="867">
                  <c:v>3.4719000000000002</c:v>
                </c:pt>
                <c:pt idx="868">
                  <c:v>3.4759000000000002</c:v>
                </c:pt>
                <c:pt idx="869">
                  <c:v>3.4799000000000002</c:v>
                </c:pt>
                <c:pt idx="870">
                  <c:v>3.4839000000000002</c:v>
                </c:pt>
                <c:pt idx="871">
                  <c:v>3.4878999999999998</c:v>
                </c:pt>
                <c:pt idx="872">
                  <c:v>3.4918999999999998</c:v>
                </c:pt>
                <c:pt idx="873">
                  <c:v>3.4958999999999998</c:v>
                </c:pt>
                <c:pt idx="874">
                  <c:v>3.4998999999999998</c:v>
                </c:pt>
                <c:pt idx="875">
                  <c:v>3.5038999999999998</c:v>
                </c:pt>
                <c:pt idx="876">
                  <c:v>3.508</c:v>
                </c:pt>
                <c:pt idx="877">
                  <c:v>3.512</c:v>
                </c:pt>
                <c:pt idx="878">
                  <c:v>3.516</c:v>
                </c:pt>
                <c:pt idx="879">
                  <c:v>3.52</c:v>
                </c:pt>
                <c:pt idx="880">
                  <c:v>3.524</c:v>
                </c:pt>
                <c:pt idx="881">
                  <c:v>3.528</c:v>
                </c:pt>
                <c:pt idx="882">
                  <c:v>3.532</c:v>
                </c:pt>
                <c:pt idx="883">
                  <c:v>3.536</c:v>
                </c:pt>
                <c:pt idx="884">
                  <c:v>3.54</c:v>
                </c:pt>
                <c:pt idx="885">
                  <c:v>3.544</c:v>
                </c:pt>
                <c:pt idx="886">
                  <c:v>3.548</c:v>
                </c:pt>
                <c:pt idx="887">
                  <c:v>3.552</c:v>
                </c:pt>
                <c:pt idx="888">
                  <c:v>3.556</c:v>
                </c:pt>
                <c:pt idx="889">
                  <c:v>3.5598999999999998</c:v>
                </c:pt>
                <c:pt idx="890">
                  <c:v>3.5638999999999998</c:v>
                </c:pt>
                <c:pt idx="891">
                  <c:v>3.5678999999999998</c:v>
                </c:pt>
                <c:pt idx="892">
                  <c:v>3.5718999999999999</c:v>
                </c:pt>
                <c:pt idx="893">
                  <c:v>3.5758999999999999</c:v>
                </c:pt>
                <c:pt idx="894">
                  <c:v>3.5798999999999999</c:v>
                </c:pt>
                <c:pt idx="895">
                  <c:v>3.5838999999999999</c:v>
                </c:pt>
                <c:pt idx="896">
                  <c:v>3.5878999999999999</c:v>
                </c:pt>
                <c:pt idx="897">
                  <c:v>3.5918999999999999</c:v>
                </c:pt>
                <c:pt idx="898">
                  <c:v>3.5958999999999999</c:v>
                </c:pt>
                <c:pt idx="899">
                  <c:v>3.5998999999999999</c:v>
                </c:pt>
                <c:pt idx="900">
                  <c:v>3.6038999999999999</c:v>
                </c:pt>
                <c:pt idx="901">
                  <c:v>3.6078999999999999</c:v>
                </c:pt>
                <c:pt idx="902">
                  <c:v>3.6118999999999999</c:v>
                </c:pt>
                <c:pt idx="903">
                  <c:v>3.6158999999999999</c:v>
                </c:pt>
                <c:pt idx="904">
                  <c:v>3.62</c:v>
                </c:pt>
                <c:pt idx="905">
                  <c:v>3.6240000000000001</c:v>
                </c:pt>
                <c:pt idx="906">
                  <c:v>3.6280000000000001</c:v>
                </c:pt>
                <c:pt idx="907">
                  <c:v>3.6320000000000001</c:v>
                </c:pt>
                <c:pt idx="908">
                  <c:v>3.6360000000000001</c:v>
                </c:pt>
                <c:pt idx="909">
                  <c:v>3.64</c:v>
                </c:pt>
                <c:pt idx="910">
                  <c:v>3.6440000000000001</c:v>
                </c:pt>
                <c:pt idx="911">
                  <c:v>3.6480000000000001</c:v>
                </c:pt>
                <c:pt idx="912">
                  <c:v>3.6520000000000001</c:v>
                </c:pt>
                <c:pt idx="913">
                  <c:v>3.6560000000000001</c:v>
                </c:pt>
                <c:pt idx="914">
                  <c:v>3.66</c:v>
                </c:pt>
                <c:pt idx="915">
                  <c:v>3.6640000000000001</c:v>
                </c:pt>
                <c:pt idx="916">
                  <c:v>3.6678999999999999</c:v>
                </c:pt>
                <c:pt idx="917">
                  <c:v>3.6718999999999999</c:v>
                </c:pt>
                <c:pt idx="918">
                  <c:v>3.6758999999999999</c:v>
                </c:pt>
                <c:pt idx="919">
                  <c:v>3.6798999999999999</c:v>
                </c:pt>
                <c:pt idx="920">
                  <c:v>3.6839</c:v>
                </c:pt>
                <c:pt idx="921">
                  <c:v>3.6879</c:v>
                </c:pt>
                <c:pt idx="922">
                  <c:v>3.6919</c:v>
                </c:pt>
                <c:pt idx="923">
                  <c:v>3.6959</c:v>
                </c:pt>
                <c:pt idx="924">
                  <c:v>3.6999</c:v>
                </c:pt>
                <c:pt idx="925">
                  <c:v>3.7039</c:v>
                </c:pt>
                <c:pt idx="926">
                  <c:v>3.7079</c:v>
                </c:pt>
                <c:pt idx="927">
                  <c:v>3.7119</c:v>
                </c:pt>
                <c:pt idx="928">
                  <c:v>3.7159</c:v>
                </c:pt>
                <c:pt idx="929">
                  <c:v>3.7199</c:v>
                </c:pt>
                <c:pt idx="930">
                  <c:v>3.7239</c:v>
                </c:pt>
                <c:pt idx="931">
                  <c:v>3.7280000000000002</c:v>
                </c:pt>
                <c:pt idx="932">
                  <c:v>3.7320000000000002</c:v>
                </c:pt>
                <c:pt idx="933">
                  <c:v>3.7360000000000002</c:v>
                </c:pt>
                <c:pt idx="934">
                  <c:v>3.74</c:v>
                </c:pt>
                <c:pt idx="935">
                  <c:v>3.7440000000000002</c:v>
                </c:pt>
                <c:pt idx="936">
                  <c:v>3.7480000000000002</c:v>
                </c:pt>
                <c:pt idx="937">
                  <c:v>3.7519999999999998</c:v>
                </c:pt>
                <c:pt idx="938">
                  <c:v>3.7559999999999998</c:v>
                </c:pt>
                <c:pt idx="939">
                  <c:v>3.76</c:v>
                </c:pt>
                <c:pt idx="940">
                  <c:v>3.7639999999999998</c:v>
                </c:pt>
                <c:pt idx="941">
                  <c:v>3.7679999999999998</c:v>
                </c:pt>
                <c:pt idx="942">
                  <c:v>3.7719999999999998</c:v>
                </c:pt>
                <c:pt idx="943">
                  <c:v>3.7759999999999998</c:v>
                </c:pt>
                <c:pt idx="944">
                  <c:v>3.7799</c:v>
                </c:pt>
                <c:pt idx="945">
                  <c:v>3.7839</c:v>
                </c:pt>
                <c:pt idx="946">
                  <c:v>3.7879</c:v>
                </c:pt>
                <c:pt idx="947">
                  <c:v>3.79</c:v>
                </c:pt>
                <c:pt idx="948">
                  <c:v>3.7919</c:v>
                </c:pt>
                <c:pt idx="949">
                  <c:v>3.7959000000000001</c:v>
                </c:pt>
                <c:pt idx="950">
                  <c:v>3.7999000000000001</c:v>
                </c:pt>
                <c:pt idx="951">
                  <c:v>3.8039000000000001</c:v>
                </c:pt>
                <c:pt idx="952">
                  <c:v>3.8079000000000001</c:v>
                </c:pt>
                <c:pt idx="953">
                  <c:v>3.8119000000000001</c:v>
                </c:pt>
                <c:pt idx="954">
                  <c:v>3.8159000000000001</c:v>
                </c:pt>
                <c:pt idx="955">
                  <c:v>3.8199000000000001</c:v>
                </c:pt>
                <c:pt idx="956">
                  <c:v>3.8239000000000001</c:v>
                </c:pt>
                <c:pt idx="957">
                  <c:v>3.8279000000000001</c:v>
                </c:pt>
                <c:pt idx="958">
                  <c:v>3.8319000000000001</c:v>
                </c:pt>
                <c:pt idx="959">
                  <c:v>3.8359000000000001</c:v>
                </c:pt>
                <c:pt idx="960">
                  <c:v>3.84</c:v>
                </c:pt>
                <c:pt idx="961">
                  <c:v>3.8439999999999999</c:v>
                </c:pt>
                <c:pt idx="962">
                  <c:v>3.8479999999999999</c:v>
                </c:pt>
                <c:pt idx="963">
                  <c:v>3.8519999999999999</c:v>
                </c:pt>
                <c:pt idx="964">
                  <c:v>3.8559999999999999</c:v>
                </c:pt>
                <c:pt idx="965">
                  <c:v>3.86</c:v>
                </c:pt>
                <c:pt idx="966">
                  <c:v>3.8639999999999999</c:v>
                </c:pt>
                <c:pt idx="967">
                  <c:v>3.8679999999999999</c:v>
                </c:pt>
                <c:pt idx="968">
                  <c:v>3.8719999999999999</c:v>
                </c:pt>
                <c:pt idx="969">
                  <c:v>3.8759999999999999</c:v>
                </c:pt>
                <c:pt idx="970">
                  <c:v>3.88</c:v>
                </c:pt>
                <c:pt idx="971">
                  <c:v>3.8839999999999999</c:v>
                </c:pt>
                <c:pt idx="972">
                  <c:v>3.8879000000000001</c:v>
                </c:pt>
                <c:pt idx="973">
                  <c:v>3.8919000000000001</c:v>
                </c:pt>
                <c:pt idx="974">
                  <c:v>3.8959000000000001</c:v>
                </c:pt>
                <c:pt idx="975">
                  <c:v>3.8999000000000001</c:v>
                </c:pt>
                <c:pt idx="976">
                  <c:v>3.9039000000000001</c:v>
                </c:pt>
                <c:pt idx="977">
                  <c:v>3.9079000000000002</c:v>
                </c:pt>
                <c:pt idx="978">
                  <c:v>3.9119000000000002</c:v>
                </c:pt>
                <c:pt idx="979">
                  <c:v>3.9159000000000002</c:v>
                </c:pt>
                <c:pt idx="980">
                  <c:v>3.9199000000000002</c:v>
                </c:pt>
                <c:pt idx="981">
                  <c:v>3.9239000000000002</c:v>
                </c:pt>
                <c:pt idx="982">
                  <c:v>3.9279000000000002</c:v>
                </c:pt>
                <c:pt idx="983">
                  <c:v>3.9319000000000002</c:v>
                </c:pt>
                <c:pt idx="984">
                  <c:v>3.9359000000000002</c:v>
                </c:pt>
                <c:pt idx="985">
                  <c:v>3.9399000000000002</c:v>
                </c:pt>
                <c:pt idx="986">
                  <c:v>3.9439000000000002</c:v>
                </c:pt>
                <c:pt idx="987">
                  <c:v>3.948</c:v>
                </c:pt>
                <c:pt idx="988">
                  <c:v>3.952</c:v>
                </c:pt>
                <c:pt idx="989">
                  <c:v>3.956</c:v>
                </c:pt>
                <c:pt idx="990">
                  <c:v>3.96</c:v>
                </c:pt>
                <c:pt idx="991">
                  <c:v>3.964</c:v>
                </c:pt>
                <c:pt idx="992">
                  <c:v>3.968</c:v>
                </c:pt>
                <c:pt idx="993">
                  <c:v>3.972</c:v>
                </c:pt>
                <c:pt idx="994">
                  <c:v>3.976</c:v>
                </c:pt>
                <c:pt idx="995">
                  <c:v>3.98</c:v>
                </c:pt>
                <c:pt idx="996">
                  <c:v>3.984</c:v>
                </c:pt>
                <c:pt idx="997">
                  <c:v>3.988</c:v>
                </c:pt>
                <c:pt idx="998">
                  <c:v>3.992</c:v>
                </c:pt>
                <c:pt idx="999">
                  <c:v>4</c:v>
                </c:pt>
              </c:numCache>
            </c:numRef>
          </c:xVal>
          <c:yVal>
            <c:numRef>
              <c:f>Sheet1!$J$3:$J$1002</c:f>
              <c:numCache>
                <c:formatCode>0.00E+00</c:formatCode>
                <c:ptCount val="1000"/>
                <c:pt idx="0">
                  <c:v>0.4718</c:v>
                </c:pt>
                <c:pt idx="1">
                  <c:v>0.45490000000000003</c:v>
                </c:pt>
                <c:pt idx="2">
                  <c:v>0.45147999999999999</c:v>
                </c:pt>
                <c:pt idx="3">
                  <c:v>0.45115</c:v>
                </c:pt>
                <c:pt idx="4">
                  <c:v>0.44885999999999998</c:v>
                </c:pt>
                <c:pt idx="5">
                  <c:v>0.44351000000000002</c:v>
                </c:pt>
                <c:pt idx="6">
                  <c:v>0.43575999999999998</c:v>
                </c:pt>
                <c:pt idx="7">
                  <c:v>0.42699999999999999</c:v>
                </c:pt>
                <c:pt idx="8">
                  <c:v>0.41848000000000002</c:v>
                </c:pt>
                <c:pt idx="9">
                  <c:v>0.41113</c:v>
                </c:pt>
                <c:pt idx="10">
                  <c:v>0.40558</c:v>
                </c:pt>
                <c:pt idx="11">
                  <c:v>0.40165000000000001</c:v>
                </c:pt>
                <c:pt idx="12">
                  <c:v>0.39907999999999999</c:v>
                </c:pt>
                <c:pt idx="13">
                  <c:v>0.39732000000000001</c:v>
                </c:pt>
                <c:pt idx="14">
                  <c:v>0.39573999999999998</c:v>
                </c:pt>
                <c:pt idx="15">
                  <c:v>0.39380999999999999</c:v>
                </c:pt>
                <c:pt idx="16">
                  <c:v>0.39117000000000002</c:v>
                </c:pt>
                <c:pt idx="17">
                  <c:v>0.38766</c:v>
                </c:pt>
                <c:pt idx="18">
                  <c:v>0.38353999999999999</c:v>
                </c:pt>
                <c:pt idx="19">
                  <c:v>0.37929000000000002</c:v>
                </c:pt>
                <c:pt idx="20">
                  <c:v>0.37551000000000001</c:v>
                </c:pt>
                <c:pt idx="21">
                  <c:v>0.373</c:v>
                </c:pt>
                <c:pt idx="22">
                  <c:v>0.37229000000000001</c:v>
                </c:pt>
                <c:pt idx="23">
                  <c:v>0.37336999999999998</c:v>
                </c:pt>
                <c:pt idx="24">
                  <c:v>0.37562000000000001</c:v>
                </c:pt>
                <c:pt idx="25">
                  <c:v>0.37805</c:v>
                </c:pt>
                <c:pt idx="26">
                  <c:v>0.37963000000000002</c:v>
                </c:pt>
                <c:pt idx="27">
                  <c:v>0.37974000000000002</c:v>
                </c:pt>
                <c:pt idx="28">
                  <c:v>0.37833</c:v>
                </c:pt>
                <c:pt idx="29">
                  <c:v>0.37586999999999998</c:v>
                </c:pt>
                <c:pt idx="30">
                  <c:v>0.37322</c:v>
                </c:pt>
                <c:pt idx="31">
                  <c:v>0.37140000000000001</c:v>
                </c:pt>
                <c:pt idx="32">
                  <c:v>0.37124000000000001</c:v>
                </c:pt>
                <c:pt idx="33">
                  <c:v>0.37308999999999998</c:v>
                </c:pt>
                <c:pt idx="34">
                  <c:v>0.37672</c:v>
                </c:pt>
                <c:pt idx="35">
                  <c:v>0.38124000000000002</c:v>
                </c:pt>
                <c:pt idx="36">
                  <c:v>0.38540999999999997</c:v>
                </c:pt>
                <c:pt idx="37">
                  <c:v>0.38804</c:v>
                </c:pt>
                <c:pt idx="38">
                  <c:v>0.38840999999999998</c:v>
                </c:pt>
                <c:pt idx="39">
                  <c:v>0.38652999999999998</c:v>
                </c:pt>
                <c:pt idx="40">
                  <c:v>0.38322000000000001</c:v>
                </c:pt>
                <c:pt idx="41">
                  <c:v>0.37985000000000002</c:v>
                </c:pt>
                <c:pt idx="42">
                  <c:v>0.37785000000000002</c:v>
                </c:pt>
                <c:pt idx="43">
                  <c:v>0.37818000000000002</c:v>
                </c:pt>
                <c:pt idx="44">
                  <c:v>0.38091000000000003</c:v>
                </c:pt>
                <c:pt idx="45">
                  <c:v>0.38517000000000001</c:v>
                </c:pt>
                <c:pt idx="46">
                  <c:v>0.38946999999999998</c:v>
                </c:pt>
                <c:pt idx="47">
                  <c:v>0.39224999999999999</c:v>
                </c:pt>
                <c:pt idx="48">
                  <c:v>0.39251000000000003</c:v>
                </c:pt>
                <c:pt idx="49">
                  <c:v>0.39019999999999999</c:v>
                </c:pt>
                <c:pt idx="50">
                  <c:v>0.38619999999999999</c:v>
                </c:pt>
                <c:pt idx="51">
                  <c:v>0.38206000000000001</c:v>
                </c:pt>
                <c:pt idx="52">
                  <c:v>0.37935999999999998</c:v>
                </c:pt>
                <c:pt idx="53">
                  <c:v>0.37909999999999999</c:v>
                </c:pt>
                <c:pt idx="54">
                  <c:v>0.38129999999999997</c:v>
                </c:pt>
                <c:pt idx="55">
                  <c:v>0.38500000000000001</c:v>
                </c:pt>
                <c:pt idx="56">
                  <c:v>0.38868999999999998</c:v>
                </c:pt>
                <c:pt idx="57">
                  <c:v>0.39085999999999999</c:v>
                </c:pt>
                <c:pt idx="58">
                  <c:v>0.39061000000000001</c:v>
                </c:pt>
                <c:pt idx="59">
                  <c:v>0.38791999999999999</c:v>
                </c:pt>
                <c:pt idx="60">
                  <c:v>0.38374999999999998</c:v>
                </c:pt>
                <c:pt idx="61">
                  <c:v>0.37925999999999999</c:v>
                </c:pt>
                <c:pt idx="62">
                  <c:v>0.37594</c:v>
                </c:pt>
                <c:pt idx="63">
                  <c:v>0.37472</c:v>
                </c:pt>
                <c:pt idx="64">
                  <c:v>0.37578</c:v>
                </c:pt>
                <c:pt idx="65">
                  <c:v>0.37845000000000001</c:v>
                </c:pt>
                <c:pt idx="66">
                  <c:v>0.38159999999999999</c:v>
                </c:pt>
                <c:pt idx="67">
                  <c:v>0.38396999999999998</c:v>
                </c:pt>
                <c:pt idx="68">
                  <c:v>0.38463000000000003</c:v>
                </c:pt>
                <c:pt idx="69">
                  <c:v>0.38324000000000003</c:v>
                </c:pt>
                <c:pt idx="70">
                  <c:v>0.38007999999999997</c:v>
                </c:pt>
                <c:pt idx="71">
                  <c:v>0.37597000000000003</c:v>
                </c:pt>
                <c:pt idx="72">
                  <c:v>0.37192999999999998</c:v>
                </c:pt>
                <c:pt idx="73">
                  <c:v>0.36893999999999999</c:v>
                </c:pt>
                <c:pt idx="74">
                  <c:v>0.36759999999999998</c:v>
                </c:pt>
                <c:pt idx="75">
                  <c:v>0.36804999999999999</c:v>
                </c:pt>
                <c:pt idx="76">
                  <c:v>0.36992000000000003</c:v>
                </c:pt>
                <c:pt idx="77">
                  <c:v>0.37251000000000001</c:v>
                </c:pt>
                <c:pt idx="78">
                  <c:v>0.37497000000000003</c:v>
                </c:pt>
                <c:pt idx="79">
                  <c:v>0.37658000000000003</c:v>
                </c:pt>
                <c:pt idx="80">
                  <c:v>0.37686999999999998</c:v>
                </c:pt>
                <c:pt idx="81">
                  <c:v>0.37569999999999998</c:v>
                </c:pt>
                <c:pt idx="82">
                  <c:v>0.37329000000000001</c:v>
                </c:pt>
                <c:pt idx="83">
                  <c:v>0.37012</c:v>
                </c:pt>
                <c:pt idx="84">
                  <c:v>0.36681000000000002</c:v>
                </c:pt>
                <c:pt idx="85">
                  <c:v>0.36397000000000002</c:v>
                </c:pt>
                <c:pt idx="86">
                  <c:v>0.36207</c:v>
                </c:pt>
                <c:pt idx="87">
                  <c:v>0.36137999999999998</c:v>
                </c:pt>
                <c:pt idx="88">
                  <c:v>0.36185</c:v>
                </c:pt>
                <c:pt idx="89">
                  <c:v>0.36327999999999999</c:v>
                </c:pt>
                <c:pt idx="90">
                  <c:v>0.36526999999999998</c:v>
                </c:pt>
                <c:pt idx="91">
                  <c:v>0.36731000000000003</c:v>
                </c:pt>
                <c:pt idx="92">
                  <c:v>0.36892999999999998</c:v>
                </c:pt>
                <c:pt idx="93">
                  <c:v>0.36975000000000002</c:v>
                </c:pt>
                <c:pt idx="94">
                  <c:v>0.36956</c:v>
                </c:pt>
                <c:pt idx="95">
                  <c:v>0.36830000000000002</c:v>
                </c:pt>
                <c:pt idx="96">
                  <c:v>0.36609000000000003</c:v>
                </c:pt>
                <c:pt idx="97">
                  <c:v>0.36318</c:v>
                </c:pt>
                <c:pt idx="98">
                  <c:v>0.35993999999999998</c:v>
                </c:pt>
                <c:pt idx="99">
                  <c:v>0.35677999999999999</c:v>
                </c:pt>
                <c:pt idx="100">
                  <c:v>0.35422999999999999</c:v>
                </c:pt>
                <c:pt idx="101">
                  <c:v>0.35287000000000002</c:v>
                </c:pt>
                <c:pt idx="102">
                  <c:v>0.35332999999999998</c:v>
                </c:pt>
                <c:pt idx="103">
                  <c:v>0.35626000000000002</c:v>
                </c:pt>
                <c:pt idx="104">
                  <c:v>0.36224000000000001</c:v>
                </c:pt>
                <c:pt idx="105">
                  <c:v>0.37169000000000002</c:v>
                </c:pt>
                <c:pt idx="106">
                  <c:v>0.38475999999999999</c:v>
                </c:pt>
                <c:pt idx="107">
                  <c:v>0.40137</c:v>
                </c:pt>
                <c:pt idx="108">
                  <c:v>0.42122999999999999</c:v>
                </c:pt>
                <c:pt idx="109">
                  <c:v>0.44390000000000002</c:v>
                </c:pt>
                <c:pt idx="110">
                  <c:v>0.46895999999999999</c:v>
                </c:pt>
                <c:pt idx="111">
                  <c:v>0.49598999999999999</c:v>
                </c:pt>
                <c:pt idx="112">
                  <c:v>0.52463000000000004</c:v>
                </c:pt>
                <c:pt idx="113">
                  <c:v>0.55459000000000003</c:v>
                </c:pt>
                <c:pt idx="114">
                  <c:v>0.58565</c:v>
                </c:pt>
                <c:pt idx="115">
                  <c:v>0.61760999999999999</c:v>
                </c:pt>
                <c:pt idx="116">
                  <c:v>0.65032999999999996</c:v>
                </c:pt>
                <c:pt idx="117">
                  <c:v>0.68369999999999997</c:v>
                </c:pt>
                <c:pt idx="118">
                  <c:v>0.71760999999999997</c:v>
                </c:pt>
                <c:pt idx="119">
                  <c:v>0.75199000000000005</c:v>
                </c:pt>
                <c:pt idx="120">
                  <c:v>0.78676999999999997</c:v>
                </c:pt>
                <c:pt idx="121">
                  <c:v>0.82189999999999996</c:v>
                </c:pt>
                <c:pt idx="122">
                  <c:v>0.85734999999999995</c:v>
                </c:pt>
                <c:pt idx="123">
                  <c:v>0.89305999999999996</c:v>
                </c:pt>
                <c:pt idx="124">
                  <c:v>0.92900000000000005</c:v>
                </c:pt>
                <c:pt idx="125">
                  <c:v>0.96516000000000002</c:v>
                </c:pt>
                <c:pt idx="126">
                  <c:v>1.0015000000000001</c:v>
                </c:pt>
                <c:pt idx="127">
                  <c:v>1.0371999999999999</c:v>
                </c:pt>
                <c:pt idx="128">
                  <c:v>1.0738000000000001</c:v>
                </c:pt>
                <c:pt idx="129">
                  <c:v>1.1106</c:v>
                </c:pt>
                <c:pt idx="130">
                  <c:v>1.1476</c:v>
                </c:pt>
                <c:pt idx="131">
                  <c:v>1.1846000000000001</c:v>
                </c:pt>
                <c:pt idx="132">
                  <c:v>1.2218</c:v>
                </c:pt>
                <c:pt idx="133">
                  <c:v>1.2591000000000001</c:v>
                </c:pt>
                <c:pt idx="134">
                  <c:v>1.2966</c:v>
                </c:pt>
                <c:pt idx="135">
                  <c:v>1.3343</c:v>
                </c:pt>
                <c:pt idx="136">
                  <c:v>1.3720000000000001</c:v>
                </c:pt>
                <c:pt idx="137">
                  <c:v>1.41</c:v>
                </c:pt>
                <c:pt idx="138">
                  <c:v>1.4479</c:v>
                </c:pt>
                <c:pt idx="139">
                  <c:v>1.4856</c:v>
                </c:pt>
                <c:pt idx="140">
                  <c:v>1.5226999999999999</c:v>
                </c:pt>
                <c:pt idx="141">
                  <c:v>1.5588</c:v>
                </c:pt>
                <c:pt idx="142">
                  <c:v>1.593</c:v>
                </c:pt>
                <c:pt idx="143">
                  <c:v>1.6247</c:v>
                </c:pt>
                <c:pt idx="144">
                  <c:v>1.6536</c:v>
                </c:pt>
                <c:pt idx="145">
                  <c:v>1.6776</c:v>
                </c:pt>
                <c:pt idx="146">
                  <c:v>1.6968000000000001</c:v>
                </c:pt>
                <c:pt idx="147">
                  <c:v>1.7105999999999999</c:v>
                </c:pt>
                <c:pt idx="148">
                  <c:v>1.7185999999999999</c:v>
                </c:pt>
                <c:pt idx="149">
                  <c:v>1.7206999999999999</c:v>
                </c:pt>
                <c:pt idx="150">
                  <c:v>1.7166999999999999</c:v>
                </c:pt>
                <c:pt idx="151">
                  <c:v>1.7065999999999999</c:v>
                </c:pt>
                <c:pt idx="152">
                  <c:v>1.6904999999999999</c:v>
                </c:pt>
                <c:pt idx="153">
                  <c:v>1.6686000000000001</c:v>
                </c:pt>
                <c:pt idx="154">
                  <c:v>1.641</c:v>
                </c:pt>
                <c:pt idx="155">
                  <c:v>1.6081000000000001</c:v>
                </c:pt>
                <c:pt idx="156">
                  <c:v>1.5691999999999999</c:v>
                </c:pt>
                <c:pt idx="157">
                  <c:v>1.5264</c:v>
                </c:pt>
                <c:pt idx="158">
                  <c:v>1.4791000000000001</c:v>
                </c:pt>
                <c:pt idx="159">
                  <c:v>1.4278999999999999</c:v>
                </c:pt>
                <c:pt idx="160">
                  <c:v>1.3728</c:v>
                </c:pt>
                <c:pt idx="161">
                  <c:v>1.3144</c:v>
                </c:pt>
                <c:pt idx="162">
                  <c:v>1.2528999999999999</c:v>
                </c:pt>
                <c:pt idx="163">
                  <c:v>1.1887000000000001</c:v>
                </c:pt>
                <c:pt idx="164">
                  <c:v>1.1220000000000001</c:v>
                </c:pt>
                <c:pt idx="165">
                  <c:v>1.0530999999999999</c:v>
                </c:pt>
                <c:pt idx="166">
                  <c:v>0.98238999999999999</c:v>
                </c:pt>
                <c:pt idx="167">
                  <c:v>0.91003999999999996</c:v>
                </c:pt>
                <c:pt idx="168">
                  <c:v>0.83638000000000001</c:v>
                </c:pt>
                <c:pt idx="169">
                  <c:v>0.76170000000000004</c:v>
                </c:pt>
                <c:pt idx="170">
                  <c:v>0.68630999999999998</c:v>
                </c:pt>
                <c:pt idx="171">
                  <c:v>0.60880999999999996</c:v>
                </c:pt>
                <c:pt idx="172">
                  <c:v>0.53319000000000005</c:v>
                </c:pt>
                <c:pt idx="173">
                  <c:v>0.45834000000000003</c:v>
                </c:pt>
                <c:pt idx="174">
                  <c:v>0.38524999999999998</c:v>
                </c:pt>
                <c:pt idx="175">
                  <c:v>0.31564999999999999</c:v>
                </c:pt>
                <c:pt idx="176">
                  <c:v>0.25292999999999999</c:v>
                </c:pt>
                <c:pt idx="177">
                  <c:v>0.20391000000000001</c:v>
                </c:pt>
                <c:pt idx="178">
                  <c:v>0.18032999999999999</c:v>
                </c:pt>
                <c:pt idx="179">
                  <c:v>0.19184000000000001</c:v>
                </c:pt>
                <c:pt idx="180">
                  <c:v>0.23315</c:v>
                </c:pt>
                <c:pt idx="181">
                  <c:v>0.29166999999999998</c:v>
                </c:pt>
                <c:pt idx="182">
                  <c:v>0.35883999999999999</c:v>
                </c:pt>
                <c:pt idx="183">
                  <c:v>0.43038999999999999</c:v>
                </c:pt>
                <c:pt idx="184">
                  <c:v>0.50417999999999996</c:v>
                </c:pt>
                <c:pt idx="185">
                  <c:v>0.57911999999999997</c:v>
                </c:pt>
                <c:pt idx="186">
                  <c:v>0.65456000000000003</c:v>
                </c:pt>
                <c:pt idx="187">
                  <c:v>0.73011000000000004</c:v>
                </c:pt>
                <c:pt idx="188">
                  <c:v>0.80725999999999998</c:v>
                </c:pt>
                <c:pt idx="189">
                  <c:v>0.88231999999999999</c:v>
                </c:pt>
                <c:pt idx="190">
                  <c:v>0.95689999999999997</c:v>
                </c:pt>
                <c:pt idx="191">
                  <c:v>1.0308999999999999</c:v>
                </c:pt>
                <c:pt idx="192">
                  <c:v>1.1043000000000001</c:v>
                </c:pt>
                <c:pt idx="193">
                  <c:v>1.177</c:v>
                </c:pt>
                <c:pt idx="194">
                  <c:v>1.2488999999999999</c:v>
                </c:pt>
                <c:pt idx="195">
                  <c:v>1.3201000000000001</c:v>
                </c:pt>
                <c:pt idx="196">
                  <c:v>1.3904000000000001</c:v>
                </c:pt>
                <c:pt idx="197">
                  <c:v>1.4599</c:v>
                </c:pt>
                <c:pt idx="198">
                  <c:v>1.5286</c:v>
                </c:pt>
                <c:pt idx="199">
                  <c:v>1.5964</c:v>
                </c:pt>
                <c:pt idx="200">
                  <c:v>1.6633</c:v>
                </c:pt>
                <c:pt idx="201">
                  <c:v>1.7293000000000001</c:v>
                </c:pt>
                <c:pt idx="202">
                  <c:v>1.7944</c:v>
                </c:pt>
                <c:pt idx="203">
                  <c:v>1.8586</c:v>
                </c:pt>
                <c:pt idx="204">
                  <c:v>1.9233</c:v>
                </c:pt>
                <c:pt idx="205">
                  <c:v>1.9857</c:v>
                </c:pt>
                <c:pt idx="206">
                  <c:v>2.0472000000000001</c:v>
                </c:pt>
                <c:pt idx="207">
                  <c:v>2.1076999999999999</c:v>
                </c:pt>
                <c:pt idx="208">
                  <c:v>2.1674000000000002</c:v>
                </c:pt>
                <c:pt idx="209">
                  <c:v>2.2262</c:v>
                </c:pt>
                <c:pt idx="210">
                  <c:v>2.2841</c:v>
                </c:pt>
                <c:pt idx="211">
                  <c:v>2.3411</c:v>
                </c:pt>
                <c:pt idx="212">
                  <c:v>2.3973</c:v>
                </c:pt>
                <c:pt idx="213">
                  <c:v>2.4525000000000001</c:v>
                </c:pt>
                <c:pt idx="214">
                  <c:v>2.5068999999999999</c:v>
                </c:pt>
                <c:pt idx="215">
                  <c:v>2.5605000000000002</c:v>
                </c:pt>
                <c:pt idx="216">
                  <c:v>2.6132</c:v>
                </c:pt>
                <c:pt idx="217">
                  <c:v>2.6650999999999998</c:v>
                </c:pt>
                <c:pt idx="218">
                  <c:v>2.7162000000000002</c:v>
                </c:pt>
                <c:pt idx="219">
                  <c:v>2.7664</c:v>
                </c:pt>
                <c:pt idx="220">
                  <c:v>2.8157999999999999</c:v>
                </c:pt>
                <c:pt idx="221">
                  <c:v>2.8643999999999998</c:v>
                </c:pt>
                <c:pt idx="222">
                  <c:v>2.9121999999999999</c:v>
                </c:pt>
                <c:pt idx="223">
                  <c:v>2.9592000000000001</c:v>
                </c:pt>
                <c:pt idx="224">
                  <c:v>3.0055000000000001</c:v>
                </c:pt>
                <c:pt idx="225">
                  <c:v>3.0508999999999999</c:v>
                </c:pt>
                <c:pt idx="226">
                  <c:v>3.0956000000000001</c:v>
                </c:pt>
                <c:pt idx="227">
                  <c:v>3.1404999999999998</c:v>
                </c:pt>
                <c:pt idx="228">
                  <c:v>3.1836000000000002</c:v>
                </c:pt>
                <c:pt idx="229">
                  <c:v>3.226</c:v>
                </c:pt>
                <c:pt idx="230">
                  <c:v>3.2675999999999998</c:v>
                </c:pt>
                <c:pt idx="231">
                  <c:v>3.3083999999999998</c:v>
                </c:pt>
                <c:pt idx="232">
                  <c:v>3.3485</c:v>
                </c:pt>
                <c:pt idx="233">
                  <c:v>3.3879000000000001</c:v>
                </c:pt>
                <c:pt idx="234">
                  <c:v>3.4264999999999999</c:v>
                </c:pt>
                <c:pt idx="235">
                  <c:v>3.4643999999999999</c:v>
                </c:pt>
                <c:pt idx="236">
                  <c:v>3.5015999999999998</c:v>
                </c:pt>
                <c:pt idx="237">
                  <c:v>3.5379999999999998</c:v>
                </c:pt>
                <c:pt idx="238">
                  <c:v>3.5735999999999999</c:v>
                </c:pt>
                <c:pt idx="239">
                  <c:v>3.6086</c:v>
                </c:pt>
                <c:pt idx="240">
                  <c:v>3.6427</c:v>
                </c:pt>
                <c:pt idx="241">
                  <c:v>3.6762000000000001</c:v>
                </c:pt>
                <c:pt idx="242">
                  <c:v>3.7088000000000001</c:v>
                </c:pt>
                <c:pt idx="243">
                  <c:v>3.7406999999999999</c:v>
                </c:pt>
                <c:pt idx="244">
                  <c:v>3.7719</c:v>
                </c:pt>
                <c:pt idx="245">
                  <c:v>3.8022</c:v>
                </c:pt>
                <c:pt idx="246">
                  <c:v>3.8317999999999999</c:v>
                </c:pt>
                <c:pt idx="247">
                  <c:v>3.8605</c:v>
                </c:pt>
                <c:pt idx="248">
                  <c:v>3.8885000000000001</c:v>
                </c:pt>
                <c:pt idx="249">
                  <c:v>3.9157999999999999</c:v>
                </c:pt>
                <c:pt idx="250">
                  <c:v>3.9424999999999999</c:v>
                </c:pt>
                <c:pt idx="251">
                  <c:v>3.9687999999999999</c:v>
                </c:pt>
                <c:pt idx="252">
                  <c:v>3.9946999999999999</c:v>
                </c:pt>
                <c:pt idx="253">
                  <c:v>4.0206999999999997</c:v>
                </c:pt>
                <c:pt idx="254">
                  <c:v>4.0467000000000004</c:v>
                </c:pt>
                <c:pt idx="255">
                  <c:v>4.0730000000000004</c:v>
                </c:pt>
                <c:pt idx="256">
                  <c:v>4.0995999999999997</c:v>
                </c:pt>
                <c:pt idx="257">
                  <c:v>4.1262999999999996</c:v>
                </c:pt>
                <c:pt idx="258">
                  <c:v>4.1532999999999998</c:v>
                </c:pt>
                <c:pt idx="259">
                  <c:v>4.1803999999999997</c:v>
                </c:pt>
                <c:pt idx="260">
                  <c:v>4.2074999999999996</c:v>
                </c:pt>
                <c:pt idx="261">
                  <c:v>4.2346000000000004</c:v>
                </c:pt>
                <c:pt idx="262">
                  <c:v>4.2618</c:v>
                </c:pt>
                <c:pt idx="263">
                  <c:v>4.2888999999999999</c:v>
                </c:pt>
                <c:pt idx="264">
                  <c:v>4.3159000000000001</c:v>
                </c:pt>
                <c:pt idx="265">
                  <c:v>4.343</c:v>
                </c:pt>
                <c:pt idx="266">
                  <c:v>4.37</c:v>
                </c:pt>
                <c:pt idx="267">
                  <c:v>4.3970000000000002</c:v>
                </c:pt>
                <c:pt idx="268">
                  <c:v>4.4240000000000004</c:v>
                </c:pt>
                <c:pt idx="269">
                  <c:v>4.4509999999999996</c:v>
                </c:pt>
                <c:pt idx="270">
                  <c:v>4.4779999999999998</c:v>
                </c:pt>
                <c:pt idx="271">
                  <c:v>4.5049999999999999</c:v>
                </c:pt>
                <c:pt idx="272">
                  <c:v>4.532</c:v>
                </c:pt>
                <c:pt idx="273">
                  <c:v>4.5590000000000002</c:v>
                </c:pt>
                <c:pt idx="274">
                  <c:v>4.5860000000000003</c:v>
                </c:pt>
                <c:pt idx="275">
                  <c:v>4.6130000000000004</c:v>
                </c:pt>
                <c:pt idx="276">
                  <c:v>4.6395</c:v>
                </c:pt>
                <c:pt idx="277">
                  <c:v>4.6665999999999999</c:v>
                </c:pt>
                <c:pt idx="278">
                  <c:v>4.6936999999999998</c:v>
                </c:pt>
                <c:pt idx="279">
                  <c:v>4.7209000000000003</c:v>
                </c:pt>
                <c:pt idx="280">
                  <c:v>4.7481</c:v>
                </c:pt>
                <c:pt idx="281">
                  <c:v>4.7754000000000003</c:v>
                </c:pt>
                <c:pt idx="282">
                  <c:v>4.8029000000000002</c:v>
                </c:pt>
                <c:pt idx="283">
                  <c:v>4.8304</c:v>
                </c:pt>
                <c:pt idx="284">
                  <c:v>4.8581000000000003</c:v>
                </c:pt>
                <c:pt idx="285">
                  <c:v>4.8859000000000004</c:v>
                </c:pt>
                <c:pt idx="286">
                  <c:v>4.9138999999999999</c:v>
                </c:pt>
                <c:pt idx="287">
                  <c:v>4.9419000000000004</c:v>
                </c:pt>
                <c:pt idx="288">
                  <c:v>4.97</c:v>
                </c:pt>
                <c:pt idx="289">
                  <c:v>4.9978999999999996</c:v>
                </c:pt>
                <c:pt idx="290">
                  <c:v>5.0256999999999996</c:v>
                </c:pt>
                <c:pt idx="291">
                  <c:v>5.0532000000000004</c:v>
                </c:pt>
                <c:pt idx="292">
                  <c:v>5.0804</c:v>
                </c:pt>
                <c:pt idx="293">
                  <c:v>5.1073000000000004</c:v>
                </c:pt>
                <c:pt idx="294">
                  <c:v>5.1338999999999997</c:v>
                </c:pt>
                <c:pt idx="295">
                  <c:v>5.1601999999999997</c:v>
                </c:pt>
                <c:pt idx="296">
                  <c:v>5.1863000000000001</c:v>
                </c:pt>
                <c:pt idx="297">
                  <c:v>5.2122000000000002</c:v>
                </c:pt>
                <c:pt idx="298">
                  <c:v>5.2378</c:v>
                </c:pt>
                <c:pt idx="299">
                  <c:v>5.2633000000000001</c:v>
                </c:pt>
                <c:pt idx="300">
                  <c:v>5.2885999999999997</c:v>
                </c:pt>
                <c:pt idx="301">
                  <c:v>5.3136000000000001</c:v>
                </c:pt>
                <c:pt idx="302">
                  <c:v>5.3384999999999998</c:v>
                </c:pt>
                <c:pt idx="303">
                  <c:v>5.3631000000000002</c:v>
                </c:pt>
                <c:pt idx="304">
                  <c:v>5.3875000000000002</c:v>
                </c:pt>
                <c:pt idx="305">
                  <c:v>5.4118000000000004</c:v>
                </c:pt>
                <c:pt idx="306">
                  <c:v>5.4358000000000004</c:v>
                </c:pt>
                <c:pt idx="307">
                  <c:v>5.4596</c:v>
                </c:pt>
                <c:pt idx="308">
                  <c:v>5.4832000000000001</c:v>
                </c:pt>
                <c:pt idx="309">
                  <c:v>5.5067000000000004</c:v>
                </c:pt>
                <c:pt idx="310">
                  <c:v>5.5298999999999996</c:v>
                </c:pt>
                <c:pt idx="311">
                  <c:v>5.5529000000000002</c:v>
                </c:pt>
                <c:pt idx="312">
                  <c:v>5.5757000000000003</c:v>
                </c:pt>
                <c:pt idx="313">
                  <c:v>5.5983999999999998</c:v>
                </c:pt>
                <c:pt idx="314">
                  <c:v>5.6208999999999998</c:v>
                </c:pt>
                <c:pt idx="315">
                  <c:v>5.6430999999999996</c:v>
                </c:pt>
                <c:pt idx="316">
                  <c:v>5.6653000000000002</c:v>
                </c:pt>
                <c:pt idx="317">
                  <c:v>5.6871999999999998</c:v>
                </c:pt>
                <c:pt idx="318">
                  <c:v>5.7089999999999996</c:v>
                </c:pt>
                <c:pt idx="319">
                  <c:v>5.7305999999999999</c:v>
                </c:pt>
                <c:pt idx="320">
                  <c:v>5.7521000000000004</c:v>
                </c:pt>
                <c:pt idx="321">
                  <c:v>5.7733999999999996</c:v>
                </c:pt>
                <c:pt idx="322">
                  <c:v>5.7946</c:v>
                </c:pt>
                <c:pt idx="323">
                  <c:v>5.8155999999999999</c:v>
                </c:pt>
                <c:pt idx="324">
                  <c:v>5.8365</c:v>
                </c:pt>
                <c:pt idx="325">
                  <c:v>5.8571999999999997</c:v>
                </c:pt>
                <c:pt idx="326">
                  <c:v>5.8777999999999997</c:v>
                </c:pt>
                <c:pt idx="327">
                  <c:v>5.8982999999999999</c:v>
                </c:pt>
                <c:pt idx="328">
                  <c:v>5.9185999999999996</c:v>
                </c:pt>
                <c:pt idx="329">
                  <c:v>5.9387999999999996</c:v>
                </c:pt>
                <c:pt idx="330">
                  <c:v>5.9588999999999999</c:v>
                </c:pt>
                <c:pt idx="331">
                  <c:v>5.9789000000000003</c:v>
                </c:pt>
                <c:pt idx="332">
                  <c:v>5.9988000000000001</c:v>
                </c:pt>
                <c:pt idx="333">
                  <c:v>6.0185000000000004</c:v>
                </c:pt>
                <c:pt idx="334">
                  <c:v>6.0381999999999998</c:v>
                </c:pt>
                <c:pt idx="335">
                  <c:v>6.0576999999999996</c:v>
                </c:pt>
                <c:pt idx="336">
                  <c:v>6.0770999999999997</c:v>
                </c:pt>
                <c:pt idx="337">
                  <c:v>6.0964999999999998</c:v>
                </c:pt>
                <c:pt idx="338">
                  <c:v>6.1157000000000004</c:v>
                </c:pt>
                <c:pt idx="339">
                  <c:v>6.1344000000000003</c:v>
                </c:pt>
                <c:pt idx="340">
                  <c:v>6.1534000000000004</c:v>
                </c:pt>
                <c:pt idx="341">
                  <c:v>6.1723999999999997</c:v>
                </c:pt>
                <c:pt idx="342">
                  <c:v>6.1912000000000003</c:v>
                </c:pt>
                <c:pt idx="343">
                  <c:v>6.21</c:v>
                </c:pt>
                <c:pt idx="344">
                  <c:v>6.2286999999999999</c:v>
                </c:pt>
                <c:pt idx="345">
                  <c:v>6.2473000000000001</c:v>
                </c:pt>
                <c:pt idx="346">
                  <c:v>6.2657999999999996</c:v>
                </c:pt>
                <c:pt idx="347">
                  <c:v>6.2842000000000002</c:v>
                </c:pt>
                <c:pt idx="348">
                  <c:v>6.3025000000000002</c:v>
                </c:pt>
                <c:pt idx="349">
                  <c:v>6.3208000000000002</c:v>
                </c:pt>
                <c:pt idx="350">
                  <c:v>6.3390000000000004</c:v>
                </c:pt>
                <c:pt idx="351">
                  <c:v>6.3571</c:v>
                </c:pt>
                <c:pt idx="352">
                  <c:v>6.3752000000000004</c:v>
                </c:pt>
                <c:pt idx="353">
                  <c:v>6.3932000000000002</c:v>
                </c:pt>
                <c:pt idx="354">
                  <c:v>6.4111000000000002</c:v>
                </c:pt>
                <c:pt idx="355">
                  <c:v>6.4288999999999996</c:v>
                </c:pt>
                <c:pt idx="356">
                  <c:v>6.4466999999999999</c:v>
                </c:pt>
                <c:pt idx="357">
                  <c:v>6.4644000000000004</c:v>
                </c:pt>
                <c:pt idx="358">
                  <c:v>6.4821</c:v>
                </c:pt>
                <c:pt idx="359">
                  <c:v>6.4996</c:v>
                </c:pt>
                <c:pt idx="360">
                  <c:v>6.5171999999999999</c:v>
                </c:pt>
                <c:pt idx="361">
                  <c:v>6.5346000000000002</c:v>
                </c:pt>
                <c:pt idx="362">
                  <c:v>6.5519999999999996</c:v>
                </c:pt>
                <c:pt idx="363">
                  <c:v>6.5693999999999999</c:v>
                </c:pt>
                <c:pt idx="364">
                  <c:v>6.5867000000000004</c:v>
                </c:pt>
                <c:pt idx="365">
                  <c:v>6.6039000000000003</c:v>
                </c:pt>
                <c:pt idx="366">
                  <c:v>6.6211000000000002</c:v>
                </c:pt>
                <c:pt idx="367">
                  <c:v>6.6382000000000003</c:v>
                </c:pt>
                <c:pt idx="368">
                  <c:v>6.6553000000000004</c:v>
                </c:pt>
                <c:pt idx="369">
                  <c:v>6.6722999999999999</c:v>
                </c:pt>
                <c:pt idx="370">
                  <c:v>6.6893000000000002</c:v>
                </c:pt>
                <c:pt idx="371">
                  <c:v>6.7061999999999999</c:v>
                </c:pt>
                <c:pt idx="372">
                  <c:v>6.7230999999999996</c:v>
                </c:pt>
                <c:pt idx="373">
                  <c:v>6.7398999999999996</c:v>
                </c:pt>
                <c:pt idx="374">
                  <c:v>6.7567000000000004</c:v>
                </c:pt>
                <c:pt idx="375">
                  <c:v>6.7733999999999996</c:v>
                </c:pt>
                <c:pt idx="376">
                  <c:v>6.7900999999999998</c:v>
                </c:pt>
                <c:pt idx="377">
                  <c:v>6.8068</c:v>
                </c:pt>
                <c:pt idx="378">
                  <c:v>6.8234000000000004</c:v>
                </c:pt>
                <c:pt idx="379">
                  <c:v>6.8395000000000001</c:v>
                </c:pt>
                <c:pt idx="380">
                  <c:v>6.8560999999999996</c:v>
                </c:pt>
                <c:pt idx="381">
                  <c:v>6.8724999999999996</c:v>
                </c:pt>
                <c:pt idx="382">
                  <c:v>6.8890000000000002</c:v>
                </c:pt>
                <c:pt idx="383">
                  <c:v>6.9054000000000002</c:v>
                </c:pt>
                <c:pt idx="384">
                  <c:v>6.9217000000000004</c:v>
                </c:pt>
                <c:pt idx="385">
                  <c:v>6.9379999999999997</c:v>
                </c:pt>
                <c:pt idx="386">
                  <c:v>6.9542999999999999</c:v>
                </c:pt>
                <c:pt idx="387">
                  <c:v>6.9706000000000001</c:v>
                </c:pt>
                <c:pt idx="388">
                  <c:v>6.9867999999999997</c:v>
                </c:pt>
                <c:pt idx="389">
                  <c:v>7.0030000000000001</c:v>
                </c:pt>
                <c:pt idx="390">
                  <c:v>7.0190999999999999</c:v>
                </c:pt>
                <c:pt idx="391">
                  <c:v>7.0351999999999997</c:v>
                </c:pt>
                <c:pt idx="392">
                  <c:v>7.0513000000000003</c:v>
                </c:pt>
                <c:pt idx="393">
                  <c:v>7.0673000000000004</c:v>
                </c:pt>
                <c:pt idx="394">
                  <c:v>7.0833000000000004</c:v>
                </c:pt>
                <c:pt idx="395">
                  <c:v>7.0993000000000004</c:v>
                </c:pt>
                <c:pt idx="396">
                  <c:v>7.1151999999999997</c:v>
                </c:pt>
                <c:pt idx="397">
                  <c:v>7.1311</c:v>
                </c:pt>
                <c:pt idx="398">
                  <c:v>7.1470000000000002</c:v>
                </c:pt>
                <c:pt idx="399">
                  <c:v>7.1628999999999996</c:v>
                </c:pt>
                <c:pt idx="400">
                  <c:v>7.1787000000000001</c:v>
                </c:pt>
                <c:pt idx="401">
                  <c:v>7.1944999999999997</c:v>
                </c:pt>
                <c:pt idx="402">
                  <c:v>7.2102000000000004</c:v>
                </c:pt>
                <c:pt idx="403">
                  <c:v>7.2259000000000002</c:v>
                </c:pt>
                <c:pt idx="404">
                  <c:v>7.2416999999999998</c:v>
                </c:pt>
                <c:pt idx="405">
                  <c:v>7.2572999999999999</c:v>
                </c:pt>
                <c:pt idx="406">
                  <c:v>7.2729999999999997</c:v>
                </c:pt>
                <c:pt idx="407">
                  <c:v>7.2885999999999997</c:v>
                </c:pt>
                <c:pt idx="408">
                  <c:v>7.3041999999999998</c:v>
                </c:pt>
                <c:pt idx="409">
                  <c:v>7.3197999999999999</c:v>
                </c:pt>
                <c:pt idx="410">
                  <c:v>7.3353000000000002</c:v>
                </c:pt>
                <c:pt idx="411">
                  <c:v>7.3507999999999996</c:v>
                </c:pt>
                <c:pt idx="412">
                  <c:v>7.3662999999999998</c:v>
                </c:pt>
                <c:pt idx="413">
                  <c:v>7.3814000000000002</c:v>
                </c:pt>
                <c:pt idx="414">
                  <c:v>7.3968999999999996</c:v>
                </c:pt>
                <c:pt idx="415">
                  <c:v>7.4123000000000001</c:v>
                </c:pt>
                <c:pt idx="416">
                  <c:v>7.4276999999999997</c:v>
                </c:pt>
                <c:pt idx="417">
                  <c:v>7.4431000000000003</c:v>
                </c:pt>
                <c:pt idx="418">
                  <c:v>7.4584999999999999</c:v>
                </c:pt>
                <c:pt idx="419">
                  <c:v>7.4737999999999998</c:v>
                </c:pt>
                <c:pt idx="420">
                  <c:v>7.4890999999999996</c:v>
                </c:pt>
                <c:pt idx="421">
                  <c:v>7.5044000000000004</c:v>
                </c:pt>
                <c:pt idx="422">
                  <c:v>7.5197000000000003</c:v>
                </c:pt>
                <c:pt idx="423">
                  <c:v>7.5349000000000004</c:v>
                </c:pt>
                <c:pt idx="424">
                  <c:v>7.5500999999999996</c:v>
                </c:pt>
                <c:pt idx="425">
                  <c:v>7.5654000000000003</c:v>
                </c:pt>
                <c:pt idx="426">
                  <c:v>7.5805999999999996</c:v>
                </c:pt>
                <c:pt idx="427">
                  <c:v>7.5956999999999999</c:v>
                </c:pt>
                <c:pt idx="428">
                  <c:v>7.6109</c:v>
                </c:pt>
                <c:pt idx="429">
                  <c:v>7.6260000000000003</c:v>
                </c:pt>
                <c:pt idx="430">
                  <c:v>7.6410999999999998</c:v>
                </c:pt>
                <c:pt idx="431">
                  <c:v>7.6562000000000001</c:v>
                </c:pt>
                <c:pt idx="432">
                  <c:v>7.6712999999999996</c:v>
                </c:pt>
                <c:pt idx="433">
                  <c:v>7.6863000000000001</c:v>
                </c:pt>
                <c:pt idx="434">
                  <c:v>7.7013999999999996</c:v>
                </c:pt>
                <c:pt idx="435">
                  <c:v>7.7164000000000001</c:v>
                </c:pt>
                <c:pt idx="436">
                  <c:v>7.7313999999999998</c:v>
                </c:pt>
                <c:pt idx="437">
                  <c:v>7.7464000000000004</c:v>
                </c:pt>
                <c:pt idx="438">
                  <c:v>7.7614000000000001</c:v>
                </c:pt>
                <c:pt idx="439">
                  <c:v>7.7763</c:v>
                </c:pt>
                <c:pt idx="440">
                  <c:v>7.7912999999999997</c:v>
                </c:pt>
                <c:pt idx="441">
                  <c:v>7.8061999999999996</c:v>
                </c:pt>
                <c:pt idx="442">
                  <c:v>7.8211000000000004</c:v>
                </c:pt>
                <c:pt idx="443">
                  <c:v>7.8360000000000003</c:v>
                </c:pt>
                <c:pt idx="444">
                  <c:v>7.8509000000000002</c:v>
                </c:pt>
                <c:pt idx="445">
                  <c:v>7.8654000000000002</c:v>
                </c:pt>
                <c:pt idx="446">
                  <c:v>7.8802000000000003</c:v>
                </c:pt>
                <c:pt idx="447">
                  <c:v>7.8949999999999996</c:v>
                </c:pt>
                <c:pt idx="448">
                  <c:v>7.9099000000000004</c:v>
                </c:pt>
                <c:pt idx="449">
                  <c:v>7.9246999999999996</c:v>
                </c:pt>
                <c:pt idx="450">
                  <c:v>7.9394999999999998</c:v>
                </c:pt>
                <c:pt idx="451">
                  <c:v>7.9542000000000002</c:v>
                </c:pt>
                <c:pt idx="452">
                  <c:v>7.9690000000000003</c:v>
                </c:pt>
                <c:pt idx="453">
                  <c:v>7.9836999999999998</c:v>
                </c:pt>
                <c:pt idx="454">
                  <c:v>7.9984999999999999</c:v>
                </c:pt>
                <c:pt idx="455">
                  <c:v>8.0131999999999994</c:v>
                </c:pt>
                <c:pt idx="456">
                  <c:v>8.0279000000000007</c:v>
                </c:pt>
                <c:pt idx="457">
                  <c:v>8.0426000000000002</c:v>
                </c:pt>
                <c:pt idx="458">
                  <c:v>8.0572999999999997</c:v>
                </c:pt>
                <c:pt idx="459">
                  <c:v>8.0718999999999994</c:v>
                </c:pt>
                <c:pt idx="460">
                  <c:v>8.0866000000000007</c:v>
                </c:pt>
                <c:pt idx="461">
                  <c:v>8.1012000000000004</c:v>
                </c:pt>
                <c:pt idx="462">
                  <c:v>8.1158000000000001</c:v>
                </c:pt>
                <c:pt idx="463">
                  <c:v>8.1304999999999996</c:v>
                </c:pt>
                <c:pt idx="464">
                  <c:v>8.1450999999999993</c:v>
                </c:pt>
                <c:pt idx="465">
                  <c:v>8.1597000000000008</c:v>
                </c:pt>
                <c:pt idx="466">
                  <c:v>8.1742000000000008</c:v>
                </c:pt>
                <c:pt idx="467">
                  <c:v>8.1888000000000005</c:v>
                </c:pt>
                <c:pt idx="468">
                  <c:v>8.2034000000000002</c:v>
                </c:pt>
                <c:pt idx="469">
                  <c:v>8.2179000000000002</c:v>
                </c:pt>
                <c:pt idx="470">
                  <c:v>8.2324999999999999</c:v>
                </c:pt>
                <c:pt idx="471">
                  <c:v>8.2469999999999999</c:v>
                </c:pt>
                <c:pt idx="472">
                  <c:v>8.2614999999999998</c:v>
                </c:pt>
                <c:pt idx="473">
                  <c:v>8.2759999999999998</c:v>
                </c:pt>
                <c:pt idx="474">
                  <c:v>8.2904999999999998</c:v>
                </c:pt>
                <c:pt idx="475">
                  <c:v>8.3049999999999997</c:v>
                </c:pt>
                <c:pt idx="476">
                  <c:v>8.3193999999999999</c:v>
                </c:pt>
                <c:pt idx="477">
                  <c:v>8.3337000000000003</c:v>
                </c:pt>
                <c:pt idx="478">
                  <c:v>8.3513999999999999</c:v>
                </c:pt>
                <c:pt idx="479">
                  <c:v>8.3714999999999993</c:v>
                </c:pt>
                <c:pt idx="480">
                  <c:v>8.3785000000000007</c:v>
                </c:pt>
                <c:pt idx="481">
                  <c:v>8.3943999999999992</c:v>
                </c:pt>
                <c:pt idx="482">
                  <c:v>8.4076000000000004</c:v>
                </c:pt>
                <c:pt idx="483">
                  <c:v>8.4200999999999997</c:v>
                </c:pt>
                <c:pt idx="484">
                  <c:v>8.4339999999999993</c:v>
                </c:pt>
                <c:pt idx="485">
                  <c:v>8.4479000000000006</c:v>
                </c:pt>
                <c:pt idx="486">
                  <c:v>8.4619</c:v>
                </c:pt>
                <c:pt idx="487">
                  <c:v>8.4758999999999993</c:v>
                </c:pt>
                <c:pt idx="488">
                  <c:v>8.4899000000000004</c:v>
                </c:pt>
                <c:pt idx="489">
                  <c:v>8.5039999999999996</c:v>
                </c:pt>
                <c:pt idx="490">
                  <c:v>8.5181000000000004</c:v>
                </c:pt>
                <c:pt idx="491">
                  <c:v>8.5321999999999996</c:v>
                </c:pt>
                <c:pt idx="492">
                  <c:v>8.5464000000000002</c:v>
                </c:pt>
                <c:pt idx="493">
                  <c:v>8.5606000000000009</c:v>
                </c:pt>
                <c:pt idx="494">
                  <c:v>8.5748999999999995</c:v>
                </c:pt>
                <c:pt idx="495">
                  <c:v>8.5891000000000002</c:v>
                </c:pt>
                <c:pt idx="496">
                  <c:v>8.6034000000000006</c:v>
                </c:pt>
                <c:pt idx="497">
                  <c:v>8.6178000000000008</c:v>
                </c:pt>
                <c:pt idx="498">
                  <c:v>8.6320999999999994</c:v>
                </c:pt>
                <c:pt idx="499">
                  <c:v>8.6464999999999996</c:v>
                </c:pt>
                <c:pt idx="500">
                  <c:v>8.6609999999999996</c:v>
                </c:pt>
                <c:pt idx="501">
                  <c:v>8.6753999999999998</c:v>
                </c:pt>
                <c:pt idx="502">
                  <c:v>8.6898999999999997</c:v>
                </c:pt>
                <c:pt idx="503">
                  <c:v>8.7044999999999995</c:v>
                </c:pt>
                <c:pt idx="504">
                  <c:v>8.7189999999999994</c:v>
                </c:pt>
                <c:pt idx="505">
                  <c:v>8.7335999999999991</c:v>
                </c:pt>
                <c:pt idx="506">
                  <c:v>8.7483000000000004</c:v>
                </c:pt>
                <c:pt idx="507">
                  <c:v>8.7629000000000001</c:v>
                </c:pt>
                <c:pt idx="508">
                  <c:v>8.7775999999999996</c:v>
                </c:pt>
                <c:pt idx="509">
                  <c:v>8.7919999999999998</c:v>
                </c:pt>
                <c:pt idx="510">
                  <c:v>8.8066999999999993</c:v>
                </c:pt>
                <c:pt idx="511">
                  <c:v>8.8215000000000003</c:v>
                </c:pt>
                <c:pt idx="512">
                  <c:v>8.8362999999999996</c:v>
                </c:pt>
                <c:pt idx="513">
                  <c:v>8.8511000000000006</c:v>
                </c:pt>
                <c:pt idx="514">
                  <c:v>8.8659999999999997</c:v>
                </c:pt>
                <c:pt idx="515">
                  <c:v>8.8809000000000005</c:v>
                </c:pt>
                <c:pt idx="516">
                  <c:v>8.8957999999999995</c:v>
                </c:pt>
                <c:pt idx="517">
                  <c:v>8.9108000000000001</c:v>
                </c:pt>
                <c:pt idx="518">
                  <c:v>8.9258000000000006</c:v>
                </c:pt>
                <c:pt idx="519">
                  <c:v>8.9407999999999994</c:v>
                </c:pt>
                <c:pt idx="520">
                  <c:v>8.9558</c:v>
                </c:pt>
                <c:pt idx="521">
                  <c:v>8.9709000000000003</c:v>
                </c:pt>
                <c:pt idx="522">
                  <c:v>8.9860000000000007</c:v>
                </c:pt>
                <c:pt idx="523">
                  <c:v>9.0010999999999992</c:v>
                </c:pt>
                <c:pt idx="524">
                  <c:v>9.0162999999999993</c:v>
                </c:pt>
                <c:pt idx="525">
                  <c:v>9.0314999999999994</c:v>
                </c:pt>
                <c:pt idx="526">
                  <c:v>9.0466999999999995</c:v>
                </c:pt>
                <c:pt idx="527">
                  <c:v>9.0619999999999994</c:v>
                </c:pt>
                <c:pt idx="528">
                  <c:v>9.0771999999999995</c:v>
                </c:pt>
                <c:pt idx="529">
                  <c:v>9.0924999999999994</c:v>
                </c:pt>
                <c:pt idx="530">
                  <c:v>9.1079000000000008</c:v>
                </c:pt>
                <c:pt idx="531">
                  <c:v>9.1232000000000006</c:v>
                </c:pt>
                <c:pt idx="532">
                  <c:v>9.1386000000000003</c:v>
                </c:pt>
                <c:pt idx="533">
                  <c:v>9.1539999999999999</c:v>
                </c:pt>
                <c:pt idx="534">
                  <c:v>9.1694999999999993</c:v>
                </c:pt>
                <c:pt idx="535">
                  <c:v>9.1849000000000007</c:v>
                </c:pt>
                <c:pt idx="536">
                  <c:v>9.2004000000000001</c:v>
                </c:pt>
                <c:pt idx="537">
                  <c:v>9.2158999999999995</c:v>
                </c:pt>
                <c:pt idx="538">
                  <c:v>9.2315000000000005</c:v>
                </c:pt>
                <c:pt idx="539">
                  <c:v>9.2467000000000006</c:v>
                </c:pt>
                <c:pt idx="540">
                  <c:v>9.2622999999999998</c:v>
                </c:pt>
                <c:pt idx="541">
                  <c:v>9.2779000000000007</c:v>
                </c:pt>
                <c:pt idx="542">
                  <c:v>9.2935999999999996</c:v>
                </c:pt>
                <c:pt idx="543">
                  <c:v>9.3092000000000006</c:v>
                </c:pt>
                <c:pt idx="544">
                  <c:v>9.3248999999999995</c:v>
                </c:pt>
                <c:pt idx="545">
                  <c:v>9.3407</c:v>
                </c:pt>
                <c:pt idx="546">
                  <c:v>9.3564000000000007</c:v>
                </c:pt>
                <c:pt idx="547">
                  <c:v>9.3721999999999994</c:v>
                </c:pt>
                <c:pt idx="548">
                  <c:v>9.3879999999999999</c:v>
                </c:pt>
                <c:pt idx="549">
                  <c:v>9.4038000000000004</c:v>
                </c:pt>
                <c:pt idx="550">
                  <c:v>9.4197000000000006</c:v>
                </c:pt>
                <c:pt idx="551">
                  <c:v>9.4356000000000009</c:v>
                </c:pt>
                <c:pt idx="552">
                  <c:v>9.4514999999999993</c:v>
                </c:pt>
                <c:pt idx="553">
                  <c:v>9.4673999999999996</c:v>
                </c:pt>
                <c:pt idx="554">
                  <c:v>9.4833999999999996</c:v>
                </c:pt>
                <c:pt idx="555">
                  <c:v>9.4992999999999999</c:v>
                </c:pt>
                <c:pt idx="556">
                  <c:v>9.5152999999999999</c:v>
                </c:pt>
                <c:pt idx="557">
                  <c:v>9.5313999999999997</c:v>
                </c:pt>
                <c:pt idx="558">
                  <c:v>9.5473999999999997</c:v>
                </c:pt>
                <c:pt idx="559">
                  <c:v>9.5634999999999994</c:v>
                </c:pt>
                <c:pt idx="560">
                  <c:v>9.5795999999999992</c:v>
                </c:pt>
                <c:pt idx="561">
                  <c:v>9.5957000000000008</c:v>
                </c:pt>
                <c:pt idx="562">
                  <c:v>9.6119000000000003</c:v>
                </c:pt>
                <c:pt idx="563">
                  <c:v>9.6280000000000001</c:v>
                </c:pt>
                <c:pt idx="564">
                  <c:v>9.6441999999999997</c:v>
                </c:pt>
                <c:pt idx="565">
                  <c:v>9.6603999999999992</c:v>
                </c:pt>
                <c:pt idx="566">
                  <c:v>9.6767000000000003</c:v>
                </c:pt>
                <c:pt idx="567">
                  <c:v>9.6928999999999998</c:v>
                </c:pt>
                <c:pt idx="568">
                  <c:v>9.7091999999999992</c:v>
                </c:pt>
                <c:pt idx="569">
                  <c:v>9.7255000000000003</c:v>
                </c:pt>
                <c:pt idx="570">
                  <c:v>9.7415000000000003</c:v>
                </c:pt>
                <c:pt idx="571">
                  <c:v>9.7577999999999996</c:v>
                </c:pt>
                <c:pt idx="572">
                  <c:v>9.7742000000000004</c:v>
                </c:pt>
                <c:pt idx="573">
                  <c:v>9.7905999999999995</c:v>
                </c:pt>
                <c:pt idx="574">
                  <c:v>9.8070000000000004</c:v>
                </c:pt>
                <c:pt idx="575">
                  <c:v>9.8234999999999992</c:v>
                </c:pt>
                <c:pt idx="576">
                  <c:v>9.8399000000000001</c:v>
                </c:pt>
                <c:pt idx="577">
                  <c:v>9.8564000000000007</c:v>
                </c:pt>
                <c:pt idx="578">
                  <c:v>9.8728999999999996</c:v>
                </c:pt>
                <c:pt idx="579">
                  <c:v>9.8894000000000002</c:v>
                </c:pt>
                <c:pt idx="580">
                  <c:v>9.9060000000000006</c:v>
                </c:pt>
                <c:pt idx="581">
                  <c:v>9.9225999999999992</c:v>
                </c:pt>
                <c:pt idx="582">
                  <c:v>9.9391999999999996</c:v>
                </c:pt>
                <c:pt idx="583">
                  <c:v>9.9558</c:v>
                </c:pt>
                <c:pt idx="584">
                  <c:v>9.9724000000000004</c:v>
                </c:pt>
                <c:pt idx="585">
                  <c:v>9.9891000000000005</c:v>
                </c:pt>
                <c:pt idx="586">
                  <c:v>10.006</c:v>
                </c:pt>
                <c:pt idx="587">
                  <c:v>10.022</c:v>
                </c:pt>
                <c:pt idx="588">
                  <c:v>10.039</c:v>
                </c:pt>
                <c:pt idx="589">
                  <c:v>10.055999999999999</c:v>
                </c:pt>
                <c:pt idx="590">
                  <c:v>10.073</c:v>
                </c:pt>
                <c:pt idx="591">
                  <c:v>10.089</c:v>
                </c:pt>
                <c:pt idx="592">
                  <c:v>10.106</c:v>
                </c:pt>
                <c:pt idx="593">
                  <c:v>10.122999999999999</c:v>
                </c:pt>
                <c:pt idx="594">
                  <c:v>10.14</c:v>
                </c:pt>
                <c:pt idx="595">
                  <c:v>10.157</c:v>
                </c:pt>
                <c:pt idx="596">
                  <c:v>10.173999999999999</c:v>
                </c:pt>
                <c:pt idx="597">
                  <c:v>10.191000000000001</c:v>
                </c:pt>
                <c:pt idx="598">
                  <c:v>10.207000000000001</c:v>
                </c:pt>
                <c:pt idx="599">
                  <c:v>10.224</c:v>
                </c:pt>
                <c:pt idx="600">
                  <c:v>10.241</c:v>
                </c:pt>
                <c:pt idx="601">
                  <c:v>10.257999999999999</c:v>
                </c:pt>
                <c:pt idx="602">
                  <c:v>10.275</c:v>
                </c:pt>
                <c:pt idx="603">
                  <c:v>10.292</c:v>
                </c:pt>
                <c:pt idx="604">
                  <c:v>10.308999999999999</c:v>
                </c:pt>
                <c:pt idx="605">
                  <c:v>10.326000000000001</c:v>
                </c:pt>
                <c:pt idx="606">
                  <c:v>10.343</c:v>
                </c:pt>
                <c:pt idx="607">
                  <c:v>10.36</c:v>
                </c:pt>
                <c:pt idx="608">
                  <c:v>10.377000000000001</c:v>
                </c:pt>
                <c:pt idx="609">
                  <c:v>10.394</c:v>
                </c:pt>
                <c:pt idx="610">
                  <c:v>10.412000000000001</c:v>
                </c:pt>
                <c:pt idx="611">
                  <c:v>10.429</c:v>
                </c:pt>
                <c:pt idx="612">
                  <c:v>10.446</c:v>
                </c:pt>
                <c:pt idx="613">
                  <c:v>10.462999999999999</c:v>
                </c:pt>
                <c:pt idx="614">
                  <c:v>10.48</c:v>
                </c:pt>
                <c:pt idx="615">
                  <c:v>10.497999999999999</c:v>
                </c:pt>
                <c:pt idx="616">
                  <c:v>10.515000000000001</c:v>
                </c:pt>
                <c:pt idx="617">
                  <c:v>10.532</c:v>
                </c:pt>
                <c:pt idx="618">
                  <c:v>10.548999999999999</c:v>
                </c:pt>
                <c:pt idx="619">
                  <c:v>10.567</c:v>
                </c:pt>
                <c:pt idx="620">
                  <c:v>10.584</c:v>
                </c:pt>
                <c:pt idx="621">
                  <c:v>10.601000000000001</c:v>
                </c:pt>
                <c:pt idx="622">
                  <c:v>10.619</c:v>
                </c:pt>
                <c:pt idx="623">
                  <c:v>10.635999999999999</c:v>
                </c:pt>
                <c:pt idx="624">
                  <c:v>10.654</c:v>
                </c:pt>
                <c:pt idx="625">
                  <c:v>10.670999999999999</c:v>
                </c:pt>
                <c:pt idx="626">
                  <c:v>10.688000000000001</c:v>
                </c:pt>
                <c:pt idx="627">
                  <c:v>10.706</c:v>
                </c:pt>
                <c:pt idx="628">
                  <c:v>10.723000000000001</c:v>
                </c:pt>
                <c:pt idx="629">
                  <c:v>10.741</c:v>
                </c:pt>
                <c:pt idx="630">
                  <c:v>10.757999999999999</c:v>
                </c:pt>
                <c:pt idx="631">
                  <c:v>10.775</c:v>
                </c:pt>
                <c:pt idx="632">
                  <c:v>10.792999999999999</c:v>
                </c:pt>
                <c:pt idx="633">
                  <c:v>10.811</c:v>
                </c:pt>
                <c:pt idx="634">
                  <c:v>10.827999999999999</c:v>
                </c:pt>
                <c:pt idx="635">
                  <c:v>10.846</c:v>
                </c:pt>
                <c:pt idx="636">
                  <c:v>10.863</c:v>
                </c:pt>
                <c:pt idx="637">
                  <c:v>10.881</c:v>
                </c:pt>
                <c:pt idx="638">
                  <c:v>10.898999999999999</c:v>
                </c:pt>
                <c:pt idx="639">
                  <c:v>10.916</c:v>
                </c:pt>
                <c:pt idx="640">
                  <c:v>10.933999999999999</c:v>
                </c:pt>
                <c:pt idx="641">
                  <c:v>10.952</c:v>
                </c:pt>
                <c:pt idx="642">
                  <c:v>10.968999999999999</c:v>
                </c:pt>
                <c:pt idx="643">
                  <c:v>10.987</c:v>
                </c:pt>
                <c:pt idx="644">
                  <c:v>11.005000000000001</c:v>
                </c:pt>
                <c:pt idx="645">
                  <c:v>11.022</c:v>
                </c:pt>
                <c:pt idx="646">
                  <c:v>11.04</c:v>
                </c:pt>
                <c:pt idx="647">
                  <c:v>11.058</c:v>
                </c:pt>
                <c:pt idx="648">
                  <c:v>11.076000000000001</c:v>
                </c:pt>
                <c:pt idx="649">
                  <c:v>11.093999999999999</c:v>
                </c:pt>
                <c:pt idx="650">
                  <c:v>11.111000000000001</c:v>
                </c:pt>
                <c:pt idx="651">
                  <c:v>11.129</c:v>
                </c:pt>
                <c:pt idx="652">
                  <c:v>11.147</c:v>
                </c:pt>
                <c:pt idx="653">
                  <c:v>11.164999999999999</c:v>
                </c:pt>
                <c:pt idx="654">
                  <c:v>11.183</c:v>
                </c:pt>
                <c:pt idx="655">
                  <c:v>11.201000000000001</c:v>
                </c:pt>
                <c:pt idx="656">
                  <c:v>11.218999999999999</c:v>
                </c:pt>
                <c:pt idx="657">
                  <c:v>11.237</c:v>
                </c:pt>
                <c:pt idx="658">
                  <c:v>11.254</c:v>
                </c:pt>
                <c:pt idx="659">
                  <c:v>11.272</c:v>
                </c:pt>
                <c:pt idx="660">
                  <c:v>11.29</c:v>
                </c:pt>
                <c:pt idx="661">
                  <c:v>11.308</c:v>
                </c:pt>
                <c:pt idx="662">
                  <c:v>11.326000000000001</c:v>
                </c:pt>
                <c:pt idx="663">
                  <c:v>11.343999999999999</c:v>
                </c:pt>
                <c:pt idx="664">
                  <c:v>11.362</c:v>
                </c:pt>
                <c:pt idx="665">
                  <c:v>11.38</c:v>
                </c:pt>
                <c:pt idx="666">
                  <c:v>11.398</c:v>
                </c:pt>
                <c:pt idx="667">
                  <c:v>11.416</c:v>
                </c:pt>
                <c:pt idx="668">
                  <c:v>11.433999999999999</c:v>
                </c:pt>
                <c:pt idx="669">
                  <c:v>11.452</c:v>
                </c:pt>
                <c:pt idx="670">
                  <c:v>11.47</c:v>
                </c:pt>
                <c:pt idx="671">
                  <c:v>11.489000000000001</c:v>
                </c:pt>
                <c:pt idx="672">
                  <c:v>11.507</c:v>
                </c:pt>
                <c:pt idx="673">
                  <c:v>11.525</c:v>
                </c:pt>
                <c:pt idx="674">
                  <c:v>11.542999999999999</c:v>
                </c:pt>
                <c:pt idx="675">
                  <c:v>11.561</c:v>
                </c:pt>
                <c:pt idx="676">
                  <c:v>11.579000000000001</c:v>
                </c:pt>
                <c:pt idx="677">
                  <c:v>11.598000000000001</c:v>
                </c:pt>
                <c:pt idx="678">
                  <c:v>11.616</c:v>
                </c:pt>
                <c:pt idx="679">
                  <c:v>11.634</c:v>
                </c:pt>
                <c:pt idx="680">
                  <c:v>11.651999999999999</c:v>
                </c:pt>
                <c:pt idx="681">
                  <c:v>11.670999999999999</c:v>
                </c:pt>
                <c:pt idx="682">
                  <c:v>11.689</c:v>
                </c:pt>
                <c:pt idx="683">
                  <c:v>11.707000000000001</c:v>
                </c:pt>
                <c:pt idx="684">
                  <c:v>11.725</c:v>
                </c:pt>
                <c:pt idx="685">
                  <c:v>11.744</c:v>
                </c:pt>
                <c:pt idx="686">
                  <c:v>11.762</c:v>
                </c:pt>
                <c:pt idx="687">
                  <c:v>11.78</c:v>
                </c:pt>
                <c:pt idx="688">
                  <c:v>11.798999999999999</c:v>
                </c:pt>
                <c:pt idx="689">
                  <c:v>11.817</c:v>
                </c:pt>
                <c:pt idx="690">
                  <c:v>11.835000000000001</c:v>
                </c:pt>
                <c:pt idx="691">
                  <c:v>11.853999999999999</c:v>
                </c:pt>
                <c:pt idx="692">
                  <c:v>11.872</c:v>
                </c:pt>
                <c:pt idx="693">
                  <c:v>11.89</c:v>
                </c:pt>
                <c:pt idx="694">
                  <c:v>11.909000000000001</c:v>
                </c:pt>
                <c:pt idx="695">
                  <c:v>11.927</c:v>
                </c:pt>
                <c:pt idx="696">
                  <c:v>11.946</c:v>
                </c:pt>
                <c:pt idx="697">
                  <c:v>11.964</c:v>
                </c:pt>
                <c:pt idx="698">
                  <c:v>11.981999999999999</c:v>
                </c:pt>
                <c:pt idx="699">
                  <c:v>12.000999999999999</c:v>
                </c:pt>
                <c:pt idx="700">
                  <c:v>12.019</c:v>
                </c:pt>
                <c:pt idx="701">
                  <c:v>12.038</c:v>
                </c:pt>
                <c:pt idx="702">
                  <c:v>12.057</c:v>
                </c:pt>
                <c:pt idx="703">
                  <c:v>12.074999999999999</c:v>
                </c:pt>
                <c:pt idx="704">
                  <c:v>12.093999999999999</c:v>
                </c:pt>
                <c:pt idx="705">
                  <c:v>12.112</c:v>
                </c:pt>
                <c:pt idx="706">
                  <c:v>12.131</c:v>
                </c:pt>
                <c:pt idx="707">
                  <c:v>12.148999999999999</c:v>
                </c:pt>
                <c:pt idx="708">
                  <c:v>12.167999999999999</c:v>
                </c:pt>
                <c:pt idx="709">
                  <c:v>12.186</c:v>
                </c:pt>
                <c:pt idx="710">
                  <c:v>12.205</c:v>
                </c:pt>
                <c:pt idx="711">
                  <c:v>12.224</c:v>
                </c:pt>
                <c:pt idx="712">
                  <c:v>12.242000000000001</c:v>
                </c:pt>
                <c:pt idx="713">
                  <c:v>12.260999999999999</c:v>
                </c:pt>
                <c:pt idx="714">
                  <c:v>12.28</c:v>
                </c:pt>
                <c:pt idx="715">
                  <c:v>12.298</c:v>
                </c:pt>
                <c:pt idx="716">
                  <c:v>12.317</c:v>
                </c:pt>
                <c:pt idx="717">
                  <c:v>12.336</c:v>
                </c:pt>
                <c:pt idx="718">
                  <c:v>12.353999999999999</c:v>
                </c:pt>
                <c:pt idx="719">
                  <c:v>12.372999999999999</c:v>
                </c:pt>
                <c:pt idx="720">
                  <c:v>12.391999999999999</c:v>
                </c:pt>
                <c:pt idx="721">
                  <c:v>12.411</c:v>
                </c:pt>
                <c:pt idx="722">
                  <c:v>12.429</c:v>
                </c:pt>
                <c:pt idx="723">
                  <c:v>12.448</c:v>
                </c:pt>
                <c:pt idx="724">
                  <c:v>12.465999999999999</c:v>
                </c:pt>
                <c:pt idx="725">
                  <c:v>12.484999999999999</c:v>
                </c:pt>
                <c:pt idx="726">
                  <c:v>12.504</c:v>
                </c:pt>
                <c:pt idx="727">
                  <c:v>12.523</c:v>
                </c:pt>
                <c:pt idx="728">
                  <c:v>12.542</c:v>
                </c:pt>
                <c:pt idx="729">
                  <c:v>12.56</c:v>
                </c:pt>
                <c:pt idx="730">
                  <c:v>12.579000000000001</c:v>
                </c:pt>
                <c:pt idx="731">
                  <c:v>12.598000000000001</c:v>
                </c:pt>
                <c:pt idx="732">
                  <c:v>12.617000000000001</c:v>
                </c:pt>
                <c:pt idx="733">
                  <c:v>12.635999999999999</c:v>
                </c:pt>
                <c:pt idx="734">
                  <c:v>12.654999999999999</c:v>
                </c:pt>
                <c:pt idx="735">
                  <c:v>12.673999999999999</c:v>
                </c:pt>
                <c:pt idx="736">
                  <c:v>12.693</c:v>
                </c:pt>
                <c:pt idx="737">
                  <c:v>12.711</c:v>
                </c:pt>
                <c:pt idx="738">
                  <c:v>12.73</c:v>
                </c:pt>
                <c:pt idx="739">
                  <c:v>12.749000000000001</c:v>
                </c:pt>
                <c:pt idx="740">
                  <c:v>12.768000000000001</c:v>
                </c:pt>
                <c:pt idx="741">
                  <c:v>12.787000000000001</c:v>
                </c:pt>
                <c:pt idx="742">
                  <c:v>12.805999999999999</c:v>
                </c:pt>
                <c:pt idx="743">
                  <c:v>12.824999999999999</c:v>
                </c:pt>
                <c:pt idx="744">
                  <c:v>12.843999999999999</c:v>
                </c:pt>
                <c:pt idx="745">
                  <c:v>12.863</c:v>
                </c:pt>
                <c:pt idx="746">
                  <c:v>12.882</c:v>
                </c:pt>
                <c:pt idx="747">
                  <c:v>12.901</c:v>
                </c:pt>
                <c:pt idx="748">
                  <c:v>12.92</c:v>
                </c:pt>
                <c:pt idx="749">
                  <c:v>12.939</c:v>
                </c:pt>
                <c:pt idx="750">
                  <c:v>12.958</c:v>
                </c:pt>
                <c:pt idx="751">
                  <c:v>12.977</c:v>
                </c:pt>
                <c:pt idx="752">
                  <c:v>12.996</c:v>
                </c:pt>
                <c:pt idx="753">
                  <c:v>13.015000000000001</c:v>
                </c:pt>
                <c:pt idx="754">
                  <c:v>13.034000000000001</c:v>
                </c:pt>
                <c:pt idx="755">
                  <c:v>13.053000000000001</c:v>
                </c:pt>
                <c:pt idx="756">
                  <c:v>13.071999999999999</c:v>
                </c:pt>
                <c:pt idx="757">
                  <c:v>13.090999999999999</c:v>
                </c:pt>
                <c:pt idx="758">
                  <c:v>13.11</c:v>
                </c:pt>
                <c:pt idx="759">
                  <c:v>13.129</c:v>
                </c:pt>
                <c:pt idx="760">
                  <c:v>13.148999999999999</c:v>
                </c:pt>
                <c:pt idx="761">
                  <c:v>13.167999999999999</c:v>
                </c:pt>
                <c:pt idx="762">
                  <c:v>13.186999999999999</c:v>
                </c:pt>
                <c:pt idx="763">
                  <c:v>13.206</c:v>
                </c:pt>
                <c:pt idx="764">
                  <c:v>13.225</c:v>
                </c:pt>
                <c:pt idx="765">
                  <c:v>13.244</c:v>
                </c:pt>
                <c:pt idx="766">
                  <c:v>13.263999999999999</c:v>
                </c:pt>
                <c:pt idx="767">
                  <c:v>13.282999999999999</c:v>
                </c:pt>
                <c:pt idx="768">
                  <c:v>13.302</c:v>
                </c:pt>
                <c:pt idx="769">
                  <c:v>13.321</c:v>
                </c:pt>
                <c:pt idx="770">
                  <c:v>13.34</c:v>
                </c:pt>
                <c:pt idx="771">
                  <c:v>13.36</c:v>
                </c:pt>
                <c:pt idx="772">
                  <c:v>13.379</c:v>
                </c:pt>
                <c:pt idx="773">
                  <c:v>13.398</c:v>
                </c:pt>
                <c:pt idx="774">
                  <c:v>13.417</c:v>
                </c:pt>
                <c:pt idx="775">
                  <c:v>13.436999999999999</c:v>
                </c:pt>
                <c:pt idx="776">
                  <c:v>13.456</c:v>
                </c:pt>
                <c:pt idx="777">
                  <c:v>13.475</c:v>
                </c:pt>
                <c:pt idx="778">
                  <c:v>13.494</c:v>
                </c:pt>
                <c:pt idx="779">
                  <c:v>13.513999999999999</c:v>
                </c:pt>
                <c:pt idx="780">
                  <c:v>13.532999999999999</c:v>
                </c:pt>
                <c:pt idx="781">
                  <c:v>13.552</c:v>
                </c:pt>
                <c:pt idx="782">
                  <c:v>13.571999999999999</c:v>
                </c:pt>
                <c:pt idx="783">
                  <c:v>13.590999999999999</c:v>
                </c:pt>
                <c:pt idx="784">
                  <c:v>13.61</c:v>
                </c:pt>
                <c:pt idx="785">
                  <c:v>13.629</c:v>
                </c:pt>
                <c:pt idx="786">
                  <c:v>13.648999999999999</c:v>
                </c:pt>
                <c:pt idx="787">
                  <c:v>13.667999999999999</c:v>
                </c:pt>
                <c:pt idx="788">
                  <c:v>13.686999999999999</c:v>
                </c:pt>
                <c:pt idx="789">
                  <c:v>13.707000000000001</c:v>
                </c:pt>
                <c:pt idx="790">
                  <c:v>13.726000000000001</c:v>
                </c:pt>
                <c:pt idx="791">
                  <c:v>13.746</c:v>
                </c:pt>
                <c:pt idx="792">
                  <c:v>13.765000000000001</c:v>
                </c:pt>
                <c:pt idx="793">
                  <c:v>13.784000000000001</c:v>
                </c:pt>
                <c:pt idx="794">
                  <c:v>13.804</c:v>
                </c:pt>
                <c:pt idx="795">
                  <c:v>13.823</c:v>
                </c:pt>
                <c:pt idx="796">
                  <c:v>13.843</c:v>
                </c:pt>
                <c:pt idx="797">
                  <c:v>13.862</c:v>
                </c:pt>
                <c:pt idx="798">
                  <c:v>13.881</c:v>
                </c:pt>
                <c:pt idx="799">
                  <c:v>13.901</c:v>
                </c:pt>
                <c:pt idx="800">
                  <c:v>13.92</c:v>
                </c:pt>
                <c:pt idx="801">
                  <c:v>13.94</c:v>
                </c:pt>
                <c:pt idx="802">
                  <c:v>13.959</c:v>
                </c:pt>
                <c:pt idx="803">
                  <c:v>13.978999999999999</c:v>
                </c:pt>
                <c:pt idx="804">
                  <c:v>13.997999999999999</c:v>
                </c:pt>
                <c:pt idx="805">
                  <c:v>14.018000000000001</c:v>
                </c:pt>
                <c:pt idx="806">
                  <c:v>14.037000000000001</c:v>
                </c:pt>
                <c:pt idx="807">
                  <c:v>14.057</c:v>
                </c:pt>
                <c:pt idx="808">
                  <c:v>14.076000000000001</c:v>
                </c:pt>
                <c:pt idx="809">
                  <c:v>14.096</c:v>
                </c:pt>
                <c:pt idx="810">
                  <c:v>14.116</c:v>
                </c:pt>
                <c:pt idx="811">
                  <c:v>14.135</c:v>
                </c:pt>
                <c:pt idx="812">
                  <c:v>14.154999999999999</c:v>
                </c:pt>
                <c:pt idx="813">
                  <c:v>14.173999999999999</c:v>
                </c:pt>
                <c:pt idx="814">
                  <c:v>14.193</c:v>
                </c:pt>
                <c:pt idx="815">
                  <c:v>14.212999999999999</c:v>
                </c:pt>
                <c:pt idx="816">
                  <c:v>14.231999999999999</c:v>
                </c:pt>
                <c:pt idx="817">
                  <c:v>14.252000000000001</c:v>
                </c:pt>
                <c:pt idx="818">
                  <c:v>14.272</c:v>
                </c:pt>
                <c:pt idx="819">
                  <c:v>14.291</c:v>
                </c:pt>
                <c:pt idx="820">
                  <c:v>14.311</c:v>
                </c:pt>
                <c:pt idx="821">
                  <c:v>14.331</c:v>
                </c:pt>
                <c:pt idx="822">
                  <c:v>14.35</c:v>
                </c:pt>
                <c:pt idx="823">
                  <c:v>14.37</c:v>
                </c:pt>
                <c:pt idx="824">
                  <c:v>14.388999999999999</c:v>
                </c:pt>
                <c:pt idx="825">
                  <c:v>14.409000000000001</c:v>
                </c:pt>
                <c:pt idx="826">
                  <c:v>14.429</c:v>
                </c:pt>
                <c:pt idx="827">
                  <c:v>14.448</c:v>
                </c:pt>
                <c:pt idx="828">
                  <c:v>14.468</c:v>
                </c:pt>
                <c:pt idx="829">
                  <c:v>14.488</c:v>
                </c:pt>
                <c:pt idx="830">
                  <c:v>14.507</c:v>
                </c:pt>
                <c:pt idx="831">
                  <c:v>14.526999999999999</c:v>
                </c:pt>
                <c:pt idx="832">
                  <c:v>14.547000000000001</c:v>
                </c:pt>
                <c:pt idx="833">
                  <c:v>14.567</c:v>
                </c:pt>
                <c:pt idx="834">
                  <c:v>14.586</c:v>
                </c:pt>
                <c:pt idx="835">
                  <c:v>14.606</c:v>
                </c:pt>
                <c:pt idx="836">
                  <c:v>14.625999999999999</c:v>
                </c:pt>
                <c:pt idx="837">
                  <c:v>14.645</c:v>
                </c:pt>
                <c:pt idx="838">
                  <c:v>14.664999999999999</c:v>
                </c:pt>
                <c:pt idx="839">
                  <c:v>14.685</c:v>
                </c:pt>
                <c:pt idx="840">
                  <c:v>14.705</c:v>
                </c:pt>
                <c:pt idx="841">
                  <c:v>14.724</c:v>
                </c:pt>
                <c:pt idx="842">
                  <c:v>14.744</c:v>
                </c:pt>
                <c:pt idx="843">
                  <c:v>14.763999999999999</c:v>
                </c:pt>
                <c:pt idx="844">
                  <c:v>14.782999999999999</c:v>
                </c:pt>
                <c:pt idx="845">
                  <c:v>14.803000000000001</c:v>
                </c:pt>
                <c:pt idx="846">
                  <c:v>14.823</c:v>
                </c:pt>
                <c:pt idx="847">
                  <c:v>14.843</c:v>
                </c:pt>
                <c:pt idx="848">
                  <c:v>14.862</c:v>
                </c:pt>
                <c:pt idx="849">
                  <c:v>14.882</c:v>
                </c:pt>
                <c:pt idx="850">
                  <c:v>14.901999999999999</c:v>
                </c:pt>
                <c:pt idx="851">
                  <c:v>14.922000000000001</c:v>
                </c:pt>
                <c:pt idx="852">
                  <c:v>14.942</c:v>
                </c:pt>
                <c:pt idx="853">
                  <c:v>14.962</c:v>
                </c:pt>
                <c:pt idx="854">
                  <c:v>14.981</c:v>
                </c:pt>
                <c:pt idx="855">
                  <c:v>15.000999999999999</c:v>
                </c:pt>
                <c:pt idx="856">
                  <c:v>15.021000000000001</c:v>
                </c:pt>
                <c:pt idx="857">
                  <c:v>15.041</c:v>
                </c:pt>
                <c:pt idx="858">
                  <c:v>15.061</c:v>
                </c:pt>
                <c:pt idx="859">
                  <c:v>15.081</c:v>
                </c:pt>
                <c:pt idx="860">
                  <c:v>15.101000000000001</c:v>
                </c:pt>
                <c:pt idx="861">
                  <c:v>15.12</c:v>
                </c:pt>
                <c:pt idx="862">
                  <c:v>15.14</c:v>
                </c:pt>
                <c:pt idx="863">
                  <c:v>15.16</c:v>
                </c:pt>
                <c:pt idx="864">
                  <c:v>15.18</c:v>
                </c:pt>
                <c:pt idx="865">
                  <c:v>15.2</c:v>
                </c:pt>
                <c:pt idx="866">
                  <c:v>15.22</c:v>
                </c:pt>
                <c:pt idx="867">
                  <c:v>15.24</c:v>
                </c:pt>
                <c:pt idx="868">
                  <c:v>15.26</c:v>
                </c:pt>
                <c:pt idx="869">
                  <c:v>15.28</c:v>
                </c:pt>
                <c:pt idx="870">
                  <c:v>15.3</c:v>
                </c:pt>
                <c:pt idx="871">
                  <c:v>15.32</c:v>
                </c:pt>
                <c:pt idx="872">
                  <c:v>15.34</c:v>
                </c:pt>
                <c:pt idx="873">
                  <c:v>15.36</c:v>
                </c:pt>
                <c:pt idx="874">
                  <c:v>15.379</c:v>
                </c:pt>
                <c:pt idx="875">
                  <c:v>15.398999999999999</c:v>
                </c:pt>
                <c:pt idx="876">
                  <c:v>15.419</c:v>
                </c:pt>
                <c:pt idx="877">
                  <c:v>15.439</c:v>
                </c:pt>
                <c:pt idx="878">
                  <c:v>15.459</c:v>
                </c:pt>
                <c:pt idx="879">
                  <c:v>15.478999999999999</c:v>
                </c:pt>
                <c:pt idx="880">
                  <c:v>15.499000000000001</c:v>
                </c:pt>
                <c:pt idx="881">
                  <c:v>15.519</c:v>
                </c:pt>
                <c:pt idx="882">
                  <c:v>15.539</c:v>
                </c:pt>
                <c:pt idx="883">
                  <c:v>15.558999999999999</c:v>
                </c:pt>
                <c:pt idx="884">
                  <c:v>15.579000000000001</c:v>
                </c:pt>
                <c:pt idx="885">
                  <c:v>15.599</c:v>
                </c:pt>
                <c:pt idx="886">
                  <c:v>15.619</c:v>
                </c:pt>
                <c:pt idx="887">
                  <c:v>15.638999999999999</c:v>
                </c:pt>
                <c:pt idx="888">
                  <c:v>15.659000000000001</c:v>
                </c:pt>
                <c:pt idx="889">
                  <c:v>15.679</c:v>
                </c:pt>
                <c:pt idx="890">
                  <c:v>15.699</c:v>
                </c:pt>
                <c:pt idx="891">
                  <c:v>15.718999999999999</c:v>
                </c:pt>
                <c:pt idx="892">
                  <c:v>15.739000000000001</c:v>
                </c:pt>
                <c:pt idx="893">
                  <c:v>15.759</c:v>
                </c:pt>
                <c:pt idx="894">
                  <c:v>15.779</c:v>
                </c:pt>
                <c:pt idx="895">
                  <c:v>15.798999999999999</c:v>
                </c:pt>
                <c:pt idx="896">
                  <c:v>15.82</c:v>
                </c:pt>
                <c:pt idx="897">
                  <c:v>15.84</c:v>
                </c:pt>
                <c:pt idx="898">
                  <c:v>15.86</c:v>
                </c:pt>
                <c:pt idx="899">
                  <c:v>15.88</c:v>
                </c:pt>
                <c:pt idx="900">
                  <c:v>15.9</c:v>
                </c:pt>
                <c:pt idx="901">
                  <c:v>15.92</c:v>
                </c:pt>
                <c:pt idx="902">
                  <c:v>15.94</c:v>
                </c:pt>
                <c:pt idx="903">
                  <c:v>15.96</c:v>
                </c:pt>
                <c:pt idx="904">
                  <c:v>15.98</c:v>
                </c:pt>
                <c:pt idx="905">
                  <c:v>16</c:v>
                </c:pt>
                <c:pt idx="906">
                  <c:v>16.02</c:v>
                </c:pt>
                <c:pt idx="907">
                  <c:v>16.04</c:v>
                </c:pt>
                <c:pt idx="908">
                  <c:v>16.059999999999999</c:v>
                </c:pt>
                <c:pt idx="909">
                  <c:v>16.081</c:v>
                </c:pt>
                <c:pt idx="910">
                  <c:v>16.100999999999999</c:v>
                </c:pt>
                <c:pt idx="911">
                  <c:v>16.120999999999999</c:v>
                </c:pt>
                <c:pt idx="912">
                  <c:v>16.140999999999998</c:v>
                </c:pt>
                <c:pt idx="913">
                  <c:v>16.161000000000001</c:v>
                </c:pt>
                <c:pt idx="914">
                  <c:v>16.181000000000001</c:v>
                </c:pt>
                <c:pt idx="915">
                  <c:v>16.202000000000002</c:v>
                </c:pt>
                <c:pt idx="916">
                  <c:v>16.222000000000001</c:v>
                </c:pt>
                <c:pt idx="917">
                  <c:v>16.242000000000001</c:v>
                </c:pt>
                <c:pt idx="918">
                  <c:v>16.262</c:v>
                </c:pt>
                <c:pt idx="919">
                  <c:v>16.282</c:v>
                </c:pt>
                <c:pt idx="920">
                  <c:v>16.303000000000001</c:v>
                </c:pt>
                <c:pt idx="921">
                  <c:v>16.323</c:v>
                </c:pt>
                <c:pt idx="922">
                  <c:v>16.343</c:v>
                </c:pt>
                <c:pt idx="923">
                  <c:v>16.363</c:v>
                </c:pt>
                <c:pt idx="924">
                  <c:v>16.382999999999999</c:v>
                </c:pt>
                <c:pt idx="925">
                  <c:v>16.404</c:v>
                </c:pt>
                <c:pt idx="926">
                  <c:v>16.423999999999999</c:v>
                </c:pt>
                <c:pt idx="927">
                  <c:v>16.443999999999999</c:v>
                </c:pt>
                <c:pt idx="928">
                  <c:v>16.463999999999999</c:v>
                </c:pt>
                <c:pt idx="929">
                  <c:v>16.484999999999999</c:v>
                </c:pt>
                <c:pt idx="930">
                  <c:v>16.504999999999999</c:v>
                </c:pt>
                <c:pt idx="931">
                  <c:v>16.524999999999999</c:v>
                </c:pt>
                <c:pt idx="932">
                  <c:v>16.545000000000002</c:v>
                </c:pt>
                <c:pt idx="933">
                  <c:v>16.565999999999999</c:v>
                </c:pt>
                <c:pt idx="934">
                  <c:v>16.585999999999999</c:v>
                </c:pt>
                <c:pt idx="935">
                  <c:v>16.606000000000002</c:v>
                </c:pt>
                <c:pt idx="936">
                  <c:v>16.626000000000001</c:v>
                </c:pt>
                <c:pt idx="937">
                  <c:v>16.646000000000001</c:v>
                </c:pt>
                <c:pt idx="938">
                  <c:v>16.667000000000002</c:v>
                </c:pt>
                <c:pt idx="939">
                  <c:v>16.687000000000001</c:v>
                </c:pt>
                <c:pt idx="940">
                  <c:v>16.707000000000001</c:v>
                </c:pt>
                <c:pt idx="941">
                  <c:v>16.727</c:v>
                </c:pt>
                <c:pt idx="942">
                  <c:v>16.748000000000001</c:v>
                </c:pt>
                <c:pt idx="943">
                  <c:v>16.768000000000001</c:v>
                </c:pt>
                <c:pt idx="944">
                  <c:v>16.788</c:v>
                </c:pt>
                <c:pt idx="945">
                  <c:v>16.809000000000001</c:v>
                </c:pt>
                <c:pt idx="946">
                  <c:v>16.829000000000001</c:v>
                </c:pt>
                <c:pt idx="947">
                  <c:v>16.838999999999999</c:v>
                </c:pt>
                <c:pt idx="948">
                  <c:v>16.849</c:v>
                </c:pt>
                <c:pt idx="949">
                  <c:v>16.87</c:v>
                </c:pt>
                <c:pt idx="950">
                  <c:v>16.89</c:v>
                </c:pt>
                <c:pt idx="951">
                  <c:v>16.91</c:v>
                </c:pt>
                <c:pt idx="952">
                  <c:v>16.931000000000001</c:v>
                </c:pt>
                <c:pt idx="953">
                  <c:v>16.951000000000001</c:v>
                </c:pt>
                <c:pt idx="954">
                  <c:v>16.971</c:v>
                </c:pt>
                <c:pt idx="955">
                  <c:v>16.992000000000001</c:v>
                </c:pt>
                <c:pt idx="956">
                  <c:v>17.012</c:v>
                </c:pt>
                <c:pt idx="957">
                  <c:v>17.032</c:v>
                </c:pt>
                <c:pt idx="958">
                  <c:v>17.053000000000001</c:v>
                </c:pt>
                <c:pt idx="959">
                  <c:v>17.073</c:v>
                </c:pt>
                <c:pt idx="960">
                  <c:v>17.094000000000001</c:v>
                </c:pt>
                <c:pt idx="961">
                  <c:v>17.114000000000001</c:v>
                </c:pt>
                <c:pt idx="962">
                  <c:v>17.134</c:v>
                </c:pt>
                <c:pt idx="963">
                  <c:v>17.155000000000001</c:v>
                </c:pt>
                <c:pt idx="964">
                  <c:v>17.175000000000001</c:v>
                </c:pt>
                <c:pt idx="965">
                  <c:v>17.196000000000002</c:v>
                </c:pt>
                <c:pt idx="966">
                  <c:v>17.216000000000001</c:v>
                </c:pt>
                <c:pt idx="967">
                  <c:v>17.236000000000001</c:v>
                </c:pt>
                <c:pt idx="968">
                  <c:v>17.256</c:v>
                </c:pt>
                <c:pt idx="969">
                  <c:v>17.277000000000001</c:v>
                </c:pt>
                <c:pt idx="970">
                  <c:v>17.297000000000001</c:v>
                </c:pt>
                <c:pt idx="971">
                  <c:v>17.318000000000001</c:v>
                </c:pt>
                <c:pt idx="972">
                  <c:v>17.338000000000001</c:v>
                </c:pt>
                <c:pt idx="973">
                  <c:v>17.358000000000001</c:v>
                </c:pt>
                <c:pt idx="974">
                  <c:v>17.379000000000001</c:v>
                </c:pt>
                <c:pt idx="975">
                  <c:v>17.399000000000001</c:v>
                </c:pt>
                <c:pt idx="976">
                  <c:v>17.420000000000002</c:v>
                </c:pt>
                <c:pt idx="977">
                  <c:v>17.440000000000001</c:v>
                </c:pt>
                <c:pt idx="978">
                  <c:v>17.460999999999999</c:v>
                </c:pt>
                <c:pt idx="979">
                  <c:v>17.481000000000002</c:v>
                </c:pt>
                <c:pt idx="980">
                  <c:v>17.501999999999999</c:v>
                </c:pt>
                <c:pt idx="981">
                  <c:v>17.521999999999998</c:v>
                </c:pt>
                <c:pt idx="982">
                  <c:v>17.542000000000002</c:v>
                </c:pt>
                <c:pt idx="983">
                  <c:v>17.562999999999999</c:v>
                </c:pt>
                <c:pt idx="984">
                  <c:v>17.582999999999998</c:v>
                </c:pt>
                <c:pt idx="985">
                  <c:v>17.603999999999999</c:v>
                </c:pt>
                <c:pt idx="986">
                  <c:v>17.623999999999999</c:v>
                </c:pt>
                <c:pt idx="987">
                  <c:v>17.645</c:v>
                </c:pt>
                <c:pt idx="988">
                  <c:v>17.664999999999999</c:v>
                </c:pt>
                <c:pt idx="989">
                  <c:v>17.686</c:v>
                </c:pt>
                <c:pt idx="990">
                  <c:v>17.706</c:v>
                </c:pt>
                <c:pt idx="991">
                  <c:v>17.727</c:v>
                </c:pt>
                <c:pt idx="992">
                  <c:v>17.747</c:v>
                </c:pt>
                <c:pt idx="993">
                  <c:v>17.768000000000001</c:v>
                </c:pt>
                <c:pt idx="994">
                  <c:v>17.788</c:v>
                </c:pt>
                <c:pt idx="995">
                  <c:v>17.809000000000001</c:v>
                </c:pt>
                <c:pt idx="996">
                  <c:v>17.829000000000001</c:v>
                </c:pt>
                <c:pt idx="997">
                  <c:v>17.849</c:v>
                </c:pt>
                <c:pt idx="998">
                  <c:v>17.87</c:v>
                </c:pt>
                <c:pt idx="999">
                  <c:v>17.911000000000001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9AD-44D0-85DF-6FF8D4B38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4096111"/>
        <c:axId val="121431636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[3]Sheet1!$C$1:$C$2</c15:sqref>
                        </c15:formulaRef>
                      </c:ext>
                    </c:extLst>
                    <c:strCache>
                      <c:ptCount val="1"/>
                      <c:pt idx="0">
                        <c:v>50A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[3]Sheet1!$C$2:$C$1002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0.29653000000000002</c:v>
                      </c:pt>
                      <c:pt idx="2">
                        <c:v>0.27888000000000002</c:v>
                      </c:pt>
                      <c:pt idx="3">
                        <c:v>0.25985999999999998</c:v>
                      </c:pt>
                      <c:pt idx="4">
                        <c:v>0.24257000000000001</c:v>
                      </c:pt>
                      <c:pt idx="5">
                        <c:v>0.22786000000000001</c:v>
                      </c:pt>
                      <c:pt idx="6">
                        <c:v>0.21573000000000001</c:v>
                      </c:pt>
                      <c:pt idx="7">
                        <c:v>0.20580000000000001</c:v>
                      </c:pt>
                      <c:pt idx="8">
                        <c:v>0.19789000000000001</c:v>
                      </c:pt>
                      <c:pt idx="9">
                        <c:v>0.19175</c:v>
                      </c:pt>
                      <c:pt idx="10">
                        <c:v>0.18714</c:v>
                      </c:pt>
                      <c:pt idx="11">
                        <c:v>0.18395</c:v>
                      </c:pt>
                      <c:pt idx="12">
                        <c:v>0.18187999999999999</c:v>
                      </c:pt>
                      <c:pt idx="13">
                        <c:v>0.18092</c:v>
                      </c:pt>
                      <c:pt idx="14">
                        <c:v>0.18085000000000001</c:v>
                      </c:pt>
                      <c:pt idx="15">
                        <c:v>0.18159</c:v>
                      </c:pt>
                      <c:pt idx="16">
                        <c:v>0.18301999999999999</c:v>
                      </c:pt>
                      <c:pt idx="17">
                        <c:v>0.18501999999999999</c:v>
                      </c:pt>
                      <c:pt idx="18">
                        <c:v>0.18756</c:v>
                      </c:pt>
                      <c:pt idx="19">
                        <c:v>0.19048000000000001</c:v>
                      </c:pt>
                      <c:pt idx="20">
                        <c:v>0.19370999999999999</c:v>
                      </c:pt>
                      <c:pt idx="21">
                        <c:v>0.19733000000000001</c:v>
                      </c:pt>
                      <c:pt idx="22">
                        <c:v>0.20147999999999999</c:v>
                      </c:pt>
                      <c:pt idx="23">
                        <c:v>0.20624999999999999</c:v>
                      </c:pt>
                      <c:pt idx="24">
                        <c:v>0.21195</c:v>
                      </c:pt>
                      <c:pt idx="25">
                        <c:v>0.21820000000000001</c:v>
                      </c:pt>
                      <c:pt idx="26">
                        <c:v>0.22484000000000001</c:v>
                      </c:pt>
                      <c:pt idx="27">
                        <c:v>0.23158999999999999</c:v>
                      </c:pt>
                      <c:pt idx="28">
                        <c:v>0.23835000000000001</c:v>
                      </c:pt>
                      <c:pt idx="29">
                        <c:v>0.24509</c:v>
                      </c:pt>
                      <c:pt idx="30">
                        <c:v>0.25176999999999999</c:v>
                      </c:pt>
                      <c:pt idx="31">
                        <c:v>0.25838</c:v>
                      </c:pt>
                      <c:pt idx="32">
                        <c:v>0.26486999999999999</c:v>
                      </c:pt>
                      <c:pt idx="33">
                        <c:v>0.27122000000000002</c:v>
                      </c:pt>
                      <c:pt idx="34">
                        <c:v>0.27739999999999998</c:v>
                      </c:pt>
                      <c:pt idx="35">
                        <c:v>0.28325</c:v>
                      </c:pt>
                      <c:pt idx="36">
                        <c:v>0.28900999999999999</c:v>
                      </c:pt>
                      <c:pt idx="37">
                        <c:v>0.29452</c:v>
                      </c:pt>
                      <c:pt idx="38">
                        <c:v>0.29976999999999998</c:v>
                      </c:pt>
                      <c:pt idx="39">
                        <c:v>0.30470999999999998</c:v>
                      </c:pt>
                      <c:pt idx="40">
                        <c:v>0.30935000000000001</c:v>
                      </c:pt>
                      <c:pt idx="41">
                        <c:v>0.31364999999999998</c:v>
                      </c:pt>
                      <c:pt idx="42">
                        <c:v>0.31758999999999998</c:v>
                      </c:pt>
                      <c:pt idx="43">
                        <c:v>0.32117000000000001</c:v>
                      </c:pt>
                      <c:pt idx="44">
                        <c:v>0.32436999999999999</c:v>
                      </c:pt>
                      <c:pt idx="45">
                        <c:v>0.32716000000000001</c:v>
                      </c:pt>
                      <c:pt idx="46">
                        <c:v>0.32955000000000001</c:v>
                      </c:pt>
                      <c:pt idx="47">
                        <c:v>0.33152999999999999</c:v>
                      </c:pt>
                      <c:pt idx="48">
                        <c:v>0.33306999999999998</c:v>
                      </c:pt>
                      <c:pt idx="49">
                        <c:v>0.33418999999999999</c:v>
                      </c:pt>
                      <c:pt idx="50">
                        <c:v>0.33485999999999999</c:v>
                      </c:pt>
                      <c:pt idx="51">
                        <c:v>0.33510000000000001</c:v>
                      </c:pt>
                      <c:pt idx="52">
                        <c:v>0.33489999999999998</c:v>
                      </c:pt>
                      <c:pt idx="53">
                        <c:v>0.33426</c:v>
                      </c:pt>
                      <c:pt idx="54">
                        <c:v>0.33318999999999999</c:v>
                      </c:pt>
                      <c:pt idx="55">
                        <c:v>0.33168999999999998</c:v>
                      </c:pt>
                      <c:pt idx="56">
                        <c:v>0.32977000000000001</c:v>
                      </c:pt>
                      <c:pt idx="57">
                        <c:v>0.32743</c:v>
                      </c:pt>
                      <c:pt idx="58">
                        <c:v>0.32468999999999998</c:v>
                      </c:pt>
                      <c:pt idx="59">
                        <c:v>0.32156000000000001</c:v>
                      </c:pt>
                      <c:pt idx="60">
                        <c:v>0.31805</c:v>
                      </c:pt>
                      <c:pt idx="61">
                        <c:v>0.31418000000000001</c:v>
                      </c:pt>
                      <c:pt idx="62">
                        <c:v>0.30997000000000002</c:v>
                      </c:pt>
                      <c:pt idx="63">
                        <c:v>0.30553999999999998</c:v>
                      </c:pt>
                      <c:pt idx="64">
                        <c:v>0.30070000000000002</c:v>
                      </c:pt>
                      <c:pt idx="65">
                        <c:v>0.29555999999999999</c:v>
                      </c:pt>
                      <c:pt idx="66">
                        <c:v>0.29015999999999997</c:v>
                      </c:pt>
                      <c:pt idx="67">
                        <c:v>0.28452</c:v>
                      </c:pt>
                      <c:pt idx="68">
                        <c:v>0.27865000000000001</c:v>
                      </c:pt>
                      <c:pt idx="69">
                        <c:v>0.27259</c:v>
                      </c:pt>
                      <c:pt idx="70">
                        <c:v>0.26634999999999998</c:v>
                      </c:pt>
                      <c:pt idx="71">
                        <c:v>0.25996000000000002</c:v>
                      </c:pt>
                      <c:pt idx="72">
                        <c:v>0.25346000000000002</c:v>
                      </c:pt>
                      <c:pt idx="73">
                        <c:v>0.24686</c:v>
                      </c:pt>
                      <c:pt idx="74">
                        <c:v>0.24021000000000001</c:v>
                      </c:pt>
                      <c:pt idx="75">
                        <c:v>0.23352999999999999</c:v>
                      </c:pt>
                      <c:pt idx="76">
                        <c:v>0.22685</c:v>
                      </c:pt>
                      <c:pt idx="77">
                        <c:v>0.22022</c:v>
                      </c:pt>
                      <c:pt idx="78">
                        <c:v>0.21365999999999999</c:v>
                      </c:pt>
                      <c:pt idx="79">
                        <c:v>0.20721999999999999</c:v>
                      </c:pt>
                      <c:pt idx="80">
                        <c:v>0.20094999999999999</c:v>
                      </c:pt>
                      <c:pt idx="81">
                        <c:v>0.19488</c:v>
                      </c:pt>
                      <c:pt idx="82">
                        <c:v>0.18906000000000001</c:v>
                      </c:pt>
                      <c:pt idx="83">
                        <c:v>0.18354999999999999</c:v>
                      </c:pt>
                      <c:pt idx="84">
                        <c:v>0.1784</c:v>
                      </c:pt>
                      <c:pt idx="85">
                        <c:v>0.17366000000000001</c:v>
                      </c:pt>
                      <c:pt idx="86">
                        <c:v>0.16938</c:v>
                      </c:pt>
                      <c:pt idx="87">
                        <c:v>0.16563</c:v>
                      </c:pt>
                      <c:pt idx="88">
                        <c:v>0.16245000000000001</c:v>
                      </c:pt>
                      <c:pt idx="89">
                        <c:v>0.15989</c:v>
                      </c:pt>
                      <c:pt idx="90">
                        <c:v>0.15798999999999999</c:v>
                      </c:pt>
                      <c:pt idx="91">
                        <c:v>0.15679999999999999</c:v>
                      </c:pt>
                      <c:pt idx="92">
                        <c:v>0.15629999999999999</c:v>
                      </c:pt>
                      <c:pt idx="93">
                        <c:v>0.15651999999999999</c:v>
                      </c:pt>
                      <c:pt idx="94">
                        <c:v>0.15748000000000001</c:v>
                      </c:pt>
                      <c:pt idx="95">
                        <c:v>0.15915000000000001</c:v>
                      </c:pt>
                      <c:pt idx="96">
                        <c:v>0.16152</c:v>
                      </c:pt>
                      <c:pt idx="97">
                        <c:v>0.16455</c:v>
                      </c:pt>
                      <c:pt idx="98">
                        <c:v>0.16821</c:v>
                      </c:pt>
                      <c:pt idx="99">
                        <c:v>0.17246</c:v>
                      </c:pt>
                      <c:pt idx="100">
                        <c:v>0.17724999999999999</c:v>
                      </c:pt>
                      <c:pt idx="101">
                        <c:v>0.18254999999999999</c:v>
                      </c:pt>
                      <c:pt idx="102">
                        <c:v>0.18831999999999999</c:v>
                      </c:pt>
                      <c:pt idx="103">
                        <c:v>0.19450999999999999</c:v>
                      </c:pt>
                      <c:pt idx="104">
                        <c:v>0.2011</c:v>
                      </c:pt>
                      <c:pt idx="105">
                        <c:v>0.20805999999999999</c:v>
                      </c:pt>
                      <c:pt idx="106">
                        <c:v>0.21535000000000001</c:v>
                      </c:pt>
                      <c:pt idx="107">
                        <c:v>0.22295000000000001</c:v>
                      </c:pt>
                      <c:pt idx="108">
                        <c:v>0.23083000000000001</c:v>
                      </c:pt>
                      <c:pt idx="109">
                        <c:v>0.23895</c:v>
                      </c:pt>
                      <c:pt idx="110">
                        <c:v>0.24731</c:v>
                      </c:pt>
                      <c:pt idx="111">
                        <c:v>0.25586999999999999</c:v>
                      </c:pt>
                      <c:pt idx="112">
                        <c:v>0.26462000000000002</c:v>
                      </c:pt>
                      <c:pt idx="113">
                        <c:v>0.27354000000000001</c:v>
                      </c:pt>
                      <c:pt idx="114">
                        <c:v>0.28260000000000002</c:v>
                      </c:pt>
                      <c:pt idx="115">
                        <c:v>0.29181000000000001</c:v>
                      </c:pt>
                      <c:pt idx="116">
                        <c:v>0.30114000000000002</c:v>
                      </c:pt>
                      <c:pt idx="117">
                        <c:v>0.31058999999999998</c:v>
                      </c:pt>
                      <c:pt idx="118">
                        <c:v>0.32013000000000003</c:v>
                      </c:pt>
                      <c:pt idx="119">
                        <c:v>0.32955000000000001</c:v>
                      </c:pt>
                      <c:pt idx="120">
                        <c:v>0.33928000000000003</c:v>
                      </c:pt>
                      <c:pt idx="121">
                        <c:v>0.34909000000000001</c:v>
                      </c:pt>
                      <c:pt idx="122">
                        <c:v>0.35897000000000001</c:v>
                      </c:pt>
                      <c:pt idx="123">
                        <c:v>0.36892999999999998</c:v>
                      </c:pt>
                      <c:pt idx="124">
                        <c:v>0.37894</c:v>
                      </c:pt>
                      <c:pt idx="125">
                        <c:v>0.38901000000000002</c:v>
                      </c:pt>
                      <c:pt idx="126">
                        <c:v>0.39912999999999998</c:v>
                      </c:pt>
                      <c:pt idx="127">
                        <c:v>0.4093</c:v>
                      </c:pt>
                      <c:pt idx="128">
                        <c:v>0.41952</c:v>
                      </c:pt>
                      <c:pt idx="129">
                        <c:v>0.42978</c:v>
                      </c:pt>
                      <c:pt idx="130">
                        <c:v>0.44008999999999998</c:v>
                      </c:pt>
                      <c:pt idx="131">
                        <c:v>0.45041999999999999</c:v>
                      </c:pt>
                      <c:pt idx="132">
                        <c:v>0.46079999999999999</c:v>
                      </c:pt>
                      <c:pt idx="133">
                        <c:v>0.47120000000000001</c:v>
                      </c:pt>
                      <c:pt idx="134">
                        <c:v>0.48164000000000001</c:v>
                      </c:pt>
                      <c:pt idx="135">
                        <c:v>0.49210999999999999</c:v>
                      </c:pt>
                      <c:pt idx="136">
                        <c:v>0.50261</c:v>
                      </c:pt>
                      <c:pt idx="137">
                        <c:v>0.51312999999999998</c:v>
                      </c:pt>
                      <c:pt idx="138">
                        <c:v>0.52368000000000003</c:v>
                      </c:pt>
                      <c:pt idx="139">
                        <c:v>0.53425</c:v>
                      </c:pt>
                      <c:pt idx="140">
                        <c:v>0.54483999999999999</c:v>
                      </c:pt>
                      <c:pt idx="141">
                        <c:v>0.55544000000000004</c:v>
                      </c:pt>
                      <c:pt idx="142">
                        <c:v>0.56606000000000001</c:v>
                      </c:pt>
                      <c:pt idx="143">
                        <c:v>0.57669000000000004</c:v>
                      </c:pt>
                      <c:pt idx="144">
                        <c:v>0.58731999999999995</c:v>
                      </c:pt>
                      <c:pt idx="145">
                        <c:v>0.59794999999999998</c:v>
                      </c:pt>
                      <c:pt idx="146">
                        <c:v>0.60858000000000001</c:v>
                      </c:pt>
                      <c:pt idx="147">
                        <c:v>0.61919999999999997</c:v>
                      </c:pt>
                      <c:pt idx="148">
                        <c:v>0.62956000000000001</c:v>
                      </c:pt>
                      <c:pt idx="149">
                        <c:v>0.64015999999999995</c:v>
                      </c:pt>
                      <c:pt idx="150">
                        <c:v>0.65073999999999999</c:v>
                      </c:pt>
                      <c:pt idx="151">
                        <c:v>0.66129000000000004</c:v>
                      </c:pt>
                      <c:pt idx="152">
                        <c:v>0.67183000000000004</c:v>
                      </c:pt>
                      <c:pt idx="153">
                        <c:v>0.68235000000000001</c:v>
                      </c:pt>
                      <c:pt idx="154">
                        <c:v>0.69284999999999997</c:v>
                      </c:pt>
                      <c:pt idx="155">
                        <c:v>0.70331999999999995</c:v>
                      </c:pt>
                      <c:pt idx="156">
                        <c:v>0.71375999999999995</c:v>
                      </c:pt>
                      <c:pt idx="157">
                        <c:v>0.72419</c:v>
                      </c:pt>
                      <c:pt idx="158">
                        <c:v>0.73458999999999997</c:v>
                      </c:pt>
                      <c:pt idx="159">
                        <c:v>0.74495999999999996</c:v>
                      </c:pt>
                      <c:pt idx="160">
                        <c:v>0.75531000000000004</c:v>
                      </c:pt>
                      <c:pt idx="161">
                        <c:v>0.76563000000000003</c:v>
                      </c:pt>
                      <c:pt idx="162">
                        <c:v>0.77593999999999996</c:v>
                      </c:pt>
                      <c:pt idx="163">
                        <c:v>0.78620999999999996</c:v>
                      </c:pt>
                      <c:pt idx="164">
                        <c:v>0.79647000000000001</c:v>
                      </c:pt>
                      <c:pt idx="165">
                        <c:v>0.80669999999999997</c:v>
                      </c:pt>
                      <c:pt idx="166">
                        <c:v>0.81689999999999996</c:v>
                      </c:pt>
                      <c:pt idx="167">
                        <c:v>0.82708999999999999</c:v>
                      </c:pt>
                      <c:pt idx="168">
                        <c:v>0.83725000000000005</c:v>
                      </c:pt>
                      <c:pt idx="169">
                        <c:v>0.84740000000000004</c:v>
                      </c:pt>
                      <c:pt idx="170">
                        <c:v>0.85751999999999995</c:v>
                      </c:pt>
                      <c:pt idx="171">
                        <c:v>0.86761999999999995</c:v>
                      </c:pt>
                      <c:pt idx="172">
                        <c:v>0.87770000000000004</c:v>
                      </c:pt>
                      <c:pt idx="173">
                        <c:v>0.88775999999999999</c:v>
                      </c:pt>
                      <c:pt idx="174">
                        <c:v>0.89781</c:v>
                      </c:pt>
                      <c:pt idx="175">
                        <c:v>0.90783000000000003</c:v>
                      </c:pt>
                      <c:pt idx="176">
                        <c:v>0.91783999999999999</c:v>
                      </c:pt>
                      <c:pt idx="177">
                        <c:v>0.92759999999999998</c:v>
                      </c:pt>
                      <c:pt idx="178">
                        <c:v>0.93757999999999997</c:v>
                      </c:pt>
                      <c:pt idx="179">
                        <c:v>0.94754000000000005</c:v>
                      </c:pt>
                      <c:pt idx="180">
                        <c:v>0.95748</c:v>
                      </c:pt>
                      <c:pt idx="181">
                        <c:v>0.96740999999999999</c:v>
                      </c:pt>
                      <c:pt idx="182">
                        <c:v>0.97733000000000003</c:v>
                      </c:pt>
                      <c:pt idx="183">
                        <c:v>0.98723000000000005</c:v>
                      </c:pt>
                      <c:pt idx="184">
                        <c:v>0.99712000000000001</c:v>
                      </c:pt>
                      <c:pt idx="185">
                        <c:v>1.0069999999999999</c:v>
                      </c:pt>
                      <c:pt idx="186">
                        <c:v>1.0168999999999999</c:v>
                      </c:pt>
                      <c:pt idx="187">
                        <c:v>1.0266999999999999</c:v>
                      </c:pt>
                      <c:pt idx="188">
                        <c:v>1.0365</c:v>
                      </c:pt>
                      <c:pt idx="189">
                        <c:v>1.0464</c:v>
                      </c:pt>
                      <c:pt idx="190">
                        <c:v>1.0562</c:v>
                      </c:pt>
                      <c:pt idx="191">
                        <c:v>1.0660000000000001</c:v>
                      </c:pt>
                      <c:pt idx="192">
                        <c:v>1.0758000000000001</c:v>
                      </c:pt>
                      <c:pt idx="193">
                        <c:v>1.0854999999999999</c:v>
                      </c:pt>
                      <c:pt idx="194">
                        <c:v>1.0952999999999999</c:v>
                      </c:pt>
                      <c:pt idx="195">
                        <c:v>1.1051</c:v>
                      </c:pt>
                      <c:pt idx="196">
                        <c:v>1.1148</c:v>
                      </c:pt>
                      <c:pt idx="197">
                        <c:v>1.1246</c:v>
                      </c:pt>
                      <c:pt idx="198">
                        <c:v>1.1343000000000001</c:v>
                      </c:pt>
                      <c:pt idx="199">
                        <c:v>1.1439999999999999</c:v>
                      </c:pt>
                      <c:pt idx="200">
                        <c:v>1.1537999999999999</c:v>
                      </c:pt>
                      <c:pt idx="201">
                        <c:v>1.1635</c:v>
                      </c:pt>
                      <c:pt idx="202">
                        <c:v>1.1732</c:v>
                      </c:pt>
                      <c:pt idx="203">
                        <c:v>1.1829000000000001</c:v>
                      </c:pt>
                      <c:pt idx="204">
                        <c:v>1.1924999999999999</c:v>
                      </c:pt>
                      <c:pt idx="205">
                        <c:v>1.202</c:v>
                      </c:pt>
                      <c:pt idx="206">
                        <c:v>1.2117</c:v>
                      </c:pt>
                      <c:pt idx="207">
                        <c:v>1.2213000000000001</c:v>
                      </c:pt>
                      <c:pt idx="208">
                        <c:v>1.2310000000000001</c:v>
                      </c:pt>
                      <c:pt idx="209">
                        <c:v>1.2405999999999999</c:v>
                      </c:pt>
                      <c:pt idx="210">
                        <c:v>1.2503</c:v>
                      </c:pt>
                      <c:pt idx="211">
                        <c:v>1.2599</c:v>
                      </c:pt>
                      <c:pt idx="212">
                        <c:v>1.2696000000000001</c:v>
                      </c:pt>
                      <c:pt idx="213">
                        <c:v>1.2791999999999999</c:v>
                      </c:pt>
                      <c:pt idx="214">
                        <c:v>1.2887999999999999</c:v>
                      </c:pt>
                      <c:pt idx="215">
                        <c:v>1.2984</c:v>
                      </c:pt>
                      <c:pt idx="216">
                        <c:v>1.3080000000000001</c:v>
                      </c:pt>
                      <c:pt idx="217">
                        <c:v>1.3176000000000001</c:v>
                      </c:pt>
                      <c:pt idx="218">
                        <c:v>1.3271999999999999</c:v>
                      </c:pt>
                      <c:pt idx="219">
                        <c:v>1.3368</c:v>
                      </c:pt>
                      <c:pt idx="220">
                        <c:v>1.3464</c:v>
                      </c:pt>
                      <c:pt idx="221">
                        <c:v>1.3560000000000001</c:v>
                      </c:pt>
                      <c:pt idx="222">
                        <c:v>1.3655999999999999</c:v>
                      </c:pt>
                      <c:pt idx="223">
                        <c:v>1.3751</c:v>
                      </c:pt>
                      <c:pt idx="224">
                        <c:v>1.3847</c:v>
                      </c:pt>
                      <c:pt idx="225">
                        <c:v>1.3943000000000001</c:v>
                      </c:pt>
                      <c:pt idx="226">
                        <c:v>1.4037999999999999</c:v>
                      </c:pt>
                      <c:pt idx="227">
                        <c:v>1.4134</c:v>
                      </c:pt>
                      <c:pt idx="228">
                        <c:v>1.4229000000000001</c:v>
                      </c:pt>
                      <c:pt idx="229">
                        <c:v>1.4325000000000001</c:v>
                      </c:pt>
                      <c:pt idx="230">
                        <c:v>1.4419999999999999</c:v>
                      </c:pt>
                      <c:pt idx="231">
                        <c:v>1.4515</c:v>
                      </c:pt>
                      <c:pt idx="232">
                        <c:v>1.4611000000000001</c:v>
                      </c:pt>
                      <c:pt idx="233">
                        <c:v>1.4703999999999999</c:v>
                      </c:pt>
                      <c:pt idx="234">
                        <c:v>1.4799</c:v>
                      </c:pt>
                      <c:pt idx="235">
                        <c:v>1.4894000000000001</c:v>
                      </c:pt>
                      <c:pt idx="236">
                        <c:v>1.4988999999999999</c:v>
                      </c:pt>
                      <c:pt idx="237">
                        <c:v>1.5084</c:v>
                      </c:pt>
                      <c:pt idx="238">
                        <c:v>1.5179</c:v>
                      </c:pt>
                      <c:pt idx="239">
                        <c:v>1.5274000000000001</c:v>
                      </c:pt>
                      <c:pt idx="240">
                        <c:v>1.5368999999999999</c:v>
                      </c:pt>
                      <c:pt idx="241">
                        <c:v>1.5464</c:v>
                      </c:pt>
                      <c:pt idx="242">
                        <c:v>1.5559000000000001</c:v>
                      </c:pt>
                      <c:pt idx="243">
                        <c:v>1.5653999999999999</c:v>
                      </c:pt>
                      <c:pt idx="244">
                        <c:v>1.5749</c:v>
                      </c:pt>
                      <c:pt idx="245">
                        <c:v>1.5844</c:v>
                      </c:pt>
                      <c:pt idx="246">
                        <c:v>1.5938000000000001</c:v>
                      </c:pt>
                      <c:pt idx="247">
                        <c:v>1.6032999999999999</c:v>
                      </c:pt>
                      <c:pt idx="248">
                        <c:v>1.6128</c:v>
                      </c:pt>
                      <c:pt idx="249">
                        <c:v>1.6222000000000001</c:v>
                      </c:pt>
                      <c:pt idx="250">
                        <c:v>1.6316999999999999</c:v>
                      </c:pt>
                      <c:pt idx="251">
                        <c:v>1.6411</c:v>
                      </c:pt>
                      <c:pt idx="252">
                        <c:v>1.6506000000000001</c:v>
                      </c:pt>
                      <c:pt idx="253">
                        <c:v>1.66</c:v>
                      </c:pt>
                      <c:pt idx="254">
                        <c:v>1.6695</c:v>
                      </c:pt>
                      <c:pt idx="255">
                        <c:v>1.6789000000000001</c:v>
                      </c:pt>
                      <c:pt idx="256">
                        <c:v>1.6882999999999999</c:v>
                      </c:pt>
                      <c:pt idx="257">
                        <c:v>1.6978</c:v>
                      </c:pt>
                      <c:pt idx="258">
                        <c:v>1.7072000000000001</c:v>
                      </c:pt>
                      <c:pt idx="259">
                        <c:v>1.7166999999999999</c:v>
                      </c:pt>
                      <c:pt idx="260">
                        <c:v>1.7261</c:v>
                      </c:pt>
                      <c:pt idx="261">
                        <c:v>1.7356</c:v>
                      </c:pt>
                      <c:pt idx="262">
                        <c:v>1.7447999999999999</c:v>
                      </c:pt>
                      <c:pt idx="263">
                        <c:v>1.7543</c:v>
                      </c:pt>
                      <c:pt idx="264">
                        <c:v>1.7637</c:v>
                      </c:pt>
                      <c:pt idx="265">
                        <c:v>1.7732000000000001</c:v>
                      </c:pt>
                      <c:pt idx="266">
                        <c:v>1.7826</c:v>
                      </c:pt>
                      <c:pt idx="267">
                        <c:v>1.7921</c:v>
                      </c:pt>
                      <c:pt idx="268">
                        <c:v>1.8015000000000001</c:v>
                      </c:pt>
                      <c:pt idx="269">
                        <c:v>1.8109999999999999</c:v>
                      </c:pt>
                      <c:pt idx="270">
                        <c:v>1.8204</c:v>
                      </c:pt>
                      <c:pt idx="271">
                        <c:v>1.8299000000000001</c:v>
                      </c:pt>
                      <c:pt idx="272">
                        <c:v>1.8392999999999999</c:v>
                      </c:pt>
                      <c:pt idx="273">
                        <c:v>1.8488</c:v>
                      </c:pt>
                      <c:pt idx="274">
                        <c:v>1.8582000000000001</c:v>
                      </c:pt>
                      <c:pt idx="275">
                        <c:v>1.8676999999999999</c:v>
                      </c:pt>
                      <c:pt idx="276">
                        <c:v>1.8771</c:v>
                      </c:pt>
                      <c:pt idx="277">
                        <c:v>1.8866000000000001</c:v>
                      </c:pt>
                      <c:pt idx="278">
                        <c:v>1.8960999999999999</c:v>
                      </c:pt>
                      <c:pt idx="279">
                        <c:v>1.9055</c:v>
                      </c:pt>
                      <c:pt idx="280">
                        <c:v>1.915</c:v>
                      </c:pt>
                      <c:pt idx="281">
                        <c:v>1.9244000000000001</c:v>
                      </c:pt>
                      <c:pt idx="282">
                        <c:v>1.9339</c:v>
                      </c:pt>
                      <c:pt idx="283">
                        <c:v>1.9434</c:v>
                      </c:pt>
                      <c:pt idx="284">
                        <c:v>1.9528000000000001</c:v>
                      </c:pt>
                      <c:pt idx="285">
                        <c:v>1.9622999999999999</c:v>
                      </c:pt>
                      <c:pt idx="286">
                        <c:v>1.9717</c:v>
                      </c:pt>
                      <c:pt idx="287">
                        <c:v>1.9812000000000001</c:v>
                      </c:pt>
                      <c:pt idx="288">
                        <c:v>1.9906999999999999</c:v>
                      </c:pt>
                      <c:pt idx="289">
                        <c:v>2.0001000000000002</c:v>
                      </c:pt>
                      <c:pt idx="290">
                        <c:v>2.0093999999999999</c:v>
                      </c:pt>
                      <c:pt idx="291">
                        <c:v>2.0188999999999999</c:v>
                      </c:pt>
                      <c:pt idx="292">
                        <c:v>2.0283000000000002</c:v>
                      </c:pt>
                      <c:pt idx="293">
                        <c:v>2.0377999999999998</c:v>
                      </c:pt>
                      <c:pt idx="294">
                        <c:v>2.0472999999999999</c:v>
                      </c:pt>
                      <c:pt idx="295">
                        <c:v>2.0567000000000002</c:v>
                      </c:pt>
                      <c:pt idx="296">
                        <c:v>2.0661999999999998</c:v>
                      </c:pt>
                      <c:pt idx="297">
                        <c:v>2.0756000000000001</c:v>
                      </c:pt>
                      <c:pt idx="298">
                        <c:v>2.0851000000000002</c:v>
                      </c:pt>
                      <c:pt idx="299">
                        <c:v>2.0945999999999998</c:v>
                      </c:pt>
                      <c:pt idx="300">
                        <c:v>2.1040000000000001</c:v>
                      </c:pt>
                      <c:pt idx="301">
                        <c:v>2.1135000000000002</c:v>
                      </c:pt>
                      <c:pt idx="302">
                        <c:v>2.1229</c:v>
                      </c:pt>
                      <c:pt idx="303">
                        <c:v>2.1324000000000001</c:v>
                      </c:pt>
                      <c:pt idx="304">
                        <c:v>2.1419000000000001</c:v>
                      </c:pt>
                      <c:pt idx="305">
                        <c:v>2.1513</c:v>
                      </c:pt>
                      <c:pt idx="306">
                        <c:v>2.1608000000000001</c:v>
                      </c:pt>
                      <c:pt idx="307">
                        <c:v>2.1701999999999999</c:v>
                      </c:pt>
                      <c:pt idx="308">
                        <c:v>2.1797</c:v>
                      </c:pt>
                      <c:pt idx="309">
                        <c:v>2.1890999999999998</c:v>
                      </c:pt>
                      <c:pt idx="310">
                        <c:v>2.1985999999999999</c:v>
                      </c:pt>
                      <c:pt idx="311">
                        <c:v>2.2080000000000002</c:v>
                      </c:pt>
                      <c:pt idx="312">
                        <c:v>2.2174999999999998</c:v>
                      </c:pt>
                      <c:pt idx="313">
                        <c:v>2.2269000000000001</c:v>
                      </c:pt>
                      <c:pt idx="314">
                        <c:v>2.2364000000000002</c:v>
                      </c:pt>
                      <c:pt idx="315">
                        <c:v>2.2458</c:v>
                      </c:pt>
                      <c:pt idx="316">
                        <c:v>2.2553000000000001</c:v>
                      </c:pt>
                      <c:pt idx="317">
                        <c:v>2.2646999999999999</c:v>
                      </c:pt>
                      <c:pt idx="318">
                        <c:v>2.2740999999999998</c:v>
                      </c:pt>
                      <c:pt idx="319">
                        <c:v>2.2833999999999999</c:v>
                      </c:pt>
                      <c:pt idx="320">
                        <c:v>2.2928000000000002</c:v>
                      </c:pt>
                      <c:pt idx="321">
                        <c:v>2.3022</c:v>
                      </c:pt>
                      <c:pt idx="322">
                        <c:v>2.3117000000000001</c:v>
                      </c:pt>
                      <c:pt idx="323">
                        <c:v>2.3210999999999999</c:v>
                      </c:pt>
                      <c:pt idx="324">
                        <c:v>2.3306</c:v>
                      </c:pt>
                      <c:pt idx="325">
                        <c:v>2.34</c:v>
                      </c:pt>
                      <c:pt idx="326">
                        <c:v>2.3494000000000002</c:v>
                      </c:pt>
                      <c:pt idx="327">
                        <c:v>2.3589000000000002</c:v>
                      </c:pt>
                      <c:pt idx="328">
                        <c:v>2.3683000000000001</c:v>
                      </c:pt>
                      <c:pt idx="329">
                        <c:v>2.3776999999999999</c:v>
                      </c:pt>
                      <c:pt idx="330">
                        <c:v>2.3872</c:v>
                      </c:pt>
                      <c:pt idx="331">
                        <c:v>2.3965999999999998</c:v>
                      </c:pt>
                      <c:pt idx="332">
                        <c:v>2.4060000000000001</c:v>
                      </c:pt>
                      <c:pt idx="333">
                        <c:v>2.4155000000000002</c:v>
                      </c:pt>
                      <c:pt idx="334">
                        <c:v>2.4249000000000001</c:v>
                      </c:pt>
                      <c:pt idx="335">
                        <c:v>2.4342999999999999</c:v>
                      </c:pt>
                      <c:pt idx="336">
                        <c:v>2.4438</c:v>
                      </c:pt>
                      <c:pt idx="337">
                        <c:v>2.4531999999999998</c:v>
                      </c:pt>
                      <c:pt idx="338">
                        <c:v>2.4626000000000001</c:v>
                      </c:pt>
                      <c:pt idx="339">
                        <c:v>2.472</c:v>
                      </c:pt>
                      <c:pt idx="340">
                        <c:v>2.4815</c:v>
                      </c:pt>
                      <c:pt idx="341">
                        <c:v>2.4908999999999999</c:v>
                      </c:pt>
                      <c:pt idx="342">
                        <c:v>2.5003000000000002</c:v>
                      </c:pt>
                      <c:pt idx="343">
                        <c:v>2.5097</c:v>
                      </c:pt>
                      <c:pt idx="344">
                        <c:v>2.5192000000000001</c:v>
                      </c:pt>
                      <c:pt idx="345">
                        <c:v>2.5286</c:v>
                      </c:pt>
                      <c:pt idx="346">
                        <c:v>2.5379999999999998</c:v>
                      </c:pt>
                      <c:pt idx="347">
                        <c:v>2.5472000000000001</c:v>
                      </c:pt>
                      <c:pt idx="348">
                        <c:v>2.5567000000000002</c:v>
                      </c:pt>
                      <c:pt idx="349">
                        <c:v>2.5661</c:v>
                      </c:pt>
                      <c:pt idx="350">
                        <c:v>2.5754999999999999</c:v>
                      </c:pt>
                      <c:pt idx="351">
                        <c:v>2.5849000000000002</c:v>
                      </c:pt>
                      <c:pt idx="352">
                        <c:v>2.5943999999999998</c:v>
                      </c:pt>
                      <c:pt idx="353">
                        <c:v>2.6038000000000001</c:v>
                      </c:pt>
                      <c:pt idx="354">
                        <c:v>2.6132</c:v>
                      </c:pt>
                      <c:pt idx="355">
                        <c:v>2.6225999999999998</c:v>
                      </c:pt>
                      <c:pt idx="356">
                        <c:v>2.6320000000000001</c:v>
                      </c:pt>
                      <c:pt idx="357">
                        <c:v>2.6415000000000002</c:v>
                      </c:pt>
                      <c:pt idx="358">
                        <c:v>2.6509</c:v>
                      </c:pt>
                      <c:pt idx="359">
                        <c:v>2.6602999999999999</c:v>
                      </c:pt>
                      <c:pt idx="360">
                        <c:v>2.6697000000000002</c:v>
                      </c:pt>
                      <c:pt idx="361">
                        <c:v>2.6791999999999998</c:v>
                      </c:pt>
                      <c:pt idx="362">
                        <c:v>2.6886000000000001</c:v>
                      </c:pt>
                      <c:pt idx="363">
                        <c:v>2.698</c:v>
                      </c:pt>
                      <c:pt idx="364">
                        <c:v>2.7073999999999998</c:v>
                      </c:pt>
                      <c:pt idx="365">
                        <c:v>2.7168000000000001</c:v>
                      </c:pt>
                      <c:pt idx="366">
                        <c:v>2.7263000000000002</c:v>
                      </c:pt>
                      <c:pt idx="367">
                        <c:v>2.7357</c:v>
                      </c:pt>
                      <c:pt idx="368">
                        <c:v>2.7450999999999999</c:v>
                      </c:pt>
                      <c:pt idx="369">
                        <c:v>2.7545000000000002</c:v>
                      </c:pt>
                      <c:pt idx="370">
                        <c:v>2.7639</c:v>
                      </c:pt>
                      <c:pt idx="371">
                        <c:v>2.7734000000000001</c:v>
                      </c:pt>
                      <c:pt idx="372">
                        <c:v>2.7827999999999999</c:v>
                      </c:pt>
                      <c:pt idx="373">
                        <c:v>2.7921999999999998</c:v>
                      </c:pt>
                      <c:pt idx="374">
                        <c:v>2.8016000000000001</c:v>
                      </c:pt>
                      <c:pt idx="375">
                        <c:v>2.8108</c:v>
                      </c:pt>
                      <c:pt idx="376">
                        <c:v>2.8201999999999998</c:v>
                      </c:pt>
                      <c:pt idx="377">
                        <c:v>2.8296000000000001</c:v>
                      </c:pt>
                      <c:pt idx="378">
                        <c:v>2.8391000000000002</c:v>
                      </c:pt>
                      <c:pt idx="379">
                        <c:v>2.8485</c:v>
                      </c:pt>
                      <c:pt idx="380">
                        <c:v>2.8578999999999999</c:v>
                      </c:pt>
                      <c:pt idx="381">
                        <c:v>2.8673000000000002</c:v>
                      </c:pt>
                      <c:pt idx="382">
                        <c:v>2.8767</c:v>
                      </c:pt>
                      <c:pt idx="383">
                        <c:v>2.8862000000000001</c:v>
                      </c:pt>
                      <c:pt idx="384">
                        <c:v>2.8956</c:v>
                      </c:pt>
                      <c:pt idx="385">
                        <c:v>2.9049999999999998</c:v>
                      </c:pt>
                      <c:pt idx="386">
                        <c:v>2.9144000000000001</c:v>
                      </c:pt>
                      <c:pt idx="387">
                        <c:v>2.9238</c:v>
                      </c:pt>
                      <c:pt idx="388">
                        <c:v>2.9331999999999998</c:v>
                      </c:pt>
                      <c:pt idx="389">
                        <c:v>2.9426999999999999</c:v>
                      </c:pt>
                      <c:pt idx="390">
                        <c:v>2.9521000000000002</c:v>
                      </c:pt>
                      <c:pt idx="391">
                        <c:v>2.9615</c:v>
                      </c:pt>
                      <c:pt idx="392">
                        <c:v>2.9708999999999999</c:v>
                      </c:pt>
                      <c:pt idx="393">
                        <c:v>2.9803000000000002</c:v>
                      </c:pt>
                      <c:pt idx="394">
                        <c:v>2.9897</c:v>
                      </c:pt>
                      <c:pt idx="395">
                        <c:v>2.9990999999999999</c:v>
                      </c:pt>
                      <c:pt idx="396">
                        <c:v>3.0085999999999999</c:v>
                      </c:pt>
                      <c:pt idx="397">
                        <c:v>3.0179999999999998</c:v>
                      </c:pt>
                      <c:pt idx="398">
                        <c:v>3.0274000000000001</c:v>
                      </c:pt>
                      <c:pt idx="399">
                        <c:v>3.0367999999999999</c:v>
                      </c:pt>
                      <c:pt idx="400">
                        <c:v>3.0461999999999998</c:v>
                      </c:pt>
                      <c:pt idx="401">
                        <c:v>3.0556000000000001</c:v>
                      </c:pt>
                      <c:pt idx="402">
                        <c:v>3.0651000000000002</c:v>
                      </c:pt>
                      <c:pt idx="403">
                        <c:v>3.0745</c:v>
                      </c:pt>
                      <c:pt idx="404">
                        <c:v>3.0836999999999999</c:v>
                      </c:pt>
                      <c:pt idx="405">
                        <c:v>3.0931000000000002</c:v>
                      </c:pt>
                      <c:pt idx="406">
                        <c:v>3.1025</c:v>
                      </c:pt>
                      <c:pt idx="407">
                        <c:v>3.1118999999999999</c:v>
                      </c:pt>
                      <c:pt idx="408">
                        <c:v>3.1213000000000002</c:v>
                      </c:pt>
                      <c:pt idx="409">
                        <c:v>3.1307</c:v>
                      </c:pt>
                      <c:pt idx="410">
                        <c:v>3.1402000000000001</c:v>
                      </c:pt>
                      <c:pt idx="411">
                        <c:v>3.1496</c:v>
                      </c:pt>
                      <c:pt idx="412">
                        <c:v>3.1589999999999998</c:v>
                      </c:pt>
                      <c:pt idx="413">
                        <c:v>3.1684000000000001</c:v>
                      </c:pt>
                      <c:pt idx="414">
                        <c:v>3.1778</c:v>
                      </c:pt>
                      <c:pt idx="415">
                        <c:v>3.1871999999999998</c:v>
                      </c:pt>
                      <c:pt idx="416">
                        <c:v>3.1966000000000001</c:v>
                      </c:pt>
                      <c:pt idx="417">
                        <c:v>3.2061000000000002</c:v>
                      </c:pt>
                      <c:pt idx="418">
                        <c:v>3.2155</c:v>
                      </c:pt>
                      <c:pt idx="419">
                        <c:v>3.2248999999999999</c:v>
                      </c:pt>
                      <c:pt idx="420">
                        <c:v>3.2343000000000002</c:v>
                      </c:pt>
                      <c:pt idx="421">
                        <c:v>3.2437</c:v>
                      </c:pt>
                      <c:pt idx="422">
                        <c:v>3.2530999999999999</c:v>
                      </c:pt>
                      <c:pt idx="423">
                        <c:v>3.2625000000000002</c:v>
                      </c:pt>
                      <c:pt idx="424">
                        <c:v>3.2719</c:v>
                      </c:pt>
                      <c:pt idx="425">
                        <c:v>3.2814000000000001</c:v>
                      </c:pt>
                      <c:pt idx="426">
                        <c:v>3.2907999999999999</c:v>
                      </c:pt>
                      <c:pt idx="427">
                        <c:v>3.3001999999999998</c:v>
                      </c:pt>
                      <c:pt idx="428">
                        <c:v>3.3096000000000001</c:v>
                      </c:pt>
                      <c:pt idx="429">
                        <c:v>3.319</c:v>
                      </c:pt>
                      <c:pt idx="430">
                        <c:v>3.3283999999999998</c:v>
                      </c:pt>
                      <c:pt idx="431">
                        <c:v>3.3378000000000001</c:v>
                      </c:pt>
                      <c:pt idx="432">
                        <c:v>3.347</c:v>
                      </c:pt>
                      <c:pt idx="433">
                        <c:v>3.3563999999999998</c:v>
                      </c:pt>
                      <c:pt idx="434">
                        <c:v>3.3658999999999999</c:v>
                      </c:pt>
                      <c:pt idx="435">
                        <c:v>3.3753000000000002</c:v>
                      </c:pt>
                      <c:pt idx="436">
                        <c:v>3.3847</c:v>
                      </c:pt>
                      <c:pt idx="437">
                        <c:v>3.3940999999999999</c:v>
                      </c:pt>
                      <c:pt idx="438">
                        <c:v>3.4035000000000002</c:v>
                      </c:pt>
                      <c:pt idx="439">
                        <c:v>3.4129</c:v>
                      </c:pt>
                      <c:pt idx="440">
                        <c:v>3.4222999999999999</c:v>
                      </c:pt>
                      <c:pt idx="441">
                        <c:v>3.4317000000000002</c:v>
                      </c:pt>
                      <c:pt idx="442">
                        <c:v>3.4411999999999998</c:v>
                      </c:pt>
                      <c:pt idx="443">
                        <c:v>3.4506000000000001</c:v>
                      </c:pt>
                      <c:pt idx="444">
                        <c:v>3.46</c:v>
                      </c:pt>
                      <c:pt idx="445">
                        <c:v>3.4693999999999998</c:v>
                      </c:pt>
                      <c:pt idx="446">
                        <c:v>3.4788000000000001</c:v>
                      </c:pt>
                      <c:pt idx="447">
                        <c:v>3.4882</c:v>
                      </c:pt>
                      <c:pt idx="448">
                        <c:v>3.4975999999999998</c:v>
                      </c:pt>
                      <c:pt idx="449">
                        <c:v>3.5070999999999999</c:v>
                      </c:pt>
                      <c:pt idx="450">
                        <c:v>3.5165000000000002</c:v>
                      </c:pt>
                      <c:pt idx="451">
                        <c:v>3.5259</c:v>
                      </c:pt>
                      <c:pt idx="452">
                        <c:v>3.5352999999999999</c:v>
                      </c:pt>
                      <c:pt idx="453">
                        <c:v>3.5447000000000002</c:v>
                      </c:pt>
                      <c:pt idx="454">
                        <c:v>3.5541</c:v>
                      </c:pt>
                      <c:pt idx="455">
                        <c:v>3.5634999999999999</c:v>
                      </c:pt>
                      <c:pt idx="456">
                        <c:v>3.5729000000000002</c:v>
                      </c:pt>
                      <c:pt idx="457">
                        <c:v>3.5823999999999998</c:v>
                      </c:pt>
                      <c:pt idx="458">
                        <c:v>3.5918000000000001</c:v>
                      </c:pt>
                      <c:pt idx="459">
                        <c:v>3.6012</c:v>
                      </c:pt>
                      <c:pt idx="460">
                        <c:v>3.6103999999999998</c:v>
                      </c:pt>
                      <c:pt idx="461">
                        <c:v>3.6198000000000001</c:v>
                      </c:pt>
                      <c:pt idx="462">
                        <c:v>3.6292</c:v>
                      </c:pt>
                      <c:pt idx="463">
                        <c:v>3.6385999999999998</c:v>
                      </c:pt>
                      <c:pt idx="464">
                        <c:v>3.6480000000000001</c:v>
                      </c:pt>
                      <c:pt idx="465">
                        <c:v>3.6574</c:v>
                      </c:pt>
                      <c:pt idx="466">
                        <c:v>3.6667999999999998</c:v>
                      </c:pt>
                      <c:pt idx="467">
                        <c:v>3.6762999999999999</c:v>
                      </c:pt>
                      <c:pt idx="468">
                        <c:v>3.6857000000000002</c:v>
                      </c:pt>
                      <c:pt idx="469">
                        <c:v>3.6951000000000001</c:v>
                      </c:pt>
                      <c:pt idx="470">
                        <c:v>3.7044999999999999</c:v>
                      </c:pt>
                      <c:pt idx="471">
                        <c:v>3.7139000000000002</c:v>
                      </c:pt>
                      <c:pt idx="472">
                        <c:v>3.7233000000000001</c:v>
                      </c:pt>
                      <c:pt idx="473">
                        <c:v>3.7326999999999999</c:v>
                      </c:pt>
                      <c:pt idx="474">
                        <c:v>3.7421000000000002</c:v>
                      </c:pt>
                      <c:pt idx="475">
                        <c:v>3.7515000000000001</c:v>
                      </c:pt>
                      <c:pt idx="476">
                        <c:v>3.7610000000000001</c:v>
                      </c:pt>
                      <c:pt idx="477">
                        <c:v>3.7704</c:v>
                      </c:pt>
                      <c:pt idx="478">
                        <c:v>3.7797999999999998</c:v>
                      </c:pt>
                      <c:pt idx="479">
                        <c:v>3.7890999999999999</c:v>
                      </c:pt>
                      <c:pt idx="480">
                        <c:v>3.7984</c:v>
                      </c:pt>
                      <c:pt idx="481">
                        <c:v>3.8075999999999999</c:v>
                      </c:pt>
                      <c:pt idx="482">
                        <c:v>3.8169</c:v>
                      </c:pt>
                      <c:pt idx="483">
                        <c:v>3.8264</c:v>
                      </c:pt>
                      <c:pt idx="484">
                        <c:v>3.8357000000000001</c:v>
                      </c:pt>
                      <c:pt idx="485">
                        <c:v>3.8451</c:v>
                      </c:pt>
                      <c:pt idx="486">
                        <c:v>3.8544999999999998</c:v>
                      </c:pt>
                      <c:pt idx="487">
                        <c:v>3.8637999999999999</c:v>
                      </c:pt>
                      <c:pt idx="488">
                        <c:v>3.8732000000000002</c:v>
                      </c:pt>
                      <c:pt idx="489">
                        <c:v>3.8824000000000001</c:v>
                      </c:pt>
                      <c:pt idx="490">
                        <c:v>3.8917000000000002</c:v>
                      </c:pt>
                      <c:pt idx="491">
                        <c:v>3.9011</c:v>
                      </c:pt>
                      <c:pt idx="492">
                        <c:v>3.9104999999999999</c:v>
                      </c:pt>
                      <c:pt idx="493">
                        <c:v>3.9198</c:v>
                      </c:pt>
                      <c:pt idx="494">
                        <c:v>3.9291999999999998</c:v>
                      </c:pt>
                      <c:pt idx="495">
                        <c:v>3.9386000000000001</c:v>
                      </c:pt>
                      <c:pt idx="496">
                        <c:v>3.9479000000000002</c:v>
                      </c:pt>
                      <c:pt idx="497">
                        <c:v>3.9573</c:v>
                      </c:pt>
                      <c:pt idx="498">
                        <c:v>3.9666999999999999</c:v>
                      </c:pt>
                      <c:pt idx="499">
                        <c:v>3.9761000000000002</c:v>
                      </c:pt>
                      <c:pt idx="500">
                        <c:v>3.9853999999999998</c:v>
                      </c:pt>
                      <c:pt idx="501">
                        <c:v>3.9948000000000001</c:v>
                      </c:pt>
                      <c:pt idx="502">
                        <c:v>4.0042</c:v>
                      </c:pt>
                      <c:pt idx="503">
                        <c:v>4.0134999999999996</c:v>
                      </c:pt>
                      <c:pt idx="504">
                        <c:v>4.0228999999999999</c:v>
                      </c:pt>
                      <c:pt idx="505">
                        <c:v>4.0323000000000002</c:v>
                      </c:pt>
                      <c:pt idx="506">
                        <c:v>4.0415999999999999</c:v>
                      </c:pt>
                      <c:pt idx="507">
                        <c:v>4.0510000000000002</c:v>
                      </c:pt>
                      <c:pt idx="508">
                        <c:v>4.0603999999999996</c:v>
                      </c:pt>
                      <c:pt idx="509">
                        <c:v>4.0697000000000001</c:v>
                      </c:pt>
                      <c:pt idx="510">
                        <c:v>4.0791000000000004</c:v>
                      </c:pt>
                      <c:pt idx="511">
                        <c:v>4.0884999999999998</c:v>
                      </c:pt>
                      <c:pt idx="512">
                        <c:v>4.0979000000000001</c:v>
                      </c:pt>
                      <c:pt idx="513">
                        <c:v>4.1071999999999997</c:v>
                      </c:pt>
                      <c:pt idx="514">
                        <c:v>4.1166</c:v>
                      </c:pt>
                      <c:pt idx="515">
                        <c:v>4.1260000000000003</c:v>
                      </c:pt>
                      <c:pt idx="516">
                        <c:v>4.1353</c:v>
                      </c:pt>
                      <c:pt idx="517">
                        <c:v>4.1444999999999999</c:v>
                      </c:pt>
                      <c:pt idx="518">
                        <c:v>4.1539000000000001</c:v>
                      </c:pt>
                      <c:pt idx="519">
                        <c:v>4.1631999999999998</c:v>
                      </c:pt>
                      <c:pt idx="520">
                        <c:v>4.1726000000000001</c:v>
                      </c:pt>
                      <c:pt idx="521">
                        <c:v>4.1820000000000004</c:v>
                      </c:pt>
                      <c:pt idx="522">
                        <c:v>4.1913</c:v>
                      </c:pt>
                      <c:pt idx="523">
                        <c:v>4.2007000000000003</c:v>
                      </c:pt>
                      <c:pt idx="524">
                        <c:v>4.2100999999999997</c:v>
                      </c:pt>
                      <c:pt idx="525">
                        <c:v>4.2194000000000003</c:v>
                      </c:pt>
                      <c:pt idx="526">
                        <c:v>4.2287999999999997</c:v>
                      </c:pt>
                      <c:pt idx="527">
                        <c:v>4.2382</c:v>
                      </c:pt>
                      <c:pt idx="528">
                        <c:v>4.2474999999999996</c:v>
                      </c:pt>
                      <c:pt idx="529">
                        <c:v>4.2568999999999999</c:v>
                      </c:pt>
                      <c:pt idx="530">
                        <c:v>4.2663000000000002</c:v>
                      </c:pt>
                      <c:pt idx="531">
                        <c:v>4.2756999999999996</c:v>
                      </c:pt>
                      <c:pt idx="532">
                        <c:v>4.2850000000000001</c:v>
                      </c:pt>
                      <c:pt idx="533">
                        <c:v>4.2944000000000004</c:v>
                      </c:pt>
                      <c:pt idx="534">
                        <c:v>4.3037999999999998</c:v>
                      </c:pt>
                      <c:pt idx="535">
                        <c:v>4.3131000000000004</c:v>
                      </c:pt>
                      <c:pt idx="536">
                        <c:v>4.3224999999999998</c:v>
                      </c:pt>
                      <c:pt idx="537">
                        <c:v>4.3319000000000001</c:v>
                      </c:pt>
                      <c:pt idx="538">
                        <c:v>4.3413000000000004</c:v>
                      </c:pt>
                      <c:pt idx="539">
                        <c:v>4.3506</c:v>
                      </c:pt>
                      <c:pt idx="540">
                        <c:v>4.3600000000000003</c:v>
                      </c:pt>
                      <c:pt idx="541">
                        <c:v>4.3693999999999997</c:v>
                      </c:pt>
                      <c:pt idx="542">
                        <c:v>4.3787000000000003</c:v>
                      </c:pt>
                      <c:pt idx="543">
                        <c:v>4.3880999999999997</c:v>
                      </c:pt>
                      <c:pt idx="544">
                        <c:v>4.3975</c:v>
                      </c:pt>
                      <c:pt idx="545">
                        <c:v>4.4066000000000001</c:v>
                      </c:pt>
                      <c:pt idx="546">
                        <c:v>4.4160000000000004</c:v>
                      </c:pt>
                      <c:pt idx="547">
                        <c:v>4.4253999999999998</c:v>
                      </c:pt>
                      <c:pt idx="548">
                        <c:v>4.4347000000000003</c:v>
                      </c:pt>
                      <c:pt idx="549">
                        <c:v>4.4440999999999997</c:v>
                      </c:pt>
                      <c:pt idx="550">
                        <c:v>4.4535</c:v>
                      </c:pt>
                      <c:pt idx="551">
                        <c:v>4.4627999999999997</c:v>
                      </c:pt>
                      <c:pt idx="552">
                        <c:v>4.4722</c:v>
                      </c:pt>
                      <c:pt idx="553">
                        <c:v>4.4816000000000003</c:v>
                      </c:pt>
                      <c:pt idx="554">
                        <c:v>4.4909999999999997</c:v>
                      </c:pt>
                      <c:pt idx="555">
                        <c:v>4.5003000000000002</c:v>
                      </c:pt>
                      <c:pt idx="556">
                        <c:v>4.5096999999999996</c:v>
                      </c:pt>
                      <c:pt idx="557">
                        <c:v>4.5190999999999999</c:v>
                      </c:pt>
                      <c:pt idx="558">
                        <c:v>4.5284000000000004</c:v>
                      </c:pt>
                      <c:pt idx="559">
                        <c:v>4.5377999999999998</c:v>
                      </c:pt>
                      <c:pt idx="560">
                        <c:v>4.5472000000000001</c:v>
                      </c:pt>
                      <c:pt idx="561">
                        <c:v>4.5566000000000004</c:v>
                      </c:pt>
                      <c:pt idx="562">
                        <c:v>4.5659000000000001</c:v>
                      </c:pt>
                      <c:pt idx="563">
                        <c:v>4.5753000000000004</c:v>
                      </c:pt>
                      <c:pt idx="564">
                        <c:v>4.5846999999999998</c:v>
                      </c:pt>
                      <c:pt idx="565">
                        <c:v>4.5940000000000003</c:v>
                      </c:pt>
                      <c:pt idx="566">
                        <c:v>4.6033999999999997</c:v>
                      </c:pt>
                      <c:pt idx="567">
                        <c:v>4.6128</c:v>
                      </c:pt>
                      <c:pt idx="568">
                        <c:v>4.6222000000000003</c:v>
                      </c:pt>
                      <c:pt idx="569">
                        <c:v>4.6315</c:v>
                      </c:pt>
                      <c:pt idx="570">
                        <c:v>4.6409000000000002</c:v>
                      </c:pt>
                      <c:pt idx="571">
                        <c:v>4.6502999999999997</c:v>
                      </c:pt>
                      <c:pt idx="572">
                        <c:v>4.6596000000000002</c:v>
                      </c:pt>
                      <c:pt idx="573">
                        <c:v>4.6689999999999996</c:v>
                      </c:pt>
                      <c:pt idx="574">
                        <c:v>4.6782000000000004</c:v>
                      </c:pt>
                      <c:pt idx="575">
                        <c:v>4.6875</c:v>
                      </c:pt>
                      <c:pt idx="576">
                        <c:v>4.6969000000000003</c:v>
                      </c:pt>
                      <c:pt idx="577">
                        <c:v>4.7062999999999997</c:v>
                      </c:pt>
                      <c:pt idx="578">
                        <c:v>4.7156000000000002</c:v>
                      </c:pt>
                      <c:pt idx="579">
                        <c:v>4.7249999999999996</c:v>
                      </c:pt>
                      <c:pt idx="580">
                        <c:v>4.7343999999999999</c:v>
                      </c:pt>
                      <c:pt idx="581">
                        <c:v>4.7438000000000002</c:v>
                      </c:pt>
                      <c:pt idx="582">
                        <c:v>4.7530999999999999</c:v>
                      </c:pt>
                      <c:pt idx="583">
                        <c:v>4.7625000000000002</c:v>
                      </c:pt>
                      <c:pt idx="584">
                        <c:v>4.7718999999999996</c:v>
                      </c:pt>
                      <c:pt idx="585">
                        <c:v>4.7812000000000001</c:v>
                      </c:pt>
                      <c:pt idx="586">
                        <c:v>4.7906000000000004</c:v>
                      </c:pt>
                      <c:pt idx="587">
                        <c:v>4.8</c:v>
                      </c:pt>
                      <c:pt idx="588">
                        <c:v>4.8094000000000001</c:v>
                      </c:pt>
                      <c:pt idx="589">
                        <c:v>4.8186999999999998</c:v>
                      </c:pt>
                      <c:pt idx="590">
                        <c:v>4.8281000000000001</c:v>
                      </c:pt>
                      <c:pt idx="591">
                        <c:v>4.8375000000000004</c:v>
                      </c:pt>
                      <c:pt idx="592">
                        <c:v>4.8468</c:v>
                      </c:pt>
                      <c:pt idx="593">
                        <c:v>4.8562000000000003</c:v>
                      </c:pt>
                      <c:pt idx="594">
                        <c:v>4.8655999999999997</c:v>
                      </c:pt>
                      <c:pt idx="595">
                        <c:v>4.875</c:v>
                      </c:pt>
                      <c:pt idx="596">
                        <c:v>4.8842999999999996</c:v>
                      </c:pt>
                      <c:pt idx="597">
                        <c:v>4.8936999999999999</c:v>
                      </c:pt>
                      <c:pt idx="598">
                        <c:v>4.9031000000000002</c:v>
                      </c:pt>
                      <c:pt idx="599">
                        <c:v>4.9123999999999999</c:v>
                      </c:pt>
                      <c:pt idx="600">
                        <c:v>4.9218000000000002</c:v>
                      </c:pt>
                      <c:pt idx="601">
                        <c:v>4.9311999999999996</c:v>
                      </c:pt>
                      <c:pt idx="602">
                        <c:v>4.9402999999999997</c:v>
                      </c:pt>
                      <c:pt idx="603">
                        <c:v>4.9497</c:v>
                      </c:pt>
                      <c:pt idx="604">
                        <c:v>4.9591000000000003</c:v>
                      </c:pt>
                      <c:pt idx="605">
                        <c:v>4.9684999999999997</c:v>
                      </c:pt>
                      <c:pt idx="606">
                        <c:v>4.9778000000000002</c:v>
                      </c:pt>
                      <c:pt idx="607">
                        <c:v>4.9871999999999996</c:v>
                      </c:pt>
                      <c:pt idx="608">
                        <c:v>4.9965999999999999</c:v>
                      </c:pt>
                      <c:pt idx="609">
                        <c:v>5.0058999999999996</c:v>
                      </c:pt>
                      <c:pt idx="610">
                        <c:v>5.0152999999999999</c:v>
                      </c:pt>
                      <c:pt idx="611">
                        <c:v>5.0247000000000002</c:v>
                      </c:pt>
                      <c:pt idx="612">
                        <c:v>5.0340999999999996</c:v>
                      </c:pt>
                      <c:pt idx="613">
                        <c:v>5.0434000000000001</c:v>
                      </c:pt>
                      <c:pt idx="614">
                        <c:v>5.0528000000000004</c:v>
                      </c:pt>
                      <c:pt idx="615">
                        <c:v>5.0621999999999998</c:v>
                      </c:pt>
                      <c:pt idx="616">
                        <c:v>5.0715000000000003</c:v>
                      </c:pt>
                      <c:pt idx="617">
                        <c:v>5.0808999999999997</c:v>
                      </c:pt>
                      <c:pt idx="618">
                        <c:v>5.0903</c:v>
                      </c:pt>
                      <c:pt idx="619">
                        <c:v>5.0997000000000003</c:v>
                      </c:pt>
                      <c:pt idx="620">
                        <c:v>5.109</c:v>
                      </c:pt>
                      <c:pt idx="621">
                        <c:v>5.1184000000000003</c:v>
                      </c:pt>
                      <c:pt idx="622">
                        <c:v>5.1277999999999997</c:v>
                      </c:pt>
                      <c:pt idx="623">
                        <c:v>5.1371000000000002</c:v>
                      </c:pt>
                      <c:pt idx="624">
                        <c:v>5.1464999999999996</c:v>
                      </c:pt>
                      <c:pt idx="625">
                        <c:v>5.1558999999999999</c:v>
                      </c:pt>
                      <c:pt idx="626">
                        <c:v>5.1653000000000002</c:v>
                      </c:pt>
                      <c:pt idx="627">
                        <c:v>5.1745999999999999</c:v>
                      </c:pt>
                      <c:pt idx="628">
                        <c:v>5.1840000000000002</c:v>
                      </c:pt>
                      <c:pt idx="629">
                        <c:v>5.1933999999999996</c:v>
                      </c:pt>
                      <c:pt idx="630">
                        <c:v>5.2024999999999997</c:v>
                      </c:pt>
                      <c:pt idx="631">
                        <c:v>5.2119</c:v>
                      </c:pt>
                      <c:pt idx="632">
                        <c:v>5.2213000000000003</c:v>
                      </c:pt>
                      <c:pt idx="633">
                        <c:v>5.2306999999999997</c:v>
                      </c:pt>
                      <c:pt idx="634">
                        <c:v>5.24</c:v>
                      </c:pt>
                      <c:pt idx="635">
                        <c:v>5.2493999999999996</c:v>
                      </c:pt>
                      <c:pt idx="636">
                        <c:v>5.2587999999999999</c:v>
                      </c:pt>
                      <c:pt idx="637">
                        <c:v>5.2680999999999996</c:v>
                      </c:pt>
                      <c:pt idx="638">
                        <c:v>5.2774999999999999</c:v>
                      </c:pt>
                      <c:pt idx="639">
                        <c:v>5.2869000000000002</c:v>
                      </c:pt>
                      <c:pt idx="640">
                        <c:v>5.2962999999999996</c:v>
                      </c:pt>
                      <c:pt idx="641">
                        <c:v>5.3056000000000001</c:v>
                      </c:pt>
                      <c:pt idx="642">
                        <c:v>5.3150000000000004</c:v>
                      </c:pt>
                      <c:pt idx="643">
                        <c:v>5.3243999999999998</c:v>
                      </c:pt>
                      <c:pt idx="644">
                        <c:v>5.3337000000000003</c:v>
                      </c:pt>
                      <c:pt idx="645">
                        <c:v>5.3430999999999997</c:v>
                      </c:pt>
                      <c:pt idx="646">
                        <c:v>5.3525</c:v>
                      </c:pt>
                      <c:pt idx="647">
                        <c:v>5.3619000000000003</c:v>
                      </c:pt>
                      <c:pt idx="648">
                        <c:v>5.3712</c:v>
                      </c:pt>
                      <c:pt idx="649">
                        <c:v>5.3806000000000003</c:v>
                      </c:pt>
                      <c:pt idx="650">
                        <c:v>5.39</c:v>
                      </c:pt>
                      <c:pt idx="651">
                        <c:v>5.3994</c:v>
                      </c:pt>
                      <c:pt idx="652">
                        <c:v>5.4086999999999996</c:v>
                      </c:pt>
                      <c:pt idx="653">
                        <c:v>5.4180999999999999</c:v>
                      </c:pt>
                      <c:pt idx="654">
                        <c:v>5.4275000000000002</c:v>
                      </c:pt>
                      <c:pt idx="655">
                        <c:v>5.4367999999999999</c:v>
                      </c:pt>
                      <c:pt idx="656">
                        <c:v>5.4462000000000002</c:v>
                      </c:pt>
                      <c:pt idx="657">
                        <c:v>5.4555999999999996</c:v>
                      </c:pt>
                      <c:pt idx="658">
                        <c:v>5.4649999999999999</c:v>
                      </c:pt>
                      <c:pt idx="659">
                        <c:v>5.4741</c:v>
                      </c:pt>
                      <c:pt idx="660">
                        <c:v>5.4835000000000003</c:v>
                      </c:pt>
                      <c:pt idx="661">
                        <c:v>5.4928999999999997</c:v>
                      </c:pt>
                      <c:pt idx="662">
                        <c:v>5.5022000000000002</c:v>
                      </c:pt>
                      <c:pt idx="663">
                        <c:v>5.5115999999999996</c:v>
                      </c:pt>
                      <c:pt idx="664">
                        <c:v>5.5209999999999999</c:v>
                      </c:pt>
                      <c:pt idx="665">
                        <c:v>5.5303000000000004</c:v>
                      </c:pt>
                      <c:pt idx="666">
                        <c:v>5.5396999999999998</c:v>
                      </c:pt>
                      <c:pt idx="667">
                        <c:v>5.5491000000000001</c:v>
                      </c:pt>
                      <c:pt idx="668">
                        <c:v>5.5585000000000004</c:v>
                      </c:pt>
                      <c:pt idx="669">
                        <c:v>5.5678000000000001</c:v>
                      </c:pt>
                      <c:pt idx="670">
                        <c:v>5.5772000000000004</c:v>
                      </c:pt>
                      <c:pt idx="671">
                        <c:v>5.5865999999999998</c:v>
                      </c:pt>
                      <c:pt idx="672">
                        <c:v>5.5960000000000001</c:v>
                      </c:pt>
                      <c:pt idx="673">
                        <c:v>5.6052999999999997</c:v>
                      </c:pt>
                      <c:pt idx="674">
                        <c:v>5.6147</c:v>
                      </c:pt>
                      <c:pt idx="675">
                        <c:v>5.6241000000000003</c:v>
                      </c:pt>
                      <c:pt idx="676">
                        <c:v>5.6334</c:v>
                      </c:pt>
                      <c:pt idx="677">
                        <c:v>5.6428000000000003</c:v>
                      </c:pt>
                      <c:pt idx="678">
                        <c:v>5.6521999999999997</c:v>
                      </c:pt>
                      <c:pt idx="679">
                        <c:v>5.6616</c:v>
                      </c:pt>
                      <c:pt idx="680">
                        <c:v>5.6708999999999996</c:v>
                      </c:pt>
                      <c:pt idx="681">
                        <c:v>5.6802999999999999</c:v>
                      </c:pt>
                      <c:pt idx="682">
                        <c:v>5.6897000000000002</c:v>
                      </c:pt>
                      <c:pt idx="683">
                        <c:v>5.6990999999999996</c:v>
                      </c:pt>
                      <c:pt idx="684">
                        <c:v>5.7084000000000001</c:v>
                      </c:pt>
                      <c:pt idx="685">
                        <c:v>5.7178000000000004</c:v>
                      </c:pt>
                      <c:pt idx="686">
                        <c:v>5.7271999999999998</c:v>
                      </c:pt>
                      <c:pt idx="687">
                        <c:v>5.7363</c:v>
                      </c:pt>
                      <c:pt idx="688">
                        <c:v>5.7457000000000003</c:v>
                      </c:pt>
                      <c:pt idx="689">
                        <c:v>5.7550999999999997</c:v>
                      </c:pt>
                      <c:pt idx="690">
                        <c:v>5.7644000000000002</c:v>
                      </c:pt>
                      <c:pt idx="691">
                        <c:v>5.7737999999999996</c:v>
                      </c:pt>
                      <c:pt idx="692">
                        <c:v>5.7831999999999999</c:v>
                      </c:pt>
                      <c:pt idx="693">
                        <c:v>5.7926000000000002</c:v>
                      </c:pt>
                      <c:pt idx="694">
                        <c:v>5.8018999999999998</c:v>
                      </c:pt>
                      <c:pt idx="695">
                        <c:v>5.8113000000000001</c:v>
                      </c:pt>
                      <c:pt idx="696">
                        <c:v>5.8207000000000004</c:v>
                      </c:pt>
                      <c:pt idx="697">
                        <c:v>5.8300999999999998</c:v>
                      </c:pt>
                      <c:pt idx="698">
                        <c:v>5.8394000000000004</c:v>
                      </c:pt>
                      <c:pt idx="699">
                        <c:v>5.8487999999999998</c:v>
                      </c:pt>
                      <c:pt idx="700">
                        <c:v>5.8582000000000001</c:v>
                      </c:pt>
                      <c:pt idx="701">
                        <c:v>5.8674999999999997</c:v>
                      </c:pt>
                      <c:pt idx="702">
                        <c:v>5.8769</c:v>
                      </c:pt>
                      <c:pt idx="703">
                        <c:v>5.8863000000000003</c:v>
                      </c:pt>
                      <c:pt idx="704">
                        <c:v>5.8956999999999997</c:v>
                      </c:pt>
                      <c:pt idx="705">
                        <c:v>5.9050000000000002</c:v>
                      </c:pt>
                      <c:pt idx="706">
                        <c:v>5.9143999999999997</c:v>
                      </c:pt>
                      <c:pt idx="707">
                        <c:v>5.9238</c:v>
                      </c:pt>
                      <c:pt idx="708">
                        <c:v>5.9332000000000003</c:v>
                      </c:pt>
                      <c:pt idx="709">
                        <c:v>5.9424999999999999</c:v>
                      </c:pt>
                      <c:pt idx="710">
                        <c:v>5.9519000000000002</c:v>
                      </c:pt>
                      <c:pt idx="711">
                        <c:v>5.9612999999999996</c:v>
                      </c:pt>
                      <c:pt idx="712">
                        <c:v>5.9706999999999999</c:v>
                      </c:pt>
                      <c:pt idx="713">
                        <c:v>5.98</c:v>
                      </c:pt>
                      <c:pt idx="714">
                        <c:v>5.9893999999999998</c:v>
                      </c:pt>
                      <c:pt idx="715">
                        <c:v>5.9985999999999997</c:v>
                      </c:pt>
                      <c:pt idx="716">
                        <c:v>6.0079000000000002</c:v>
                      </c:pt>
                      <c:pt idx="717">
                        <c:v>6.0172999999999996</c:v>
                      </c:pt>
                      <c:pt idx="718">
                        <c:v>6.0266999999999999</c:v>
                      </c:pt>
                      <c:pt idx="719">
                        <c:v>6.0359999999999996</c:v>
                      </c:pt>
                      <c:pt idx="720">
                        <c:v>6.0453999999999999</c:v>
                      </c:pt>
                      <c:pt idx="721">
                        <c:v>6.0548000000000002</c:v>
                      </c:pt>
                      <c:pt idx="722">
                        <c:v>6.0641999999999996</c:v>
                      </c:pt>
                      <c:pt idx="723">
                        <c:v>6.0735000000000001</c:v>
                      </c:pt>
                      <c:pt idx="724">
                        <c:v>6.0829000000000004</c:v>
                      </c:pt>
                      <c:pt idx="725">
                        <c:v>6.0922999999999998</c:v>
                      </c:pt>
                      <c:pt idx="726">
                        <c:v>6.1017000000000001</c:v>
                      </c:pt>
                      <c:pt idx="727">
                        <c:v>6.1109999999999998</c:v>
                      </c:pt>
                      <c:pt idx="728">
                        <c:v>6.1204000000000001</c:v>
                      </c:pt>
                      <c:pt idx="729">
                        <c:v>6.1298000000000004</c:v>
                      </c:pt>
                      <c:pt idx="730">
                        <c:v>6.1391999999999998</c:v>
                      </c:pt>
                      <c:pt idx="731">
                        <c:v>6.1485000000000003</c:v>
                      </c:pt>
                      <c:pt idx="732">
                        <c:v>6.1578999999999997</c:v>
                      </c:pt>
                      <c:pt idx="733">
                        <c:v>6.1673</c:v>
                      </c:pt>
                      <c:pt idx="734">
                        <c:v>6.1765999999999996</c:v>
                      </c:pt>
                      <c:pt idx="735">
                        <c:v>6.1859999999999999</c:v>
                      </c:pt>
                      <c:pt idx="736">
                        <c:v>6.1954000000000002</c:v>
                      </c:pt>
                      <c:pt idx="737">
                        <c:v>6.2047999999999996</c:v>
                      </c:pt>
                      <c:pt idx="738">
                        <c:v>6.2141000000000002</c:v>
                      </c:pt>
                      <c:pt idx="739">
                        <c:v>6.2234999999999996</c:v>
                      </c:pt>
                      <c:pt idx="740">
                        <c:v>6.2328999999999999</c:v>
                      </c:pt>
                      <c:pt idx="741">
                        <c:v>6.2423000000000002</c:v>
                      </c:pt>
                      <c:pt idx="742">
                        <c:v>6.2515999999999998</c:v>
                      </c:pt>
                      <c:pt idx="743">
                        <c:v>6.2610000000000001</c:v>
                      </c:pt>
                      <c:pt idx="744">
                        <c:v>6.2702</c:v>
                      </c:pt>
                      <c:pt idx="745">
                        <c:v>6.2794999999999996</c:v>
                      </c:pt>
                      <c:pt idx="746">
                        <c:v>6.2888999999999999</c:v>
                      </c:pt>
                      <c:pt idx="747">
                        <c:v>6.2983000000000002</c:v>
                      </c:pt>
                      <c:pt idx="748">
                        <c:v>6.3076999999999996</c:v>
                      </c:pt>
                      <c:pt idx="749">
                        <c:v>6.3170000000000002</c:v>
                      </c:pt>
                      <c:pt idx="750">
                        <c:v>6.3263999999999996</c:v>
                      </c:pt>
                      <c:pt idx="751">
                        <c:v>6.3357999999999999</c:v>
                      </c:pt>
                      <c:pt idx="752">
                        <c:v>6.3451000000000004</c:v>
                      </c:pt>
                      <c:pt idx="753">
                        <c:v>6.3544999999999998</c:v>
                      </c:pt>
                      <c:pt idx="754">
                        <c:v>6.3639000000000001</c:v>
                      </c:pt>
                      <c:pt idx="755">
                        <c:v>6.3733000000000004</c:v>
                      </c:pt>
                      <c:pt idx="756">
                        <c:v>6.3826000000000001</c:v>
                      </c:pt>
                      <c:pt idx="757">
                        <c:v>6.3920000000000003</c:v>
                      </c:pt>
                      <c:pt idx="758">
                        <c:v>6.4013999999999998</c:v>
                      </c:pt>
                      <c:pt idx="759">
                        <c:v>6.4108000000000001</c:v>
                      </c:pt>
                      <c:pt idx="760">
                        <c:v>6.4200999999999997</c:v>
                      </c:pt>
                      <c:pt idx="761">
                        <c:v>6.4295</c:v>
                      </c:pt>
                      <c:pt idx="762">
                        <c:v>6.4389000000000003</c:v>
                      </c:pt>
                      <c:pt idx="763">
                        <c:v>6.4482999999999997</c:v>
                      </c:pt>
                      <c:pt idx="764">
                        <c:v>6.4576000000000002</c:v>
                      </c:pt>
                      <c:pt idx="765">
                        <c:v>6.4669999999999996</c:v>
                      </c:pt>
                      <c:pt idx="766">
                        <c:v>6.4763999999999999</c:v>
                      </c:pt>
                      <c:pt idx="767">
                        <c:v>6.4856999999999996</c:v>
                      </c:pt>
                      <c:pt idx="768">
                        <c:v>6.4950999999999999</c:v>
                      </c:pt>
                      <c:pt idx="769">
                        <c:v>6.5045000000000002</c:v>
                      </c:pt>
                      <c:pt idx="770">
                        <c:v>6.5138999999999996</c:v>
                      </c:pt>
                      <c:pt idx="771">
                        <c:v>6.5232000000000001</c:v>
                      </c:pt>
                      <c:pt idx="772">
                        <c:v>6.5324</c:v>
                      </c:pt>
                      <c:pt idx="773">
                        <c:v>6.5418000000000003</c:v>
                      </c:pt>
                      <c:pt idx="774">
                        <c:v>6.5510999999999999</c:v>
                      </c:pt>
                      <c:pt idx="775">
                        <c:v>6.5605000000000002</c:v>
                      </c:pt>
                      <c:pt idx="776">
                        <c:v>6.5698999999999996</c:v>
                      </c:pt>
                      <c:pt idx="777">
                        <c:v>6.5792999999999999</c:v>
                      </c:pt>
                      <c:pt idx="778">
                        <c:v>6.5885999999999996</c:v>
                      </c:pt>
                      <c:pt idx="779">
                        <c:v>6.5979999999999999</c:v>
                      </c:pt>
                      <c:pt idx="780">
                        <c:v>6.6074000000000002</c:v>
                      </c:pt>
                      <c:pt idx="781">
                        <c:v>6.6167999999999996</c:v>
                      </c:pt>
                      <c:pt idx="782">
                        <c:v>6.6261000000000001</c:v>
                      </c:pt>
                      <c:pt idx="783">
                        <c:v>6.6355000000000004</c:v>
                      </c:pt>
                      <c:pt idx="784">
                        <c:v>6.6448999999999998</c:v>
                      </c:pt>
                      <c:pt idx="785">
                        <c:v>6.6543000000000001</c:v>
                      </c:pt>
                      <c:pt idx="786">
                        <c:v>6.6635999999999997</c:v>
                      </c:pt>
                      <c:pt idx="787">
                        <c:v>6.673</c:v>
                      </c:pt>
                      <c:pt idx="788">
                        <c:v>6.6824000000000003</c:v>
                      </c:pt>
                      <c:pt idx="789">
                        <c:v>6.6917999999999997</c:v>
                      </c:pt>
                      <c:pt idx="790">
                        <c:v>6.7011000000000003</c:v>
                      </c:pt>
                      <c:pt idx="791">
                        <c:v>6.7104999999999997</c:v>
                      </c:pt>
                      <c:pt idx="792">
                        <c:v>6.7199</c:v>
                      </c:pt>
                      <c:pt idx="793">
                        <c:v>6.7291999999999996</c:v>
                      </c:pt>
                      <c:pt idx="794">
                        <c:v>6.7385999999999999</c:v>
                      </c:pt>
                      <c:pt idx="795">
                        <c:v>6.7480000000000002</c:v>
                      </c:pt>
                      <c:pt idx="796">
                        <c:v>6.7573999999999996</c:v>
                      </c:pt>
                      <c:pt idx="797">
                        <c:v>6.7667000000000002</c:v>
                      </c:pt>
                      <c:pt idx="798">
                        <c:v>6.7760999999999996</c:v>
                      </c:pt>
                      <c:pt idx="799">
                        <c:v>6.7854999999999999</c:v>
                      </c:pt>
                      <c:pt idx="800">
                        <c:v>6.7946</c:v>
                      </c:pt>
                      <c:pt idx="801">
                        <c:v>6.8040000000000003</c:v>
                      </c:pt>
                      <c:pt idx="802">
                        <c:v>6.8133999999999997</c:v>
                      </c:pt>
                      <c:pt idx="803">
                        <c:v>6.8228</c:v>
                      </c:pt>
                      <c:pt idx="804">
                        <c:v>6.8320999999999996</c:v>
                      </c:pt>
                      <c:pt idx="805">
                        <c:v>6.8414999999999999</c:v>
                      </c:pt>
                      <c:pt idx="806">
                        <c:v>6.8509000000000002</c:v>
                      </c:pt>
                      <c:pt idx="807">
                        <c:v>6.8602999999999996</c:v>
                      </c:pt>
                      <c:pt idx="808">
                        <c:v>6.8696000000000002</c:v>
                      </c:pt>
                      <c:pt idx="809">
                        <c:v>6.8789999999999996</c:v>
                      </c:pt>
                      <c:pt idx="810">
                        <c:v>6.8883999999999999</c:v>
                      </c:pt>
                      <c:pt idx="811">
                        <c:v>6.8978000000000002</c:v>
                      </c:pt>
                      <c:pt idx="812">
                        <c:v>6.9070999999999998</c:v>
                      </c:pt>
                      <c:pt idx="813">
                        <c:v>6.9165000000000001</c:v>
                      </c:pt>
                      <c:pt idx="814">
                        <c:v>6.9259000000000004</c:v>
                      </c:pt>
                      <c:pt idx="815">
                        <c:v>6.9352999999999998</c:v>
                      </c:pt>
                      <c:pt idx="816">
                        <c:v>6.9446000000000003</c:v>
                      </c:pt>
                      <c:pt idx="817">
                        <c:v>6.9539999999999997</c:v>
                      </c:pt>
                      <c:pt idx="818">
                        <c:v>6.9634</c:v>
                      </c:pt>
                      <c:pt idx="819">
                        <c:v>6.9726999999999997</c:v>
                      </c:pt>
                      <c:pt idx="820">
                        <c:v>6.9821</c:v>
                      </c:pt>
                      <c:pt idx="821">
                        <c:v>6.9915000000000003</c:v>
                      </c:pt>
                      <c:pt idx="822">
                        <c:v>7.0008999999999997</c:v>
                      </c:pt>
                      <c:pt idx="823">
                        <c:v>7.0102000000000002</c:v>
                      </c:pt>
                      <c:pt idx="824">
                        <c:v>7.0195999999999996</c:v>
                      </c:pt>
                      <c:pt idx="825">
                        <c:v>7.0289999999999999</c:v>
                      </c:pt>
                      <c:pt idx="826">
                        <c:v>7.0384000000000002</c:v>
                      </c:pt>
                      <c:pt idx="827">
                        <c:v>7.0476999999999999</c:v>
                      </c:pt>
                      <c:pt idx="828">
                        <c:v>7.0571000000000002</c:v>
                      </c:pt>
                      <c:pt idx="829">
                        <c:v>7.0663</c:v>
                      </c:pt>
                      <c:pt idx="830">
                        <c:v>7.0755999999999997</c:v>
                      </c:pt>
                      <c:pt idx="831">
                        <c:v>7.085</c:v>
                      </c:pt>
                      <c:pt idx="832">
                        <c:v>7.0944000000000003</c:v>
                      </c:pt>
                      <c:pt idx="833">
                        <c:v>7.1037999999999997</c:v>
                      </c:pt>
                      <c:pt idx="834">
                        <c:v>7.1131000000000002</c:v>
                      </c:pt>
                      <c:pt idx="835">
                        <c:v>7.1224999999999996</c:v>
                      </c:pt>
                      <c:pt idx="836">
                        <c:v>7.1318999999999999</c:v>
                      </c:pt>
                      <c:pt idx="837">
                        <c:v>7.1413000000000002</c:v>
                      </c:pt>
                      <c:pt idx="838">
                        <c:v>7.1505999999999998</c:v>
                      </c:pt>
                      <c:pt idx="839">
                        <c:v>7.16</c:v>
                      </c:pt>
                      <c:pt idx="840">
                        <c:v>7.1694000000000004</c:v>
                      </c:pt>
                      <c:pt idx="841">
                        <c:v>7.1787999999999998</c:v>
                      </c:pt>
                      <c:pt idx="842">
                        <c:v>7.1881000000000004</c:v>
                      </c:pt>
                      <c:pt idx="843">
                        <c:v>7.1974999999999998</c:v>
                      </c:pt>
                      <c:pt idx="844">
                        <c:v>7.2069000000000001</c:v>
                      </c:pt>
                      <c:pt idx="845">
                        <c:v>7.2163000000000004</c:v>
                      </c:pt>
                      <c:pt idx="846">
                        <c:v>7.2256</c:v>
                      </c:pt>
                      <c:pt idx="847">
                        <c:v>7.2350000000000003</c:v>
                      </c:pt>
                      <c:pt idx="848">
                        <c:v>7.2443999999999997</c:v>
                      </c:pt>
                      <c:pt idx="849">
                        <c:v>7.2537000000000003</c:v>
                      </c:pt>
                      <c:pt idx="850">
                        <c:v>7.2630999999999997</c:v>
                      </c:pt>
                      <c:pt idx="851">
                        <c:v>7.2725</c:v>
                      </c:pt>
                      <c:pt idx="852">
                        <c:v>7.2819000000000003</c:v>
                      </c:pt>
                      <c:pt idx="853">
                        <c:v>7.2911999999999999</c:v>
                      </c:pt>
                      <c:pt idx="854">
                        <c:v>7.3006000000000002</c:v>
                      </c:pt>
                      <c:pt idx="855">
                        <c:v>7.31</c:v>
                      </c:pt>
                      <c:pt idx="856">
                        <c:v>7.3193999999999999</c:v>
                      </c:pt>
                      <c:pt idx="857">
                        <c:v>7.3285</c:v>
                      </c:pt>
                      <c:pt idx="858">
                        <c:v>7.3379000000000003</c:v>
                      </c:pt>
                      <c:pt idx="859">
                        <c:v>7.3472999999999997</c:v>
                      </c:pt>
                      <c:pt idx="860">
                        <c:v>7.3566000000000003</c:v>
                      </c:pt>
                      <c:pt idx="861">
                        <c:v>7.3659999999999997</c:v>
                      </c:pt>
                      <c:pt idx="862">
                        <c:v>7.3754</c:v>
                      </c:pt>
                      <c:pt idx="863">
                        <c:v>7.3848000000000003</c:v>
                      </c:pt>
                      <c:pt idx="864">
                        <c:v>7.3940999999999999</c:v>
                      </c:pt>
                      <c:pt idx="865">
                        <c:v>7.4035000000000002</c:v>
                      </c:pt>
                      <c:pt idx="866">
                        <c:v>7.4128999999999996</c:v>
                      </c:pt>
                      <c:pt idx="867">
                        <c:v>7.4222999999999999</c:v>
                      </c:pt>
                      <c:pt idx="868">
                        <c:v>7.4316000000000004</c:v>
                      </c:pt>
                      <c:pt idx="869">
                        <c:v>7.4409999999999998</c:v>
                      </c:pt>
                      <c:pt idx="870">
                        <c:v>7.4504000000000001</c:v>
                      </c:pt>
                      <c:pt idx="871">
                        <c:v>7.4598000000000004</c:v>
                      </c:pt>
                      <c:pt idx="872">
                        <c:v>7.4691000000000001</c:v>
                      </c:pt>
                      <c:pt idx="873">
                        <c:v>7.4785000000000004</c:v>
                      </c:pt>
                      <c:pt idx="874">
                        <c:v>7.4878999999999998</c:v>
                      </c:pt>
                      <c:pt idx="875">
                        <c:v>7.4973000000000001</c:v>
                      </c:pt>
                      <c:pt idx="876">
                        <c:v>7.5065999999999997</c:v>
                      </c:pt>
                      <c:pt idx="877">
                        <c:v>7.516</c:v>
                      </c:pt>
                      <c:pt idx="878">
                        <c:v>7.5254000000000003</c:v>
                      </c:pt>
                      <c:pt idx="879">
                        <c:v>7.5347999999999997</c:v>
                      </c:pt>
                      <c:pt idx="880">
                        <c:v>7.5441000000000003</c:v>
                      </c:pt>
                      <c:pt idx="881">
                        <c:v>7.5534999999999997</c:v>
                      </c:pt>
                      <c:pt idx="882">
                        <c:v>7.5629</c:v>
                      </c:pt>
                      <c:pt idx="883">
                        <c:v>7.5723000000000003</c:v>
                      </c:pt>
                      <c:pt idx="884">
                        <c:v>7.5815999999999999</c:v>
                      </c:pt>
                      <c:pt idx="885">
                        <c:v>7.5907999999999998</c:v>
                      </c:pt>
                      <c:pt idx="886">
                        <c:v>7.6002000000000001</c:v>
                      </c:pt>
                      <c:pt idx="887">
                        <c:v>7.6094999999999997</c:v>
                      </c:pt>
                      <c:pt idx="888">
                        <c:v>7.6189</c:v>
                      </c:pt>
                      <c:pt idx="889">
                        <c:v>7.6283000000000003</c:v>
                      </c:pt>
                      <c:pt idx="890">
                        <c:v>7.6376999999999997</c:v>
                      </c:pt>
                      <c:pt idx="891">
                        <c:v>7.6470000000000002</c:v>
                      </c:pt>
                      <c:pt idx="892">
                        <c:v>7.6563999999999997</c:v>
                      </c:pt>
                      <c:pt idx="893">
                        <c:v>7.6657999999999999</c:v>
                      </c:pt>
                      <c:pt idx="894">
                        <c:v>7.6752000000000002</c:v>
                      </c:pt>
                      <c:pt idx="895">
                        <c:v>7.6844999999999999</c:v>
                      </c:pt>
                      <c:pt idx="896">
                        <c:v>7.6939000000000002</c:v>
                      </c:pt>
                      <c:pt idx="897">
                        <c:v>7.7032999999999996</c:v>
                      </c:pt>
                      <c:pt idx="898">
                        <c:v>7.7126000000000001</c:v>
                      </c:pt>
                      <c:pt idx="899">
                        <c:v>7.7220000000000004</c:v>
                      </c:pt>
                      <c:pt idx="900">
                        <c:v>7.7313999999999998</c:v>
                      </c:pt>
                      <c:pt idx="901">
                        <c:v>7.7408000000000001</c:v>
                      </c:pt>
                      <c:pt idx="902">
                        <c:v>7.7500999999999998</c:v>
                      </c:pt>
                      <c:pt idx="903">
                        <c:v>7.7595000000000001</c:v>
                      </c:pt>
                      <c:pt idx="904">
                        <c:v>7.7689000000000004</c:v>
                      </c:pt>
                      <c:pt idx="905">
                        <c:v>7.7782999999999998</c:v>
                      </c:pt>
                      <c:pt idx="906">
                        <c:v>7.7876000000000003</c:v>
                      </c:pt>
                      <c:pt idx="907">
                        <c:v>7.7969999999999997</c:v>
                      </c:pt>
                      <c:pt idx="908">
                        <c:v>7.8064</c:v>
                      </c:pt>
                      <c:pt idx="909">
                        <c:v>7.8158000000000003</c:v>
                      </c:pt>
                      <c:pt idx="910">
                        <c:v>7.8250999999999999</c:v>
                      </c:pt>
                      <c:pt idx="911">
                        <c:v>7.8345000000000002</c:v>
                      </c:pt>
                      <c:pt idx="912">
                        <c:v>7.8438999999999997</c:v>
                      </c:pt>
                      <c:pt idx="913">
                        <c:v>7.8532999999999999</c:v>
                      </c:pt>
                      <c:pt idx="914">
                        <c:v>7.8624000000000001</c:v>
                      </c:pt>
                      <c:pt idx="915">
                        <c:v>7.8718000000000004</c:v>
                      </c:pt>
                      <c:pt idx="916">
                        <c:v>7.8811999999999998</c:v>
                      </c:pt>
                      <c:pt idx="917">
                        <c:v>7.8905000000000003</c:v>
                      </c:pt>
                      <c:pt idx="918">
                        <c:v>7.8998999999999997</c:v>
                      </c:pt>
                      <c:pt idx="919">
                        <c:v>7.9093</c:v>
                      </c:pt>
                      <c:pt idx="920">
                        <c:v>7.9187000000000003</c:v>
                      </c:pt>
                      <c:pt idx="921">
                        <c:v>7.9279999999999999</c:v>
                      </c:pt>
                      <c:pt idx="922">
                        <c:v>7.9374000000000002</c:v>
                      </c:pt>
                      <c:pt idx="923">
                        <c:v>7.9467999999999996</c:v>
                      </c:pt>
                      <c:pt idx="924">
                        <c:v>7.9561999999999999</c:v>
                      </c:pt>
                      <c:pt idx="925">
                        <c:v>7.9654999999999996</c:v>
                      </c:pt>
                      <c:pt idx="926">
                        <c:v>7.9748999999999999</c:v>
                      </c:pt>
                      <c:pt idx="927">
                        <c:v>7.9843000000000002</c:v>
                      </c:pt>
                      <c:pt idx="928">
                        <c:v>7.9936999999999996</c:v>
                      </c:pt>
                      <c:pt idx="929">
                        <c:v>8.0030000000000001</c:v>
                      </c:pt>
                      <c:pt idx="930">
                        <c:v>8.0123999999999995</c:v>
                      </c:pt>
                      <c:pt idx="931">
                        <c:v>8.0218000000000007</c:v>
                      </c:pt>
                      <c:pt idx="932">
                        <c:v>8.0312000000000001</c:v>
                      </c:pt>
                      <c:pt idx="933">
                        <c:v>8.0404999999999998</c:v>
                      </c:pt>
                      <c:pt idx="934">
                        <c:v>8.0498999999999992</c:v>
                      </c:pt>
                      <c:pt idx="935">
                        <c:v>8.0593000000000004</c:v>
                      </c:pt>
                      <c:pt idx="936">
                        <c:v>8.0686999999999998</c:v>
                      </c:pt>
                      <c:pt idx="937">
                        <c:v>8.0779999999999994</c:v>
                      </c:pt>
                      <c:pt idx="938">
                        <c:v>8.0874000000000006</c:v>
                      </c:pt>
                      <c:pt idx="939">
                        <c:v>8.0968</c:v>
                      </c:pt>
                      <c:pt idx="940">
                        <c:v>8.1061999999999994</c:v>
                      </c:pt>
                      <c:pt idx="941">
                        <c:v>8.1155000000000008</c:v>
                      </c:pt>
                      <c:pt idx="942">
                        <c:v>8.1247000000000007</c:v>
                      </c:pt>
                      <c:pt idx="943">
                        <c:v>8.1341000000000001</c:v>
                      </c:pt>
                      <c:pt idx="944">
                        <c:v>8.1433999999999997</c:v>
                      </c:pt>
                      <c:pt idx="945">
                        <c:v>8.1527999999999992</c:v>
                      </c:pt>
                      <c:pt idx="946">
                        <c:v>8.1622000000000003</c:v>
                      </c:pt>
                      <c:pt idx="947">
                        <c:v>8.1715999999999998</c:v>
                      </c:pt>
                      <c:pt idx="948">
                        <c:v>8.1763999999999992</c:v>
                      </c:pt>
                      <c:pt idx="949">
                        <c:v>8.1808999999999994</c:v>
                      </c:pt>
                      <c:pt idx="950">
                        <c:v>8.1903000000000006</c:v>
                      </c:pt>
                      <c:pt idx="951">
                        <c:v>8.1997</c:v>
                      </c:pt>
                      <c:pt idx="952">
                        <c:v>8.2090999999999994</c:v>
                      </c:pt>
                      <c:pt idx="953">
                        <c:v>8.2184000000000008</c:v>
                      </c:pt>
                      <c:pt idx="954">
                        <c:v>8.2278000000000002</c:v>
                      </c:pt>
                      <c:pt idx="955">
                        <c:v>8.2371999999999996</c:v>
                      </c:pt>
                      <c:pt idx="956">
                        <c:v>8.2466000000000008</c:v>
                      </c:pt>
                      <c:pt idx="957">
                        <c:v>8.2559000000000005</c:v>
                      </c:pt>
                      <c:pt idx="958">
                        <c:v>8.2652999999999999</c:v>
                      </c:pt>
                      <c:pt idx="959">
                        <c:v>8.2746999999999993</c:v>
                      </c:pt>
                      <c:pt idx="960">
                        <c:v>8.2841000000000005</c:v>
                      </c:pt>
                      <c:pt idx="961">
                        <c:v>8.2934000000000001</c:v>
                      </c:pt>
                      <c:pt idx="962">
                        <c:v>8.3027999999999995</c:v>
                      </c:pt>
                      <c:pt idx="963">
                        <c:v>8.3122000000000007</c:v>
                      </c:pt>
                      <c:pt idx="964">
                        <c:v>8.3216000000000001</c:v>
                      </c:pt>
                      <c:pt idx="965">
                        <c:v>8.3308999999999997</c:v>
                      </c:pt>
                      <c:pt idx="966">
                        <c:v>8.3402999999999992</c:v>
                      </c:pt>
                      <c:pt idx="967">
                        <c:v>8.3497000000000003</c:v>
                      </c:pt>
                      <c:pt idx="968">
                        <c:v>8.3590999999999998</c:v>
                      </c:pt>
                      <c:pt idx="969">
                        <c:v>8.3683999999999994</c:v>
                      </c:pt>
                      <c:pt idx="970">
                        <c:v>8.3778000000000006</c:v>
                      </c:pt>
                      <c:pt idx="971">
                        <c:v>8.3872</c:v>
                      </c:pt>
                      <c:pt idx="972">
                        <c:v>8.3963000000000001</c:v>
                      </c:pt>
                      <c:pt idx="973">
                        <c:v>8.4056999999999995</c:v>
                      </c:pt>
                      <c:pt idx="974">
                        <c:v>8.4151000000000007</c:v>
                      </c:pt>
                      <c:pt idx="975">
                        <c:v>8.4245000000000001</c:v>
                      </c:pt>
                      <c:pt idx="976">
                        <c:v>8.4337999999999997</c:v>
                      </c:pt>
                      <c:pt idx="977">
                        <c:v>8.4431999999999992</c:v>
                      </c:pt>
                      <c:pt idx="978">
                        <c:v>8.4526000000000003</c:v>
                      </c:pt>
                      <c:pt idx="979">
                        <c:v>8.4619999999999997</c:v>
                      </c:pt>
                      <c:pt idx="980">
                        <c:v>8.4712999999999994</c:v>
                      </c:pt>
                      <c:pt idx="981">
                        <c:v>8.4807000000000006</c:v>
                      </c:pt>
                      <c:pt idx="982">
                        <c:v>8.4901</c:v>
                      </c:pt>
                      <c:pt idx="983">
                        <c:v>8.4994999999999994</c:v>
                      </c:pt>
                      <c:pt idx="984">
                        <c:v>8.5088000000000008</c:v>
                      </c:pt>
                      <c:pt idx="985">
                        <c:v>8.5182000000000002</c:v>
                      </c:pt>
                      <c:pt idx="986">
                        <c:v>8.5275999999999996</c:v>
                      </c:pt>
                      <c:pt idx="987">
                        <c:v>8.5370000000000008</c:v>
                      </c:pt>
                      <c:pt idx="988">
                        <c:v>8.5463000000000005</c:v>
                      </c:pt>
                      <c:pt idx="989">
                        <c:v>8.5556999999999999</c:v>
                      </c:pt>
                      <c:pt idx="990">
                        <c:v>8.5650999999999993</c:v>
                      </c:pt>
                      <c:pt idx="991">
                        <c:v>8.5745000000000005</c:v>
                      </c:pt>
                      <c:pt idx="992">
                        <c:v>8.5838000000000001</c:v>
                      </c:pt>
                      <c:pt idx="993">
                        <c:v>8.5931999999999995</c:v>
                      </c:pt>
                      <c:pt idx="994">
                        <c:v>8.6026000000000007</c:v>
                      </c:pt>
                      <c:pt idx="995">
                        <c:v>8.6119000000000003</c:v>
                      </c:pt>
                      <c:pt idx="996">
                        <c:v>8.6212999999999997</c:v>
                      </c:pt>
                      <c:pt idx="997">
                        <c:v>8.6306999999999992</c:v>
                      </c:pt>
                      <c:pt idx="998">
                        <c:v>8.6401000000000003</c:v>
                      </c:pt>
                      <c:pt idx="999">
                        <c:v>8.6494</c:v>
                      </c:pt>
                      <c:pt idx="1000">
                        <c:v>8.6682000000000006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19AD-44D0-85DF-6FF8D4B386D9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[3]Sheet1!$E$1:$E$2</c15:sqref>
                        </c15:formulaRef>
                      </c:ext>
                    </c:extLst>
                    <c:strCache>
                      <c:ptCount val="1"/>
                      <c:pt idx="0">
                        <c:v>150A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[3]Sheet1!$E$2:$E$1002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0.32375999999999999</c:v>
                      </c:pt>
                      <c:pt idx="2">
                        <c:v>0.30536000000000002</c:v>
                      </c:pt>
                      <c:pt idx="3">
                        <c:v>0.28936000000000001</c:v>
                      </c:pt>
                      <c:pt idx="4">
                        <c:v>0.27827000000000002</c:v>
                      </c:pt>
                      <c:pt idx="5">
                        <c:v>0.27223999999999998</c:v>
                      </c:pt>
                      <c:pt idx="6">
                        <c:v>0.27045000000000002</c:v>
                      </c:pt>
                      <c:pt idx="7">
                        <c:v>0.27190999999999999</c:v>
                      </c:pt>
                      <c:pt idx="8">
                        <c:v>0.27571000000000001</c:v>
                      </c:pt>
                      <c:pt idx="9">
                        <c:v>0.28103</c:v>
                      </c:pt>
                      <c:pt idx="10">
                        <c:v>0.28724</c:v>
                      </c:pt>
                      <c:pt idx="11">
                        <c:v>0.29363</c:v>
                      </c:pt>
                      <c:pt idx="12">
                        <c:v>0.30008000000000001</c:v>
                      </c:pt>
                      <c:pt idx="13">
                        <c:v>0.30586999999999998</c:v>
                      </c:pt>
                      <c:pt idx="14">
                        <c:v>0.31106</c:v>
                      </c:pt>
                      <c:pt idx="15">
                        <c:v>0.31530999999999998</c:v>
                      </c:pt>
                      <c:pt idx="16">
                        <c:v>0.31846000000000002</c:v>
                      </c:pt>
                      <c:pt idx="17">
                        <c:v>0.32040000000000002</c:v>
                      </c:pt>
                      <c:pt idx="18">
                        <c:v>0.32107999999999998</c:v>
                      </c:pt>
                      <c:pt idx="19">
                        <c:v>0.32042999999999999</c:v>
                      </c:pt>
                      <c:pt idx="20">
                        <c:v>0.31851000000000002</c:v>
                      </c:pt>
                      <c:pt idx="21">
                        <c:v>0.31547999999999998</c:v>
                      </c:pt>
                      <c:pt idx="22">
                        <c:v>0.31169999999999998</c:v>
                      </c:pt>
                      <c:pt idx="23">
                        <c:v>0.30764999999999998</c:v>
                      </c:pt>
                      <c:pt idx="24">
                        <c:v>0.30325000000000002</c:v>
                      </c:pt>
                      <c:pt idx="25">
                        <c:v>0.29846</c:v>
                      </c:pt>
                      <c:pt idx="26">
                        <c:v>0.2928</c:v>
                      </c:pt>
                      <c:pt idx="27">
                        <c:v>0.28600999999999999</c:v>
                      </c:pt>
                      <c:pt idx="28">
                        <c:v>0.27811999999999998</c:v>
                      </c:pt>
                      <c:pt idx="29">
                        <c:v>0.26928999999999997</c:v>
                      </c:pt>
                      <c:pt idx="30">
                        <c:v>0.25973000000000002</c:v>
                      </c:pt>
                      <c:pt idx="31">
                        <c:v>0.24972</c:v>
                      </c:pt>
                      <c:pt idx="32">
                        <c:v>0.23963000000000001</c:v>
                      </c:pt>
                      <c:pt idx="33">
                        <c:v>0.22986000000000001</c:v>
                      </c:pt>
                      <c:pt idx="34">
                        <c:v>0.22089</c:v>
                      </c:pt>
                      <c:pt idx="35">
                        <c:v>0.21335999999999999</c:v>
                      </c:pt>
                      <c:pt idx="36">
                        <c:v>0.20741000000000001</c:v>
                      </c:pt>
                      <c:pt idx="37">
                        <c:v>0.20363000000000001</c:v>
                      </c:pt>
                      <c:pt idx="38">
                        <c:v>0.20233999999999999</c:v>
                      </c:pt>
                      <c:pt idx="39">
                        <c:v>0.20362</c:v>
                      </c:pt>
                      <c:pt idx="40">
                        <c:v>0.20738000000000001</c:v>
                      </c:pt>
                      <c:pt idx="41">
                        <c:v>0.21332000000000001</c:v>
                      </c:pt>
                      <c:pt idx="42">
                        <c:v>0.22101000000000001</c:v>
                      </c:pt>
                      <c:pt idx="43">
                        <c:v>0.22991</c:v>
                      </c:pt>
                      <c:pt idx="44">
                        <c:v>0.23946999999999999</c:v>
                      </c:pt>
                      <c:pt idx="45">
                        <c:v>0.24912999999999999</c:v>
                      </c:pt>
                      <c:pt idx="46">
                        <c:v>0.25836999999999999</c:v>
                      </c:pt>
                      <c:pt idx="47">
                        <c:v>0.26673000000000002</c:v>
                      </c:pt>
                      <c:pt idx="48">
                        <c:v>0.27382000000000001</c:v>
                      </c:pt>
                      <c:pt idx="49">
                        <c:v>0.27928999999999998</c:v>
                      </c:pt>
                      <c:pt idx="50">
                        <c:v>0.28290999999999999</c:v>
                      </c:pt>
                      <c:pt idx="51">
                        <c:v>0.28450999999999999</c:v>
                      </c:pt>
                      <c:pt idx="52">
                        <c:v>0.28401999999999999</c:v>
                      </c:pt>
                      <c:pt idx="53">
                        <c:v>0.28145999999999999</c:v>
                      </c:pt>
                      <c:pt idx="54">
                        <c:v>0.27694000000000002</c:v>
                      </c:pt>
                      <c:pt idx="55">
                        <c:v>0.27066000000000001</c:v>
                      </c:pt>
                      <c:pt idx="56">
                        <c:v>0.26291999999999999</c:v>
                      </c:pt>
                      <c:pt idx="57">
                        <c:v>0.25407999999999997</c:v>
                      </c:pt>
                      <c:pt idx="58">
                        <c:v>0.24459</c:v>
                      </c:pt>
                      <c:pt idx="59">
                        <c:v>0.23493</c:v>
                      </c:pt>
                      <c:pt idx="60">
                        <c:v>0.22566</c:v>
                      </c:pt>
                      <c:pt idx="61">
                        <c:v>0.21733</c:v>
                      </c:pt>
                      <c:pt idx="62">
                        <c:v>0.21049999999999999</c:v>
                      </c:pt>
                      <c:pt idx="63">
                        <c:v>0.20574000000000001</c:v>
                      </c:pt>
                      <c:pt idx="64">
                        <c:v>0.20318</c:v>
                      </c:pt>
                      <c:pt idx="65">
                        <c:v>0.20313999999999999</c:v>
                      </c:pt>
                      <c:pt idx="66">
                        <c:v>0.20563000000000001</c:v>
                      </c:pt>
                      <c:pt idx="67">
                        <c:v>0.21043000000000001</c:v>
                      </c:pt>
                      <c:pt idx="68">
                        <c:v>0.21718999999999999</c:v>
                      </c:pt>
                      <c:pt idx="69">
                        <c:v>0.22545999999999999</c:v>
                      </c:pt>
                      <c:pt idx="70">
                        <c:v>0.23476</c:v>
                      </c:pt>
                      <c:pt idx="71">
                        <c:v>0.24460000000000001</c:v>
                      </c:pt>
                      <c:pt idx="72">
                        <c:v>0.25457000000000002</c:v>
                      </c:pt>
                      <c:pt idx="73">
                        <c:v>0.26427</c:v>
                      </c:pt>
                      <c:pt idx="74">
                        <c:v>0.27339000000000002</c:v>
                      </c:pt>
                      <c:pt idx="75">
                        <c:v>0.28166000000000002</c:v>
                      </c:pt>
                      <c:pt idx="76">
                        <c:v>0.28888000000000003</c:v>
                      </c:pt>
                      <c:pt idx="77">
                        <c:v>0.29488999999999999</c:v>
                      </c:pt>
                      <c:pt idx="78">
                        <c:v>0.29959999999999998</c:v>
                      </c:pt>
                      <c:pt idx="79">
                        <c:v>0.30295</c:v>
                      </c:pt>
                      <c:pt idx="80">
                        <c:v>0.30492000000000002</c:v>
                      </c:pt>
                      <c:pt idx="81">
                        <c:v>0.30552000000000001</c:v>
                      </c:pt>
                      <c:pt idx="82">
                        <c:v>0.30481999999999998</c:v>
                      </c:pt>
                      <c:pt idx="83">
                        <c:v>0.3029</c:v>
                      </c:pt>
                      <c:pt idx="84">
                        <c:v>0.29985000000000001</c:v>
                      </c:pt>
                      <c:pt idx="85">
                        <c:v>0.29580000000000001</c:v>
                      </c:pt>
                      <c:pt idx="86">
                        <c:v>0.29091</c:v>
                      </c:pt>
                      <c:pt idx="87">
                        <c:v>0.28532999999999997</c:v>
                      </c:pt>
                      <c:pt idx="88">
                        <c:v>0.27925</c:v>
                      </c:pt>
                      <c:pt idx="89">
                        <c:v>0.27284000000000003</c:v>
                      </c:pt>
                      <c:pt idx="90">
                        <c:v>0.26632</c:v>
                      </c:pt>
                      <c:pt idx="91">
                        <c:v>0.26001999999999997</c:v>
                      </c:pt>
                      <c:pt idx="92">
                        <c:v>0.25386999999999998</c:v>
                      </c:pt>
                      <c:pt idx="93">
                        <c:v>0.2482</c:v>
                      </c:pt>
                      <c:pt idx="94">
                        <c:v>0.24323</c:v>
                      </c:pt>
                      <c:pt idx="95">
                        <c:v>0.23913000000000001</c:v>
                      </c:pt>
                      <c:pt idx="96">
                        <c:v>0.23605999999999999</c:v>
                      </c:pt>
                      <c:pt idx="97">
                        <c:v>0.23413999999999999</c:v>
                      </c:pt>
                      <c:pt idx="98">
                        <c:v>0.23347000000000001</c:v>
                      </c:pt>
                      <c:pt idx="99">
                        <c:v>0.23411999999999999</c:v>
                      </c:pt>
                      <c:pt idx="100">
                        <c:v>0.2361</c:v>
                      </c:pt>
                      <c:pt idx="101">
                        <c:v>0.23943</c:v>
                      </c:pt>
                      <c:pt idx="102">
                        <c:v>0.24413000000000001</c:v>
                      </c:pt>
                      <c:pt idx="103">
                        <c:v>0.25019000000000002</c:v>
                      </c:pt>
                      <c:pt idx="104">
                        <c:v>0.25762000000000002</c:v>
                      </c:pt>
                      <c:pt idx="105">
                        <c:v>0.26639000000000002</c:v>
                      </c:pt>
                      <c:pt idx="106">
                        <c:v>0.27644999999999997</c:v>
                      </c:pt>
                      <c:pt idx="107">
                        <c:v>0.28771999999999998</c:v>
                      </c:pt>
                      <c:pt idx="108">
                        <c:v>0.30009999999999998</c:v>
                      </c:pt>
                      <c:pt idx="109">
                        <c:v>0.31347000000000003</c:v>
                      </c:pt>
                      <c:pt idx="110">
                        <c:v>0.32769999999999999</c:v>
                      </c:pt>
                      <c:pt idx="111">
                        <c:v>0.34267999999999998</c:v>
                      </c:pt>
                      <c:pt idx="112">
                        <c:v>0.35831000000000002</c:v>
                      </c:pt>
                      <c:pt idx="113">
                        <c:v>0.3745</c:v>
                      </c:pt>
                      <c:pt idx="114">
                        <c:v>0.39118000000000003</c:v>
                      </c:pt>
                      <c:pt idx="115">
                        <c:v>0.40828999999999999</c:v>
                      </c:pt>
                      <c:pt idx="116">
                        <c:v>0.42576999999999998</c:v>
                      </c:pt>
                      <c:pt idx="117">
                        <c:v>0.44357999999999997</c:v>
                      </c:pt>
                      <c:pt idx="118">
                        <c:v>0.46167999999999998</c:v>
                      </c:pt>
                      <c:pt idx="119">
                        <c:v>0.48003000000000001</c:v>
                      </c:pt>
                      <c:pt idx="120">
                        <c:v>0.49861</c:v>
                      </c:pt>
                      <c:pt idx="121">
                        <c:v>0.51739000000000002</c:v>
                      </c:pt>
                      <c:pt idx="122">
                        <c:v>0.53591</c:v>
                      </c:pt>
                      <c:pt idx="123">
                        <c:v>0.55503000000000002</c:v>
                      </c:pt>
                      <c:pt idx="124">
                        <c:v>0.57430000000000003</c:v>
                      </c:pt>
                      <c:pt idx="125">
                        <c:v>0.59370000000000001</c:v>
                      </c:pt>
                      <c:pt idx="126">
                        <c:v>0.61321999999999999</c:v>
                      </c:pt>
                      <c:pt idx="127">
                        <c:v>0.63285000000000002</c:v>
                      </c:pt>
                      <c:pt idx="128">
                        <c:v>0.65258000000000005</c:v>
                      </c:pt>
                      <c:pt idx="129">
                        <c:v>0.6724</c:v>
                      </c:pt>
                      <c:pt idx="130">
                        <c:v>0.69230000000000003</c:v>
                      </c:pt>
                      <c:pt idx="131">
                        <c:v>0.71226999999999996</c:v>
                      </c:pt>
                      <c:pt idx="132">
                        <c:v>0.73231999999999997</c:v>
                      </c:pt>
                      <c:pt idx="133">
                        <c:v>0.75243000000000004</c:v>
                      </c:pt>
                      <c:pt idx="134">
                        <c:v>0.77259999999999995</c:v>
                      </c:pt>
                      <c:pt idx="135">
                        <c:v>0.79283000000000003</c:v>
                      </c:pt>
                      <c:pt idx="136">
                        <c:v>0.81310000000000004</c:v>
                      </c:pt>
                      <c:pt idx="137">
                        <c:v>0.83342000000000005</c:v>
                      </c:pt>
                      <c:pt idx="138">
                        <c:v>0.85375999999999996</c:v>
                      </c:pt>
                      <c:pt idx="139">
                        <c:v>0.87411000000000005</c:v>
                      </c:pt>
                      <c:pt idx="140">
                        <c:v>0.89444000000000001</c:v>
                      </c:pt>
                      <c:pt idx="141">
                        <c:v>0.91471999999999998</c:v>
                      </c:pt>
                      <c:pt idx="142">
                        <c:v>0.93489</c:v>
                      </c:pt>
                      <c:pt idx="143">
                        <c:v>0.95489999999999997</c:v>
                      </c:pt>
                      <c:pt idx="144">
                        <c:v>0.97468999999999995</c:v>
                      </c:pt>
                      <c:pt idx="145">
                        <c:v>0.99421999999999999</c:v>
                      </c:pt>
                      <c:pt idx="146">
                        <c:v>1.0134000000000001</c:v>
                      </c:pt>
                      <c:pt idx="147">
                        <c:v>1.0322</c:v>
                      </c:pt>
                      <c:pt idx="148">
                        <c:v>1.0507</c:v>
                      </c:pt>
                      <c:pt idx="149">
                        <c:v>1.0687</c:v>
                      </c:pt>
                      <c:pt idx="150">
                        <c:v>1.0862000000000001</c:v>
                      </c:pt>
                      <c:pt idx="151">
                        <c:v>1.1032</c:v>
                      </c:pt>
                      <c:pt idx="152">
                        <c:v>1.1197999999999999</c:v>
                      </c:pt>
                      <c:pt idx="153">
                        <c:v>1.1358999999999999</c:v>
                      </c:pt>
                      <c:pt idx="154">
                        <c:v>1.1515</c:v>
                      </c:pt>
                      <c:pt idx="155">
                        <c:v>1.1665000000000001</c:v>
                      </c:pt>
                      <c:pt idx="156">
                        <c:v>1.1811</c:v>
                      </c:pt>
                      <c:pt idx="157">
                        <c:v>1.1949000000000001</c:v>
                      </c:pt>
                      <c:pt idx="158">
                        <c:v>1.2084999999999999</c:v>
                      </c:pt>
                      <c:pt idx="159">
                        <c:v>1.2216</c:v>
                      </c:pt>
                      <c:pt idx="160">
                        <c:v>1.2342</c:v>
                      </c:pt>
                      <c:pt idx="161">
                        <c:v>1.2464</c:v>
                      </c:pt>
                      <c:pt idx="162">
                        <c:v>1.2582</c:v>
                      </c:pt>
                      <c:pt idx="163">
                        <c:v>1.2695000000000001</c:v>
                      </c:pt>
                      <c:pt idx="164">
                        <c:v>1.2804</c:v>
                      </c:pt>
                      <c:pt idx="165">
                        <c:v>1.2907999999999999</c:v>
                      </c:pt>
                      <c:pt idx="166">
                        <c:v>1.3008999999999999</c:v>
                      </c:pt>
                      <c:pt idx="167">
                        <c:v>1.3106</c:v>
                      </c:pt>
                      <c:pt idx="168">
                        <c:v>1.3199000000000001</c:v>
                      </c:pt>
                      <c:pt idx="169">
                        <c:v>1.3289</c:v>
                      </c:pt>
                      <c:pt idx="170">
                        <c:v>1.3374999999999999</c:v>
                      </c:pt>
                      <c:pt idx="171">
                        <c:v>1.3456999999999999</c:v>
                      </c:pt>
                      <c:pt idx="172">
                        <c:v>1.3536999999999999</c:v>
                      </c:pt>
                      <c:pt idx="173">
                        <c:v>1.3613</c:v>
                      </c:pt>
                      <c:pt idx="174">
                        <c:v>1.3686</c:v>
                      </c:pt>
                      <c:pt idx="175">
                        <c:v>1.3756999999999999</c:v>
                      </c:pt>
                      <c:pt idx="176">
                        <c:v>1.3824000000000001</c:v>
                      </c:pt>
                      <c:pt idx="177">
                        <c:v>1.3889</c:v>
                      </c:pt>
                      <c:pt idx="178">
                        <c:v>1.3952</c:v>
                      </c:pt>
                      <c:pt idx="179">
                        <c:v>1.4012</c:v>
                      </c:pt>
                      <c:pt idx="180">
                        <c:v>1.4069</c:v>
                      </c:pt>
                      <c:pt idx="181">
                        <c:v>1.4124000000000001</c:v>
                      </c:pt>
                      <c:pt idx="182">
                        <c:v>1.4177999999999999</c:v>
                      </c:pt>
                      <c:pt idx="183">
                        <c:v>1.4229000000000001</c:v>
                      </c:pt>
                      <c:pt idx="184">
                        <c:v>1.4278</c:v>
                      </c:pt>
                      <c:pt idx="185">
                        <c:v>1.4325000000000001</c:v>
                      </c:pt>
                      <c:pt idx="186">
                        <c:v>1.4370000000000001</c:v>
                      </c:pt>
                      <c:pt idx="187">
                        <c:v>1.4413</c:v>
                      </c:pt>
                      <c:pt idx="188">
                        <c:v>1.4455</c:v>
                      </c:pt>
                      <c:pt idx="189">
                        <c:v>1.4495</c:v>
                      </c:pt>
                      <c:pt idx="190">
                        <c:v>1.4532</c:v>
                      </c:pt>
                      <c:pt idx="191">
                        <c:v>1.4569000000000001</c:v>
                      </c:pt>
                      <c:pt idx="192">
                        <c:v>1.4604999999999999</c:v>
                      </c:pt>
                      <c:pt idx="193">
                        <c:v>1.4639</c:v>
                      </c:pt>
                      <c:pt idx="194">
                        <c:v>1.4671000000000001</c:v>
                      </c:pt>
                      <c:pt idx="195">
                        <c:v>1.4702999999999999</c:v>
                      </c:pt>
                      <c:pt idx="196">
                        <c:v>1.4733000000000001</c:v>
                      </c:pt>
                      <c:pt idx="197">
                        <c:v>1.4761</c:v>
                      </c:pt>
                      <c:pt idx="198">
                        <c:v>1.4789000000000001</c:v>
                      </c:pt>
                      <c:pt idx="199">
                        <c:v>1.4816</c:v>
                      </c:pt>
                      <c:pt idx="200">
                        <c:v>1.4841</c:v>
                      </c:pt>
                      <c:pt idx="201">
                        <c:v>1.4864999999999999</c:v>
                      </c:pt>
                      <c:pt idx="202">
                        <c:v>1.4888999999999999</c:v>
                      </c:pt>
                      <c:pt idx="203">
                        <c:v>1.4911000000000001</c:v>
                      </c:pt>
                      <c:pt idx="204">
                        <c:v>1.4932000000000001</c:v>
                      </c:pt>
                      <c:pt idx="205">
                        <c:v>1.4953000000000001</c:v>
                      </c:pt>
                      <c:pt idx="206">
                        <c:v>1.4972000000000001</c:v>
                      </c:pt>
                      <c:pt idx="207">
                        <c:v>1.4991000000000001</c:v>
                      </c:pt>
                      <c:pt idx="208">
                        <c:v>1.5008999999999999</c:v>
                      </c:pt>
                      <c:pt idx="209">
                        <c:v>1.5025999999999999</c:v>
                      </c:pt>
                      <c:pt idx="210">
                        <c:v>1.5043</c:v>
                      </c:pt>
                      <c:pt idx="211">
                        <c:v>1.5058</c:v>
                      </c:pt>
                      <c:pt idx="212">
                        <c:v>1.5073000000000001</c:v>
                      </c:pt>
                      <c:pt idx="213">
                        <c:v>1.5086999999999999</c:v>
                      </c:pt>
                      <c:pt idx="214">
                        <c:v>1.5101</c:v>
                      </c:pt>
                      <c:pt idx="215">
                        <c:v>1.5113000000000001</c:v>
                      </c:pt>
                      <c:pt idx="216">
                        <c:v>1.5125999999999999</c:v>
                      </c:pt>
                      <c:pt idx="217">
                        <c:v>1.5137</c:v>
                      </c:pt>
                      <c:pt idx="218">
                        <c:v>1.5147999999999999</c:v>
                      </c:pt>
                      <c:pt idx="219">
                        <c:v>1.5158</c:v>
                      </c:pt>
                      <c:pt idx="220">
                        <c:v>1.5167999999999999</c:v>
                      </c:pt>
                      <c:pt idx="221">
                        <c:v>1.5177</c:v>
                      </c:pt>
                      <c:pt idx="222">
                        <c:v>1.5185999999999999</c:v>
                      </c:pt>
                      <c:pt idx="223">
                        <c:v>1.5194000000000001</c:v>
                      </c:pt>
                      <c:pt idx="224">
                        <c:v>1.5202</c:v>
                      </c:pt>
                      <c:pt idx="225">
                        <c:v>1.5208999999999999</c:v>
                      </c:pt>
                      <c:pt idx="226">
                        <c:v>1.5216000000000001</c:v>
                      </c:pt>
                      <c:pt idx="227">
                        <c:v>1.5222</c:v>
                      </c:pt>
                      <c:pt idx="228">
                        <c:v>1.5227999999999999</c:v>
                      </c:pt>
                      <c:pt idx="229">
                        <c:v>1.5233000000000001</c:v>
                      </c:pt>
                      <c:pt idx="230">
                        <c:v>1.5238</c:v>
                      </c:pt>
                      <c:pt idx="231">
                        <c:v>1.5242</c:v>
                      </c:pt>
                      <c:pt idx="232">
                        <c:v>1.5246</c:v>
                      </c:pt>
                      <c:pt idx="233">
                        <c:v>1.5248999999999999</c:v>
                      </c:pt>
                      <c:pt idx="234">
                        <c:v>1.5251999999999999</c:v>
                      </c:pt>
                      <c:pt idx="235">
                        <c:v>1.5255000000000001</c:v>
                      </c:pt>
                      <c:pt idx="236">
                        <c:v>1.5257000000000001</c:v>
                      </c:pt>
                      <c:pt idx="237">
                        <c:v>1.5259</c:v>
                      </c:pt>
                      <c:pt idx="238">
                        <c:v>1.5261</c:v>
                      </c:pt>
                      <c:pt idx="239">
                        <c:v>1.5262</c:v>
                      </c:pt>
                      <c:pt idx="240">
                        <c:v>1.5263</c:v>
                      </c:pt>
                      <c:pt idx="241">
                        <c:v>1.5263</c:v>
                      </c:pt>
                      <c:pt idx="242">
                        <c:v>1.5263</c:v>
                      </c:pt>
                      <c:pt idx="243">
                        <c:v>1.5263</c:v>
                      </c:pt>
                      <c:pt idx="244">
                        <c:v>1.5262</c:v>
                      </c:pt>
                      <c:pt idx="245">
                        <c:v>1.5261</c:v>
                      </c:pt>
                      <c:pt idx="246">
                        <c:v>1.526</c:v>
                      </c:pt>
                      <c:pt idx="247">
                        <c:v>1.5258</c:v>
                      </c:pt>
                      <c:pt idx="248">
                        <c:v>1.5256000000000001</c:v>
                      </c:pt>
                      <c:pt idx="249">
                        <c:v>1.5254000000000001</c:v>
                      </c:pt>
                      <c:pt idx="250">
                        <c:v>1.5250999999999999</c:v>
                      </c:pt>
                      <c:pt idx="251">
                        <c:v>1.5248999999999999</c:v>
                      </c:pt>
                      <c:pt idx="252">
                        <c:v>1.5246</c:v>
                      </c:pt>
                      <c:pt idx="253">
                        <c:v>1.5243</c:v>
                      </c:pt>
                      <c:pt idx="254">
                        <c:v>1.5241</c:v>
                      </c:pt>
                      <c:pt idx="255">
                        <c:v>1.5238</c:v>
                      </c:pt>
                      <c:pt idx="256">
                        <c:v>1.5235000000000001</c:v>
                      </c:pt>
                      <c:pt idx="257">
                        <c:v>1.5232000000000001</c:v>
                      </c:pt>
                      <c:pt idx="258">
                        <c:v>1.5229999999999999</c:v>
                      </c:pt>
                      <c:pt idx="259">
                        <c:v>1.5226999999999999</c:v>
                      </c:pt>
                      <c:pt idx="260">
                        <c:v>1.5225</c:v>
                      </c:pt>
                      <c:pt idx="261">
                        <c:v>1.5223</c:v>
                      </c:pt>
                      <c:pt idx="262">
                        <c:v>1.522</c:v>
                      </c:pt>
                      <c:pt idx="263">
                        <c:v>1.5218</c:v>
                      </c:pt>
                      <c:pt idx="264">
                        <c:v>1.5216000000000001</c:v>
                      </c:pt>
                      <c:pt idx="265">
                        <c:v>1.5214000000000001</c:v>
                      </c:pt>
                      <c:pt idx="266">
                        <c:v>1.5212000000000001</c:v>
                      </c:pt>
                      <c:pt idx="267">
                        <c:v>1.5209999999999999</c:v>
                      </c:pt>
                      <c:pt idx="268">
                        <c:v>1.5207999999999999</c:v>
                      </c:pt>
                      <c:pt idx="269">
                        <c:v>1.5206</c:v>
                      </c:pt>
                      <c:pt idx="270">
                        <c:v>1.5205</c:v>
                      </c:pt>
                      <c:pt idx="271">
                        <c:v>1.5203</c:v>
                      </c:pt>
                      <c:pt idx="272">
                        <c:v>1.5201</c:v>
                      </c:pt>
                      <c:pt idx="273">
                        <c:v>1.52</c:v>
                      </c:pt>
                      <c:pt idx="274">
                        <c:v>1.5198</c:v>
                      </c:pt>
                      <c:pt idx="275">
                        <c:v>1.5197000000000001</c:v>
                      </c:pt>
                      <c:pt idx="276">
                        <c:v>1.5196000000000001</c:v>
                      </c:pt>
                      <c:pt idx="277">
                        <c:v>1.5195000000000001</c:v>
                      </c:pt>
                      <c:pt idx="278">
                        <c:v>1.5193000000000001</c:v>
                      </c:pt>
                      <c:pt idx="279">
                        <c:v>1.5192000000000001</c:v>
                      </c:pt>
                      <c:pt idx="280">
                        <c:v>1.5190999999999999</c:v>
                      </c:pt>
                      <c:pt idx="281">
                        <c:v>1.5189999999999999</c:v>
                      </c:pt>
                      <c:pt idx="282">
                        <c:v>1.5189999999999999</c:v>
                      </c:pt>
                      <c:pt idx="283">
                        <c:v>1.5188999999999999</c:v>
                      </c:pt>
                      <c:pt idx="284">
                        <c:v>1.5187999999999999</c:v>
                      </c:pt>
                      <c:pt idx="285">
                        <c:v>1.5186999999999999</c:v>
                      </c:pt>
                      <c:pt idx="286">
                        <c:v>1.5186999999999999</c:v>
                      </c:pt>
                      <c:pt idx="287">
                        <c:v>1.5185999999999999</c:v>
                      </c:pt>
                      <c:pt idx="288">
                        <c:v>1.5185999999999999</c:v>
                      </c:pt>
                      <c:pt idx="289">
                        <c:v>1.5185999999999999</c:v>
                      </c:pt>
                      <c:pt idx="290">
                        <c:v>1.5185</c:v>
                      </c:pt>
                      <c:pt idx="291">
                        <c:v>1.5185</c:v>
                      </c:pt>
                      <c:pt idx="292">
                        <c:v>1.5185</c:v>
                      </c:pt>
                      <c:pt idx="293">
                        <c:v>1.5185</c:v>
                      </c:pt>
                      <c:pt idx="294">
                        <c:v>1.5185</c:v>
                      </c:pt>
                      <c:pt idx="295">
                        <c:v>1.5185</c:v>
                      </c:pt>
                      <c:pt idx="296">
                        <c:v>1.5185</c:v>
                      </c:pt>
                      <c:pt idx="297">
                        <c:v>1.5184</c:v>
                      </c:pt>
                      <c:pt idx="298">
                        <c:v>1.5184</c:v>
                      </c:pt>
                      <c:pt idx="299">
                        <c:v>1.5184</c:v>
                      </c:pt>
                      <c:pt idx="300">
                        <c:v>1.5184</c:v>
                      </c:pt>
                      <c:pt idx="301">
                        <c:v>1.5184</c:v>
                      </c:pt>
                      <c:pt idx="302">
                        <c:v>1.5184</c:v>
                      </c:pt>
                      <c:pt idx="303">
                        <c:v>1.5183</c:v>
                      </c:pt>
                      <c:pt idx="304">
                        <c:v>1.5183</c:v>
                      </c:pt>
                      <c:pt idx="305">
                        <c:v>1.5183</c:v>
                      </c:pt>
                      <c:pt idx="306">
                        <c:v>1.5183</c:v>
                      </c:pt>
                      <c:pt idx="307">
                        <c:v>1.5182</c:v>
                      </c:pt>
                      <c:pt idx="308">
                        <c:v>1.5182</c:v>
                      </c:pt>
                      <c:pt idx="309">
                        <c:v>1.5182</c:v>
                      </c:pt>
                      <c:pt idx="310">
                        <c:v>1.5181</c:v>
                      </c:pt>
                      <c:pt idx="311">
                        <c:v>1.5181</c:v>
                      </c:pt>
                      <c:pt idx="312">
                        <c:v>1.518</c:v>
                      </c:pt>
                      <c:pt idx="313">
                        <c:v>1.518</c:v>
                      </c:pt>
                      <c:pt idx="314">
                        <c:v>1.518</c:v>
                      </c:pt>
                      <c:pt idx="315">
                        <c:v>1.5179</c:v>
                      </c:pt>
                      <c:pt idx="316">
                        <c:v>1.5179</c:v>
                      </c:pt>
                      <c:pt idx="317">
                        <c:v>1.5179</c:v>
                      </c:pt>
                      <c:pt idx="318">
                        <c:v>1.5178</c:v>
                      </c:pt>
                      <c:pt idx="319">
                        <c:v>1.5178</c:v>
                      </c:pt>
                      <c:pt idx="320">
                        <c:v>1.5177</c:v>
                      </c:pt>
                      <c:pt idx="321">
                        <c:v>1.5177</c:v>
                      </c:pt>
                      <c:pt idx="322">
                        <c:v>1.5177</c:v>
                      </c:pt>
                      <c:pt idx="323">
                        <c:v>1.5176000000000001</c:v>
                      </c:pt>
                      <c:pt idx="324">
                        <c:v>1.5176000000000001</c:v>
                      </c:pt>
                      <c:pt idx="325">
                        <c:v>1.5176000000000001</c:v>
                      </c:pt>
                      <c:pt idx="326">
                        <c:v>1.5176000000000001</c:v>
                      </c:pt>
                      <c:pt idx="327">
                        <c:v>1.5175000000000001</c:v>
                      </c:pt>
                      <c:pt idx="328">
                        <c:v>1.5175000000000001</c:v>
                      </c:pt>
                      <c:pt idx="329">
                        <c:v>1.5175000000000001</c:v>
                      </c:pt>
                      <c:pt idx="330">
                        <c:v>1.5175000000000001</c:v>
                      </c:pt>
                      <c:pt idx="331">
                        <c:v>1.5175000000000001</c:v>
                      </c:pt>
                      <c:pt idx="332">
                        <c:v>1.5175000000000001</c:v>
                      </c:pt>
                      <c:pt idx="333">
                        <c:v>1.5175000000000001</c:v>
                      </c:pt>
                      <c:pt idx="334">
                        <c:v>1.5175000000000001</c:v>
                      </c:pt>
                      <c:pt idx="335">
                        <c:v>1.5174000000000001</c:v>
                      </c:pt>
                      <c:pt idx="336">
                        <c:v>1.5175000000000001</c:v>
                      </c:pt>
                      <c:pt idx="337">
                        <c:v>1.5175000000000001</c:v>
                      </c:pt>
                      <c:pt idx="338">
                        <c:v>1.5175000000000001</c:v>
                      </c:pt>
                      <c:pt idx="339">
                        <c:v>1.5175000000000001</c:v>
                      </c:pt>
                      <c:pt idx="340">
                        <c:v>1.5175000000000001</c:v>
                      </c:pt>
                      <c:pt idx="341">
                        <c:v>1.5175000000000001</c:v>
                      </c:pt>
                      <c:pt idx="342">
                        <c:v>1.5175000000000001</c:v>
                      </c:pt>
                      <c:pt idx="343">
                        <c:v>1.5176000000000001</c:v>
                      </c:pt>
                      <c:pt idx="344">
                        <c:v>1.5176000000000001</c:v>
                      </c:pt>
                      <c:pt idx="345">
                        <c:v>1.5176000000000001</c:v>
                      </c:pt>
                      <c:pt idx="346">
                        <c:v>1.5177</c:v>
                      </c:pt>
                      <c:pt idx="347">
                        <c:v>1.5177</c:v>
                      </c:pt>
                      <c:pt idx="348">
                        <c:v>1.5178</c:v>
                      </c:pt>
                      <c:pt idx="349">
                        <c:v>1.5178</c:v>
                      </c:pt>
                      <c:pt idx="350">
                        <c:v>1.5179</c:v>
                      </c:pt>
                      <c:pt idx="351">
                        <c:v>1.518</c:v>
                      </c:pt>
                      <c:pt idx="352">
                        <c:v>1.518</c:v>
                      </c:pt>
                      <c:pt idx="353">
                        <c:v>1.5181</c:v>
                      </c:pt>
                      <c:pt idx="354">
                        <c:v>1.5182</c:v>
                      </c:pt>
                      <c:pt idx="355">
                        <c:v>1.5183</c:v>
                      </c:pt>
                      <c:pt idx="356">
                        <c:v>1.5183</c:v>
                      </c:pt>
                      <c:pt idx="357">
                        <c:v>1.5184</c:v>
                      </c:pt>
                      <c:pt idx="358">
                        <c:v>1.5185</c:v>
                      </c:pt>
                      <c:pt idx="359">
                        <c:v>1.5185999999999999</c:v>
                      </c:pt>
                      <c:pt idx="360">
                        <c:v>1.5186999999999999</c:v>
                      </c:pt>
                      <c:pt idx="361">
                        <c:v>1.5188999999999999</c:v>
                      </c:pt>
                      <c:pt idx="362">
                        <c:v>1.5189999999999999</c:v>
                      </c:pt>
                      <c:pt idx="363">
                        <c:v>1.5190999999999999</c:v>
                      </c:pt>
                      <c:pt idx="364">
                        <c:v>1.5192000000000001</c:v>
                      </c:pt>
                      <c:pt idx="365">
                        <c:v>1.5194000000000001</c:v>
                      </c:pt>
                      <c:pt idx="366">
                        <c:v>1.5195000000000001</c:v>
                      </c:pt>
                      <c:pt idx="367">
                        <c:v>1.5197000000000001</c:v>
                      </c:pt>
                      <c:pt idx="368">
                        <c:v>1.5198</c:v>
                      </c:pt>
                      <c:pt idx="369">
                        <c:v>1.52</c:v>
                      </c:pt>
                      <c:pt idx="370">
                        <c:v>1.5201</c:v>
                      </c:pt>
                      <c:pt idx="371">
                        <c:v>1.5203</c:v>
                      </c:pt>
                      <c:pt idx="372">
                        <c:v>1.5205</c:v>
                      </c:pt>
                      <c:pt idx="373">
                        <c:v>1.5206999999999999</c:v>
                      </c:pt>
                      <c:pt idx="374">
                        <c:v>1.5207999999999999</c:v>
                      </c:pt>
                      <c:pt idx="375">
                        <c:v>1.5209999999999999</c:v>
                      </c:pt>
                      <c:pt idx="376">
                        <c:v>1.5212000000000001</c:v>
                      </c:pt>
                      <c:pt idx="377">
                        <c:v>1.5214000000000001</c:v>
                      </c:pt>
                      <c:pt idx="378">
                        <c:v>1.5216000000000001</c:v>
                      </c:pt>
                      <c:pt idx="379">
                        <c:v>1.5218</c:v>
                      </c:pt>
                      <c:pt idx="380">
                        <c:v>1.5221</c:v>
                      </c:pt>
                      <c:pt idx="381">
                        <c:v>1.5223</c:v>
                      </c:pt>
                      <c:pt idx="382">
                        <c:v>1.5225</c:v>
                      </c:pt>
                      <c:pt idx="383">
                        <c:v>1.5227999999999999</c:v>
                      </c:pt>
                      <c:pt idx="384">
                        <c:v>1.5229999999999999</c:v>
                      </c:pt>
                      <c:pt idx="385">
                        <c:v>1.5233000000000001</c:v>
                      </c:pt>
                      <c:pt idx="386">
                        <c:v>1.5235000000000001</c:v>
                      </c:pt>
                      <c:pt idx="387">
                        <c:v>1.5238</c:v>
                      </c:pt>
                      <c:pt idx="388">
                        <c:v>1.524</c:v>
                      </c:pt>
                      <c:pt idx="389">
                        <c:v>1.5243</c:v>
                      </c:pt>
                      <c:pt idx="390">
                        <c:v>1.5246</c:v>
                      </c:pt>
                      <c:pt idx="391">
                        <c:v>1.5248999999999999</c:v>
                      </c:pt>
                      <c:pt idx="392">
                        <c:v>1.5251999999999999</c:v>
                      </c:pt>
                      <c:pt idx="393">
                        <c:v>1.5255000000000001</c:v>
                      </c:pt>
                      <c:pt idx="394">
                        <c:v>1.5258</c:v>
                      </c:pt>
                      <c:pt idx="395">
                        <c:v>1.5261</c:v>
                      </c:pt>
                      <c:pt idx="396">
                        <c:v>1.5264</c:v>
                      </c:pt>
                      <c:pt idx="397">
                        <c:v>1.5266999999999999</c:v>
                      </c:pt>
                      <c:pt idx="398">
                        <c:v>1.5270999999999999</c:v>
                      </c:pt>
                      <c:pt idx="399">
                        <c:v>1.5274000000000001</c:v>
                      </c:pt>
                      <c:pt idx="400">
                        <c:v>1.5277000000000001</c:v>
                      </c:pt>
                      <c:pt idx="401">
                        <c:v>1.5281</c:v>
                      </c:pt>
                      <c:pt idx="402">
                        <c:v>1.5284</c:v>
                      </c:pt>
                      <c:pt idx="403">
                        <c:v>1.5287999999999999</c:v>
                      </c:pt>
                      <c:pt idx="404">
                        <c:v>1.5291999999999999</c:v>
                      </c:pt>
                      <c:pt idx="405">
                        <c:v>1.5295000000000001</c:v>
                      </c:pt>
                      <c:pt idx="406">
                        <c:v>1.5299</c:v>
                      </c:pt>
                      <c:pt idx="407">
                        <c:v>1.5303</c:v>
                      </c:pt>
                      <c:pt idx="408">
                        <c:v>1.5306999999999999</c:v>
                      </c:pt>
                      <c:pt idx="409">
                        <c:v>1.5310999999999999</c:v>
                      </c:pt>
                      <c:pt idx="410">
                        <c:v>1.5315000000000001</c:v>
                      </c:pt>
                      <c:pt idx="411">
                        <c:v>1.5319</c:v>
                      </c:pt>
                      <c:pt idx="412">
                        <c:v>1.5323</c:v>
                      </c:pt>
                      <c:pt idx="413">
                        <c:v>1.5327</c:v>
                      </c:pt>
                      <c:pt idx="414">
                        <c:v>1.5331999999999999</c:v>
                      </c:pt>
                      <c:pt idx="415">
                        <c:v>1.5336000000000001</c:v>
                      </c:pt>
                      <c:pt idx="416">
                        <c:v>1.534</c:v>
                      </c:pt>
                      <c:pt idx="417">
                        <c:v>1.5345</c:v>
                      </c:pt>
                      <c:pt idx="418">
                        <c:v>1.5349999999999999</c:v>
                      </c:pt>
                      <c:pt idx="419">
                        <c:v>1.5354000000000001</c:v>
                      </c:pt>
                      <c:pt idx="420">
                        <c:v>1.5359</c:v>
                      </c:pt>
                      <c:pt idx="421">
                        <c:v>1.5364</c:v>
                      </c:pt>
                      <c:pt idx="422">
                        <c:v>1.5367999999999999</c:v>
                      </c:pt>
                      <c:pt idx="423">
                        <c:v>1.5373000000000001</c:v>
                      </c:pt>
                      <c:pt idx="424">
                        <c:v>1.5378000000000001</c:v>
                      </c:pt>
                      <c:pt idx="425">
                        <c:v>1.5383</c:v>
                      </c:pt>
                      <c:pt idx="426">
                        <c:v>1.5387999999999999</c:v>
                      </c:pt>
                      <c:pt idx="427">
                        <c:v>1.5392999999999999</c:v>
                      </c:pt>
                      <c:pt idx="428">
                        <c:v>1.5399</c:v>
                      </c:pt>
                      <c:pt idx="429">
                        <c:v>1.5404</c:v>
                      </c:pt>
                      <c:pt idx="430">
                        <c:v>1.5408999999999999</c:v>
                      </c:pt>
                      <c:pt idx="431">
                        <c:v>1.5415000000000001</c:v>
                      </c:pt>
                      <c:pt idx="432">
                        <c:v>1.542</c:v>
                      </c:pt>
                      <c:pt idx="433">
                        <c:v>1.5426</c:v>
                      </c:pt>
                      <c:pt idx="434">
                        <c:v>1.5430999999999999</c:v>
                      </c:pt>
                      <c:pt idx="435">
                        <c:v>1.5437000000000001</c:v>
                      </c:pt>
                      <c:pt idx="436">
                        <c:v>1.5442</c:v>
                      </c:pt>
                      <c:pt idx="437">
                        <c:v>1.5448</c:v>
                      </c:pt>
                      <c:pt idx="438">
                        <c:v>1.5454000000000001</c:v>
                      </c:pt>
                      <c:pt idx="439">
                        <c:v>1.546</c:v>
                      </c:pt>
                      <c:pt idx="440">
                        <c:v>1.5466</c:v>
                      </c:pt>
                      <c:pt idx="441">
                        <c:v>1.5471999999999999</c:v>
                      </c:pt>
                      <c:pt idx="442">
                        <c:v>1.5478000000000001</c:v>
                      </c:pt>
                      <c:pt idx="443">
                        <c:v>1.5484</c:v>
                      </c:pt>
                      <c:pt idx="444">
                        <c:v>1.5489999999999999</c:v>
                      </c:pt>
                      <c:pt idx="445">
                        <c:v>1.5497000000000001</c:v>
                      </c:pt>
                      <c:pt idx="446">
                        <c:v>1.5503</c:v>
                      </c:pt>
                      <c:pt idx="447">
                        <c:v>1.5508999999999999</c:v>
                      </c:pt>
                      <c:pt idx="448">
                        <c:v>1.5516000000000001</c:v>
                      </c:pt>
                      <c:pt idx="449">
                        <c:v>1.5522</c:v>
                      </c:pt>
                      <c:pt idx="450">
                        <c:v>1.5528999999999999</c:v>
                      </c:pt>
                      <c:pt idx="451">
                        <c:v>1.5536000000000001</c:v>
                      </c:pt>
                      <c:pt idx="452">
                        <c:v>1.5542</c:v>
                      </c:pt>
                      <c:pt idx="453">
                        <c:v>1.5548999999999999</c:v>
                      </c:pt>
                      <c:pt idx="454">
                        <c:v>1.5556000000000001</c:v>
                      </c:pt>
                      <c:pt idx="455">
                        <c:v>1.5563</c:v>
                      </c:pt>
                      <c:pt idx="456">
                        <c:v>1.5569999999999999</c:v>
                      </c:pt>
                      <c:pt idx="457">
                        <c:v>1.5577000000000001</c:v>
                      </c:pt>
                      <c:pt idx="458">
                        <c:v>1.5584</c:v>
                      </c:pt>
                      <c:pt idx="459">
                        <c:v>1.5590999999999999</c:v>
                      </c:pt>
                      <c:pt idx="460">
                        <c:v>1.5599000000000001</c:v>
                      </c:pt>
                      <c:pt idx="461">
                        <c:v>1.5606</c:v>
                      </c:pt>
                      <c:pt idx="462">
                        <c:v>1.5612999999999999</c:v>
                      </c:pt>
                      <c:pt idx="463">
                        <c:v>1.5621</c:v>
                      </c:pt>
                      <c:pt idx="464">
                        <c:v>1.5628</c:v>
                      </c:pt>
                      <c:pt idx="465">
                        <c:v>1.5636000000000001</c:v>
                      </c:pt>
                      <c:pt idx="466">
                        <c:v>1.5643</c:v>
                      </c:pt>
                      <c:pt idx="467">
                        <c:v>1.5650999999999999</c:v>
                      </c:pt>
                      <c:pt idx="468">
                        <c:v>1.5659000000000001</c:v>
                      </c:pt>
                      <c:pt idx="469">
                        <c:v>1.5667</c:v>
                      </c:pt>
                      <c:pt idx="470">
                        <c:v>1.5673999999999999</c:v>
                      </c:pt>
                      <c:pt idx="471">
                        <c:v>1.5682</c:v>
                      </c:pt>
                      <c:pt idx="472">
                        <c:v>1.569</c:v>
                      </c:pt>
                      <c:pt idx="473">
                        <c:v>1.5698000000000001</c:v>
                      </c:pt>
                      <c:pt idx="474">
                        <c:v>1.5707</c:v>
                      </c:pt>
                      <c:pt idx="475">
                        <c:v>1.5714999999999999</c:v>
                      </c:pt>
                      <c:pt idx="476">
                        <c:v>1.5723</c:v>
                      </c:pt>
                      <c:pt idx="477">
                        <c:v>1.5730999999999999</c:v>
                      </c:pt>
                      <c:pt idx="478">
                        <c:v>1.5740000000000001</c:v>
                      </c:pt>
                      <c:pt idx="479">
                        <c:v>1.5748</c:v>
                      </c:pt>
                      <c:pt idx="480">
                        <c:v>1.5755999999999999</c:v>
                      </c:pt>
                      <c:pt idx="481">
                        <c:v>1.5764</c:v>
                      </c:pt>
                      <c:pt idx="482">
                        <c:v>1.5772999999999999</c:v>
                      </c:pt>
                      <c:pt idx="483">
                        <c:v>1.5782</c:v>
                      </c:pt>
                      <c:pt idx="484">
                        <c:v>1.579</c:v>
                      </c:pt>
                      <c:pt idx="485">
                        <c:v>1.5799000000000001</c:v>
                      </c:pt>
                      <c:pt idx="486">
                        <c:v>1.5808</c:v>
                      </c:pt>
                      <c:pt idx="487">
                        <c:v>1.5817000000000001</c:v>
                      </c:pt>
                      <c:pt idx="488">
                        <c:v>1.5826</c:v>
                      </c:pt>
                      <c:pt idx="489">
                        <c:v>1.5834999999999999</c:v>
                      </c:pt>
                      <c:pt idx="490">
                        <c:v>1.5844</c:v>
                      </c:pt>
                      <c:pt idx="491">
                        <c:v>1.5852999999999999</c:v>
                      </c:pt>
                      <c:pt idx="492">
                        <c:v>1.5862000000000001</c:v>
                      </c:pt>
                      <c:pt idx="493">
                        <c:v>1.5871</c:v>
                      </c:pt>
                      <c:pt idx="494">
                        <c:v>1.5880000000000001</c:v>
                      </c:pt>
                      <c:pt idx="495">
                        <c:v>1.589</c:v>
                      </c:pt>
                      <c:pt idx="496">
                        <c:v>1.5899000000000001</c:v>
                      </c:pt>
                      <c:pt idx="497">
                        <c:v>1.5909</c:v>
                      </c:pt>
                      <c:pt idx="498">
                        <c:v>1.5918000000000001</c:v>
                      </c:pt>
                      <c:pt idx="499">
                        <c:v>1.5928</c:v>
                      </c:pt>
                      <c:pt idx="500">
                        <c:v>1.5936999999999999</c:v>
                      </c:pt>
                      <c:pt idx="501">
                        <c:v>1.5947</c:v>
                      </c:pt>
                      <c:pt idx="502">
                        <c:v>1.5956999999999999</c:v>
                      </c:pt>
                      <c:pt idx="503">
                        <c:v>1.5967</c:v>
                      </c:pt>
                      <c:pt idx="504">
                        <c:v>1.5976999999999999</c:v>
                      </c:pt>
                      <c:pt idx="505">
                        <c:v>1.5987</c:v>
                      </c:pt>
                      <c:pt idx="506">
                        <c:v>1.5996999999999999</c:v>
                      </c:pt>
                      <c:pt idx="507">
                        <c:v>1.6007</c:v>
                      </c:pt>
                      <c:pt idx="508">
                        <c:v>1.6016999999999999</c:v>
                      </c:pt>
                      <c:pt idx="509">
                        <c:v>1.6027</c:v>
                      </c:pt>
                      <c:pt idx="510">
                        <c:v>1.6037999999999999</c:v>
                      </c:pt>
                      <c:pt idx="511">
                        <c:v>1.6048</c:v>
                      </c:pt>
                      <c:pt idx="512">
                        <c:v>1.6057999999999999</c:v>
                      </c:pt>
                      <c:pt idx="513">
                        <c:v>1.6069</c:v>
                      </c:pt>
                      <c:pt idx="514">
                        <c:v>1.6079000000000001</c:v>
                      </c:pt>
                      <c:pt idx="515">
                        <c:v>1.609</c:v>
                      </c:pt>
                      <c:pt idx="516">
                        <c:v>1.6101000000000001</c:v>
                      </c:pt>
                      <c:pt idx="517">
                        <c:v>1.6111</c:v>
                      </c:pt>
                      <c:pt idx="518">
                        <c:v>1.6122000000000001</c:v>
                      </c:pt>
                      <c:pt idx="519">
                        <c:v>1.6133</c:v>
                      </c:pt>
                      <c:pt idx="520">
                        <c:v>1.6143000000000001</c:v>
                      </c:pt>
                      <c:pt idx="521">
                        <c:v>1.6153999999999999</c:v>
                      </c:pt>
                      <c:pt idx="522">
                        <c:v>1.6165</c:v>
                      </c:pt>
                      <c:pt idx="523">
                        <c:v>1.6175999999999999</c:v>
                      </c:pt>
                      <c:pt idx="524">
                        <c:v>1.6188</c:v>
                      </c:pt>
                      <c:pt idx="525">
                        <c:v>1.6198999999999999</c:v>
                      </c:pt>
                      <c:pt idx="526">
                        <c:v>1.621</c:v>
                      </c:pt>
                      <c:pt idx="527">
                        <c:v>1.6221000000000001</c:v>
                      </c:pt>
                      <c:pt idx="528">
                        <c:v>1.6233</c:v>
                      </c:pt>
                      <c:pt idx="529">
                        <c:v>1.6244000000000001</c:v>
                      </c:pt>
                      <c:pt idx="530">
                        <c:v>1.6254999999999999</c:v>
                      </c:pt>
                      <c:pt idx="531">
                        <c:v>1.6267</c:v>
                      </c:pt>
                      <c:pt idx="532">
                        <c:v>1.6278999999999999</c:v>
                      </c:pt>
                      <c:pt idx="533">
                        <c:v>1.629</c:v>
                      </c:pt>
                      <c:pt idx="534">
                        <c:v>1.6302000000000001</c:v>
                      </c:pt>
                      <c:pt idx="535">
                        <c:v>1.6314</c:v>
                      </c:pt>
                      <c:pt idx="536">
                        <c:v>1.6325000000000001</c:v>
                      </c:pt>
                      <c:pt idx="537">
                        <c:v>1.6336999999999999</c:v>
                      </c:pt>
                      <c:pt idx="538">
                        <c:v>1.6349</c:v>
                      </c:pt>
                      <c:pt idx="539">
                        <c:v>1.6361000000000001</c:v>
                      </c:pt>
                      <c:pt idx="540">
                        <c:v>1.6373</c:v>
                      </c:pt>
                      <c:pt idx="541">
                        <c:v>1.6385000000000001</c:v>
                      </c:pt>
                      <c:pt idx="542">
                        <c:v>1.6396999999999999</c:v>
                      </c:pt>
                      <c:pt idx="543">
                        <c:v>1.641</c:v>
                      </c:pt>
                      <c:pt idx="544">
                        <c:v>1.6422000000000001</c:v>
                      </c:pt>
                      <c:pt idx="545">
                        <c:v>1.6434</c:v>
                      </c:pt>
                      <c:pt idx="546">
                        <c:v>1.6446000000000001</c:v>
                      </c:pt>
                      <c:pt idx="547">
                        <c:v>1.6458999999999999</c:v>
                      </c:pt>
                      <c:pt idx="548">
                        <c:v>1.6471</c:v>
                      </c:pt>
                      <c:pt idx="549">
                        <c:v>1.6484000000000001</c:v>
                      </c:pt>
                      <c:pt idx="550">
                        <c:v>1.6496</c:v>
                      </c:pt>
                      <c:pt idx="551">
                        <c:v>1.6509</c:v>
                      </c:pt>
                      <c:pt idx="552">
                        <c:v>1.6521999999999999</c:v>
                      </c:pt>
                      <c:pt idx="553">
                        <c:v>1.6534</c:v>
                      </c:pt>
                      <c:pt idx="554">
                        <c:v>1.6547000000000001</c:v>
                      </c:pt>
                      <c:pt idx="555">
                        <c:v>1.6559999999999999</c:v>
                      </c:pt>
                      <c:pt idx="556">
                        <c:v>1.6573</c:v>
                      </c:pt>
                      <c:pt idx="557">
                        <c:v>1.6586000000000001</c:v>
                      </c:pt>
                      <c:pt idx="558">
                        <c:v>1.6598999999999999</c:v>
                      </c:pt>
                      <c:pt idx="559">
                        <c:v>1.6612</c:v>
                      </c:pt>
                      <c:pt idx="560">
                        <c:v>1.6625000000000001</c:v>
                      </c:pt>
                      <c:pt idx="561">
                        <c:v>1.6637999999999999</c:v>
                      </c:pt>
                      <c:pt idx="562">
                        <c:v>1.6652</c:v>
                      </c:pt>
                      <c:pt idx="563">
                        <c:v>1.6665000000000001</c:v>
                      </c:pt>
                      <c:pt idx="564">
                        <c:v>1.6677999999999999</c:v>
                      </c:pt>
                      <c:pt idx="565">
                        <c:v>1.6692</c:v>
                      </c:pt>
                      <c:pt idx="566">
                        <c:v>1.6705000000000001</c:v>
                      </c:pt>
                      <c:pt idx="567">
                        <c:v>1.6718999999999999</c:v>
                      </c:pt>
                      <c:pt idx="568">
                        <c:v>1.6732</c:v>
                      </c:pt>
                      <c:pt idx="569">
                        <c:v>1.6746000000000001</c:v>
                      </c:pt>
                      <c:pt idx="570">
                        <c:v>1.6759999999999999</c:v>
                      </c:pt>
                      <c:pt idx="571">
                        <c:v>1.6773</c:v>
                      </c:pt>
                      <c:pt idx="572">
                        <c:v>1.6787000000000001</c:v>
                      </c:pt>
                      <c:pt idx="573">
                        <c:v>1.6800999999999999</c:v>
                      </c:pt>
                      <c:pt idx="574">
                        <c:v>1.6814</c:v>
                      </c:pt>
                      <c:pt idx="575">
                        <c:v>1.6828000000000001</c:v>
                      </c:pt>
                      <c:pt idx="576">
                        <c:v>1.6841999999999999</c:v>
                      </c:pt>
                      <c:pt idx="577">
                        <c:v>1.6856</c:v>
                      </c:pt>
                      <c:pt idx="578">
                        <c:v>1.6870000000000001</c:v>
                      </c:pt>
                      <c:pt idx="579">
                        <c:v>1.6884999999999999</c:v>
                      </c:pt>
                      <c:pt idx="580">
                        <c:v>1.6899</c:v>
                      </c:pt>
                      <c:pt idx="581">
                        <c:v>1.6913</c:v>
                      </c:pt>
                      <c:pt idx="582">
                        <c:v>1.6927000000000001</c:v>
                      </c:pt>
                      <c:pt idx="583">
                        <c:v>1.6941999999999999</c:v>
                      </c:pt>
                      <c:pt idx="584">
                        <c:v>1.6956</c:v>
                      </c:pt>
                      <c:pt idx="585">
                        <c:v>1.6971000000000001</c:v>
                      </c:pt>
                      <c:pt idx="586">
                        <c:v>1.6984999999999999</c:v>
                      </c:pt>
                      <c:pt idx="587">
                        <c:v>1.7</c:v>
                      </c:pt>
                      <c:pt idx="588">
                        <c:v>1.7014</c:v>
                      </c:pt>
                      <c:pt idx="589">
                        <c:v>1.7029000000000001</c:v>
                      </c:pt>
                      <c:pt idx="590">
                        <c:v>1.7043999999999999</c:v>
                      </c:pt>
                      <c:pt idx="591">
                        <c:v>1.7058</c:v>
                      </c:pt>
                      <c:pt idx="592">
                        <c:v>1.7073</c:v>
                      </c:pt>
                      <c:pt idx="593">
                        <c:v>1.7088000000000001</c:v>
                      </c:pt>
                      <c:pt idx="594">
                        <c:v>1.7102999999999999</c:v>
                      </c:pt>
                      <c:pt idx="595">
                        <c:v>1.7118</c:v>
                      </c:pt>
                      <c:pt idx="596">
                        <c:v>1.7133</c:v>
                      </c:pt>
                      <c:pt idx="597">
                        <c:v>1.7148000000000001</c:v>
                      </c:pt>
                      <c:pt idx="598">
                        <c:v>1.7162999999999999</c:v>
                      </c:pt>
                      <c:pt idx="599">
                        <c:v>1.7178</c:v>
                      </c:pt>
                      <c:pt idx="600">
                        <c:v>1.7193000000000001</c:v>
                      </c:pt>
                      <c:pt idx="601">
                        <c:v>1.7208000000000001</c:v>
                      </c:pt>
                      <c:pt idx="602">
                        <c:v>1.7222999999999999</c:v>
                      </c:pt>
                      <c:pt idx="603">
                        <c:v>1.7239</c:v>
                      </c:pt>
                      <c:pt idx="604">
                        <c:v>1.7254</c:v>
                      </c:pt>
                      <c:pt idx="605">
                        <c:v>1.7270000000000001</c:v>
                      </c:pt>
                      <c:pt idx="606">
                        <c:v>1.7284999999999999</c:v>
                      </c:pt>
                      <c:pt idx="607">
                        <c:v>1.7301</c:v>
                      </c:pt>
                      <c:pt idx="608">
                        <c:v>1.7316</c:v>
                      </c:pt>
                      <c:pt idx="609">
                        <c:v>1.7332000000000001</c:v>
                      </c:pt>
                      <c:pt idx="610">
                        <c:v>1.7346999999999999</c:v>
                      </c:pt>
                      <c:pt idx="611">
                        <c:v>1.7363</c:v>
                      </c:pt>
                      <c:pt idx="612">
                        <c:v>1.7379</c:v>
                      </c:pt>
                      <c:pt idx="613">
                        <c:v>1.7395</c:v>
                      </c:pt>
                      <c:pt idx="614">
                        <c:v>1.7411000000000001</c:v>
                      </c:pt>
                      <c:pt idx="615">
                        <c:v>1.7426999999999999</c:v>
                      </c:pt>
                      <c:pt idx="616">
                        <c:v>1.7443</c:v>
                      </c:pt>
                      <c:pt idx="617">
                        <c:v>1.7459</c:v>
                      </c:pt>
                      <c:pt idx="618">
                        <c:v>1.7475000000000001</c:v>
                      </c:pt>
                      <c:pt idx="619">
                        <c:v>1.7491000000000001</c:v>
                      </c:pt>
                      <c:pt idx="620">
                        <c:v>1.7506999999999999</c:v>
                      </c:pt>
                      <c:pt idx="621">
                        <c:v>1.7523</c:v>
                      </c:pt>
                      <c:pt idx="622">
                        <c:v>1.7539</c:v>
                      </c:pt>
                      <c:pt idx="623">
                        <c:v>1.7556</c:v>
                      </c:pt>
                      <c:pt idx="624">
                        <c:v>1.7572000000000001</c:v>
                      </c:pt>
                      <c:pt idx="625">
                        <c:v>1.7587999999999999</c:v>
                      </c:pt>
                      <c:pt idx="626">
                        <c:v>1.7605</c:v>
                      </c:pt>
                      <c:pt idx="627">
                        <c:v>1.7621</c:v>
                      </c:pt>
                      <c:pt idx="628">
                        <c:v>1.7637</c:v>
                      </c:pt>
                      <c:pt idx="629">
                        <c:v>1.7654000000000001</c:v>
                      </c:pt>
                      <c:pt idx="630">
                        <c:v>1.7669999999999999</c:v>
                      </c:pt>
                      <c:pt idx="631">
                        <c:v>1.7686999999999999</c:v>
                      </c:pt>
                      <c:pt idx="632">
                        <c:v>1.7704</c:v>
                      </c:pt>
                      <c:pt idx="633">
                        <c:v>1.772</c:v>
                      </c:pt>
                      <c:pt idx="634">
                        <c:v>1.7737000000000001</c:v>
                      </c:pt>
                      <c:pt idx="635">
                        <c:v>1.7754000000000001</c:v>
                      </c:pt>
                      <c:pt idx="636">
                        <c:v>1.7770999999999999</c:v>
                      </c:pt>
                      <c:pt idx="637">
                        <c:v>1.7787999999999999</c:v>
                      </c:pt>
                      <c:pt idx="638">
                        <c:v>1.7805</c:v>
                      </c:pt>
                      <c:pt idx="639">
                        <c:v>1.7822</c:v>
                      </c:pt>
                      <c:pt idx="640">
                        <c:v>1.7839</c:v>
                      </c:pt>
                      <c:pt idx="641">
                        <c:v>1.7856000000000001</c:v>
                      </c:pt>
                      <c:pt idx="642">
                        <c:v>1.7873000000000001</c:v>
                      </c:pt>
                      <c:pt idx="643">
                        <c:v>1.7889999999999999</c:v>
                      </c:pt>
                      <c:pt idx="644">
                        <c:v>1.7907</c:v>
                      </c:pt>
                      <c:pt idx="645">
                        <c:v>1.7925</c:v>
                      </c:pt>
                      <c:pt idx="646">
                        <c:v>1.7942</c:v>
                      </c:pt>
                      <c:pt idx="647">
                        <c:v>1.7959000000000001</c:v>
                      </c:pt>
                      <c:pt idx="648">
                        <c:v>1.7977000000000001</c:v>
                      </c:pt>
                      <c:pt idx="649">
                        <c:v>1.7994000000000001</c:v>
                      </c:pt>
                      <c:pt idx="650">
                        <c:v>1.8011999999999999</c:v>
                      </c:pt>
                      <c:pt idx="651">
                        <c:v>1.8028999999999999</c:v>
                      </c:pt>
                      <c:pt idx="652">
                        <c:v>1.8047</c:v>
                      </c:pt>
                      <c:pt idx="653">
                        <c:v>1.8064</c:v>
                      </c:pt>
                      <c:pt idx="654">
                        <c:v>1.8082</c:v>
                      </c:pt>
                      <c:pt idx="655">
                        <c:v>1.8099000000000001</c:v>
                      </c:pt>
                      <c:pt idx="656">
                        <c:v>1.8117000000000001</c:v>
                      </c:pt>
                      <c:pt idx="657">
                        <c:v>1.8134999999999999</c:v>
                      </c:pt>
                      <c:pt idx="658">
                        <c:v>1.8152999999999999</c:v>
                      </c:pt>
                      <c:pt idx="659">
                        <c:v>1.8169999999999999</c:v>
                      </c:pt>
                      <c:pt idx="660">
                        <c:v>1.8188</c:v>
                      </c:pt>
                      <c:pt idx="661">
                        <c:v>1.8206</c:v>
                      </c:pt>
                      <c:pt idx="662">
                        <c:v>1.8224</c:v>
                      </c:pt>
                      <c:pt idx="663">
                        <c:v>1.8242</c:v>
                      </c:pt>
                      <c:pt idx="664">
                        <c:v>1.8260000000000001</c:v>
                      </c:pt>
                      <c:pt idx="665">
                        <c:v>1.8278000000000001</c:v>
                      </c:pt>
                      <c:pt idx="666">
                        <c:v>1.8295999999999999</c:v>
                      </c:pt>
                      <c:pt idx="667">
                        <c:v>1.8314999999999999</c:v>
                      </c:pt>
                      <c:pt idx="668">
                        <c:v>1.8332999999999999</c:v>
                      </c:pt>
                      <c:pt idx="669">
                        <c:v>1.8351</c:v>
                      </c:pt>
                      <c:pt idx="670">
                        <c:v>1.8369</c:v>
                      </c:pt>
                      <c:pt idx="671">
                        <c:v>1.8388</c:v>
                      </c:pt>
                      <c:pt idx="672">
                        <c:v>1.8406</c:v>
                      </c:pt>
                      <c:pt idx="673">
                        <c:v>1.8425</c:v>
                      </c:pt>
                      <c:pt idx="674">
                        <c:v>1.8443000000000001</c:v>
                      </c:pt>
                      <c:pt idx="675">
                        <c:v>1.8462000000000001</c:v>
                      </c:pt>
                      <c:pt idx="676">
                        <c:v>1.8480000000000001</c:v>
                      </c:pt>
                      <c:pt idx="677">
                        <c:v>1.8499000000000001</c:v>
                      </c:pt>
                      <c:pt idx="678">
                        <c:v>1.8516999999999999</c:v>
                      </c:pt>
                      <c:pt idx="679">
                        <c:v>1.8535999999999999</c:v>
                      </c:pt>
                      <c:pt idx="680">
                        <c:v>1.8554999999999999</c:v>
                      </c:pt>
                      <c:pt idx="681">
                        <c:v>1.8573</c:v>
                      </c:pt>
                      <c:pt idx="682">
                        <c:v>1.8592</c:v>
                      </c:pt>
                      <c:pt idx="683">
                        <c:v>1.861</c:v>
                      </c:pt>
                      <c:pt idx="684">
                        <c:v>1.8629</c:v>
                      </c:pt>
                      <c:pt idx="685">
                        <c:v>1.8648</c:v>
                      </c:pt>
                      <c:pt idx="686">
                        <c:v>1.8667</c:v>
                      </c:pt>
                      <c:pt idx="687">
                        <c:v>1.8686</c:v>
                      </c:pt>
                      <c:pt idx="688">
                        <c:v>1.8705000000000001</c:v>
                      </c:pt>
                      <c:pt idx="689">
                        <c:v>1.8724000000000001</c:v>
                      </c:pt>
                      <c:pt idx="690">
                        <c:v>1.8743000000000001</c:v>
                      </c:pt>
                      <c:pt idx="691">
                        <c:v>1.8762000000000001</c:v>
                      </c:pt>
                      <c:pt idx="692">
                        <c:v>1.8781000000000001</c:v>
                      </c:pt>
                      <c:pt idx="693">
                        <c:v>1.8801000000000001</c:v>
                      </c:pt>
                      <c:pt idx="694">
                        <c:v>1.8819999999999999</c:v>
                      </c:pt>
                      <c:pt idx="695">
                        <c:v>1.8838999999999999</c:v>
                      </c:pt>
                      <c:pt idx="696">
                        <c:v>1.8857999999999999</c:v>
                      </c:pt>
                      <c:pt idx="697">
                        <c:v>1.8877999999999999</c:v>
                      </c:pt>
                      <c:pt idx="698">
                        <c:v>1.8896999999999999</c:v>
                      </c:pt>
                      <c:pt idx="699">
                        <c:v>1.8916999999999999</c:v>
                      </c:pt>
                      <c:pt idx="700">
                        <c:v>1.8935999999999999</c:v>
                      </c:pt>
                      <c:pt idx="701">
                        <c:v>1.8955</c:v>
                      </c:pt>
                      <c:pt idx="702">
                        <c:v>1.8975</c:v>
                      </c:pt>
                      <c:pt idx="703">
                        <c:v>1.8995</c:v>
                      </c:pt>
                      <c:pt idx="704">
                        <c:v>1.9014</c:v>
                      </c:pt>
                      <c:pt idx="705">
                        <c:v>1.9034</c:v>
                      </c:pt>
                      <c:pt idx="706">
                        <c:v>1.9053</c:v>
                      </c:pt>
                      <c:pt idx="707">
                        <c:v>1.9073</c:v>
                      </c:pt>
                      <c:pt idx="708">
                        <c:v>1.9093</c:v>
                      </c:pt>
                      <c:pt idx="709">
                        <c:v>1.9113</c:v>
                      </c:pt>
                      <c:pt idx="710">
                        <c:v>1.9132</c:v>
                      </c:pt>
                      <c:pt idx="711">
                        <c:v>1.9152</c:v>
                      </c:pt>
                      <c:pt idx="712">
                        <c:v>1.9172</c:v>
                      </c:pt>
                      <c:pt idx="713">
                        <c:v>1.9192</c:v>
                      </c:pt>
                      <c:pt idx="714">
                        <c:v>1.9212</c:v>
                      </c:pt>
                      <c:pt idx="715">
                        <c:v>1.9232</c:v>
                      </c:pt>
                      <c:pt idx="716">
                        <c:v>1.9252</c:v>
                      </c:pt>
                      <c:pt idx="717">
                        <c:v>1.9272</c:v>
                      </c:pt>
                      <c:pt idx="718">
                        <c:v>1.9292</c:v>
                      </c:pt>
                      <c:pt idx="719">
                        <c:v>1.9312</c:v>
                      </c:pt>
                      <c:pt idx="720">
                        <c:v>1.9332</c:v>
                      </c:pt>
                      <c:pt idx="721">
                        <c:v>1.9352</c:v>
                      </c:pt>
                      <c:pt idx="722">
                        <c:v>1.9372</c:v>
                      </c:pt>
                      <c:pt idx="723">
                        <c:v>1.9393</c:v>
                      </c:pt>
                      <c:pt idx="724">
                        <c:v>1.9413</c:v>
                      </c:pt>
                      <c:pt idx="725">
                        <c:v>1.9433</c:v>
                      </c:pt>
                      <c:pt idx="726">
                        <c:v>1.9454</c:v>
                      </c:pt>
                      <c:pt idx="727">
                        <c:v>1.9474</c:v>
                      </c:pt>
                      <c:pt idx="728">
                        <c:v>1.9494</c:v>
                      </c:pt>
                      <c:pt idx="729">
                        <c:v>1.9515</c:v>
                      </c:pt>
                      <c:pt idx="730">
                        <c:v>1.9535</c:v>
                      </c:pt>
                      <c:pt idx="731">
                        <c:v>1.9556</c:v>
                      </c:pt>
                      <c:pt idx="732">
                        <c:v>1.9576</c:v>
                      </c:pt>
                      <c:pt idx="733">
                        <c:v>1.9597</c:v>
                      </c:pt>
                      <c:pt idx="734">
                        <c:v>1.9618</c:v>
                      </c:pt>
                      <c:pt idx="735">
                        <c:v>1.9638</c:v>
                      </c:pt>
                      <c:pt idx="736">
                        <c:v>1.9659</c:v>
                      </c:pt>
                      <c:pt idx="737">
                        <c:v>1.968</c:v>
                      </c:pt>
                      <c:pt idx="738">
                        <c:v>1.97</c:v>
                      </c:pt>
                      <c:pt idx="739">
                        <c:v>1.9721</c:v>
                      </c:pt>
                      <c:pt idx="740">
                        <c:v>1.9742</c:v>
                      </c:pt>
                      <c:pt idx="741">
                        <c:v>1.9762</c:v>
                      </c:pt>
                      <c:pt idx="742">
                        <c:v>1.9782999999999999</c:v>
                      </c:pt>
                      <c:pt idx="743">
                        <c:v>1.9803999999999999</c:v>
                      </c:pt>
                      <c:pt idx="744">
                        <c:v>1.9824999999999999</c:v>
                      </c:pt>
                      <c:pt idx="745">
                        <c:v>1.9845999999999999</c:v>
                      </c:pt>
                      <c:pt idx="746">
                        <c:v>1.9866999999999999</c:v>
                      </c:pt>
                      <c:pt idx="747">
                        <c:v>1.9887999999999999</c:v>
                      </c:pt>
                      <c:pt idx="748">
                        <c:v>1.9908999999999999</c:v>
                      </c:pt>
                      <c:pt idx="749">
                        <c:v>1.9930000000000001</c:v>
                      </c:pt>
                      <c:pt idx="750">
                        <c:v>1.9952000000000001</c:v>
                      </c:pt>
                      <c:pt idx="751">
                        <c:v>1.9973000000000001</c:v>
                      </c:pt>
                      <c:pt idx="752">
                        <c:v>1.9994000000000001</c:v>
                      </c:pt>
                      <c:pt idx="753">
                        <c:v>2.0015000000000001</c:v>
                      </c:pt>
                      <c:pt idx="754">
                        <c:v>2.0036</c:v>
                      </c:pt>
                      <c:pt idx="755">
                        <c:v>2.0057999999999998</c:v>
                      </c:pt>
                      <c:pt idx="756">
                        <c:v>2.0078999999999998</c:v>
                      </c:pt>
                      <c:pt idx="757">
                        <c:v>2.0099999999999998</c:v>
                      </c:pt>
                      <c:pt idx="758">
                        <c:v>2.0122</c:v>
                      </c:pt>
                      <c:pt idx="759">
                        <c:v>2.0143</c:v>
                      </c:pt>
                      <c:pt idx="760">
                        <c:v>2.0165000000000002</c:v>
                      </c:pt>
                      <c:pt idx="761">
                        <c:v>2.0186000000000002</c:v>
                      </c:pt>
                      <c:pt idx="762">
                        <c:v>2.0207999999999999</c:v>
                      </c:pt>
                      <c:pt idx="763">
                        <c:v>2.0228999999999999</c:v>
                      </c:pt>
                      <c:pt idx="764">
                        <c:v>2.0251000000000001</c:v>
                      </c:pt>
                      <c:pt idx="765">
                        <c:v>2.0272000000000001</c:v>
                      </c:pt>
                      <c:pt idx="766">
                        <c:v>2.0293000000000001</c:v>
                      </c:pt>
                      <c:pt idx="767">
                        <c:v>2.0314999999999999</c:v>
                      </c:pt>
                      <c:pt idx="768">
                        <c:v>2.0337000000000001</c:v>
                      </c:pt>
                      <c:pt idx="769">
                        <c:v>2.0358999999999998</c:v>
                      </c:pt>
                      <c:pt idx="770">
                        <c:v>2.0379999999999998</c:v>
                      </c:pt>
                      <c:pt idx="771">
                        <c:v>2.0402</c:v>
                      </c:pt>
                      <c:pt idx="772">
                        <c:v>2.0424000000000002</c:v>
                      </c:pt>
                      <c:pt idx="773">
                        <c:v>2.0446</c:v>
                      </c:pt>
                      <c:pt idx="774">
                        <c:v>2.0468000000000002</c:v>
                      </c:pt>
                      <c:pt idx="775">
                        <c:v>2.0489000000000002</c:v>
                      </c:pt>
                      <c:pt idx="776">
                        <c:v>2.0510999999999999</c:v>
                      </c:pt>
                      <c:pt idx="777">
                        <c:v>2.0533000000000001</c:v>
                      </c:pt>
                      <c:pt idx="778">
                        <c:v>2.0554999999999999</c:v>
                      </c:pt>
                      <c:pt idx="779">
                        <c:v>2.0577000000000001</c:v>
                      </c:pt>
                      <c:pt idx="780">
                        <c:v>2.0598999999999998</c:v>
                      </c:pt>
                      <c:pt idx="781">
                        <c:v>2.0621</c:v>
                      </c:pt>
                      <c:pt idx="782">
                        <c:v>2.0642999999999998</c:v>
                      </c:pt>
                      <c:pt idx="783">
                        <c:v>2.0666000000000002</c:v>
                      </c:pt>
                      <c:pt idx="784">
                        <c:v>2.0688</c:v>
                      </c:pt>
                      <c:pt idx="785">
                        <c:v>2.0710000000000002</c:v>
                      </c:pt>
                      <c:pt idx="786">
                        <c:v>2.0731999999999999</c:v>
                      </c:pt>
                      <c:pt idx="787">
                        <c:v>2.0754000000000001</c:v>
                      </c:pt>
                      <c:pt idx="788">
                        <c:v>2.0777000000000001</c:v>
                      </c:pt>
                      <c:pt idx="789">
                        <c:v>2.0798999999999999</c:v>
                      </c:pt>
                      <c:pt idx="790">
                        <c:v>2.0821000000000001</c:v>
                      </c:pt>
                      <c:pt idx="791">
                        <c:v>2.0844</c:v>
                      </c:pt>
                      <c:pt idx="792">
                        <c:v>2.0865</c:v>
                      </c:pt>
                      <c:pt idx="793">
                        <c:v>2.0888</c:v>
                      </c:pt>
                      <c:pt idx="794">
                        <c:v>2.0910000000000002</c:v>
                      </c:pt>
                      <c:pt idx="795">
                        <c:v>2.0933000000000002</c:v>
                      </c:pt>
                      <c:pt idx="796">
                        <c:v>2.0954999999999999</c:v>
                      </c:pt>
                      <c:pt idx="797">
                        <c:v>2.0977999999999999</c:v>
                      </c:pt>
                      <c:pt idx="798">
                        <c:v>2.1</c:v>
                      </c:pt>
                      <c:pt idx="799">
                        <c:v>2.1023000000000001</c:v>
                      </c:pt>
                      <c:pt idx="800">
                        <c:v>2.1044999999999998</c:v>
                      </c:pt>
                      <c:pt idx="801">
                        <c:v>2.1067999999999998</c:v>
                      </c:pt>
                      <c:pt idx="802">
                        <c:v>2.1091000000000002</c:v>
                      </c:pt>
                      <c:pt idx="803">
                        <c:v>2.1113</c:v>
                      </c:pt>
                      <c:pt idx="804">
                        <c:v>2.1135999999999999</c:v>
                      </c:pt>
                      <c:pt idx="805">
                        <c:v>2.1158999999999999</c:v>
                      </c:pt>
                      <c:pt idx="806">
                        <c:v>2.1181000000000001</c:v>
                      </c:pt>
                      <c:pt idx="807">
                        <c:v>2.1204000000000001</c:v>
                      </c:pt>
                      <c:pt idx="808">
                        <c:v>2.1227</c:v>
                      </c:pt>
                      <c:pt idx="809">
                        <c:v>2.125</c:v>
                      </c:pt>
                      <c:pt idx="810">
                        <c:v>2.1273</c:v>
                      </c:pt>
                      <c:pt idx="811">
                        <c:v>2.1295000000000002</c:v>
                      </c:pt>
                      <c:pt idx="812">
                        <c:v>2.1318000000000001</c:v>
                      </c:pt>
                      <c:pt idx="813">
                        <c:v>2.1341000000000001</c:v>
                      </c:pt>
                      <c:pt idx="814">
                        <c:v>2.1364000000000001</c:v>
                      </c:pt>
                      <c:pt idx="815">
                        <c:v>2.1387</c:v>
                      </c:pt>
                      <c:pt idx="816">
                        <c:v>2.141</c:v>
                      </c:pt>
                      <c:pt idx="817">
                        <c:v>2.1433</c:v>
                      </c:pt>
                      <c:pt idx="818">
                        <c:v>2.1456</c:v>
                      </c:pt>
                      <c:pt idx="819">
                        <c:v>2.1478999999999999</c:v>
                      </c:pt>
                      <c:pt idx="820">
                        <c:v>2.1501999999999999</c:v>
                      </c:pt>
                      <c:pt idx="821">
                        <c:v>2.1524999999999999</c:v>
                      </c:pt>
                      <c:pt idx="822">
                        <c:v>2.1547999999999998</c:v>
                      </c:pt>
                      <c:pt idx="823">
                        <c:v>2.1570999999999998</c:v>
                      </c:pt>
                      <c:pt idx="824">
                        <c:v>2.1594000000000002</c:v>
                      </c:pt>
                      <c:pt idx="825">
                        <c:v>2.1617999999999999</c:v>
                      </c:pt>
                      <c:pt idx="826">
                        <c:v>2.1640999999999999</c:v>
                      </c:pt>
                      <c:pt idx="827">
                        <c:v>2.1663999999999999</c:v>
                      </c:pt>
                      <c:pt idx="828">
                        <c:v>2.1686999999999999</c:v>
                      </c:pt>
                      <c:pt idx="829">
                        <c:v>2.1711</c:v>
                      </c:pt>
                      <c:pt idx="830">
                        <c:v>2.1734</c:v>
                      </c:pt>
                      <c:pt idx="831">
                        <c:v>2.1758000000000002</c:v>
                      </c:pt>
                      <c:pt idx="832">
                        <c:v>2.1781000000000001</c:v>
                      </c:pt>
                      <c:pt idx="833">
                        <c:v>2.1804000000000001</c:v>
                      </c:pt>
                      <c:pt idx="834">
                        <c:v>2.1827999999999999</c:v>
                      </c:pt>
                      <c:pt idx="835">
                        <c:v>2.1850999999999998</c:v>
                      </c:pt>
                      <c:pt idx="836">
                        <c:v>2.1875</c:v>
                      </c:pt>
                      <c:pt idx="837">
                        <c:v>2.1898</c:v>
                      </c:pt>
                      <c:pt idx="838">
                        <c:v>2.1922000000000001</c:v>
                      </c:pt>
                      <c:pt idx="839">
                        <c:v>2.1945000000000001</c:v>
                      </c:pt>
                      <c:pt idx="840">
                        <c:v>2.1968999999999999</c:v>
                      </c:pt>
                      <c:pt idx="841">
                        <c:v>2.1993</c:v>
                      </c:pt>
                      <c:pt idx="842">
                        <c:v>2.2016</c:v>
                      </c:pt>
                      <c:pt idx="843">
                        <c:v>2.2040000000000002</c:v>
                      </c:pt>
                      <c:pt idx="844">
                        <c:v>2.2063000000000001</c:v>
                      </c:pt>
                      <c:pt idx="845">
                        <c:v>2.2086999999999999</c:v>
                      </c:pt>
                      <c:pt idx="846">
                        <c:v>2.2111000000000001</c:v>
                      </c:pt>
                      <c:pt idx="847">
                        <c:v>2.2134</c:v>
                      </c:pt>
                      <c:pt idx="848">
                        <c:v>2.2158000000000002</c:v>
                      </c:pt>
                      <c:pt idx="849">
                        <c:v>2.2181999999999999</c:v>
                      </c:pt>
                      <c:pt idx="850">
                        <c:v>2.2204999999999999</c:v>
                      </c:pt>
                      <c:pt idx="851">
                        <c:v>2.2229000000000001</c:v>
                      </c:pt>
                      <c:pt idx="852">
                        <c:v>2.2252999999999998</c:v>
                      </c:pt>
                      <c:pt idx="853">
                        <c:v>2.2277</c:v>
                      </c:pt>
                      <c:pt idx="854">
                        <c:v>2.2301000000000002</c:v>
                      </c:pt>
                      <c:pt idx="855">
                        <c:v>2.2324999999999999</c:v>
                      </c:pt>
                      <c:pt idx="856">
                        <c:v>2.2349000000000001</c:v>
                      </c:pt>
                      <c:pt idx="857">
                        <c:v>2.2372999999999998</c:v>
                      </c:pt>
                      <c:pt idx="858">
                        <c:v>2.2397</c:v>
                      </c:pt>
                      <c:pt idx="859">
                        <c:v>2.2421000000000002</c:v>
                      </c:pt>
                      <c:pt idx="860">
                        <c:v>2.2444999999999999</c:v>
                      </c:pt>
                      <c:pt idx="861">
                        <c:v>2.2469000000000001</c:v>
                      </c:pt>
                      <c:pt idx="862">
                        <c:v>2.2492999999999999</c:v>
                      </c:pt>
                      <c:pt idx="863">
                        <c:v>2.2517</c:v>
                      </c:pt>
                      <c:pt idx="864">
                        <c:v>2.2541000000000002</c:v>
                      </c:pt>
                      <c:pt idx="865">
                        <c:v>2.2565</c:v>
                      </c:pt>
                      <c:pt idx="866">
                        <c:v>2.2589000000000001</c:v>
                      </c:pt>
                      <c:pt idx="867">
                        <c:v>2.2614000000000001</c:v>
                      </c:pt>
                      <c:pt idx="868">
                        <c:v>2.2637999999999998</c:v>
                      </c:pt>
                      <c:pt idx="869">
                        <c:v>2.2662</c:v>
                      </c:pt>
                      <c:pt idx="870">
                        <c:v>2.2686000000000002</c:v>
                      </c:pt>
                      <c:pt idx="871">
                        <c:v>2.2711000000000001</c:v>
                      </c:pt>
                      <c:pt idx="872">
                        <c:v>2.2734999999999999</c:v>
                      </c:pt>
                      <c:pt idx="873">
                        <c:v>2.2759</c:v>
                      </c:pt>
                      <c:pt idx="874">
                        <c:v>2.2783000000000002</c:v>
                      </c:pt>
                      <c:pt idx="875">
                        <c:v>2.2806999999999999</c:v>
                      </c:pt>
                      <c:pt idx="876">
                        <c:v>2.2831999999999999</c:v>
                      </c:pt>
                      <c:pt idx="877">
                        <c:v>2.2856000000000001</c:v>
                      </c:pt>
                      <c:pt idx="878">
                        <c:v>2.2881</c:v>
                      </c:pt>
                      <c:pt idx="879">
                        <c:v>2.2905000000000002</c:v>
                      </c:pt>
                      <c:pt idx="880">
                        <c:v>2.2928999999999999</c:v>
                      </c:pt>
                      <c:pt idx="881">
                        <c:v>2.2953999999999999</c:v>
                      </c:pt>
                      <c:pt idx="882">
                        <c:v>2.2978000000000001</c:v>
                      </c:pt>
                      <c:pt idx="883">
                        <c:v>2.3003</c:v>
                      </c:pt>
                      <c:pt idx="884">
                        <c:v>2.3027000000000002</c:v>
                      </c:pt>
                      <c:pt idx="885">
                        <c:v>2.3052000000000001</c:v>
                      </c:pt>
                      <c:pt idx="886">
                        <c:v>2.3077000000000001</c:v>
                      </c:pt>
                      <c:pt idx="887">
                        <c:v>2.3100999999999998</c:v>
                      </c:pt>
                      <c:pt idx="888">
                        <c:v>2.3126000000000002</c:v>
                      </c:pt>
                      <c:pt idx="889">
                        <c:v>2.3149999999999999</c:v>
                      </c:pt>
                      <c:pt idx="890">
                        <c:v>2.3174999999999999</c:v>
                      </c:pt>
                      <c:pt idx="891">
                        <c:v>2.3199999999999998</c:v>
                      </c:pt>
                      <c:pt idx="892">
                        <c:v>2.3224999999999998</c:v>
                      </c:pt>
                      <c:pt idx="893">
                        <c:v>2.3249</c:v>
                      </c:pt>
                      <c:pt idx="894">
                        <c:v>2.3273999999999999</c:v>
                      </c:pt>
                      <c:pt idx="895">
                        <c:v>2.3298999999999999</c:v>
                      </c:pt>
                      <c:pt idx="896">
                        <c:v>2.3323999999999998</c:v>
                      </c:pt>
                      <c:pt idx="897">
                        <c:v>2.3348</c:v>
                      </c:pt>
                      <c:pt idx="898">
                        <c:v>2.3372999999999999</c:v>
                      </c:pt>
                      <c:pt idx="899">
                        <c:v>2.3397999999999999</c:v>
                      </c:pt>
                      <c:pt idx="900">
                        <c:v>2.3422999999999998</c:v>
                      </c:pt>
                      <c:pt idx="901">
                        <c:v>2.3448000000000002</c:v>
                      </c:pt>
                      <c:pt idx="902">
                        <c:v>2.3472</c:v>
                      </c:pt>
                      <c:pt idx="903">
                        <c:v>2.3496999999999999</c:v>
                      </c:pt>
                      <c:pt idx="904">
                        <c:v>2.3521999999999998</c:v>
                      </c:pt>
                      <c:pt idx="905">
                        <c:v>2.3546999999999998</c:v>
                      </c:pt>
                      <c:pt idx="906">
                        <c:v>2.3572000000000002</c:v>
                      </c:pt>
                      <c:pt idx="907">
                        <c:v>2.3597000000000001</c:v>
                      </c:pt>
                      <c:pt idx="908">
                        <c:v>2.3622000000000001</c:v>
                      </c:pt>
                      <c:pt idx="909">
                        <c:v>2.3647</c:v>
                      </c:pt>
                      <c:pt idx="910">
                        <c:v>2.3672</c:v>
                      </c:pt>
                      <c:pt idx="911">
                        <c:v>2.3696999999999999</c:v>
                      </c:pt>
                      <c:pt idx="912">
                        <c:v>2.3721999999999999</c:v>
                      </c:pt>
                      <c:pt idx="913">
                        <c:v>2.3746999999999998</c:v>
                      </c:pt>
                      <c:pt idx="914">
                        <c:v>2.3772000000000002</c:v>
                      </c:pt>
                      <c:pt idx="915">
                        <c:v>2.3797000000000001</c:v>
                      </c:pt>
                      <c:pt idx="916">
                        <c:v>2.3822999999999999</c:v>
                      </c:pt>
                      <c:pt idx="917">
                        <c:v>2.3847999999999998</c:v>
                      </c:pt>
                      <c:pt idx="918">
                        <c:v>2.3873000000000002</c:v>
                      </c:pt>
                      <c:pt idx="919">
                        <c:v>2.3898000000000001</c:v>
                      </c:pt>
                      <c:pt idx="920">
                        <c:v>2.3923000000000001</c:v>
                      </c:pt>
                      <c:pt idx="921">
                        <c:v>2.3948999999999998</c:v>
                      </c:pt>
                      <c:pt idx="922">
                        <c:v>2.3974000000000002</c:v>
                      </c:pt>
                      <c:pt idx="923">
                        <c:v>2.3999000000000001</c:v>
                      </c:pt>
                      <c:pt idx="924">
                        <c:v>2.4024000000000001</c:v>
                      </c:pt>
                      <c:pt idx="925">
                        <c:v>2.4049999999999998</c:v>
                      </c:pt>
                      <c:pt idx="926">
                        <c:v>2.4075000000000002</c:v>
                      </c:pt>
                      <c:pt idx="927">
                        <c:v>2.4100999999999999</c:v>
                      </c:pt>
                      <c:pt idx="928">
                        <c:v>2.4125999999999999</c:v>
                      </c:pt>
                      <c:pt idx="929">
                        <c:v>2.4150999999999998</c:v>
                      </c:pt>
                      <c:pt idx="930">
                        <c:v>2.4176000000000002</c:v>
                      </c:pt>
                      <c:pt idx="931">
                        <c:v>2.4201999999999999</c:v>
                      </c:pt>
                      <c:pt idx="932">
                        <c:v>2.4226999999999999</c:v>
                      </c:pt>
                      <c:pt idx="933">
                        <c:v>2.4251999999999998</c:v>
                      </c:pt>
                      <c:pt idx="934">
                        <c:v>2.4278</c:v>
                      </c:pt>
                      <c:pt idx="935">
                        <c:v>2.4302999999999999</c:v>
                      </c:pt>
                      <c:pt idx="936">
                        <c:v>2.4329000000000001</c:v>
                      </c:pt>
                      <c:pt idx="937">
                        <c:v>2.4354</c:v>
                      </c:pt>
                      <c:pt idx="938">
                        <c:v>2.4380000000000002</c:v>
                      </c:pt>
                      <c:pt idx="939">
                        <c:v>2.4405999999999999</c:v>
                      </c:pt>
                      <c:pt idx="940">
                        <c:v>2.4430999999999998</c:v>
                      </c:pt>
                      <c:pt idx="941">
                        <c:v>2.4457</c:v>
                      </c:pt>
                      <c:pt idx="942">
                        <c:v>2.4481999999999999</c:v>
                      </c:pt>
                      <c:pt idx="943">
                        <c:v>2.4508000000000001</c:v>
                      </c:pt>
                      <c:pt idx="944">
                        <c:v>2.4533999999999998</c:v>
                      </c:pt>
                      <c:pt idx="945">
                        <c:v>2.4559000000000002</c:v>
                      </c:pt>
                      <c:pt idx="946">
                        <c:v>2.4584999999999999</c:v>
                      </c:pt>
                      <c:pt idx="947">
                        <c:v>2.4611000000000001</c:v>
                      </c:pt>
                      <c:pt idx="948">
                        <c:v>2.4622999999999999</c:v>
                      </c:pt>
                      <c:pt idx="949">
                        <c:v>2.4636</c:v>
                      </c:pt>
                      <c:pt idx="950">
                        <c:v>2.4662000000000002</c:v>
                      </c:pt>
                      <c:pt idx="951">
                        <c:v>2.4687999999999999</c:v>
                      </c:pt>
                      <c:pt idx="952">
                        <c:v>2.4714</c:v>
                      </c:pt>
                      <c:pt idx="953">
                        <c:v>2.4739</c:v>
                      </c:pt>
                      <c:pt idx="954">
                        <c:v>2.4765000000000001</c:v>
                      </c:pt>
                      <c:pt idx="955">
                        <c:v>2.4790999999999999</c:v>
                      </c:pt>
                      <c:pt idx="956">
                        <c:v>2.4817</c:v>
                      </c:pt>
                      <c:pt idx="957">
                        <c:v>2.4842</c:v>
                      </c:pt>
                      <c:pt idx="958">
                        <c:v>2.4868000000000001</c:v>
                      </c:pt>
                      <c:pt idx="959">
                        <c:v>2.4893999999999998</c:v>
                      </c:pt>
                      <c:pt idx="960">
                        <c:v>2.492</c:v>
                      </c:pt>
                      <c:pt idx="961">
                        <c:v>2.4946000000000002</c:v>
                      </c:pt>
                      <c:pt idx="962">
                        <c:v>2.4971999999999999</c:v>
                      </c:pt>
                      <c:pt idx="963">
                        <c:v>2.4998</c:v>
                      </c:pt>
                      <c:pt idx="964">
                        <c:v>2.5024000000000002</c:v>
                      </c:pt>
                      <c:pt idx="965">
                        <c:v>2.5049999999999999</c:v>
                      </c:pt>
                      <c:pt idx="966">
                        <c:v>2.5076000000000001</c:v>
                      </c:pt>
                      <c:pt idx="967">
                        <c:v>2.5102000000000002</c:v>
                      </c:pt>
                      <c:pt idx="968">
                        <c:v>2.5127999999999999</c:v>
                      </c:pt>
                      <c:pt idx="969">
                        <c:v>2.5154000000000001</c:v>
                      </c:pt>
                      <c:pt idx="970">
                        <c:v>2.5179999999999998</c:v>
                      </c:pt>
                      <c:pt idx="971">
                        <c:v>2.5206</c:v>
                      </c:pt>
                      <c:pt idx="972">
                        <c:v>2.5232000000000001</c:v>
                      </c:pt>
                      <c:pt idx="973">
                        <c:v>2.5257999999999998</c:v>
                      </c:pt>
                      <c:pt idx="974">
                        <c:v>2.5284</c:v>
                      </c:pt>
                      <c:pt idx="975">
                        <c:v>2.5310000000000001</c:v>
                      </c:pt>
                      <c:pt idx="976">
                        <c:v>2.5335999999999999</c:v>
                      </c:pt>
                      <c:pt idx="977">
                        <c:v>2.5362</c:v>
                      </c:pt>
                      <c:pt idx="978">
                        <c:v>2.5388999999999999</c:v>
                      </c:pt>
                      <c:pt idx="979">
                        <c:v>2.5415000000000001</c:v>
                      </c:pt>
                      <c:pt idx="980">
                        <c:v>2.5440999999999998</c:v>
                      </c:pt>
                      <c:pt idx="981">
                        <c:v>2.5467</c:v>
                      </c:pt>
                      <c:pt idx="982">
                        <c:v>2.5493999999999999</c:v>
                      </c:pt>
                      <c:pt idx="983">
                        <c:v>2.552</c:v>
                      </c:pt>
                      <c:pt idx="984">
                        <c:v>2.5546000000000002</c:v>
                      </c:pt>
                      <c:pt idx="985">
                        <c:v>2.5571999999999999</c:v>
                      </c:pt>
                      <c:pt idx="986">
                        <c:v>2.5598000000000001</c:v>
                      </c:pt>
                      <c:pt idx="987">
                        <c:v>2.5623999999999998</c:v>
                      </c:pt>
                      <c:pt idx="988">
                        <c:v>2.5651000000000002</c:v>
                      </c:pt>
                      <c:pt idx="989">
                        <c:v>2.5676999999999999</c:v>
                      </c:pt>
                      <c:pt idx="990">
                        <c:v>2.5703</c:v>
                      </c:pt>
                      <c:pt idx="991">
                        <c:v>2.573</c:v>
                      </c:pt>
                      <c:pt idx="992">
                        <c:v>2.5756000000000001</c:v>
                      </c:pt>
                      <c:pt idx="993">
                        <c:v>2.5783</c:v>
                      </c:pt>
                      <c:pt idx="994">
                        <c:v>2.5809000000000002</c:v>
                      </c:pt>
                      <c:pt idx="995">
                        <c:v>2.5834999999999999</c:v>
                      </c:pt>
                      <c:pt idx="996">
                        <c:v>2.5861999999999998</c:v>
                      </c:pt>
                      <c:pt idx="997">
                        <c:v>2.5888</c:v>
                      </c:pt>
                      <c:pt idx="998">
                        <c:v>2.5914999999999999</c:v>
                      </c:pt>
                      <c:pt idx="999">
                        <c:v>2.5941000000000001</c:v>
                      </c:pt>
                      <c:pt idx="1000">
                        <c:v>2.5994999999999999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9AD-44D0-85DF-6FF8D4B386D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[3]Sheet1!$G$1:$G$2</c15:sqref>
                        </c15:formulaRef>
                      </c:ext>
                    </c:extLst>
                    <c:strCache>
                      <c:ptCount val="1"/>
                      <c:pt idx="0">
                        <c:v>250A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[3]Sheet1!$G$2:$G$1002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0.37841999999999998</c:v>
                      </c:pt>
                      <c:pt idx="2">
                        <c:v>0.35974</c:v>
                      </c:pt>
                      <c:pt idx="3">
                        <c:v>0.34977999999999998</c:v>
                      </c:pt>
                      <c:pt idx="4">
                        <c:v>0.34725</c:v>
                      </c:pt>
                      <c:pt idx="5">
                        <c:v>0.34928999999999999</c:v>
                      </c:pt>
                      <c:pt idx="6">
                        <c:v>0.35322999999999999</c:v>
                      </c:pt>
                      <c:pt idx="7">
                        <c:v>0.35727999999999999</c:v>
                      </c:pt>
                      <c:pt idx="8">
                        <c:v>0.36020000000000002</c:v>
                      </c:pt>
                      <c:pt idx="9">
                        <c:v>0.36126999999999998</c:v>
                      </c:pt>
                      <c:pt idx="10">
                        <c:v>0.36013000000000001</c:v>
                      </c:pt>
                      <c:pt idx="11">
                        <c:v>0.35676999999999998</c:v>
                      </c:pt>
                      <c:pt idx="12">
                        <c:v>0.35116000000000003</c:v>
                      </c:pt>
                      <c:pt idx="13">
                        <c:v>0.34395999999999999</c:v>
                      </c:pt>
                      <c:pt idx="14">
                        <c:v>0.33528000000000002</c:v>
                      </c:pt>
                      <c:pt idx="15">
                        <c:v>0.32584999999999997</c:v>
                      </c:pt>
                      <c:pt idx="16">
                        <c:v>0.31633</c:v>
                      </c:pt>
                      <c:pt idx="17">
                        <c:v>0.30737999999999999</c:v>
                      </c:pt>
                      <c:pt idx="18">
                        <c:v>0.29942999999999997</c:v>
                      </c:pt>
                      <c:pt idx="19">
                        <c:v>0.29319000000000001</c:v>
                      </c:pt>
                      <c:pt idx="20">
                        <c:v>0.28900999999999999</c:v>
                      </c:pt>
                      <c:pt idx="21">
                        <c:v>0.28710000000000002</c:v>
                      </c:pt>
                      <c:pt idx="22">
                        <c:v>0.28770000000000001</c:v>
                      </c:pt>
                      <c:pt idx="23">
                        <c:v>0.29071000000000002</c:v>
                      </c:pt>
                      <c:pt idx="24">
                        <c:v>0.29596</c:v>
                      </c:pt>
                      <c:pt idx="25">
                        <c:v>0.30248999999999998</c:v>
                      </c:pt>
                      <c:pt idx="26">
                        <c:v>0.30935000000000001</c:v>
                      </c:pt>
                      <c:pt idx="27">
                        <c:v>0.31541999999999998</c:v>
                      </c:pt>
                      <c:pt idx="28">
                        <c:v>0.31977</c:v>
                      </c:pt>
                      <c:pt idx="29">
                        <c:v>0.32174999999999998</c:v>
                      </c:pt>
                      <c:pt idx="30">
                        <c:v>0.32097999999999999</c:v>
                      </c:pt>
                      <c:pt idx="31">
                        <c:v>0.31735999999999998</c:v>
                      </c:pt>
                      <c:pt idx="32">
                        <c:v>0.31115999999999999</c:v>
                      </c:pt>
                      <c:pt idx="33">
                        <c:v>0.30298999999999998</c:v>
                      </c:pt>
                      <c:pt idx="34">
                        <c:v>0.29400999999999999</c:v>
                      </c:pt>
                      <c:pt idx="35">
                        <c:v>0.28497</c:v>
                      </c:pt>
                      <c:pt idx="36">
                        <c:v>0.27739999999999998</c:v>
                      </c:pt>
                      <c:pt idx="37">
                        <c:v>0.27250000000000002</c:v>
                      </c:pt>
                      <c:pt idx="38">
                        <c:v>0.27117000000000002</c:v>
                      </c:pt>
                      <c:pt idx="39">
                        <c:v>0.27371000000000001</c:v>
                      </c:pt>
                      <c:pt idx="40">
                        <c:v>0.27977000000000002</c:v>
                      </c:pt>
                      <c:pt idx="41">
                        <c:v>0.28839999999999999</c:v>
                      </c:pt>
                      <c:pt idx="42">
                        <c:v>0.29821999999999999</c:v>
                      </c:pt>
                      <c:pt idx="43">
                        <c:v>0.30769000000000002</c:v>
                      </c:pt>
                      <c:pt idx="44">
                        <c:v>0.31534000000000001</c:v>
                      </c:pt>
                      <c:pt idx="45">
                        <c:v>0.31999</c:v>
                      </c:pt>
                      <c:pt idx="46">
                        <c:v>0.32089000000000001</c:v>
                      </c:pt>
                      <c:pt idx="47">
                        <c:v>0.31785000000000002</c:v>
                      </c:pt>
                      <c:pt idx="48">
                        <c:v>0.31130000000000002</c:v>
                      </c:pt>
                      <c:pt idx="49">
                        <c:v>0.30220999999999998</c:v>
                      </c:pt>
                      <c:pt idx="50">
                        <c:v>0.29202</c:v>
                      </c:pt>
                      <c:pt idx="51">
                        <c:v>0.28242</c:v>
                      </c:pt>
                      <c:pt idx="52">
                        <c:v>0.27507999999999999</c:v>
                      </c:pt>
                      <c:pt idx="53">
                        <c:v>0.27133000000000002</c:v>
                      </c:pt>
                      <c:pt idx="54">
                        <c:v>0.27184999999999998</c:v>
                      </c:pt>
                      <c:pt idx="55">
                        <c:v>0.27650999999999998</c:v>
                      </c:pt>
                      <c:pt idx="56">
                        <c:v>0.28441</c:v>
                      </c:pt>
                      <c:pt idx="57">
                        <c:v>0.29413</c:v>
                      </c:pt>
                      <c:pt idx="58">
                        <c:v>0.30402000000000001</c:v>
                      </c:pt>
                      <c:pt idx="59">
                        <c:v>0.31252999999999997</c:v>
                      </c:pt>
                      <c:pt idx="60">
                        <c:v>0.31841000000000003</c:v>
                      </c:pt>
                      <c:pt idx="61">
                        <c:v>0.32085000000000002</c:v>
                      </c:pt>
                      <c:pt idx="62">
                        <c:v>0.31964999999999999</c:v>
                      </c:pt>
                      <c:pt idx="63">
                        <c:v>0.315</c:v>
                      </c:pt>
                      <c:pt idx="64">
                        <c:v>0.30760999999999999</c:v>
                      </c:pt>
                      <c:pt idx="65">
                        <c:v>0.29857</c:v>
                      </c:pt>
                      <c:pt idx="66">
                        <c:v>0.28919</c:v>
                      </c:pt>
                      <c:pt idx="67">
                        <c:v>0.28086</c:v>
                      </c:pt>
                      <c:pt idx="68">
                        <c:v>0.27478000000000002</c:v>
                      </c:pt>
                      <c:pt idx="69">
                        <c:v>0.27184000000000003</c:v>
                      </c:pt>
                      <c:pt idx="70">
                        <c:v>0.27239999999999998</c:v>
                      </c:pt>
                      <c:pt idx="71">
                        <c:v>0.27628999999999998</c:v>
                      </c:pt>
                      <c:pt idx="72">
                        <c:v>0.28284999999999999</c:v>
                      </c:pt>
                      <c:pt idx="73">
                        <c:v>0.29111999999999999</c:v>
                      </c:pt>
                      <c:pt idx="74">
                        <c:v>0.29998000000000002</c:v>
                      </c:pt>
                      <c:pt idx="75">
                        <c:v>0.30839</c:v>
                      </c:pt>
                      <c:pt idx="76">
                        <c:v>0.31545000000000001</c:v>
                      </c:pt>
                      <c:pt idx="77">
                        <c:v>0.32049</c:v>
                      </c:pt>
                      <c:pt idx="78">
                        <c:v>0.32312000000000002</c:v>
                      </c:pt>
                      <c:pt idx="79">
                        <c:v>0.32319999999999999</c:v>
                      </c:pt>
                      <c:pt idx="80">
                        <c:v>0.32085000000000002</c:v>
                      </c:pt>
                      <c:pt idx="81">
                        <c:v>0.31641999999999998</c:v>
                      </c:pt>
                      <c:pt idx="82">
                        <c:v>0.31041999999999997</c:v>
                      </c:pt>
                      <c:pt idx="83">
                        <c:v>0.30348000000000003</c:v>
                      </c:pt>
                      <c:pt idx="84">
                        <c:v>0.29632999999999998</c:v>
                      </c:pt>
                      <c:pt idx="85">
                        <c:v>0.28965999999999997</c:v>
                      </c:pt>
                      <c:pt idx="86">
                        <c:v>0.28415000000000001</c:v>
                      </c:pt>
                      <c:pt idx="87">
                        <c:v>0.28033999999999998</c:v>
                      </c:pt>
                      <c:pt idx="88">
                        <c:v>0.27857999999999999</c:v>
                      </c:pt>
                      <c:pt idx="89">
                        <c:v>0.27903</c:v>
                      </c:pt>
                      <c:pt idx="90">
                        <c:v>0.28151999999999999</c:v>
                      </c:pt>
                      <c:pt idx="91">
                        <c:v>0.28589999999999999</c:v>
                      </c:pt>
                      <c:pt idx="92">
                        <c:v>0.29171999999999998</c:v>
                      </c:pt>
                      <c:pt idx="93">
                        <c:v>0.29846</c:v>
                      </c:pt>
                      <c:pt idx="94">
                        <c:v>0.30558999999999997</c:v>
                      </c:pt>
                      <c:pt idx="95">
                        <c:v>0.31258999999999998</c:v>
                      </c:pt>
                      <c:pt idx="96">
                        <c:v>0.31903999999999999</c:v>
                      </c:pt>
                      <c:pt idx="97">
                        <c:v>0.32461000000000001</c:v>
                      </c:pt>
                      <c:pt idx="98">
                        <c:v>0.3291</c:v>
                      </c:pt>
                      <c:pt idx="99">
                        <c:v>0.33246999999999999</c:v>
                      </c:pt>
                      <c:pt idx="100">
                        <c:v>0.33483000000000002</c:v>
                      </c:pt>
                      <c:pt idx="101">
                        <c:v>0.33646999999999999</c:v>
                      </c:pt>
                      <c:pt idx="102">
                        <c:v>0.33784999999999998</c:v>
                      </c:pt>
                      <c:pt idx="103">
                        <c:v>0.33950000000000002</c:v>
                      </c:pt>
                      <c:pt idx="104">
                        <c:v>0.34199000000000002</c:v>
                      </c:pt>
                      <c:pt idx="105">
                        <c:v>0.34578999999999999</c:v>
                      </c:pt>
                      <c:pt idx="106">
                        <c:v>0.35126000000000002</c:v>
                      </c:pt>
                      <c:pt idx="107">
                        <c:v>0.35855999999999999</c:v>
                      </c:pt>
                      <c:pt idx="108">
                        <c:v>0.36773</c:v>
                      </c:pt>
                      <c:pt idx="109">
                        <c:v>0.37866</c:v>
                      </c:pt>
                      <c:pt idx="110">
                        <c:v>0.39118999999999998</c:v>
                      </c:pt>
                      <c:pt idx="111">
                        <c:v>0.40515000000000001</c:v>
                      </c:pt>
                      <c:pt idx="112">
                        <c:v>0.42035</c:v>
                      </c:pt>
                      <c:pt idx="113">
                        <c:v>0.43663000000000002</c:v>
                      </c:pt>
                      <c:pt idx="114">
                        <c:v>0.45385999999999999</c:v>
                      </c:pt>
                      <c:pt idx="115">
                        <c:v>0.47192000000000001</c:v>
                      </c:pt>
                      <c:pt idx="116">
                        <c:v>0.49070999999999998</c:v>
                      </c:pt>
                      <c:pt idx="117">
                        <c:v>0.51014000000000004</c:v>
                      </c:pt>
                      <c:pt idx="118">
                        <c:v>0.53013999999999994</c:v>
                      </c:pt>
                      <c:pt idx="119">
                        <c:v>0.55064000000000002</c:v>
                      </c:pt>
                      <c:pt idx="120">
                        <c:v>0.57110000000000005</c:v>
                      </c:pt>
                      <c:pt idx="121">
                        <c:v>0.59243999999999997</c:v>
                      </c:pt>
                      <c:pt idx="122">
                        <c:v>0.61414999999999997</c:v>
                      </c:pt>
                      <c:pt idx="123">
                        <c:v>0.63617000000000001</c:v>
                      </c:pt>
                      <c:pt idx="124">
                        <c:v>0.65849000000000002</c:v>
                      </c:pt>
                      <c:pt idx="125">
                        <c:v>0.68106</c:v>
                      </c:pt>
                      <c:pt idx="126">
                        <c:v>0.70387</c:v>
                      </c:pt>
                      <c:pt idx="127">
                        <c:v>0.72689999999999999</c:v>
                      </c:pt>
                      <c:pt idx="128">
                        <c:v>0.75012000000000001</c:v>
                      </c:pt>
                      <c:pt idx="129">
                        <c:v>0.77351999999999999</c:v>
                      </c:pt>
                      <c:pt idx="130">
                        <c:v>0.79708000000000001</c:v>
                      </c:pt>
                      <c:pt idx="131">
                        <c:v>0.82079000000000002</c:v>
                      </c:pt>
                      <c:pt idx="132">
                        <c:v>0.84463999999999995</c:v>
                      </c:pt>
                      <c:pt idx="133">
                        <c:v>0.86861999999999995</c:v>
                      </c:pt>
                      <c:pt idx="134">
                        <c:v>0.89273000000000002</c:v>
                      </c:pt>
                      <c:pt idx="135">
                        <c:v>0.91696</c:v>
                      </c:pt>
                      <c:pt idx="136">
                        <c:v>0.94130000000000003</c:v>
                      </c:pt>
                      <c:pt idx="137">
                        <c:v>0.96575</c:v>
                      </c:pt>
                      <c:pt idx="138">
                        <c:v>0.99026999999999998</c:v>
                      </c:pt>
                      <c:pt idx="139">
                        <c:v>1.0147999999999999</c:v>
                      </c:pt>
                      <c:pt idx="140">
                        <c:v>1.0392999999999999</c:v>
                      </c:pt>
                      <c:pt idx="141">
                        <c:v>1.0636000000000001</c:v>
                      </c:pt>
                      <c:pt idx="142">
                        <c:v>1.0875999999999999</c:v>
                      </c:pt>
                      <c:pt idx="143">
                        <c:v>1.1111</c:v>
                      </c:pt>
                      <c:pt idx="144">
                        <c:v>1.1337999999999999</c:v>
                      </c:pt>
                      <c:pt idx="145">
                        <c:v>1.1555</c:v>
                      </c:pt>
                      <c:pt idx="146">
                        <c:v>1.1760999999999999</c:v>
                      </c:pt>
                      <c:pt idx="147">
                        <c:v>1.1954</c:v>
                      </c:pt>
                      <c:pt idx="148">
                        <c:v>1.2131000000000001</c:v>
                      </c:pt>
                      <c:pt idx="149">
                        <c:v>1.2293000000000001</c:v>
                      </c:pt>
                      <c:pt idx="150">
                        <c:v>1.2438</c:v>
                      </c:pt>
                      <c:pt idx="151">
                        <c:v>1.2565999999999999</c:v>
                      </c:pt>
                      <c:pt idx="152">
                        <c:v>1.2676000000000001</c:v>
                      </c:pt>
                      <c:pt idx="153">
                        <c:v>1.2768999999999999</c:v>
                      </c:pt>
                      <c:pt idx="154">
                        <c:v>1.2844</c:v>
                      </c:pt>
                      <c:pt idx="155">
                        <c:v>1.2901</c:v>
                      </c:pt>
                      <c:pt idx="156">
                        <c:v>1.2941</c:v>
                      </c:pt>
                      <c:pt idx="157">
                        <c:v>1.2964</c:v>
                      </c:pt>
                      <c:pt idx="158">
                        <c:v>1.2970999999999999</c:v>
                      </c:pt>
                      <c:pt idx="159">
                        <c:v>1.2962</c:v>
                      </c:pt>
                      <c:pt idx="160">
                        <c:v>1.2937000000000001</c:v>
                      </c:pt>
                      <c:pt idx="161">
                        <c:v>1.2898000000000001</c:v>
                      </c:pt>
                      <c:pt idx="162">
                        <c:v>1.2844</c:v>
                      </c:pt>
                      <c:pt idx="163">
                        <c:v>1.2778</c:v>
                      </c:pt>
                      <c:pt idx="164">
                        <c:v>1.2698</c:v>
                      </c:pt>
                      <c:pt idx="165">
                        <c:v>1.2605999999999999</c:v>
                      </c:pt>
                      <c:pt idx="166">
                        <c:v>1.2502</c:v>
                      </c:pt>
                      <c:pt idx="167">
                        <c:v>1.2387999999999999</c:v>
                      </c:pt>
                      <c:pt idx="168">
                        <c:v>1.2262999999999999</c:v>
                      </c:pt>
                      <c:pt idx="169">
                        <c:v>1.2128000000000001</c:v>
                      </c:pt>
                      <c:pt idx="170">
                        <c:v>1.1983999999999999</c:v>
                      </c:pt>
                      <c:pt idx="171">
                        <c:v>1.1832</c:v>
                      </c:pt>
                      <c:pt idx="172">
                        <c:v>1.1675</c:v>
                      </c:pt>
                      <c:pt idx="173">
                        <c:v>1.1507000000000001</c:v>
                      </c:pt>
                      <c:pt idx="174">
                        <c:v>1.1332</c:v>
                      </c:pt>
                      <c:pt idx="175">
                        <c:v>1.115</c:v>
                      </c:pt>
                      <c:pt idx="176">
                        <c:v>1.0963000000000001</c:v>
                      </c:pt>
                      <c:pt idx="177">
                        <c:v>1.0769</c:v>
                      </c:pt>
                      <c:pt idx="178">
                        <c:v>1.0569999999999999</c:v>
                      </c:pt>
                      <c:pt idx="179">
                        <c:v>1.0366</c:v>
                      </c:pt>
                      <c:pt idx="180">
                        <c:v>1.0157</c:v>
                      </c:pt>
                      <c:pt idx="181">
                        <c:v>0.99448000000000003</c:v>
                      </c:pt>
                      <c:pt idx="182">
                        <c:v>0.97282999999999997</c:v>
                      </c:pt>
                      <c:pt idx="183">
                        <c:v>0.95084000000000002</c:v>
                      </c:pt>
                      <c:pt idx="184">
                        <c:v>0.92852999999999997</c:v>
                      </c:pt>
                      <c:pt idx="185">
                        <c:v>0.90593999999999997</c:v>
                      </c:pt>
                      <c:pt idx="186">
                        <c:v>0.88309000000000004</c:v>
                      </c:pt>
                      <c:pt idx="187">
                        <c:v>0.86002999999999996</c:v>
                      </c:pt>
                      <c:pt idx="188">
                        <c:v>0.83677999999999997</c:v>
                      </c:pt>
                      <c:pt idx="189">
                        <c:v>0.81337999999999999</c:v>
                      </c:pt>
                      <c:pt idx="190">
                        <c:v>0.78985000000000005</c:v>
                      </c:pt>
                      <c:pt idx="191">
                        <c:v>0.76622000000000001</c:v>
                      </c:pt>
                      <c:pt idx="192">
                        <c:v>0.74253000000000002</c:v>
                      </c:pt>
                      <c:pt idx="193">
                        <c:v>0.71880999999999995</c:v>
                      </c:pt>
                      <c:pt idx="194">
                        <c:v>0.69508999999999999</c:v>
                      </c:pt>
                      <c:pt idx="195">
                        <c:v>0.67142000000000002</c:v>
                      </c:pt>
                      <c:pt idx="196">
                        <c:v>0.64783000000000002</c:v>
                      </c:pt>
                      <c:pt idx="197">
                        <c:v>0.62434999999999996</c:v>
                      </c:pt>
                      <c:pt idx="198">
                        <c:v>0.60104999999999997</c:v>
                      </c:pt>
                      <c:pt idx="199">
                        <c:v>0.57794999999999996</c:v>
                      </c:pt>
                      <c:pt idx="200">
                        <c:v>0.55513000000000001</c:v>
                      </c:pt>
                      <c:pt idx="201">
                        <c:v>0.53264</c:v>
                      </c:pt>
                      <c:pt idx="202">
                        <c:v>0.51056000000000001</c:v>
                      </c:pt>
                      <c:pt idx="203">
                        <c:v>0.48895</c:v>
                      </c:pt>
                      <c:pt idx="204">
                        <c:v>0.46789999999999998</c:v>
                      </c:pt>
                      <c:pt idx="205">
                        <c:v>0.44752999999999998</c:v>
                      </c:pt>
                      <c:pt idx="206">
                        <c:v>0.42792999999999998</c:v>
                      </c:pt>
                      <c:pt idx="207">
                        <c:v>0.40925</c:v>
                      </c:pt>
                      <c:pt idx="208">
                        <c:v>0.39162999999999998</c:v>
                      </c:pt>
                      <c:pt idx="209">
                        <c:v>0.37523000000000001</c:v>
                      </c:pt>
                      <c:pt idx="210">
                        <c:v>0.36057</c:v>
                      </c:pt>
                      <c:pt idx="211">
                        <c:v>0.34712999999999999</c:v>
                      </c:pt>
                      <c:pt idx="212">
                        <c:v>0.33550000000000002</c:v>
                      </c:pt>
                      <c:pt idx="213">
                        <c:v>0.32584999999999997</c:v>
                      </c:pt>
                      <c:pt idx="214">
                        <c:v>0.31840000000000002</c:v>
                      </c:pt>
                      <c:pt idx="215">
                        <c:v>0.31329000000000001</c:v>
                      </c:pt>
                      <c:pt idx="216">
                        <c:v>0.31064000000000003</c:v>
                      </c:pt>
                      <c:pt idx="217">
                        <c:v>0.31052999999999997</c:v>
                      </c:pt>
                      <c:pt idx="218">
                        <c:v>0.31295000000000001</c:v>
                      </c:pt>
                      <c:pt idx="219">
                        <c:v>0.31785000000000002</c:v>
                      </c:pt>
                      <c:pt idx="220">
                        <c:v>0.32511000000000001</c:v>
                      </c:pt>
                      <c:pt idx="221">
                        <c:v>0.33457999999999999</c:v>
                      </c:pt>
                      <c:pt idx="222">
                        <c:v>0.34606999999999999</c:v>
                      </c:pt>
                      <c:pt idx="223">
                        <c:v>0.35937999999999998</c:v>
                      </c:pt>
                      <c:pt idx="224">
                        <c:v>0.37430999999999998</c:v>
                      </c:pt>
                      <c:pt idx="225">
                        <c:v>0.39068000000000003</c:v>
                      </c:pt>
                      <c:pt idx="226">
                        <c:v>0.40828999999999999</c:v>
                      </c:pt>
                      <c:pt idx="227">
                        <c:v>0.42699999999999999</c:v>
                      </c:pt>
                      <c:pt idx="228">
                        <c:v>0.44666</c:v>
                      </c:pt>
                      <c:pt idx="229">
                        <c:v>0.46714</c:v>
                      </c:pt>
                      <c:pt idx="230">
                        <c:v>0.48831999999999998</c:v>
                      </c:pt>
                      <c:pt idx="231">
                        <c:v>0.51012999999999997</c:v>
                      </c:pt>
                      <c:pt idx="232">
                        <c:v>0.53246000000000004</c:v>
                      </c:pt>
                      <c:pt idx="233">
                        <c:v>0.55525000000000002</c:v>
                      </c:pt>
                      <c:pt idx="234">
                        <c:v>0.57843999999999995</c:v>
                      </c:pt>
                      <c:pt idx="235">
                        <c:v>0.60197999999999996</c:v>
                      </c:pt>
                      <c:pt idx="236">
                        <c:v>0.62580999999999998</c:v>
                      </c:pt>
                      <c:pt idx="237">
                        <c:v>0.64990000000000003</c:v>
                      </c:pt>
                      <c:pt idx="238">
                        <c:v>0.67422000000000004</c:v>
                      </c:pt>
                      <c:pt idx="239">
                        <c:v>0.69872999999999996</c:v>
                      </c:pt>
                      <c:pt idx="240">
                        <c:v>0.72340000000000004</c:v>
                      </c:pt>
                      <c:pt idx="241">
                        <c:v>0.74822</c:v>
                      </c:pt>
                      <c:pt idx="242">
                        <c:v>0.77315</c:v>
                      </c:pt>
                      <c:pt idx="243">
                        <c:v>0.79820000000000002</c:v>
                      </c:pt>
                      <c:pt idx="244">
                        <c:v>0.82333000000000001</c:v>
                      </c:pt>
                      <c:pt idx="245">
                        <c:v>0.84853000000000001</c:v>
                      </c:pt>
                      <c:pt idx="246">
                        <c:v>0.87380000000000002</c:v>
                      </c:pt>
                      <c:pt idx="247">
                        <c:v>0.89912999999999998</c:v>
                      </c:pt>
                      <c:pt idx="248">
                        <c:v>0.92449999999999999</c:v>
                      </c:pt>
                      <c:pt idx="249">
                        <c:v>0.94932000000000005</c:v>
                      </c:pt>
                      <c:pt idx="250">
                        <c:v>0.97477000000000003</c:v>
                      </c:pt>
                      <c:pt idx="251">
                        <c:v>1.0003</c:v>
                      </c:pt>
                      <c:pt idx="252">
                        <c:v>1.0258</c:v>
                      </c:pt>
                      <c:pt idx="253">
                        <c:v>1.0512999999999999</c:v>
                      </c:pt>
                      <c:pt idx="254">
                        <c:v>1.0769</c:v>
                      </c:pt>
                      <c:pt idx="255">
                        <c:v>1.1026</c:v>
                      </c:pt>
                      <c:pt idx="256">
                        <c:v>1.1282000000000001</c:v>
                      </c:pt>
                      <c:pt idx="257">
                        <c:v>1.1539999999999999</c:v>
                      </c:pt>
                      <c:pt idx="258">
                        <c:v>1.1797</c:v>
                      </c:pt>
                      <c:pt idx="259">
                        <c:v>1.2055</c:v>
                      </c:pt>
                      <c:pt idx="260">
                        <c:v>1.2313000000000001</c:v>
                      </c:pt>
                      <c:pt idx="261">
                        <c:v>1.2572000000000001</c:v>
                      </c:pt>
                      <c:pt idx="262">
                        <c:v>1.2830999999999999</c:v>
                      </c:pt>
                      <c:pt idx="263">
                        <c:v>1.3090999999999999</c:v>
                      </c:pt>
                      <c:pt idx="264">
                        <c:v>1.3351</c:v>
                      </c:pt>
                      <c:pt idx="265">
                        <c:v>1.3611</c:v>
                      </c:pt>
                      <c:pt idx="266">
                        <c:v>1.3871</c:v>
                      </c:pt>
                      <c:pt idx="267">
                        <c:v>1.4132</c:v>
                      </c:pt>
                      <c:pt idx="268">
                        <c:v>1.4393</c:v>
                      </c:pt>
                      <c:pt idx="269">
                        <c:v>1.4654</c:v>
                      </c:pt>
                      <c:pt idx="270">
                        <c:v>1.4916</c:v>
                      </c:pt>
                      <c:pt idx="271">
                        <c:v>1.5177</c:v>
                      </c:pt>
                      <c:pt idx="272">
                        <c:v>1.5439000000000001</c:v>
                      </c:pt>
                      <c:pt idx="273">
                        <c:v>1.5701000000000001</c:v>
                      </c:pt>
                      <c:pt idx="274">
                        <c:v>1.5964</c:v>
                      </c:pt>
                      <c:pt idx="275">
                        <c:v>1.6226</c:v>
                      </c:pt>
                      <c:pt idx="276">
                        <c:v>1.6489</c:v>
                      </c:pt>
                      <c:pt idx="277">
                        <c:v>1.6752</c:v>
                      </c:pt>
                      <c:pt idx="278">
                        <c:v>1.7015</c:v>
                      </c:pt>
                      <c:pt idx="279">
                        <c:v>1.7278</c:v>
                      </c:pt>
                      <c:pt idx="280">
                        <c:v>1.7541</c:v>
                      </c:pt>
                      <c:pt idx="281">
                        <c:v>1.7805</c:v>
                      </c:pt>
                      <c:pt idx="282">
                        <c:v>1.8068</c:v>
                      </c:pt>
                      <c:pt idx="283">
                        <c:v>1.8331999999999999</c:v>
                      </c:pt>
                      <c:pt idx="284">
                        <c:v>1.8595999999999999</c:v>
                      </c:pt>
                      <c:pt idx="285">
                        <c:v>1.8859999999999999</c:v>
                      </c:pt>
                      <c:pt idx="286">
                        <c:v>1.9124000000000001</c:v>
                      </c:pt>
                      <c:pt idx="287">
                        <c:v>1.9388000000000001</c:v>
                      </c:pt>
                      <c:pt idx="288">
                        <c:v>1.9652000000000001</c:v>
                      </c:pt>
                      <c:pt idx="289">
                        <c:v>1.9916</c:v>
                      </c:pt>
                      <c:pt idx="290">
                        <c:v>2.0175000000000001</c:v>
                      </c:pt>
                      <c:pt idx="291">
                        <c:v>2.0438999999999998</c:v>
                      </c:pt>
                      <c:pt idx="292">
                        <c:v>2.0703</c:v>
                      </c:pt>
                      <c:pt idx="293">
                        <c:v>2.0968</c:v>
                      </c:pt>
                      <c:pt idx="294">
                        <c:v>2.1232000000000002</c:v>
                      </c:pt>
                      <c:pt idx="295">
                        <c:v>2.1496</c:v>
                      </c:pt>
                      <c:pt idx="296">
                        <c:v>2.1760000000000002</c:v>
                      </c:pt>
                      <c:pt idx="297">
                        <c:v>2.2023000000000001</c:v>
                      </c:pt>
                      <c:pt idx="298">
                        <c:v>2.2286999999999999</c:v>
                      </c:pt>
                      <c:pt idx="299">
                        <c:v>2.2549999999999999</c:v>
                      </c:pt>
                      <c:pt idx="300">
                        <c:v>2.2812000000000001</c:v>
                      </c:pt>
                      <c:pt idx="301">
                        <c:v>2.3075000000000001</c:v>
                      </c:pt>
                      <c:pt idx="302">
                        <c:v>2.3336999999999999</c:v>
                      </c:pt>
                      <c:pt idx="303">
                        <c:v>2.3597999999999999</c:v>
                      </c:pt>
                      <c:pt idx="304">
                        <c:v>2.3860000000000001</c:v>
                      </c:pt>
                      <c:pt idx="305">
                        <c:v>2.4121000000000001</c:v>
                      </c:pt>
                      <c:pt idx="306">
                        <c:v>2.4380999999999999</c:v>
                      </c:pt>
                      <c:pt idx="307">
                        <c:v>2.4641999999999999</c:v>
                      </c:pt>
                      <c:pt idx="308">
                        <c:v>2.4901</c:v>
                      </c:pt>
                      <c:pt idx="309">
                        <c:v>2.5160999999999998</c:v>
                      </c:pt>
                      <c:pt idx="310">
                        <c:v>2.5419999999999998</c:v>
                      </c:pt>
                      <c:pt idx="311">
                        <c:v>2.5678999999999998</c:v>
                      </c:pt>
                      <c:pt idx="312">
                        <c:v>2.5937000000000001</c:v>
                      </c:pt>
                      <c:pt idx="313">
                        <c:v>2.6194999999999999</c:v>
                      </c:pt>
                      <c:pt idx="314">
                        <c:v>2.6453000000000002</c:v>
                      </c:pt>
                      <c:pt idx="315">
                        <c:v>2.6709999999999998</c:v>
                      </c:pt>
                      <c:pt idx="316">
                        <c:v>2.6966999999999999</c:v>
                      </c:pt>
                      <c:pt idx="317">
                        <c:v>2.7223999999999999</c:v>
                      </c:pt>
                      <c:pt idx="318">
                        <c:v>2.7480000000000002</c:v>
                      </c:pt>
                      <c:pt idx="319">
                        <c:v>2.7736000000000001</c:v>
                      </c:pt>
                      <c:pt idx="320">
                        <c:v>2.7991999999999999</c:v>
                      </c:pt>
                      <c:pt idx="321">
                        <c:v>2.8247</c:v>
                      </c:pt>
                      <c:pt idx="322">
                        <c:v>2.8502000000000001</c:v>
                      </c:pt>
                      <c:pt idx="323">
                        <c:v>2.8757000000000001</c:v>
                      </c:pt>
                      <c:pt idx="324">
                        <c:v>2.9011999999999998</c:v>
                      </c:pt>
                      <c:pt idx="325">
                        <c:v>2.9266000000000001</c:v>
                      </c:pt>
                      <c:pt idx="326">
                        <c:v>2.952</c:v>
                      </c:pt>
                      <c:pt idx="327">
                        <c:v>2.9773000000000001</c:v>
                      </c:pt>
                      <c:pt idx="328">
                        <c:v>3.0026999999999999</c:v>
                      </c:pt>
                      <c:pt idx="329">
                        <c:v>3.028</c:v>
                      </c:pt>
                      <c:pt idx="330">
                        <c:v>3.0527000000000002</c:v>
                      </c:pt>
                      <c:pt idx="331">
                        <c:v>3.0779999999999998</c:v>
                      </c:pt>
                      <c:pt idx="332">
                        <c:v>3.1032000000000002</c:v>
                      </c:pt>
                      <c:pt idx="333">
                        <c:v>3.1284000000000001</c:v>
                      </c:pt>
                      <c:pt idx="334">
                        <c:v>3.1536</c:v>
                      </c:pt>
                      <c:pt idx="335">
                        <c:v>3.1787999999999998</c:v>
                      </c:pt>
                      <c:pt idx="336">
                        <c:v>3.2039</c:v>
                      </c:pt>
                      <c:pt idx="337">
                        <c:v>3.2290999999999999</c:v>
                      </c:pt>
                      <c:pt idx="338">
                        <c:v>3.2542</c:v>
                      </c:pt>
                      <c:pt idx="339">
                        <c:v>3.2793000000000001</c:v>
                      </c:pt>
                      <c:pt idx="340">
                        <c:v>3.3043</c:v>
                      </c:pt>
                      <c:pt idx="341">
                        <c:v>3.3294000000000001</c:v>
                      </c:pt>
                      <c:pt idx="342">
                        <c:v>3.3544</c:v>
                      </c:pt>
                      <c:pt idx="343">
                        <c:v>3.3794</c:v>
                      </c:pt>
                      <c:pt idx="344">
                        <c:v>3.4043999999999999</c:v>
                      </c:pt>
                      <c:pt idx="345">
                        <c:v>3.4293999999999998</c:v>
                      </c:pt>
                      <c:pt idx="346">
                        <c:v>3.4542999999999999</c:v>
                      </c:pt>
                      <c:pt idx="347">
                        <c:v>3.4792000000000001</c:v>
                      </c:pt>
                      <c:pt idx="348">
                        <c:v>3.5042</c:v>
                      </c:pt>
                      <c:pt idx="349">
                        <c:v>3.5291000000000001</c:v>
                      </c:pt>
                      <c:pt idx="350">
                        <c:v>3.5539000000000001</c:v>
                      </c:pt>
                      <c:pt idx="351">
                        <c:v>3.5788000000000002</c:v>
                      </c:pt>
                      <c:pt idx="352">
                        <c:v>3.6036000000000001</c:v>
                      </c:pt>
                      <c:pt idx="353">
                        <c:v>3.6284999999999998</c:v>
                      </c:pt>
                      <c:pt idx="354">
                        <c:v>3.6533000000000002</c:v>
                      </c:pt>
                      <c:pt idx="355">
                        <c:v>3.6781000000000001</c:v>
                      </c:pt>
                      <c:pt idx="356">
                        <c:v>3.7029000000000001</c:v>
                      </c:pt>
                      <c:pt idx="357">
                        <c:v>3.7277</c:v>
                      </c:pt>
                      <c:pt idx="358">
                        <c:v>3.7524000000000002</c:v>
                      </c:pt>
                      <c:pt idx="359">
                        <c:v>3.7770999999999999</c:v>
                      </c:pt>
                      <c:pt idx="360">
                        <c:v>3.8018999999999998</c:v>
                      </c:pt>
                      <c:pt idx="361">
                        <c:v>3.8266</c:v>
                      </c:pt>
                      <c:pt idx="362">
                        <c:v>3.8513000000000002</c:v>
                      </c:pt>
                      <c:pt idx="363">
                        <c:v>3.8759999999999999</c:v>
                      </c:pt>
                      <c:pt idx="364">
                        <c:v>3.9005999999999998</c:v>
                      </c:pt>
                      <c:pt idx="365">
                        <c:v>3.9253</c:v>
                      </c:pt>
                      <c:pt idx="366">
                        <c:v>3.95</c:v>
                      </c:pt>
                      <c:pt idx="367">
                        <c:v>3.9746000000000001</c:v>
                      </c:pt>
                      <c:pt idx="368">
                        <c:v>3.9992000000000001</c:v>
                      </c:pt>
                      <c:pt idx="369">
                        <c:v>4.0237999999999996</c:v>
                      </c:pt>
                      <c:pt idx="370">
                        <c:v>4.0479000000000003</c:v>
                      </c:pt>
                      <c:pt idx="371">
                        <c:v>4.0724</c:v>
                      </c:pt>
                      <c:pt idx="372">
                        <c:v>4.0970000000000004</c:v>
                      </c:pt>
                      <c:pt idx="373">
                        <c:v>4.1215999999999999</c:v>
                      </c:pt>
                      <c:pt idx="374">
                        <c:v>4.1460999999999997</c:v>
                      </c:pt>
                      <c:pt idx="375">
                        <c:v>4.1707000000000001</c:v>
                      </c:pt>
                      <c:pt idx="376">
                        <c:v>4.1951999999999998</c:v>
                      </c:pt>
                      <c:pt idx="377">
                        <c:v>4.2196999999999996</c:v>
                      </c:pt>
                      <c:pt idx="378">
                        <c:v>4.2442000000000002</c:v>
                      </c:pt>
                      <c:pt idx="379">
                        <c:v>4.2686999999999999</c:v>
                      </c:pt>
                      <c:pt idx="380">
                        <c:v>4.2931999999999997</c:v>
                      </c:pt>
                      <c:pt idx="381">
                        <c:v>4.3177000000000003</c:v>
                      </c:pt>
                      <c:pt idx="382">
                        <c:v>4.3422000000000001</c:v>
                      </c:pt>
                      <c:pt idx="383">
                        <c:v>4.3666</c:v>
                      </c:pt>
                      <c:pt idx="384">
                        <c:v>4.3910999999999998</c:v>
                      </c:pt>
                      <c:pt idx="385">
                        <c:v>4.4154999999999998</c:v>
                      </c:pt>
                      <c:pt idx="386">
                        <c:v>4.4400000000000004</c:v>
                      </c:pt>
                      <c:pt idx="387">
                        <c:v>4.4644000000000004</c:v>
                      </c:pt>
                      <c:pt idx="388">
                        <c:v>4.4888000000000003</c:v>
                      </c:pt>
                      <c:pt idx="389">
                        <c:v>4.5132000000000003</c:v>
                      </c:pt>
                      <c:pt idx="390">
                        <c:v>4.5376000000000003</c:v>
                      </c:pt>
                      <c:pt idx="391">
                        <c:v>4.5620000000000003</c:v>
                      </c:pt>
                      <c:pt idx="392">
                        <c:v>4.5864000000000003</c:v>
                      </c:pt>
                      <c:pt idx="393">
                        <c:v>4.6106999999999996</c:v>
                      </c:pt>
                      <c:pt idx="394">
                        <c:v>4.6351000000000004</c:v>
                      </c:pt>
                      <c:pt idx="395">
                        <c:v>4.6593999999999998</c:v>
                      </c:pt>
                      <c:pt idx="396">
                        <c:v>4.6837999999999997</c:v>
                      </c:pt>
                      <c:pt idx="397">
                        <c:v>4.7081</c:v>
                      </c:pt>
                      <c:pt idx="398">
                        <c:v>4.7324999999999999</c:v>
                      </c:pt>
                      <c:pt idx="399">
                        <c:v>4.7568000000000001</c:v>
                      </c:pt>
                      <c:pt idx="400">
                        <c:v>4.7811000000000003</c:v>
                      </c:pt>
                      <c:pt idx="401">
                        <c:v>4.8053999999999997</c:v>
                      </c:pt>
                      <c:pt idx="402">
                        <c:v>4.8296999999999999</c:v>
                      </c:pt>
                      <c:pt idx="403">
                        <c:v>4.8540000000000001</c:v>
                      </c:pt>
                      <c:pt idx="404">
                        <c:v>4.8783000000000003</c:v>
                      </c:pt>
                      <c:pt idx="405">
                        <c:v>4.9024999999999999</c:v>
                      </c:pt>
                      <c:pt idx="406">
                        <c:v>4.9268000000000001</c:v>
                      </c:pt>
                      <c:pt idx="407">
                        <c:v>4.9511000000000003</c:v>
                      </c:pt>
                      <c:pt idx="408">
                        <c:v>4.9748000000000001</c:v>
                      </c:pt>
                      <c:pt idx="409">
                        <c:v>4.9989999999999997</c:v>
                      </c:pt>
                      <c:pt idx="410">
                        <c:v>5.0232999999999999</c:v>
                      </c:pt>
                      <c:pt idx="411">
                        <c:v>5.0475000000000003</c:v>
                      </c:pt>
                      <c:pt idx="412">
                        <c:v>5.0716999999999999</c:v>
                      </c:pt>
                      <c:pt idx="413">
                        <c:v>5.0960000000000001</c:v>
                      </c:pt>
                      <c:pt idx="414">
                        <c:v>5.1201999999999996</c:v>
                      </c:pt>
                      <c:pt idx="415">
                        <c:v>5.1444000000000001</c:v>
                      </c:pt>
                      <c:pt idx="416">
                        <c:v>5.1685999999999996</c:v>
                      </c:pt>
                      <c:pt idx="417">
                        <c:v>5.1928000000000001</c:v>
                      </c:pt>
                      <c:pt idx="418">
                        <c:v>5.2169999999999996</c:v>
                      </c:pt>
                      <c:pt idx="419">
                        <c:v>5.2412000000000001</c:v>
                      </c:pt>
                      <c:pt idx="420">
                        <c:v>5.2653999999999996</c:v>
                      </c:pt>
                      <c:pt idx="421">
                        <c:v>5.2895000000000003</c:v>
                      </c:pt>
                      <c:pt idx="422">
                        <c:v>5.3136999999999999</c:v>
                      </c:pt>
                      <c:pt idx="423">
                        <c:v>5.3379000000000003</c:v>
                      </c:pt>
                      <c:pt idx="424">
                        <c:v>5.3620000000000001</c:v>
                      </c:pt>
                      <c:pt idx="425">
                        <c:v>5.3861999999999997</c:v>
                      </c:pt>
                      <c:pt idx="426">
                        <c:v>5.4103000000000003</c:v>
                      </c:pt>
                      <c:pt idx="427">
                        <c:v>5.4344999999999999</c:v>
                      </c:pt>
                      <c:pt idx="428">
                        <c:v>5.4585999999999997</c:v>
                      </c:pt>
                      <c:pt idx="429">
                        <c:v>5.4828000000000001</c:v>
                      </c:pt>
                      <c:pt idx="430">
                        <c:v>5.5068999999999999</c:v>
                      </c:pt>
                      <c:pt idx="431">
                        <c:v>5.5309999999999997</c:v>
                      </c:pt>
                      <c:pt idx="432">
                        <c:v>5.5551000000000004</c:v>
                      </c:pt>
                      <c:pt idx="433">
                        <c:v>5.5792000000000002</c:v>
                      </c:pt>
                      <c:pt idx="434">
                        <c:v>5.6032999999999999</c:v>
                      </c:pt>
                      <c:pt idx="435">
                        <c:v>5.6273999999999997</c:v>
                      </c:pt>
                      <c:pt idx="436">
                        <c:v>5.6515000000000004</c:v>
                      </c:pt>
                      <c:pt idx="437">
                        <c:v>5.6756000000000002</c:v>
                      </c:pt>
                      <c:pt idx="438">
                        <c:v>5.6997</c:v>
                      </c:pt>
                      <c:pt idx="439">
                        <c:v>5.7237999999999998</c:v>
                      </c:pt>
                      <c:pt idx="440">
                        <c:v>5.7478999999999996</c:v>
                      </c:pt>
                      <c:pt idx="441">
                        <c:v>5.7718999999999996</c:v>
                      </c:pt>
                      <c:pt idx="442">
                        <c:v>5.7960000000000003</c:v>
                      </c:pt>
                      <c:pt idx="443">
                        <c:v>5.8201000000000001</c:v>
                      </c:pt>
                      <c:pt idx="444">
                        <c:v>5.8441999999999998</c:v>
                      </c:pt>
                      <c:pt idx="445">
                        <c:v>5.8681999999999999</c:v>
                      </c:pt>
                      <c:pt idx="446">
                        <c:v>5.8922999999999996</c:v>
                      </c:pt>
                      <c:pt idx="447">
                        <c:v>5.9157999999999999</c:v>
                      </c:pt>
                      <c:pt idx="448">
                        <c:v>5.9398</c:v>
                      </c:pt>
                      <c:pt idx="449">
                        <c:v>5.9638</c:v>
                      </c:pt>
                      <c:pt idx="450">
                        <c:v>5.9878999999999998</c:v>
                      </c:pt>
                      <c:pt idx="451">
                        <c:v>6.0118999999999998</c:v>
                      </c:pt>
                      <c:pt idx="452">
                        <c:v>6.0358999999999998</c:v>
                      </c:pt>
                      <c:pt idx="453">
                        <c:v>6.06</c:v>
                      </c:pt>
                      <c:pt idx="454">
                        <c:v>6.0839999999999996</c:v>
                      </c:pt>
                      <c:pt idx="455">
                        <c:v>6.1079999999999997</c:v>
                      </c:pt>
                      <c:pt idx="456">
                        <c:v>6.1319999999999997</c:v>
                      </c:pt>
                      <c:pt idx="457">
                        <c:v>6.1559999999999997</c:v>
                      </c:pt>
                      <c:pt idx="458">
                        <c:v>6.18</c:v>
                      </c:pt>
                      <c:pt idx="459">
                        <c:v>6.2039999999999997</c:v>
                      </c:pt>
                      <c:pt idx="460">
                        <c:v>6.2279999999999998</c:v>
                      </c:pt>
                      <c:pt idx="461">
                        <c:v>6.2519999999999998</c:v>
                      </c:pt>
                      <c:pt idx="462">
                        <c:v>6.2759999999999998</c:v>
                      </c:pt>
                      <c:pt idx="463">
                        <c:v>6.3</c:v>
                      </c:pt>
                      <c:pt idx="464">
                        <c:v>6.3239999999999998</c:v>
                      </c:pt>
                      <c:pt idx="465">
                        <c:v>6.3479000000000001</c:v>
                      </c:pt>
                      <c:pt idx="466">
                        <c:v>6.3719000000000001</c:v>
                      </c:pt>
                      <c:pt idx="467">
                        <c:v>6.3959000000000001</c:v>
                      </c:pt>
                      <c:pt idx="468">
                        <c:v>6.4199000000000002</c:v>
                      </c:pt>
                      <c:pt idx="469">
                        <c:v>6.4438000000000004</c:v>
                      </c:pt>
                      <c:pt idx="470">
                        <c:v>6.4678000000000004</c:v>
                      </c:pt>
                      <c:pt idx="471">
                        <c:v>6.4917999999999996</c:v>
                      </c:pt>
                      <c:pt idx="472">
                        <c:v>6.5156999999999998</c:v>
                      </c:pt>
                      <c:pt idx="473">
                        <c:v>6.5396999999999998</c:v>
                      </c:pt>
                      <c:pt idx="474">
                        <c:v>6.5636000000000001</c:v>
                      </c:pt>
                      <c:pt idx="475">
                        <c:v>6.5876000000000001</c:v>
                      </c:pt>
                      <c:pt idx="476">
                        <c:v>6.6116000000000001</c:v>
                      </c:pt>
                      <c:pt idx="477">
                        <c:v>6.6360999999999999</c:v>
                      </c:pt>
                      <c:pt idx="478">
                        <c:v>6.6604999999999999</c:v>
                      </c:pt>
                      <c:pt idx="479">
                        <c:v>6.6829000000000001</c:v>
                      </c:pt>
                      <c:pt idx="480">
                        <c:v>6.7042000000000002</c:v>
                      </c:pt>
                      <c:pt idx="481">
                        <c:v>6.7232000000000003</c:v>
                      </c:pt>
                      <c:pt idx="482">
                        <c:v>6.7441000000000004</c:v>
                      </c:pt>
                      <c:pt idx="483">
                        <c:v>6.7674000000000003</c:v>
                      </c:pt>
                      <c:pt idx="484">
                        <c:v>6.7903000000000002</c:v>
                      </c:pt>
                      <c:pt idx="485">
                        <c:v>6.8122999999999996</c:v>
                      </c:pt>
                      <c:pt idx="486">
                        <c:v>6.8348000000000004</c:v>
                      </c:pt>
                      <c:pt idx="487">
                        <c:v>6.8573000000000004</c:v>
                      </c:pt>
                      <c:pt idx="488">
                        <c:v>6.8798000000000004</c:v>
                      </c:pt>
                      <c:pt idx="489">
                        <c:v>6.9023000000000003</c:v>
                      </c:pt>
                      <c:pt idx="490">
                        <c:v>6.9248000000000003</c:v>
                      </c:pt>
                      <c:pt idx="491">
                        <c:v>6.9473000000000003</c:v>
                      </c:pt>
                      <c:pt idx="492">
                        <c:v>6.9698000000000002</c:v>
                      </c:pt>
                      <c:pt idx="493">
                        <c:v>6.9923000000000002</c:v>
                      </c:pt>
                      <c:pt idx="494">
                        <c:v>7.0148000000000001</c:v>
                      </c:pt>
                      <c:pt idx="495">
                        <c:v>7.0373999999999999</c:v>
                      </c:pt>
                      <c:pt idx="496">
                        <c:v>7.0598999999999998</c:v>
                      </c:pt>
                      <c:pt idx="497">
                        <c:v>7.0823999999999998</c:v>
                      </c:pt>
                      <c:pt idx="498">
                        <c:v>7.1048999999999998</c:v>
                      </c:pt>
                      <c:pt idx="499">
                        <c:v>7.1273999999999997</c:v>
                      </c:pt>
                      <c:pt idx="500">
                        <c:v>7.1498999999999997</c:v>
                      </c:pt>
                      <c:pt idx="501">
                        <c:v>7.1723999999999997</c:v>
                      </c:pt>
                      <c:pt idx="502">
                        <c:v>7.1950000000000003</c:v>
                      </c:pt>
                      <c:pt idx="503">
                        <c:v>7.2175000000000002</c:v>
                      </c:pt>
                      <c:pt idx="504">
                        <c:v>7.24</c:v>
                      </c:pt>
                      <c:pt idx="505">
                        <c:v>7.2625000000000002</c:v>
                      </c:pt>
                      <c:pt idx="506">
                        <c:v>7.2850000000000001</c:v>
                      </c:pt>
                      <c:pt idx="507">
                        <c:v>7.3075000000000001</c:v>
                      </c:pt>
                      <c:pt idx="508">
                        <c:v>7.3300999999999998</c:v>
                      </c:pt>
                      <c:pt idx="509">
                        <c:v>7.3525999999999998</c:v>
                      </c:pt>
                      <c:pt idx="510">
                        <c:v>7.3750999999999998</c:v>
                      </c:pt>
                      <c:pt idx="511">
                        <c:v>7.3975999999999997</c:v>
                      </c:pt>
                      <c:pt idx="512">
                        <c:v>7.4200999999999997</c:v>
                      </c:pt>
                      <c:pt idx="513">
                        <c:v>7.4427000000000003</c:v>
                      </c:pt>
                      <c:pt idx="514">
                        <c:v>7.4652000000000003</c:v>
                      </c:pt>
                      <c:pt idx="515">
                        <c:v>7.4877000000000002</c:v>
                      </c:pt>
                      <c:pt idx="516">
                        <c:v>7.5102000000000002</c:v>
                      </c:pt>
                      <c:pt idx="517">
                        <c:v>7.5327000000000002</c:v>
                      </c:pt>
                      <c:pt idx="518">
                        <c:v>7.5552999999999999</c:v>
                      </c:pt>
                      <c:pt idx="519">
                        <c:v>7.5777999999999999</c:v>
                      </c:pt>
                      <c:pt idx="520">
                        <c:v>7.6002999999999998</c:v>
                      </c:pt>
                      <c:pt idx="521">
                        <c:v>7.6227999999999998</c:v>
                      </c:pt>
                      <c:pt idx="522">
                        <c:v>7.6448</c:v>
                      </c:pt>
                      <c:pt idx="523">
                        <c:v>7.6673999999999998</c:v>
                      </c:pt>
                      <c:pt idx="524">
                        <c:v>7.6898999999999997</c:v>
                      </c:pt>
                      <c:pt idx="525">
                        <c:v>7.7123999999999997</c:v>
                      </c:pt>
                      <c:pt idx="526">
                        <c:v>7.7348999999999997</c:v>
                      </c:pt>
                      <c:pt idx="527">
                        <c:v>7.7575000000000003</c:v>
                      </c:pt>
                      <c:pt idx="528">
                        <c:v>7.78</c:v>
                      </c:pt>
                      <c:pt idx="529">
                        <c:v>7.8025000000000002</c:v>
                      </c:pt>
                      <c:pt idx="530">
                        <c:v>7.8250999999999999</c:v>
                      </c:pt>
                      <c:pt idx="531">
                        <c:v>7.8475999999999999</c:v>
                      </c:pt>
                      <c:pt idx="532">
                        <c:v>7.8700999999999999</c:v>
                      </c:pt>
                      <c:pt idx="533">
                        <c:v>7.8925999999999998</c:v>
                      </c:pt>
                      <c:pt idx="534">
                        <c:v>7.9151999999999996</c:v>
                      </c:pt>
                      <c:pt idx="535">
                        <c:v>7.9377000000000004</c:v>
                      </c:pt>
                      <c:pt idx="536">
                        <c:v>7.9602000000000004</c:v>
                      </c:pt>
                      <c:pt idx="537">
                        <c:v>7.9828000000000001</c:v>
                      </c:pt>
                      <c:pt idx="538">
                        <c:v>8.0053000000000001</c:v>
                      </c:pt>
                      <c:pt idx="539">
                        <c:v>8.0277999999999992</c:v>
                      </c:pt>
                      <c:pt idx="540">
                        <c:v>8.0503999999999998</c:v>
                      </c:pt>
                      <c:pt idx="541">
                        <c:v>8.0729000000000006</c:v>
                      </c:pt>
                      <c:pt idx="542">
                        <c:v>8.0953999999999997</c:v>
                      </c:pt>
                      <c:pt idx="543">
                        <c:v>8.1180000000000003</c:v>
                      </c:pt>
                      <c:pt idx="544">
                        <c:v>8.1404999999999994</c:v>
                      </c:pt>
                      <c:pt idx="545">
                        <c:v>8.1630000000000003</c:v>
                      </c:pt>
                      <c:pt idx="546">
                        <c:v>8.1856000000000009</c:v>
                      </c:pt>
                      <c:pt idx="547">
                        <c:v>8.2081</c:v>
                      </c:pt>
                      <c:pt idx="548">
                        <c:v>8.2306000000000008</c:v>
                      </c:pt>
                      <c:pt idx="549">
                        <c:v>8.2531999999999996</c:v>
                      </c:pt>
                      <c:pt idx="550">
                        <c:v>8.2757000000000005</c:v>
                      </c:pt>
                      <c:pt idx="551">
                        <c:v>8.2982999999999993</c:v>
                      </c:pt>
                      <c:pt idx="552">
                        <c:v>8.3208000000000002</c:v>
                      </c:pt>
                      <c:pt idx="553">
                        <c:v>8.3432999999999993</c:v>
                      </c:pt>
                      <c:pt idx="554">
                        <c:v>8.3658999999999999</c:v>
                      </c:pt>
                      <c:pt idx="555">
                        <c:v>8.3884000000000007</c:v>
                      </c:pt>
                      <c:pt idx="556">
                        <c:v>8.4108999999999998</c:v>
                      </c:pt>
                      <c:pt idx="557">
                        <c:v>8.4335000000000004</c:v>
                      </c:pt>
                      <c:pt idx="558">
                        <c:v>8.4559999999999995</c:v>
                      </c:pt>
                      <c:pt idx="559">
                        <c:v>8.4779999999999998</c:v>
                      </c:pt>
                      <c:pt idx="560">
                        <c:v>8.5006000000000004</c:v>
                      </c:pt>
                      <c:pt idx="561">
                        <c:v>8.5230999999999995</c:v>
                      </c:pt>
                      <c:pt idx="562">
                        <c:v>8.5457000000000001</c:v>
                      </c:pt>
                      <c:pt idx="563">
                        <c:v>8.5681999999999992</c:v>
                      </c:pt>
                      <c:pt idx="564">
                        <c:v>8.5907</c:v>
                      </c:pt>
                      <c:pt idx="565">
                        <c:v>8.6133000000000006</c:v>
                      </c:pt>
                      <c:pt idx="566">
                        <c:v>8.6357999999999997</c:v>
                      </c:pt>
                      <c:pt idx="567">
                        <c:v>8.6584000000000003</c:v>
                      </c:pt>
                      <c:pt idx="568">
                        <c:v>8.6808999999999994</c:v>
                      </c:pt>
                      <c:pt idx="569">
                        <c:v>8.7035</c:v>
                      </c:pt>
                      <c:pt idx="570">
                        <c:v>8.7260000000000009</c:v>
                      </c:pt>
                      <c:pt idx="571">
                        <c:v>8.7484999999999999</c:v>
                      </c:pt>
                      <c:pt idx="572">
                        <c:v>8.7711000000000006</c:v>
                      </c:pt>
                      <c:pt idx="573">
                        <c:v>8.7935999999999996</c:v>
                      </c:pt>
                      <c:pt idx="574">
                        <c:v>8.8162000000000003</c:v>
                      </c:pt>
                      <c:pt idx="575">
                        <c:v>8.8386999999999993</c:v>
                      </c:pt>
                      <c:pt idx="576">
                        <c:v>8.8613</c:v>
                      </c:pt>
                      <c:pt idx="577">
                        <c:v>8.8838000000000008</c:v>
                      </c:pt>
                      <c:pt idx="578">
                        <c:v>8.9063999999999997</c:v>
                      </c:pt>
                      <c:pt idx="579">
                        <c:v>8.9289000000000005</c:v>
                      </c:pt>
                      <c:pt idx="580">
                        <c:v>8.9513999999999996</c:v>
                      </c:pt>
                      <c:pt idx="581">
                        <c:v>8.9740000000000002</c:v>
                      </c:pt>
                      <c:pt idx="582">
                        <c:v>8.9964999999999993</c:v>
                      </c:pt>
                      <c:pt idx="583">
                        <c:v>9.0190999999999999</c:v>
                      </c:pt>
                      <c:pt idx="584">
                        <c:v>9.0416000000000007</c:v>
                      </c:pt>
                      <c:pt idx="585">
                        <c:v>9.0641999999999996</c:v>
                      </c:pt>
                      <c:pt idx="586">
                        <c:v>9.0867000000000004</c:v>
                      </c:pt>
                      <c:pt idx="587">
                        <c:v>9.1092999999999993</c:v>
                      </c:pt>
                      <c:pt idx="588">
                        <c:v>9.1318000000000001</c:v>
                      </c:pt>
                      <c:pt idx="589">
                        <c:v>9.1544000000000008</c:v>
                      </c:pt>
                      <c:pt idx="590">
                        <c:v>9.1768999999999998</c:v>
                      </c:pt>
                      <c:pt idx="591">
                        <c:v>9.1995000000000005</c:v>
                      </c:pt>
                      <c:pt idx="592">
                        <c:v>9.2219999999999995</c:v>
                      </c:pt>
                      <c:pt idx="593">
                        <c:v>9.2446000000000002</c:v>
                      </c:pt>
                      <c:pt idx="594">
                        <c:v>9.2670999999999992</c:v>
                      </c:pt>
                      <c:pt idx="595">
                        <c:v>9.2896999999999998</c:v>
                      </c:pt>
                      <c:pt idx="596">
                        <c:v>9.3117000000000001</c:v>
                      </c:pt>
                      <c:pt idx="597">
                        <c:v>9.3343000000000007</c:v>
                      </c:pt>
                      <c:pt idx="598">
                        <c:v>9.3567999999999998</c:v>
                      </c:pt>
                      <c:pt idx="599">
                        <c:v>9.3794000000000004</c:v>
                      </c:pt>
                      <c:pt idx="600">
                        <c:v>9.4018999999999995</c:v>
                      </c:pt>
                      <c:pt idx="601">
                        <c:v>9.4245000000000001</c:v>
                      </c:pt>
                      <c:pt idx="602">
                        <c:v>9.4469999999999992</c:v>
                      </c:pt>
                      <c:pt idx="603">
                        <c:v>9.4695999999999998</c:v>
                      </c:pt>
                      <c:pt idx="604">
                        <c:v>9.4921000000000006</c:v>
                      </c:pt>
                      <c:pt idx="605">
                        <c:v>9.5146999999999995</c:v>
                      </c:pt>
                      <c:pt idx="606">
                        <c:v>9.5372000000000003</c:v>
                      </c:pt>
                      <c:pt idx="607">
                        <c:v>9.5597999999999992</c:v>
                      </c:pt>
                      <c:pt idx="608">
                        <c:v>9.5823</c:v>
                      </c:pt>
                      <c:pt idx="609">
                        <c:v>9.6049000000000007</c:v>
                      </c:pt>
                      <c:pt idx="610">
                        <c:v>9.6273999999999997</c:v>
                      </c:pt>
                      <c:pt idx="611">
                        <c:v>9.65</c:v>
                      </c:pt>
                      <c:pt idx="612">
                        <c:v>9.6724999999999994</c:v>
                      </c:pt>
                      <c:pt idx="613">
                        <c:v>9.6951000000000001</c:v>
                      </c:pt>
                      <c:pt idx="614">
                        <c:v>9.7177000000000007</c:v>
                      </c:pt>
                      <c:pt idx="615">
                        <c:v>9.7401999999999997</c:v>
                      </c:pt>
                      <c:pt idx="616">
                        <c:v>9.7628000000000004</c:v>
                      </c:pt>
                      <c:pt idx="617">
                        <c:v>9.7852999999999994</c:v>
                      </c:pt>
                      <c:pt idx="618">
                        <c:v>9.8079000000000001</c:v>
                      </c:pt>
                      <c:pt idx="619">
                        <c:v>9.8303999999999991</c:v>
                      </c:pt>
                      <c:pt idx="620">
                        <c:v>9.8529999999999998</c:v>
                      </c:pt>
                      <c:pt idx="621">
                        <c:v>9.8755000000000006</c:v>
                      </c:pt>
                      <c:pt idx="622">
                        <c:v>9.8980999999999995</c:v>
                      </c:pt>
                      <c:pt idx="623">
                        <c:v>9.9207000000000001</c:v>
                      </c:pt>
                      <c:pt idx="624">
                        <c:v>9.9431999999999992</c:v>
                      </c:pt>
                      <c:pt idx="625">
                        <c:v>9.9657999999999998</c:v>
                      </c:pt>
                      <c:pt idx="626">
                        <c:v>9.9883000000000006</c:v>
                      </c:pt>
                      <c:pt idx="627">
                        <c:v>10.010999999999999</c:v>
                      </c:pt>
                      <c:pt idx="628">
                        <c:v>10.032999999999999</c:v>
                      </c:pt>
                      <c:pt idx="629">
                        <c:v>10.055999999999999</c:v>
                      </c:pt>
                      <c:pt idx="630">
                        <c:v>10.079000000000001</c:v>
                      </c:pt>
                      <c:pt idx="631">
                        <c:v>10.101000000000001</c:v>
                      </c:pt>
                      <c:pt idx="632">
                        <c:v>10.124000000000001</c:v>
                      </c:pt>
                      <c:pt idx="633">
                        <c:v>10.146000000000001</c:v>
                      </c:pt>
                      <c:pt idx="634">
                        <c:v>10.167999999999999</c:v>
                      </c:pt>
                      <c:pt idx="635">
                        <c:v>10.191000000000001</c:v>
                      </c:pt>
                      <c:pt idx="636">
                        <c:v>10.212999999999999</c:v>
                      </c:pt>
                      <c:pt idx="637">
                        <c:v>10.236000000000001</c:v>
                      </c:pt>
                      <c:pt idx="638">
                        <c:v>10.259</c:v>
                      </c:pt>
                      <c:pt idx="639">
                        <c:v>10.281000000000001</c:v>
                      </c:pt>
                      <c:pt idx="640">
                        <c:v>10.304</c:v>
                      </c:pt>
                      <c:pt idx="641">
                        <c:v>10.326000000000001</c:v>
                      </c:pt>
                      <c:pt idx="642">
                        <c:v>10.349</c:v>
                      </c:pt>
                      <c:pt idx="643">
                        <c:v>10.371</c:v>
                      </c:pt>
                      <c:pt idx="644">
                        <c:v>10.394</c:v>
                      </c:pt>
                      <c:pt idx="645">
                        <c:v>10.416</c:v>
                      </c:pt>
                      <c:pt idx="646">
                        <c:v>10.439</c:v>
                      </c:pt>
                      <c:pt idx="647">
                        <c:v>10.462</c:v>
                      </c:pt>
                      <c:pt idx="648">
                        <c:v>10.484</c:v>
                      </c:pt>
                      <c:pt idx="649">
                        <c:v>10.507</c:v>
                      </c:pt>
                      <c:pt idx="650">
                        <c:v>10.529</c:v>
                      </c:pt>
                      <c:pt idx="651">
                        <c:v>10.552</c:v>
                      </c:pt>
                      <c:pt idx="652">
                        <c:v>10.574</c:v>
                      </c:pt>
                      <c:pt idx="653">
                        <c:v>10.597</c:v>
                      </c:pt>
                      <c:pt idx="654">
                        <c:v>10.619</c:v>
                      </c:pt>
                      <c:pt idx="655">
                        <c:v>10.641999999999999</c:v>
                      </c:pt>
                      <c:pt idx="656">
                        <c:v>10.664999999999999</c:v>
                      </c:pt>
                      <c:pt idx="657">
                        <c:v>10.686999999999999</c:v>
                      </c:pt>
                      <c:pt idx="658">
                        <c:v>10.71</c:v>
                      </c:pt>
                      <c:pt idx="659">
                        <c:v>10.731999999999999</c:v>
                      </c:pt>
                      <c:pt idx="660">
                        <c:v>10.755000000000001</c:v>
                      </c:pt>
                      <c:pt idx="661">
                        <c:v>10.776999999999999</c:v>
                      </c:pt>
                      <c:pt idx="662">
                        <c:v>10.8</c:v>
                      </c:pt>
                      <c:pt idx="663">
                        <c:v>10.823</c:v>
                      </c:pt>
                      <c:pt idx="664">
                        <c:v>10.845000000000001</c:v>
                      </c:pt>
                      <c:pt idx="665">
                        <c:v>10.868</c:v>
                      </c:pt>
                      <c:pt idx="666">
                        <c:v>10.89</c:v>
                      </c:pt>
                      <c:pt idx="667">
                        <c:v>10.913</c:v>
                      </c:pt>
                      <c:pt idx="668">
                        <c:v>10.935</c:v>
                      </c:pt>
                      <c:pt idx="669">
                        <c:v>10.958</c:v>
                      </c:pt>
                      <c:pt idx="670">
                        <c:v>10.981</c:v>
                      </c:pt>
                      <c:pt idx="671">
                        <c:v>11.003</c:v>
                      </c:pt>
                      <c:pt idx="672">
                        <c:v>11.025</c:v>
                      </c:pt>
                      <c:pt idx="673">
                        <c:v>11.048</c:v>
                      </c:pt>
                      <c:pt idx="674">
                        <c:v>11.07</c:v>
                      </c:pt>
                      <c:pt idx="675">
                        <c:v>11.093</c:v>
                      </c:pt>
                      <c:pt idx="676">
                        <c:v>11.115</c:v>
                      </c:pt>
                      <c:pt idx="677">
                        <c:v>11.138</c:v>
                      </c:pt>
                      <c:pt idx="678">
                        <c:v>11.161</c:v>
                      </c:pt>
                      <c:pt idx="679">
                        <c:v>11.183</c:v>
                      </c:pt>
                      <c:pt idx="680">
                        <c:v>11.206</c:v>
                      </c:pt>
                      <c:pt idx="681">
                        <c:v>11.228</c:v>
                      </c:pt>
                      <c:pt idx="682">
                        <c:v>11.250999999999999</c:v>
                      </c:pt>
                      <c:pt idx="683">
                        <c:v>11.273</c:v>
                      </c:pt>
                      <c:pt idx="684">
                        <c:v>11.295999999999999</c:v>
                      </c:pt>
                      <c:pt idx="685">
                        <c:v>11.319000000000001</c:v>
                      </c:pt>
                      <c:pt idx="686">
                        <c:v>11.340999999999999</c:v>
                      </c:pt>
                      <c:pt idx="687">
                        <c:v>11.364000000000001</c:v>
                      </c:pt>
                      <c:pt idx="688">
                        <c:v>11.385999999999999</c:v>
                      </c:pt>
                      <c:pt idx="689">
                        <c:v>11.409000000000001</c:v>
                      </c:pt>
                      <c:pt idx="690">
                        <c:v>11.430999999999999</c:v>
                      </c:pt>
                      <c:pt idx="691">
                        <c:v>11.454000000000001</c:v>
                      </c:pt>
                      <c:pt idx="692">
                        <c:v>11.476000000000001</c:v>
                      </c:pt>
                      <c:pt idx="693">
                        <c:v>11.499000000000001</c:v>
                      </c:pt>
                      <c:pt idx="694">
                        <c:v>11.522</c:v>
                      </c:pt>
                      <c:pt idx="695">
                        <c:v>11.544</c:v>
                      </c:pt>
                      <c:pt idx="696">
                        <c:v>11.567</c:v>
                      </c:pt>
                      <c:pt idx="697">
                        <c:v>11.589</c:v>
                      </c:pt>
                      <c:pt idx="698">
                        <c:v>11.612</c:v>
                      </c:pt>
                      <c:pt idx="699">
                        <c:v>11.634</c:v>
                      </c:pt>
                      <c:pt idx="700">
                        <c:v>11.657</c:v>
                      </c:pt>
                      <c:pt idx="701">
                        <c:v>11.68</c:v>
                      </c:pt>
                      <c:pt idx="702">
                        <c:v>11.702</c:v>
                      </c:pt>
                      <c:pt idx="703">
                        <c:v>11.725</c:v>
                      </c:pt>
                      <c:pt idx="704">
                        <c:v>11.747</c:v>
                      </c:pt>
                      <c:pt idx="705">
                        <c:v>11.77</c:v>
                      </c:pt>
                      <c:pt idx="706">
                        <c:v>11.792</c:v>
                      </c:pt>
                      <c:pt idx="707">
                        <c:v>11.815</c:v>
                      </c:pt>
                      <c:pt idx="708">
                        <c:v>11.837</c:v>
                      </c:pt>
                      <c:pt idx="709">
                        <c:v>11.86</c:v>
                      </c:pt>
                      <c:pt idx="710">
                        <c:v>11.882</c:v>
                      </c:pt>
                      <c:pt idx="711">
                        <c:v>11.904999999999999</c:v>
                      </c:pt>
                      <c:pt idx="712">
                        <c:v>11.927</c:v>
                      </c:pt>
                      <c:pt idx="713">
                        <c:v>11.95</c:v>
                      </c:pt>
                      <c:pt idx="714">
                        <c:v>11.972</c:v>
                      </c:pt>
                      <c:pt idx="715">
                        <c:v>11.994999999999999</c:v>
                      </c:pt>
                      <c:pt idx="716">
                        <c:v>12.018000000000001</c:v>
                      </c:pt>
                      <c:pt idx="717">
                        <c:v>12.04</c:v>
                      </c:pt>
                      <c:pt idx="718">
                        <c:v>12.063000000000001</c:v>
                      </c:pt>
                      <c:pt idx="719">
                        <c:v>12.085000000000001</c:v>
                      </c:pt>
                      <c:pt idx="720">
                        <c:v>12.108000000000001</c:v>
                      </c:pt>
                      <c:pt idx="721">
                        <c:v>12.131</c:v>
                      </c:pt>
                      <c:pt idx="722">
                        <c:v>12.153</c:v>
                      </c:pt>
                      <c:pt idx="723">
                        <c:v>12.176</c:v>
                      </c:pt>
                      <c:pt idx="724">
                        <c:v>12.198</c:v>
                      </c:pt>
                      <c:pt idx="725">
                        <c:v>12.221</c:v>
                      </c:pt>
                      <c:pt idx="726">
                        <c:v>12.243</c:v>
                      </c:pt>
                      <c:pt idx="727">
                        <c:v>12.266</c:v>
                      </c:pt>
                      <c:pt idx="728">
                        <c:v>12.289</c:v>
                      </c:pt>
                      <c:pt idx="729">
                        <c:v>12.311</c:v>
                      </c:pt>
                      <c:pt idx="730">
                        <c:v>12.334</c:v>
                      </c:pt>
                      <c:pt idx="731">
                        <c:v>12.356</c:v>
                      </c:pt>
                      <c:pt idx="732">
                        <c:v>12.379</c:v>
                      </c:pt>
                      <c:pt idx="733">
                        <c:v>12.401</c:v>
                      </c:pt>
                      <c:pt idx="734">
                        <c:v>12.423999999999999</c:v>
                      </c:pt>
                      <c:pt idx="735">
                        <c:v>12.446999999999999</c:v>
                      </c:pt>
                      <c:pt idx="736">
                        <c:v>12.468999999999999</c:v>
                      </c:pt>
                      <c:pt idx="737">
                        <c:v>12.492000000000001</c:v>
                      </c:pt>
                      <c:pt idx="738">
                        <c:v>12.513999999999999</c:v>
                      </c:pt>
                      <c:pt idx="739">
                        <c:v>12.537000000000001</c:v>
                      </c:pt>
                      <c:pt idx="740">
                        <c:v>12.558999999999999</c:v>
                      </c:pt>
                      <c:pt idx="741">
                        <c:v>12.582000000000001</c:v>
                      </c:pt>
                      <c:pt idx="742">
                        <c:v>12.605</c:v>
                      </c:pt>
                      <c:pt idx="743">
                        <c:v>12.627000000000001</c:v>
                      </c:pt>
                      <c:pt idx="744">
                        <c:v>12.65</c:v>
                      </c:pt>
                      <c:pt idx="745">
                        <c:v>12.672000000000001</c:v>
                      </c:pt>
                      <c:pt idx="746">
                        <c:v>12.694000000000001</c:v>
                      </c:pt>
                      <c:pt idx="747">
                        <c:v>12.717000000000001</c:v>
                      </c:pt>
                      <c:pt idx="748">
                        <c:v>12.739000000000001</c:v>
                      </c:pt>
                      <c:pt idx="749">
                        <c:v>12.762</c:v>
                      </c:pt>
                      <c:pt idx="750">
                        <c:v>12.785</c:v>
                      </c:pt>
                      <c:pt idx="751">
                        <c:v>12.807</c:v>
                      </c:pt>
                      <c:pt idx="752">
                        <c:v>12.83</c:v>
                      </c:pt>
                      <c:pt idx="753">
                        <c:v>12.852</c:v>
                      </c:pt>
                      <c:pt idx="754">
                        <c:v>12.875</c:v>
                      </c:pt>
                      <c:pt idx="755">
                        <c:v>12.897</c:v>
                      </c:pt>
                      <c:pt idx="756">
                        <c:v>12.92</c:v>
                      </c:pt>
                      <c:pt idx="757">
                        <c:v>12.943</c:v>
                      </c:pt>
                      <c:pt idx="758">
                        <c:v>12.965</c:v>
                      </c:pt>
                      <c:pt idx="759">
                        <c:v>12.988</c:v>
                      </c:pt>
                      <c:pt idx="760">
                        <c:v>13.01</c:v>
                      </c:pt>
                      <c:pt idx="761">
                        <c:v>13.032999999999999</c:v>
                      </c:pt>
                      <c:pt idx="762">
                        <c:v>13.055999999999999</c:v>
                      </c:pt>
                      <c:pt idx="763">
                        <c:v>13.077999999999999</c:v>
                      </c:pt>
                      <c:pt idx="764">
                        <c:v>13.101000000000001</c:v>
                      </c:pt>
                      <c:pt idx="765">
                        <c:v>13.122999999999999</c:v>
                      </c:pt>
                      <c:pt idx="766">
                        <c:v>13.146000000000001</c:v>
                      </c:pt>
                      <c:pt idx="767">
                        <c:v>13.167999999999999</c:v>
                      </c:pt>
                      <c:pt idx="768">
                        <c:v>13.191000000000001</c:v>
                      </c:pt>
                      <c:pt idx="769">
                        <c:v>13.214</c:v>
                      </c:pt>
                      <c:pt idx="770">
                        <c:v>13.236000000000001</c:v>
                      </c:pt>
                      <c:pt idx="771">
                        <c:v>13.259</c:v>
                      </c:pt>
                      <c:pt idx="772">
                        <c:v>13.281000000000001</c:v>
                      </c:pt>
                      <c:pt idx="773">
                        <c:v>13.304</c:v>
                      </c:pt>
                      <c:pt idx="774">
                        <c:v>13.326000000000001</c:v>
                      </c:pt>
                      <c:pt idx="775">
                        <c:v>13.349</c:v>
                      </c:pt>
                      <c:pt idx="776">
                        <c:v>13.372</c:v>
                      </c:pt>
                      <c:pt idx="777">
                        <c:v>13.394</c:v>
                      </c:pt>
                      <c:pt idx="778">
                        <c:v>13.417</c:v>
                      </c:pt>
                      <c:pt idx="779">
                        <c:v>13.439</c:v>
                      </c:pt>
                      <c:pt idx="780">
                        <c:v>13.462</c:v>
                      </c:pt>
                      <c:pt idx="781">
                        <c:v>13.484999999999999</c:v>
                      </c:pt>
                      <c:pt idx="782">
                        <c:v>13.507</c:v>
                      </c:pt>
                      <c:pt idx="783">
                        <c:v>13.529</c:v>
                      </c:pt>
                      <c:pt idx="784">
                        <c:v>13.552</c:v>
                      </c:pt>
                      <c:pt idx="785">
                        <c:v>13.574</c:v>
                      </c:pt>
                      <c:pt idx="786">
                        <c:v>13.597</c:v>
                      </c:pt>
                      <c:pt idx="787">
                        <c:v>13.619</c:v>
                      </c:pt>
                      <c:pt idx="788">
                        <c:v>13.641999999999999</c:v>
                      </c:pt>
                      <c:pt idx="789">
                        <c:v>13.664999999999999</c:v>
                      </c:pt>
                      <c:pt idx="790">
                        <c:v>13.686999999999999</c:v>
                      </c:pt>
                      <c:pt idx="791">
                        <c:v>13.71</c:v>
                      </c:pt>
                      <c:pt idx="792">
                        <c:v>13.731999999999999</c:v>
                      </c:pt>
                      <c:pt idx="793">
                        <c:v>13.755000000000001</c:v>
                      </c:pt>
                      <c:pt idx="794">
                        <c:v>13.776999999999999</c:v>
                      </c:pt>
                      <c:pt idx="795">
                        <c:v>13.8</c:v>
                      </c:pt>
                      <c:pt idx="796">
                        <c:v>13.823</c:v>
                      </c:pt>
                      <c:pt idx="797">
                        <c:v>13.845000000000001</c:v>
                      </c:pt>
                      <c:pt idx="798">
                        <c:v>13.868</c:v>
                      </c:pt>
                      <c:pt idx="799">
                        <c:v>13.89</c:v>
                      </c:pt>
                      <c:pt idx="800">
                        <c:v>13.913</c:v>
                      </c:pt>
                      <c:pt idx="801">
                        <c:v>13.936</c:v>
                      </c:pt>
                      <c:pt idx="802">
                        <c:v>13.958</c:v>
                      </c:pt>
                      <c:pt idx="803">
                        <c:v>13.981</c:v>
                      </c:pt>
                      <c:pt idx="804">
                        <c:v>14.003</c:v>
                      </c:pt>
                      <c:pt idx="805">
                        <c:v>14.026</c:v>
                      </c:pt>
                      <c:pt idx="806">
                        <c:v>14.048</c:v>
                      </c:pt>
                      <c:pt idx="807">
                        <c:v>14.071</c:v>
                      </c:pt>
                      <c:pt idx="808">
                        <c:v>14.093999999999999</c:v>
                      </c:pt>
                      <c:pt idx="809">
                        <c:v>14.116</c:v>
                      </c:pt>
                      <c:pt idx="810">
                        <c:v>14.138999999999999</c:v>
                      </c:pt>
                      <c:pt idx="811">
                        <c:v>14.161</c:v>
                      </c:pt>
                      <c:pt idx="812">
                        <c:v>14.183999999999999</c:v>
                      </c:pt>
                      <c:pt idx="813">
                        <c:v>14.207000000000001</c:v>
                      </c:pt>
                      <c:pt idx="814">
                        <c:v>14.228999999999999</c:v>
                      </c:pt>
                      <c:pt idx="815">
                        <c:v>14.252000000000001</c:v>
                      </c:pt>
                      <c:pt idx="816">
                        <c:v>14.273999999999999</c:v>
                      </c:pt>
                      <c:pt idx="817">
                        <c:v>14.297000000000001</c:v>
                      </c:pt>
                      <c:pt idx="818">
                        <c:v>14.319000000000001</c:v>
                      </c:pt>
                      <c:pt idx="819">
                        <c:v>14.342000000000001</c:v>
                      </c:pt>
                      <c:pt idx="820">
                        <c:v>14.364000000000001</c:v>
                      </c:pt>
                      <c:pt idx="821">
                        <c:v>14.387</c:v>
                      </c:pt>
                      <c:pt idx="822">
                        <c:v>14.409000000000001</c:v>
                      </c:pt>
                      <c:pt idx="823">
                        <c:v>14.432</c:v>
                      </c:pt>
                      <c:pt idx="824">
                        <c:v>14.454000000000001</c:v>
                      </c:pt>
                      <c:pt idx="825">
                        <c:v>14.477</c:v>
                      </c:pt>
                      <c:pt idx="826">
                        <c:v>14.5</c:v>
                      </c:pt>
                      <c:pt idx="827">
                        <c:v>14.522</c:v>
                      </c:pt>
                      <c:pt idx="828">
                        <c:v>14.545</c:v>
                      </c:pt>
                      <c:pt idx="829">
                        <c:v>14.567</c:v>
                      </c:pt>
                      <c:pt idx="830">
                        <c:v>14.59</c:v>
                      </c:pt>
                      <c:pt idx="831">
                        <c:v>14.612</c:v>
                      </c:pt>
                      <c:pt idx="832">
                        <c:v>14.635</c:v>
                      </c:pt>
                      <c:pt idx="833">
                        <c:v>14.657999999999999</c:v>
                      </c:pt>
                      <c:pt idx="834">
                        <c:v>14.68</c:v>
                      </c:pt>
                      <c:pt idx="835">
                        <c:v>14.702999999999999</c:v>
                      </c:pt>
                      <c:pt idx="836">
                        <c:v>14.725</c:v>
                      </c:pt>
                      <c:pt idx="837">
                        <c:v>14.747999999999999</c:v>
                      </c:pt>
                      <c:pt idx="838">
                        <c:v>14.771000000000001</c:v>
                      </c:pt>
                      <c:pt idx="839">
                        <c:v>14.792999999999999</c:v>
                      </c:pt>
                      <c:pt idx="840">
                        <c:v>14.816000000000001</c:v>
                      </c:pt>
                      <c:pt idx="841">
                        <c:v>14.837999999999999</c:v>
                      </c:pt>
                      <c:pt idx="842">
                        <c:v>14.861000000000001</c:v>
                      </c:pt>
                      <c:pt idx="843">
                        <c:v>14.882999999999999</c:v>
                      </c:pt>
                      <c:pt idx="844">
                        <c:v>14.906000000000001</c:v>
                      </c:pt>
                      <c:pt idx="845">
                        <c:v>14.929</c:v>
                      </c:pt>
                      <c:pt idx="846">
                        <c:v>14.951000000000001</c:v>
                      </c:pt>
                      <c:pt idx="847">
                        <c:v>14.974</c:v>
                      </c:pt>
                      <c:pt idx="848">
                        <c:v>14.996</c:v>
                      </c:pt>
                      <c:pt idx="849">
                        <c:v>15.019</c:v>
                      </c:pt>
                      <c:pt idx="850">
                        <c:v>15.042</c:v>
                      </c:pt>
                      <c:pt idx="851">
                        <c:v>15.064</c:v>
                      </c:pt>
                      <c:pt idx="852">
                        <c:v>15.087</c:v>
                      </c:pt>
                      <c:pt idx="853">
                        <c:v>15.109</c:v>
                      </c:pt>
                      <c:pt idx="854">
                        <c:v>15.132</c:v>
                      </c:pt>
                      <c:pt idx="855">
                        <c:v>15.154</c:v>
                      </c:pt>
                      <c:pt idx="856">
                        <c:v>15.177</c:v>
                      </c:pt>
                      <c:pt idx="857">
                        <c:v>15.199</c:v>
                      </c:pt>
                      <c:pt idx="858">
                        <c:v>15.222</c:v>
                      </c:pt>
                      <c:pt idx="859">
                        <c:v>15.244</c:v>
                      </c:pt>
                      <c:pt idx="860">
                        <c:v>15.266999999999999</c:v>
                      </c:pt>
                      <c:pt idx="861">
                        <c:v>15.289</c:v>
                      </c:pt>
                      <c:pt idx="862">
                        <c:v>15.311999999999999</c:v>
                      </c:pt>
                      <c:pt idx="863">
                        <c:v>15.335000000000001</c:v>
                      </c:pt>
                      <c:pt idx="864">
                        <c:v>15.356999999999999</c:v>
                      </c:pt>
                      <c:pt idx="865">
                        <c:v>15.38</c:v>
                      </c:pt>
                      <c:pt idx="866">
                        <c:v>15.401999999999999</c:v>
                      </c:pt>
                      <c:pt idx="867">
                        <c:v>15.425000000000001</c:v>
                      </c:pt>
                      <c:pt idx="868">
                        <c:v>15.448</c:v>
                      </c:pt>
                      <c:pt idx="869">
                        <c:v>15.47</c:v>
                      </c:pt>
                      <c:pt idx="870">
                        <c:v>15.493</c:v>
                      </c:pt>
                      <c:pt idx="871">
                        <c:v>15.515000000000001</c:v>
                      </c:pt>
                      <c:pt idx="872">
                        <c:v>15.538</c:v>
                      </c:pt>
                      <c:pt idx="873">
                        <c:v>15.56</c:v>
                      </c:pt>
                      <c:pt idx="874">
                        <c:v>15.583</c:v>
                      </c:pt>
                      <c:pt idx="875">
                        <c:v>15.606</c:v>
                      </c:pt>
                      <c:pt idx="876">
                        <c:v>15.628</c:v>
                      </c:pt>
                      <c:pt idx="877">
                        <c:v>15.651</c:v>
                      </c:pt>
                      <c:pt idx="878">
                        <c:v>15.673</c:v>
                      </c:pt>
                      <c:pt idx="879">
                        <c:v>15.696</c:v>
                      </c:pt>
                      <c:pt idx="880">
                        <c:v>15.718999999999999</c:v>
                      </c:pt>
                      <c:pt idx="881">
                        <c:v>15.741</c:v>
                      </c:pt>
                      <c:pt idx="882">
                        <c:v>15.763999999999999</c:v>
                      </c:pt>
                      <c:pt idx="883">
                        <c:v>15.786</c:v>
                      </c:pt>
                      <c:pt idx="884">
                        <c:v>15.808999999999999</c:v>
                      </c:pt>
                      <c:pt idx="885">
                        <c:v>15.831</c:v>
                      </c:pt>
                      <c:pt idx="886">
                        <c:v>15.853999999999999</c:v>
                      </c:pt>
                      <c:pt idx="887">
                        <c:v>15.877000000000001</c:v>
                      </c:pt>
                      <c:pt idx="888">
                        <c:v>15.898999999999999</c:v>
                      </c:pt>
                      <c:pt idx="889">
                        <c:v>15.922000000000001</c:v>
                      </c:pt>
                      <c:pt idx="890">
                        <c:v>15.944000000000001</c:v>
                      </c:pt>
                      <c:pt idx="891">
                        <c:v>15.967000000000001</c:v>
                      </c:pt>
                      <c:pt idx="892">
                        <c:v>15.99</c:v>
                      </c:pt>
                      <c:pt idx="893">
                        <c:v>16.012</c:v>
                      </c:pt>
                      <c:pt idx="894">
                        <c:v>16.035</c:v>
                      </c:pt>
                      <c:pt idx="895">
                        <c:v>16.056999999999999</c:v>
                      </c:pt>
                      <c:pt idx="896">
                        <c:v>16.079000000000001</c:v>
                      </c:pt>
                      <c:pt idx="897">
                        <c:v>16.102</c:v>
                      </c:pt>
                      <c:pt idx="898">
                        <c:v>16.125</c:v>
                      </c:pt>
                      <c:pt idx="899">
                        <c:v>16.146999999999998</c:v>
                      </c:pt>
                      <c:pt idx="900">
                        <c:v>16.170000000000002</c:v>
                      </c:pt>
                      <c:pt idx="901">
                        <c:v>16.192</c:v>
                      </c:pt>
                      <c:pt idx="902">
                        <c:v>16.215</c:v>
                      </c:pt>
                      <c:pt idx="903">
                        <c:v>16.236999999999998</c:v>
                      </c:pt>
                      <c:pt idx="904">
                        <c:v>16.260000000000002</c:v>
                      </c:pt>
                      <c:pt idx="905">
                        <c:v>16.283000000000001</c:v>
                      </c:pt>
                      <c:pt idx="906">
                        <c:v>16.305</c:v>
                      </c:pt>
                      <c:pt idx="907">
                        <c:v>16.327999999999999</c:v>
                      </c:pt>
                      <c:pt idx="908">
                        <c:v>16.350000000000001</c:v>
                      </c:pt>
                      <c:pt idx="909">
                        <c:v>16.373000000000001</c:v>
                      </c:pt>
                      <c:pt idx="910">
                        <c:v>16.396000000000001</c:v>
                      </c:pt>
                      <c:pt idx="911">
                        <c:v>16.417999999999999</c:v>
                      </c:pt>
                      <c:pt idx="912">
                        <c:v>16.440999999999999</c:v>
                      </c:pt>
                      <c:pt idx="913">
                        <c:v>16.463000000000001</c:v>
                      </c:pt>
                      <c:pt idx="914">
                        <c:v>16.486000000000001</c:v>
                      </c:pt>
                      <c:pt idx="915">
                        <c:v>16.507999999999999</c:v>
                      </c:pt>
                      <c:pt idx="916">
                        <c:v>16.530999999999999</c:v>
                      </c:pt>
                      <c:pt idx="917">
                        <c:v>16.553999999999998</c:v>
                      </c:pt>
                      <c:pt idx="918">
                        <c:v>16.576000000000001</c:v>
                      </c:pt>
                      <c:pt idx="919">
                        <c:v>16.599</c:v>
                      </c:pt>
                      <c:pt idx="920">
                        <c:v>16.620999999999999</c:v>
                      </c:pt>
                      <c:pt idx="921">
                        <c:v>16.643999999999998</c:v>
                      </c:pt>
                      <c:pt idx="922">
                        <c:v>16.667000000000002</c:v>
                      </c:pt>
                      <c:pt idx="923">
                        <c:v>16.689</c:v>
                      </c:pt>
                      <c:pt idx="924">
                        <c:v>16.712</c:v>
                      </c:pt>
                      <c:pt idx="925">
                        <c:v>16.734000000000002</c:v>
                      </c:pt>
                      <c:pt idx="926">
                        <c:v>16.757000000000001</c:v>
                      </c:pt>
                      <c:pt idx="927">
                        <c:v>16.78</c:v>
                      </c:pt>
                      <c:pt idx="928">
                        <c:v>16.802</c:v>
                      </c:pt>
                      <c:pt idx="929">
                        <c:v>16.824999999999999</c:v>
                      </c:pt>
                      <c:pt idx="930">
                        <c:v>16.847000000000001</c:v>
                      </c:pt>
                      <c:pt idx="931">
                        <c:v>16.87</c:v>
                      </c:pt>
                      <c:pt idx="932">
                        <c:v>16.891999999999999</c:v>
                      </c:pt>
                      <c:pt idx="933">
                        <c:v>16.914999999999999</c:v>
                      </c:pt>
                      <c:pt idx="934">
                        <c:v>16.937000000000001</c:v>
                      </c:pt>
                      <c:pt idx="935">
                        <c:v>16.96</c:v>
                      </c:pt>
                      <c:pt idx="936">
                        <c:v>16.981999999999999</c:v>
                      </c:pt>
                      <c:pt idx="937">
                        <c:v>17.004999999999999</c:v>
                      </c:pt>
                      <c:pt idx="938">
                        <c:v>17.027000000000001</c:v>
                      </c:pt>
                      <c:pt idx="939">
                        <c:v>17.05</c:v>
                      </c:pt>
                      <c:pt idx="940">
                        <c:v>17.073</c:v>
                      </c:pt>
                      <c:pt idx="941">
                        <c:v>17.094999999999999</c:v>
                      </c:pt>
                      <c:pt idx="942">
                        <c:v>17.117999999999999</c:v>
                      </c:pt>
                      <c:pt idx="943">
                        <c:v>17.14</c:v>
                      </c:pt>
                      <c:pt idx="944">
                        <c:v>17.163</c:v>
                      </c:pt>
                      <c:pt idx="945">
                        <c:v>17.186</c:v>
                      </c:pt>
                      <c:pt idx="946">
                        <c:v>17.207999999999998</c:v>
                      </c:pt>
                      <c:pt idx="947">
                        <c:v>17.231000000000002</c:v>
                      </c:pt>
                      <c:pt idx="948">
                        <c:v>17.242000000000001</c:v>
                      </c:pt>
                      <c:pt idx="949">
                        <c:v>17.253</c:v>
                      </c:pt>
                      <c:pt idx="950">
                        <c:v>17.276</c:v>
                      </c:pt>
                      <c:pt idx="951">
                        <c:v>17.298999999999999</c:v>
                      </c:pt>
                      <c:pt idx="952">
                        <c:v>17.321000000000002</c:v>
                      </c:pt>
                      <c:pt idx="953">
                        <c:v>17.344000000000001</c:v>
                      </c:pt>
                      <c:pt idx="954">
                        <c:v>17.366</c:v>
                      </c:pt>
                      <c:pt idx="955">
                        <c:v>17.388999999999999</c:v>
                      </c:pt>
                      <c:pt idx="956">
                        <c:v>17.411000000000001</c:v>
                      </c:pt>
                      <c:pt idx="957">
                        <c:v>17.434000000000001</c:v>
                      </c:pt>
                      <c:pt idx="958">
                        <c:v>17.457000000000001</c:v>
                      </c:pt>
                      <c:pt idx="959">
                        <c:v>17.478999999999999</c:v>
                      </c:pt>
                      <c:pt idx="960">
                        <c:v>17.501999999999999</c:v>
                      </c:pt>
                      <c:pt idx="961">
                        <c:v>17.524000000000001</c:v>
                      </c:pt>
                      <c:pt idx="962">
                        <c:v>17.547000000000001</c:v>
                      </c:pt>
                      <c:pt idx="963">
                        <c:v>17.57</c:v>
                      </c:pt>
                      <c:pt idx="964">
                        <c:v>17.591999999999999</c:v>
                      </c:pt>
                      <c:pt idx="965">
                        <c:v>17.614999999999998</c:v>
                      </c:pt>
                      <c:pt idx="966">
                        <c:v>17.637</c:v>
                      </c:pt>
                      <c:pt idx="967">
                        <c:v>17.66</c:v>
                      </c:pt>
                      <c:pt idx="968">
                        <c:v>17.683</c:v>
                      </c:pt>
                      <c:pt idx="969">
                        <c:v>17.704999999999998</c:v>
                      </c:pt>
                      <c:pt idx="970">
                        <c:v>17.727</c:v>
                      </c:pt>
                      <c:pt idx="971">
                        <c:v>17.75</c:v>
                      </c:pt>
                      <c:pt idx="972">
                        <c:v>17.771999999999998</c:v>
                      </c:pt>
                      <c:pt idx="973">
                        <c:v>17.795000000000002</c:v>
                      </c:pt>
                      <c:pt idx="974">
                        <c:v>17.818000000000001</c:v>
                      </c:pt>
                      <c:pt idx="975">
                        <c:v>17.84</c:v>
                      </c:pt>
                      <c:pt idx="976">
                        <c:v>17.863</c:v>
                      </c:pt>
                      <c:pt idx="977">
                        <c:v>17.885000000000002</c:v>
                      </c:pt>
                      <c:pt idx="978">
                        <c:v>17.908000000000001</c:v>
                      </c:pt>
                      <c:pt idx="979">
                        <c:v>17.93</c:v>
                      </c:pt>
                      <c:pt idx="980">
                        <c:v>17.952999999999999</c:v>
                      </c:pt>
                      <c:pt idx="981">
                        <c:v>17.975999999999999</c:v>
                      </c:pt>
                      <c:pt idx="982">
                        <c:v>17.998000000000001</c:v>
                      </c:pt>
                      <c:pt idx="983">
                        <c:v>18.021000000000001</c:v>
                      </c:pt>
                      <c:pt idx="984">
                        <c:v>18.042999999999999</c:v>
                      </c:pt>
                      <c:pt idx="985">
                        <c:v>18.065999999999999</c:v>
                      </c:pt>
                      <c:pt idx="986">
                        <c:v>18.088999999999999</c:v>
                      </c:pt>
                      <c:pt idx="987">
                        <c:v>18.111000000000001</c:v>
                      </c:pt>
                      <c:pt idx="988">
                        <c:v>18.134</c:v>
                      </c:pt>
                      <c:pt idx="989">
                        <c:v>18.155999999999999</c:v>
                      </c:pt>
                      <c:pt idx="990">
                        <c:v>18.178999999999998</c:v>
                      </c:pt>
                      <c:pt idx="991">
                        <c:v>18.202000000000002</c:v>
                      </c:pt>
                      <c:pt idx="992">
                        <c:v>18.224</c:v>
                      </c:pt>
                      <c:pt idx="993">
                        <c:v>18.247</c:v>
                      </c:pt>
                      <c:pt idx="994">
                        <c:v>18.268999999999998</c:v>
                      </c:pt>
                      <c:pt idx="995">
                        <c:v>18.292000000000002</c:v>
                      </c:pt>
                      <c:pt idx="996">
                        <c:v>18.314</c:v>
                      </c:pt>
                      <c:pt idx="997">
                        <c:v>18.337</c:v>
                      </c:pt>
                      <c:pt idx="998">
                        <c:v>18.36</c:v>
                      </c:pt>
                      <c:pt idx="999">
                        <c:v>18.382000000000001</c:v>
                      </c:pt>
                      <c:pt idx="1000">
                        <c:v>18.428000000000001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9AD-44D0-85DF-6FF8D4B386D9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[3]Sheet1!$I$1:$I$2</c15:sqref>
                        </c15:formulaRef>
                      </c:ext>
                    </c:extLst>
                    <c:strCache>
                      <c:ptCount val="1"/>
                      <c:pt idx="0">
                        <c:v>350A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[3]Sheet1!$A$3:$A$1002</c15:sqref>
                        </c15:formulaRef>
                      </c:ext>
                    </c:extLst>
                    <c:numCache>
                      <c:formatCode>General</c:formatCode>
                      <c:ptCount val="1000"/>
                      <c:pt idx="0">
                        <c:v>3.9157999999999997E-3</c:v>
                      </c:pt>
                      <c:pt idx="1">
                        <c:v>7.9066999999999991E-3</c:v>
                      </c:pt>
                      <c:pt idx="2">
                        <c:v>1.191E-2</c:v>
                      </c:pt>
                      <c:pt idx="3">
                        <c:v>1.5928000000000001E-2</c:v>
                      </c:pt>
                      <c:pt idx="4">
                        <c:v>1.9928000000000001E-2</c:v>
                      </c:pt>
                      <c:pt idx="5">
                        <c:v>2.3909E-2</c:v>
                      </c:pt>
                      <c:pt idx="6">
                        <c:v>2.7914000000000001E-2</c:v>
                      </c:pt>
                      <c:pt idx="7">
                        <c:v>3.1917000000000001E-2</c:v>
                      </c:pt>
                      <c:pt idx="8">
                        <c:v>3.5922999999999997E-2</c:v>
                      </c:pt>
                      <c:pt idx="9">
                        <c:v>3.9955999999999998E-2</c:v>
                      </c:pt>
                      <c:pt idx="10">
                        <c:v>4.3906000000000001E-2</c:v>
                      </c:pt>
                      <c:pt idx="11">
                        <c:v>4.7975999999999998E-2</c:v>
                      </c:pt>
                      <c:pt idx="12">
                        <c:v>5.1910999999999999E-2</c:v>
                      </c:pt>
                      <c:pt idx="13">
                        <c:v>5.5933999999999998E-2</c:v>
                      </c:pt>
                      <c:pt idx="14">
                        <c:v>5.9952999999999999E-2</c:v>
                      </c:pt>
                      <c:pt idx="15">
                        <c:v>6.3957E-2</c:v>
                      </c:pt>
                      <c:pt idx="16">
                        <c:v>6.7936999999999997E-2</c:v>
                      </c:pt>
                      <c:pt idx="17">
                        <c:v>7.1973999999999996E-2</c:v>
                      </c:pt>
                      <c:pt idx="18">
                        <c:v>7.5972999999999999E-2</c:v>
                      </c:pt>
                      <c:pt idx="19">
                        <c:v>7.9927999999999999E-2</c:v>
                      </c:pt>
                      <c:pt idx="20">
                        <c:v>8.3921999999999997E-2</c:v>
                      </c:pt>
                      <c:pt idx="21">
                        <c:v>8.7948999999999999E-2</c:v>
                      </c:pt>
                      <c:pt idx="22">
                        <c:v>9.1910000000000006E-2</c:v>
                      </c:pt>
                      <c:pt idx="23">
                        <c:v>9.5981999999999998E-2</c:v>
                      </c:pt>
                      <c:pt idx="24">
                        <c:v>9.9973000000000006E-2</c:v>
                      </c:pt>
                      <c:pt idx="25">
                        <c:v>0.10397000000000001</c:v>
                      </c:pt>
                      <c:pt idx="26">
                        <c:v>0.10797</c:v>
                      </c:pt>
                      <c:pt idx="27">
                        <c:v>0.11197</c:v>
                      </c:pt>
                      <c:pt idx="28">
                        <c:v>0.11598</c:v>
                      </c:pt>
                      <c:pt idx="29">
                        <c:v>0.11998</c:v>
                      </c:pt>
                      <c:pt idx="30">
                        <c:v>0.12398000000000001</c:v>
                      </c:pt>
                      <c:pt idx="31">
                        <c:v>0.12798000000000001</c:v>
                      </c:pt>
                      <c:pt idx="32">
                        <c:v>0.13199</c:v>
                      </c:pt>
                      <c:pt idx="33">
                        <c:v>0.13599</c:v>
                      </c:pt>
                      <c:pt idx="34">
                        <c:v>0.1399</c:v>
                      </c:pt>
                      <c:pt idx="35">
                        <c:v>0.1439</c:v>
                      </c:pt>
                      <c:pt idx="36">
                        <c:v>0.14791000000000001</c:v>
                      </c:pt>
                      <c:pt idx="37">
                        <c:v>0.15190999999999999</c:v>
                      </c:pt>
                      <c:pt idx="38">
                        <c:v>0.15590999999999999</c:v>
                      </c:pt>
                      <c:pt idx="39">
                        <c:v>0.15992000000000001</c:v>
                      </c:pt>
                      <c:pt idx="40">
                        <c:v>0.16392000000000001</c:v>
                      </c:pt>
                      <c:pt idx="41">
                        <c:v>0.16792000000000001</c:v>
                      </c:pt>
                      <c:pt idx="42">
                        <c:v>0.17193</c:v>
                      </c:pt>
                      <c:pt idx="43">
                        <c:v>0.17593</c:v>
                      </c:pt>
                      <c:pt idx="44">
                        <c:v>0.17993000000000001</c:v>
                      </c:pt>
                      <c:pt idx="45">
                        <c:v>0.18393999999999999</c:v>
                      </c:pt>
                      <c:pt idx="46">
                        <c:v>0.18794</c:v>
                      </c:pt>
                      <c:pt idx="47">
                        <c:v>0.19194</c:v>
                      </c:pt>
                      <c:pt idx="48">
                        <c:v>0.19595000000000001</c:v>
                      </c:pt>
                      <c:pt idx="49">
                        <c:v>0.19994999999999999</c:v>
                      </c:pt>
                      <c:pt idx="50">
                        <c:v>0.20394999999999999</c:v>
                      </c:pt>
                      <c:pt idx="51">
                        <c:v>0.20796000000000001</c:v>
                      </c:pt>
                      <c:pt idx="52">
                        <c:v>0.21196000000000001</c:v>
                      </c:pt>
                      <c:pt idx="53">
                        <c:v>0.21597</c:v>
                      </c:pt>
                      <c:pt idx="54">
                        <c:v>0.21997</c:v>
                      </c:pt>
                      <c:pt idx="55">
                        <c:v>0.22397</c:v>
                      </c:pt>
                      <c:pt idx="56">
                        <c:v>0.22797999999999999</c:v>
                      </c:pt>
                      <c:pt idx="57">
                        <c:v>0.23197999999999999</c:v>
                      </c:pt>
                      <c:pt idx="58">
                        <c:v>0.23598</c:v>
                      </c:pt>
                      <c:pt idx="59">
                        <c:v>0.23999000000000001</c:v>
                      </c:pt>
                      <c:pt idx="60">
                        <c:v>0.24399000000000001</c:v>
                      </c:pt>
                      <c:pt idx="61">
                        <c:v>0.24798999999999999</c:v>
                      </c:pt>
                      <c:pt idx="62">
                        <c:v>0.25190000000000001</c:v>
                      </c:pt>
                      <c:pt idx="63">
                        <c:v>0.25591000000000003</c:v>
                      </c:pt>
                      <c:pt idx="64">
                        <c:v>0.25990999999999997</c:v>
                      </c:pt>
                      <c:pt idx="65">
                        <c:v>0.26390999999999998</c:v>
                      </c:pt>
                      <c:pt idx="66">
                        <c:v>0.26791999999999999</c:v>
                      </c:pt>
                      <c:pt idx="67">
                        <c:v>0.27192</c:v>
                      </c:pt>
                      <c:pt idx="68">
                        <c:v>0.27592</c:v>
                      </c:pt>
                      <c:pt idx="69">
                        <c:v>0.27993000000000001</c:v>
                      </c:pt>
                      <c:pt idx="70">
                        <c:v>0.28393000000000002</c:v>
                      </c:pt>
                      <c:pt idx="71">
                        <c:v>0.28793000000000002</c:v>
                      </c:pt>
                      <c:pt idx="72">
                        <c:v>0.29193999999999998</c:v>
                      </c:pt>
                      <c:pt idx="73">
                        <c:v>0.29593999999999998</c:v>
                      </c:pt>
                      <c:pt idx="74">
                        <c:v>0.29993999999999998</c:v>
                      </c:pt>
                      <c:pt idx="75">
                        <c:v>0.30395</c:v>
                      </c:pt>
                      <c:pt idx="76">
                        <c:v>0.30795</c:v>
                      </c:pt>
                      <c:pt idx="77">
                        <c:v>0.31195000000000001</c:v>
                      </c:pt>
                      <c:pt idx="78">
                        <c:v>0.31596000000000002</c:v>
                      </c:pt>
                      <c:pt idx="79">
                        <c:v>0.31996000000000002</c:v>
                      </c:pt>
                      <c:pt idx="80">
                        <c:v>0.32396000000000003</c:v>
                      </c:pt>
                      <c:pt idx="81">
                        <c:v>0.32796999999999998</c:v>
                      </c:pt>
                      <c:pt idx="82">
                        <c:v>0.33196999999999999</c:v>
                      </c:pt>
                      <c:pt idx="83">
                        <c:v>0.33596999999999999</c:v>
                      </c:pt>
                      <c:pt idx="84">
                        <c:v>0.33998</c:v>
                      </c:pt>
                      <c:pt idx="85">
                        <c:v>0.34398000000000001</c:v>
                      </c:pt>
                      <c:pt idx="86">
                        <c:v>0.34798000000000001</c:v>
                      </c:pt>
                      <c:pt idx="87">
                        <c:v>0.35199000000000003</c:v>
                      </c:pt>
                      <c:pt idx="88">
                        <c:v>0.35598999999999997</c:v>
                      </c:pt>
                      <c:pt idx="89">
                        <c:v>0.3599</c:v>
                      </c:pt>
                      <c:pt idx="90">
                        <c:v>0.3639</c:v>
                      </c:pt>
                      <c:pt idx="91">
                        <c:v>0.36791000000000001</c:v>
                      </c:pt>
                      <c:pt idx="92">
                        <c:v>0.37191000000000002</c:v>
                      </c:pt>
                      <c:pt idx="93">
                        <c:v>0.37591000000000002</c:v>
                      </c:pt>
                      <c:pt idx="94">
                        <c:v>0.37991999999999998</c:v>
                      </c:pt>
                      <c:pt idx="95">
                        <c:v>0.38391999999999998</c:v>
                      </c:pt>
                      <c:pt idx="96">
                        <c:v>0.38791999999999999</c:v>
                      </c:pt>
                      <c:pt idx="97">
                        <c:v>0.39193</c:v>
                      </c:pt>
                      <c:pt idx="98">
                        <c:v>0.39593</c:v>
                      </c:pt>
                      <c:pt idx="99">
                        <c:v>0.39993000000000001</c:v>
                      </c:pt>
                      <c:pt idx="100">
                        <c:v>0.40394000000000002</c:v>
                      </c:pt>
                      <c:pt idx="101">
                        <c:v>0.40794000000000002</c:v>
                      </c:pt>
                      <c:pt idx="102">
                        <c:v>0.41193999999999997</c:v>
                      </c:pt>
                      <c:pt idx="103">
                        <c:v>0.41594999999999999</c:v>
                      </c:pt>
                      <c:pt idx="104">
                        <c:v>0.41994999999999999</c:v>
                      </c:pt>
                      <c:pt idx="105">
                        <c:v>0.42394999999999999</c:v>
                      </c:pt>
                      <c:pt idx="106">
                        <c:v>0.42796000000000001</c:v>
                      </c:pt>
                      <c:pt idx="107">
                        <c:v>0.43196000000000001</c:v>
                      </c:pt>
                      <c:pt idx="108">
                        <c:v>0.43596000000000001</c:v>
                      </c:pt>
                      <c:pt idx="109">
                        <c:v>0.43997000000000003</c:v>
                      </c:pt>
                      <c:pt idx="110">
                        <c:v>0.44396999999999998</c:v>
                      </c:pt>
                      <c:pt idx="111">
                        <c:v>0.44796999999999998</c:v>
                      </c:pt>
                      <c:pt idx="112">
                        <c:v>0.45197999999999999</c:v>
                      </c:pt>
                      <c:pt idx="113">
                        <c:v>0.45598</c:v>
                      </c:pt>
                      <c:pt idx="114">
                        <c:v>0.45998</c:v>
                      </c:pt>
                      <c:pt idx="115">
                        <c:v>0.46399000000000001</c:v>
                      </c:pt>
                      <c:pt idx="116">
                        <c:v>0.46799000000000002</c:v>
                      </c:pt>
                      <c:pt idx="117">
                        <c:v>0.47189999999999999</c:v>
                      </c:pt>
                      <c:pt idx="118">
                        <c:v>0.47591</c:v>
                      </c:pt>
                      <c:pt idx="119">
                        <c:v>0.47991</c:v>
                      </c:pt>
                      <c:pt idx="120">
                        <c:v>0.48391000000000001</c:v>
                      </c:pt>
                      <c:pt idx="121">
                        <c:v>0.48792000000000002</c:v>
                      </c:pt>
                      <c:pt idx="122">
                        <c:v>0.49192000000000002</c:v>
                      </c:pt>
                      <c:pt idx="123">
                        <c:v>0.49592000000000003</c:v>
                      </c:pt>
                      <c:pt idx="124">
                        <c:v>0.49992999999999999</c:v>
                      </c:pt>
                      <c:pt idx="125">
                        <c:v>0.50392999999999999</c:v>
                      </c:pt>
                      <c:pt idx="126">
                        <c:v>0.50792999999999999</c:v>
                      </c:pt>
                      <c:pt idx="127">
                        <c:v>0.51193999999999995</c:v>
                      </c:pt>
                      <c:pt idx="128">
                        <c:v>0.51593999999999995</c:v>
                      </c:pt>
                      <c:pt idx="129">
                        <c:v>0.51993999999999996</c:v>
                      </c:pt>
                      <c:pt idx="130">
                        <c:v>0.52395000000000003</c:v>
                      </c:pt>
                      <c:pt idx="131">
                        <c:v>0.52795000000000003</c:v>
                      </c:pt>
                      <c:pt idx="132">
                        <c:v>0.53195000000000003</c:v>
                      </c:pt>
                      <c:pt idx="133">
                        <c:v>0.53595999999999999</c:v>
                      </c:pt>
                      <c:pt idx="134">
                        <c:v>0.53996</c:v>
                      </c:pt>
                      <c:pt idx="135">
                        <c:v>0.54396</c:v>
                      </c:pt>
                      <c:pt idx="136">
                        <c:v>0.54796999999999996</c:v>
                      </c:pt>
                      <c:pt idx="137">
                        <c:v>0.55196999999999996</c:v>
                      </c:pt>
                      <c:pt idx="138">
                        <c:v>0.55596999999999996</c:v>
                      </c:pt>
                      <c:pt idx="139">
                        <c:v>0.55998000000000003</c:v>
                      </c:pt>
                      <c:pt idx="140">
                        <c:v>0.56398000000000004</c:v>
                      </c:pt>
                      <c:pt idx="141">
                        <c:v>0.56798000000000004</c:v>
                      </c:pt>
                      <c:pt idx="142">
                        <c:v>0.57199</c:v>
                      </c:pt>
                      <c:pt idx="143">
                        <c:v>0.57599</c:v>
                      </c:pt>
                      <c:pt idx="144">
                        <c:v>0.57999000000000001</c:v>
                      </c:pt>
                      <c:pt idx="145">
                        <c:v>0.58389999999999997</c:v>
                      </c:pt>
                      <c:pt idx="146">
                        <c:v>0.58791000000000004</c:v>
                      </c:pt>
                      <c:pt idx="147">
                        <c:v>0.59191000000000005</c:v>
                      </c:pt>
                      <c:pt idx="148">
                        <c:v>0.59591000000000005</c:v>
                      </c:pt>
                      <c:pt idx="149">
                        <c:v>0.59992000000000001</c:v>
                      </c:pt>
                      <c:pt idx="150">
                        <c:v>0.60392000000000001</c:v>
                      </c:pt>
                      <c:pt idx="151">
                        <c:v>0.60792000000000002</c:v>
                      </c:pt>
                      <c:pt idx="152">
                        <c:v>0.61192999999999997</c:v>
                      </c:pt>
                      <c:pt idx="153">
                        <c:v>0.61592999999999998</c:v>
                      </c:pt>
                      <c:pt idx="154">
                        <c:v>0.61992999999999998</c:v>
                      </c:pt>
                      <c:pt idx="155">
                        <c:v>0.62394000000000005</c:v>
                      </c:pt>
                      <c:pt idx="156">
                        <c:v>0.62794000000000005</c:v>
                      </c:pt>
                      <c:pt idx="157">
                        <c:v>0.63193999999999995</c:v>
                      </c:pt>
                      <c:pt idx="158">
                        <c:v>0.63595000000000002</c:v>
                      </c:pt>
                      <c:pt idx="159">
                        <c:v>0.63995000000000002</c:v>
                      </c:pt>
                      <c:pt idx="160">
                        <c:v>0.64395000000000002</c:v>
                      </c:pt>
                      <c:pt idx="161">
                        <c:v>0.64795999999999998</c:v>
                      </c:pt>
                      <c:pt idx="162">
                        <c:v>0.65195999999999998</c:v>
                      </c:pt>
                      <c:pt idx="163">
                        <c:v>0.65595999999999999</c:v>
                      </c:pt>
                      <c:pt idx="164">
                        <c:v>0.65996999999999995</c:v>
                      </c:pt>
                      <c:pt idx="165">
                        <c:v>0.66396999999999995</c:v>
                      </c:pt>
                      <c:pt idx="166">
                        <c:v>0.66796999999999995</c:v>
                      </c:pt>
                      <c:pt idx="167">
                        <c:v>0.67198000000000002</c:v>
                      </c:pt>
                      <c:pt idx="168">
                        <c:v>0.67598000000000003</c:v>
                      </c:pt>
                      <c:pt idx="169">
                        <c:v>0.67998000000000003</c:v>
                      </c:pt>
                      <c:pt idx="170">
                        <c:v>0.68398999999999999</c:v>
                      </c:pt>
                      <c:pt idx="171">
                        <c:v>0.68798999999999999</c:v>
                      </c:pt>
                      <c:pt idx="172">
                        <c:v>0.69189999999999996</c:v>
                      </c:pt>
                      <c:pt idx="173">
                        <c:v>0.69589999999999996</c:v>
                      </c:pt>
                      <c:pt idx="174">
                        <c:v>0.69991000000000003</c:v>
                      </c:pt>
                      <c:pt idx="175">
                        <c:v>0.70391000000000004</c:v>
                      </c:pt>
                      <c:pt idx="176">
                        <c:v>0.70791000000000004</c:v>
                      </c:pt>
                      <c:pt idx="177">
                        <c:v>0.71192</c:v>
                      </c:pt>
                      <c:pt idx="178">
                        <c:v>0.71592</c:v>
                      </c:pt>
                      <c:pt idx="179">
                        <c:v>0.71992999999999996</c:v>
                      </c:pt>
                      <c:pt idx="180">
                        <c:v>0.72392999999999996</c:v>
                      </c:pt>
                      <c:pt idx="181">
                        <c:v>0.72792999999999997</c:v>
                      </c:pt>
                      <c:pt idx="182">
                        <c:v>0.73194000000000004</c:v>
                      </c:pt>
                      <c:pt idx="183">
                        <c:v>0.73594000000000004</c:v>
                      </c:pt>
                      <c:pt idx="184">
                        <c:v>0.73994000000000004</c:v>
                      </c:pt>
                      <c:pt idx="185">
                        <c:v>0.74395</c:v>
                      </c:pt>
                      <c:pt idx="186">
                        <c:v>0.74795</c:v>
                      </c:pt>
                      <c:pt idx="187">
                        <c:v>0.75195000000000001</c:v>
                      </c:pt>
                      <c:pt idx="188">
                        <c:v>0.75595999999999997</c:v>
                      </c:pt>
                      <c:pt idx="189">
                        <c:v>0.75995999999999997</c:v>
                      </c:pt>
                      <c:pt idx="190">
                        <c:v>0.76395999999999997</c:v>
                      </c:pt>
                      <c:pt idx="191">
                        <c:v>0.76797000000000004</c:v>
                      </c:pt>
                      <c:pt idx="192">
                        <c:v>0.77197000000000005</c:v>
                      </c:pt>
                      <c:pt idx="193">
                        <c:v>0.77597000000000005</c:v>
                      </c:pt>
                      <c:pt idx="194">
                        <c:v>0.77998000000000001</c:v>
                      </c:pt>
                      <c:pt idx="195">
                        <c:v>0.78398000000000001</c:v>
                      </c:pt>
                      <c:pt idx="196">
                        <c:v>0.78798000000000001</c:v>
                      </c:pt>
                      <c:pt idx="197">
                        <c:v>0.79198999999999997</c:v>
                      </c:pt>
                      <c:pt idx="198">
                        <c:v>0.79598999999999998</c:v>
                      </c:pt>
                      <c:pt idx="199">
                        <c:v>0.79998999999999998</c:v>
                      </c:pt>
                      <c:pt idx="200">
                        <c:v>0.80389999999999995</c:v>
                      </c:pt>
                      <c:pt idx="201">
                        <c:v>0.80791000000000002</c:v>
                      </c:pt>
                      <c:pt idx="202">
                        <c:v>0.81191000000000002</c:v>
                      </c:pt>
                      <c:pt idx="203">
                        <c:v>0.81591000000000002</c:v>
                      </c:pt>
                      <c:pt idx="204">
                        <c:v>0.81991999999999998</c:v>
                      </c:pt>
                      <c:pt idx="205">
                        <c:v>0.82391999999999999</c:v>
                      </c:pt>
                      <c:pt idx="206">
                        <c:v>0.82791999999999999</c:v>
                      </c:pt>
                      <c:pt idx="207">
                        <c:v>0.83192999999999995</c:v>
                      </c:pt>
                      <c:pt idx="208">
                        <c:v>0.83592999999999995</c:v>
                      </c:pt>
                      <c:pt idx="209">
                        <c:v>0.83992999999999995</c:v>
                      </c:pt>
                      <c:pt idx="210">
                        <c:v>0.84394000000000002</c:v>
                      </c:pt>
                      <c:pt idx="211">
                        <c:v>0.84794000000000003</c:v>
                      </c:pt>
                      <c:pt idx="212">
                        <c:v>0.85194000000000003</c:v>
                      </c:pt>
                      <c:pt idx="213">
                        <c:v>0.85594999999999999</c:v>
                      </c:pt>
                      <c:pt idx="214">
                        <c:v>0.85994999999999999</c:v>
                      </c:pt>
                      <c:pt idx="215">
                        <c:v>0.86395</c:v>
                      </c:pt>
                      <c:pt idx="216">
                        <c:v>0.86795999999999995</c:v>
                      </c:pt>
                      <c:pt idx="217">
                        <c:v>0.87195999999999996</c:v>
                      </c:pt>
                      <c:pt idx="218">
                        <c:v>0.87595999999999996</c:v>
                      </c:pt>
                      <c:pt idx="219">
                        <c:v>0.87997000000000003</c:v>
                      </c:pt>
                      <c:pt idx="220">
                        <c:v>0.88397000000000003</c:v>
                      </c:pt>
                      <c:pt idx="221">
                        <c:v>0.88797000000000004</c:v>
                      </c:pt>
                      <c:pt idx="222">
                        <c:v>0.89198</c:v>
                      </c:pt>
                      <c:pt idx="223">
                        <c:v>0.89598</c:v>
                      </c:pt>
                      <c:pt idx="224">
                        <c:v>0.89998</c:v>
                      </c:pt>
                      <c:pt idx="225">
                        <c:v>0.90398999999999996</c:v>
                      </c:pt>
                      <c:pt idx="226">
                        <c:v>0.90798999999999996</c:v>
                      </c:pt>
                      <c:pt idx="227">
                        <c:v>0.91190000000000004</c:v>
                      </c:pt>
                      <c:pt idx="228">
                        <c:v>0.91590000000000005</c:v>
                      </c:pt>
                      <c:pt idx="229">
                        <c:v>0.91991000000000001</c:v>
                      </c:pt>
                      <c:pt idx="230">
                        <c:v>0.92391000000000001</c:v>
                      </c:pt>
                      <c:pt idx="231">
                        <c:v>0.92791000000000001</c:v>
                      </c:pt>
                      <c:pt idx="232">
                        <c:v>0.93191999999999997</c:v>
                      </c:pt>
                      <c:pt idx="233">
                        <c:v>0.93591999999999997</c:v>
                      </c:pt>
                      <c:pt idx="234">
                        <c:v>0.93991999999999998</c:v>
                      </c:pt>
                      <c:pt idx="235">
                        <c:v>0.94393000000000005</c:v>
                      </c:pt>
                      <c:pt idx="236">
                        <c:v>0.94793000000000005</c:v>
                      </c:pt>
                      <c:pt idx="237">
                        <c:v>0.95193000000000005</c:v>
                      </c:pt>
                      <c:pt idx="238">
                        <c:v>0.95594000000000001</c:v>
                      </c:pt>
                      <c:pt idx="239">
                        <c:v>0.95994000000000002</c:v>
                      </c:pt>
                      <c:pt idx="240">
                        <c:v>0.96394000000000002</c:v>
                      </c:pt>
                      <c:pt idx="241">
                        <c:v>0.96794999999999998</c:v>
                      </c:pt>
                      <c:pt idx="242">
                        <c:v>0.97194999999999998</c:v>
                      </c:pt>
                      <c:pt idx="243">
                        <c:v>0.97596000000000005</c:v>
                      </c:pt>
                      <c:pt idx="244">
                        <c:v>0.97996000000000005</c:v>
                      </c:pt>
                      <c:pt idx="245">
                        <c:v>0.98395999999999995</c:v>
                      </c:pt>
                      <c:pt idx="246">
                        <c:v>0.98797000000000001</c:v>
                      </c:pt>
                      <c:pt idx="247">
                        <c:v>0.99197000000000002</c:v>
                      </c:pt>
                      <c:pt idx="248">
                        <c:v>0.99597000000000002</c:v>
                      </c:pt>
                      <c:pt idx="249">
                        <c:v>0.99997999999999998</c:v>
                      </c:pt>
                      <c:pt idx="250">
                        <c:v>1.004</c:v>
                      </c:pt>
                      <c:pt idx="251">
                        <c:v>1.008</c:v>
                      </c:pt>
                      <c:pt idx="252">
                        <c:v>1.012</c:v>
                      </c:pt>
                      <c:pt idx="253">
                        <c:v>1.016</c:v>
                      </c:pt>
                      <c:pt idx="254">
                        <c:v>1.02</c:v>
                      </c:pt>
                      <c:pt idx="255">
                        <c:v>1.0239</c:v>
                      </c:pt>
                      <c:pt idx="256">
                        <c:v>1.0279</c:v>
                      </c:pt>
                      <c:pt idx="257">
                        <c:v>1.0319</c:v>
                      </c:pt>
                      <c:pt idx="258">
                        <c:v>1.0359</c:v>
                      </c:pt>
                      <c:pt idx="259">
                        <c:v>1.0399</c:v>
                      </c:pt>
                      <c:pt idx="260">
                        <c:v>1.0439000000000001</c:v>
                      </c:pt>
                      <c:pt idx="261">
                        <c:v>1.0479000000000001</c:v>
                      </c:pt>
                      <c:pt idx="262">
                        <c:v>1.0519000000000001</c:v>
                      </c:pt>
                      <c:pt idx="263">
                        <c:v>1.0559000000000001</c:v>
                      </c:pt>
                      <c:pt idx="264">
                        <c:v>1.0599000000000001</c:v>
                      </c:pt>
                      <c:pt idx="265">
                        <c:v>1.0639000000000001</c:v>
                      </c:pt>
                      <c:pt idx="266">
                        <c:v>1.0679000000000001</c:v>
                      </c:pt>
                      <c:pt idx="267">
                        <c:v>1.0719000000000001</c:v>
                      </c:pt>
                      <c:pt idx="268">
                        <c:v>1.0759000000000001</c:v>
                      </c:pt>
                      <c:pt idx="269">
                        <c:v>1.0799000000000001</c:v>
                      </c:pt>
                      <c:pt idx="270">
                        <c:v>1.0840000000000001</c:v>
                      </c:pt>
                      <c:pt idx="271">
                        <c:v>1.0880000000000001</c:v>
                      </c:pt>
                      <c:pt idx="272">
                        <c:v>1.0920000000000001</c:v>
                      </c:pt>
                      <c:pt idx="273">
                        <c:v>1.0960000000000001</c:v>
                      </c:pt>
                      <c:pt idx="274">
                        <c:v>1.1000000000000001</c:v>
                      </c:pt>
                      <c:pt idx="275">
                        <c:v>1.1040000000000001</c:v>
                      </c:pt>
                      <c:pt idx="276">
                        <c:v>1.1080000000000001</c:v>
                      </c:pt>
                      <c:pt idx="277">
                        <c:v>1.1120000000000001</c:v>
                      </c:pt>
                      <c:pt idx="278">
                        <c:v>1.1160000000000001</c:v>
                      </c:pt>
                      <c:pt idx="279">
                        <c:v>1.1200000000000001</c:v>
                      </c:pt>
                      <c:pt idx="280">
                        <c:v>1.1240000000000001</c:v>
                      </c:pt>
                      <c:pt idx="281">
                        <c:v>1.1279999999999999</c:v>
                      </c:pt>
                      <c:pt idx="282">
                        <c:v>1.1318999999999999</c:v>
                      </c:pt>
                      <c:pt idx="283">
                        <c:v>1.1358999999999999</c:v>
                      </c:pt>
                      <c:pt idx="284">
                        <c:v>1.1398999999999999</c:v>
                      </c:pt>
                      <c:pt idx="285">
                        <c:v>1.1438999999999999</c:v>
                      </c:pt>
                      <c:pt idx="286">
                        <c:v>1.1478999999999999</c:v>
                      </c:pt>
                      <c:pt idx="287">
                        <c:v>1.1518999999999999</c:v>
                      </c:pt>
                      <c:pt idx="288">
                        <c:v>1.1558999999999999</c:v>
                      </c:pt>
                      <c:pt idx="289">
                        <c:v>1.1598999999999999</c:v>
                      </c:pt>
                      <c:pt idx="290">
                        <c:v>1.1638999999999999</c:v>
                      </c:pt>
                      <c:pt idx="291">
                        <c:v>1.1678999999999999</c:v>
                      </c:pt>
                      <c:pt idx="292">
                        <c:v>1.1718999999999999</c:v>
                      </c:pt>
                      <c:pt idx="293">
                        <c:v>1.1758999999999999</c:v>
                      </c:pt>
                      <c:pt idx="294">
                        <c:v>1.1798999999999999</c:v>
                      </c:pt>
                      <c:pt idx="295">
                        <c:v>1.1839</c:v>
                      </c:pt>
                      <c:pt idx="296">
                        <c:v>1.1879</c:v>
                      </c:pt>
                      <c:pt idx="297">
                        <c:v>1.1919999999999999</c:v>
                      </c:pt>
                      <c:pt idx="298">
                        <c:v>1.196</c:v>
                      </c:pt>
                      <c:pt idx="299">
                        <c:v>1.2</c:v>
                      </c:pt>
                      <c:pt idx="300">
                        <c:v>1.204</c:v>
                      </c:pt>
                      <c:pt idx="301">
                        <c:v>1.208</c:v>
                      </c:pt>
                      <c:pt idx="302">
                        <c:v>1.212</c:v>
                      </c:pt>
                      <c:pt idx="303">
                        <c:v>1.216</c:v>
                      </c:pt>
                      <c:pt idx="304">
                        <c:v>1.22</c:v>
                      </c:pt>
                      <c:pt idx="305">
                        <c:v>1.224</c:v>
                      </c:pt>
                      <c:pt idx="306">
                        <c:v>1.228</c:v>
                      </c:pt>
                      <c:pt idx="307">
                        <c:v>1.232</c:v>
                      </c:pt>
                      <c:pt idx="308">
                        <c:v>1.236</c:v>
                      </c:pt>
                      <c:pt idx="309">
                        <c:v>1.24</c:v>
                      </c:pt>
                      <c:pt idx="310">
                        <c:v>1.2439</c:v>
                      </c:pt>
                      <c:pt idx="311">
                        <c:v>1.2479</c:v>
                      </c:pt>
                      <c:pt idx="312">
                        <c:v>1.2519</c:v>
                      </c:pt>
                      <c:pt idx="313">
                        <c:v>1.2559</c:v>
                      </c:pt>
                      <c:pt idx="314">
                        <c:v>1.2599</c:v>
                      </c:pt>
                      <c:pt idx="315">
                        <c:v>1.2639</c:v>
                      </c:pt>
                      <c:pt idx="316">
                        <c:v>1.2679</c:v>
                      </c:pt>
                      <c:pt idx="317">
                        <c:v>1.2719</c:v>
                      </c:pt>
                      <c:pt idx="318">
                        <c:v>1.2759</c:v>
                      </c:pt>
                      <c:pt idx="319">
                        <c:v>1.2799</c:v>
                      </c:pt>
                      <c:pt idx="320">
                        <c:v>1.2839</c:v>
                      </c:pt>
                      <c:pt idx="321">
                        <c:v>1.2879</c:v>
                      </c:pt>
                      <c:pt idx="322">
                        <c:v>1.2919</c:v>
                      </c:pt>
                      <c:pt idx="323">
                        <c:v>1.2959000000000001</c:v>
                      </c:pt>
                      <c:pt idx="324">
                        <c:v>1.2999000000000001</c:v>
                      </c:pt>
                      <c:pt idx="325">
                        <c:v>1.304</c:v>
                      </c:pt>
                      <c:pt idx="326">
                        <c:v>1.3080000000000001</c:v>
                      </c:pt>
                      <c:pt idx="327">
                        <c:v>1.3120000000000001</c:v>
                      </c:pt>
                      <c:pt idx="328">
                        <c:v>1.3160000000000001</c:v>
                      </c:pt>
                      <c:pt idx="329">
                        <c:v>1.32</c:v>
                      </c:pt>
                      <c:pt idx="330">
                        <c:v>1.3240000000000001</c:v>
                      </c:pt>
                      <c:pt idx="331">
                        <c:v>1.3280000000000001</c:v>
                      </c:pt>
                      <c:pt idx="332">
                        <c:v>1.3320000000000001</c:v>
                      </c:pt>
                      <c:pt idx="333">
                        <c:v>1.3360000000000001</c:v>
                      </c:pt>
                      <c:pt idx="334">
                        <c:v>1.34</c:v>
                      </c:pt>
                      <c:pt idx="335">
                        <c:v>1.3440000000000001</c:v>
                      </c:pt>
                      <c:pt idx="336">
                        <c:v>1.3480000000000001</c:v>
                      </c:pt>
                      <c:pt idx="337">
                        <c:v>1.3519000000000001</c:v>
                      </c:pt>
                      <c:pt idx="338">
                        <c:v>1.3559000000000001</c:v>
                      </c:pt>
                      <c:pt idx="339">
                        <c:v>1.3599000000000001</c:v>
                      </c:pt>
                      <c:pt idx="340">
                        <c:v>1.3638999999999999</c:v>
                      </c:pt>
                      <c:pt idx="341">
                        <c:v>1.3678999999999999</c:v>
                      </c:pt>
                      <c:pt idx="342">
                        <c:v>1.3718999999999999</c:v>
                      </c:pt>
                      <c:pt idx="343">
                        <c:v>1.3758999999999999</c:v>
                      </c:pt>
                      <c:pt idx="344">
                        <c:v>1.3798999999999999</c:v>
                      </c:pt>
                      <c:pt idx="345">
                        <c:v>1.3838999999999999</c:v>
                      </c:pt>
                      <c:pt idx="346">
                        <c:v>1.3878999999999999</c:v>
                      </c:pt>
                      <c:pt idx="347">
                        <c:v>1.3918999999999999</c:v>
                      </c:pt>
                      <c:pt idx="348">
                        <c:v>1.3958999999999999</c:v>
                      </c:pt>
                      <c:pt idx="349">
                        <c:v>1.3998999999999999</c:v>
                      </c:pt>
                      <c:pt idx="350">
                        <c:v>1.4038999999999999</c:v>
                      </c:pt>
                      <c:pt idx="351">
                        <c:v>1.4078999999999999</c:v>
                      </c:pt>
                      <c:pt idx="352">
                        <c:v>1.4119999999999999</c:v>
                      </c:pt>
                      <c:pt idx="353">
                        <c:v>1.4159999999999999</c:v>
                      </c:pt>
                      <c:pt idx="354">
                        <c:v>1.42</c:v>
                      </c:pt>
                      <c:pt idx="355">
                        <c:v>1.4239999999999999</c:v>
                      </c:pt>
                      <c:pt idx="356">
                        <c:v>1.4279999999999999</c:v>
                      </c:pt>
                      <c:pt idx="357">
                        <c:v>1.4319999999999999</c:v>
                      </c:pt>
                      <c:pt idx="358">
                        <c:v>1.4359999999999999</c:v>
                      </c:pt>
                      <c:pt idx="359">
                        <c:v>1.44</c:v>
                      </c:pt>
                      <c:pt idx="360">
                        <c:v>1.444</c:v>
                      </c:pt>
                      <c:pt idx="361">
                        <c:v>1.448</c:v>
                      </c:pt>
                      <c:pt idx="362">
                        <c:v>1.452</c:v>
                      </c:pt>
                      <c:pt idx="363">
                        <c:v>1.456</c:v>
                      </c:pt>
                      <c:pt idx="364">
                        <c:v>1.46</c:v>
                      </c:pt>
                      <c:pt idx="365">
                        <c:v>1.4639</c:v>
                      </c:pt>
                      <c:pt idx="366">
                        <c:v>1.4679</c:v>
                      </c:pt>
                      <c:pt idx="367">
                        <c:v>1.4719</c:v>
                      </c:pt>
                      <c:pt idx="368">
                        <c:v>1.4759</c:v>
                      </c:pt>
                      <c:pt idx="369">
                        <c:v>1.4799</c:v>
                      </c:pt>
                      <c:pt idx="370">
                        <c:v>1.4839</c:v>
                      </c:pt>
                      <c:pt idx="371">
                        <c:v>1.4879</c:v>
                      </c:pt>
                      <c:pt idx="372">
                        <c:v>1.4919</c:v>
                      </c:pt>
                      <c:pt idx="373">
                        <c:v>1.4959</c:v>
                      </c:pt>
                      <c:pt idx="374">
                        <c:v>1.4999</c:v>
                      </c:pt>
                      <c:pt idx="375">
                        <c:v>1.5039</c:v>
                      </c:pt>
                      <c:pt idx="376">
                        <c:v>1.5079</c:v>
                      </c:pt>
                      <c:pt idx="377">
                        <c:v>1.5119</c:v>
                      </c:pt>
                      <c:pt idx="378">
                        <c:v>1.5159</c:v>
                      </c:pt>
                      <c:pt idx="379">
                        <c:v>1.5199</c:v>
                      </c:pt>
                      <c:pt idx="380">
                        <c:v>1.524</c:v>
                      </c:pt>
                      <c:pt idx="381">
                        <c:v>1.528</c:v>
                      </c:pt>
                      <c:pt idx="382">
                        <c:v>1.532</c:v>
                      </c:pt>
                      <c:pt idx="383">
                        <c:v>1.536</c:v>
                      </c:pt>
                      <c:pt idx="384">
                        <c:v>1.54</c:v>
                      </c:pt>
                      <c:pt idx="385">
                        <c:v>1.544</c:v>
                      </c:pt>
                      <c:pt idx="386">
                        <c:v>1.548</c:v>
                      </c:pt>
                      <c:pt idx="387">
                        <c:v>1.552</c:v>
                      </c:pt>
                      <c:pt idx="388">
                        <c:v>1.556</c:v>
                      </c:pt>
                      <c:pt idx="389">
                        <c:v>1.56</c:v>
                      </c:pt>
                      <c:pt idx="390">
                        <c:v>1.5640000000000001</c:v>
                      </c:pt>
                      <c:pt idx="391">
                        <c:v>1.5680000000000001</c:v>
                      </c:pt>
                      <c:pt idx="392">
                        <c:v>1.5720000000000001</c:v>
                      </c:pt>
                      <c:pt idx="393">
                        <c:v>1.5759000000000001</c:v>
                      </c:pt>
                      <c:pt idx="394">
                        <c:v>1.5799000000000001</c:v>
                      </c:pt>
                      <c:pt idx="395">
                        <c:v>1.5839000000000001</c:v>
                      </c:pt>
                      <c:pt idx="396">
                        <c:v>1.5879000000000001</c:v>
                      </c:pt>
                      <c:pt idx="397">
                        <c:v>1.5919000000000001</c:v>
                      </c:pt>
                      <c:pt idx="398">
                        <c:v>1.5959000000000001</c:v>
                      </c:pt>
                      <c:pt idx="399">
                        <c:v>1.5999000000000001</c:v>
                      </c:pt>
                      <c:pt idx="400">
                        <c:v>1.6039000000000001</c:v>
                      </c:pt>
                      <c:pt idx="401">
                        <c:v>1.6079000000000001</c:v>
                      </c:pt>
                      <c:pt idx="402">
                        <c:v>1.6119000000000001</c:v>
                      </c:pt>
                      <c:pt idx="403">
                        <c:v>1.6158999999999999</c:v>
                      </c:pt>
                      <c:pt idx="404">
                        <c:v>1.6198999999999999</c:v>
                      </c:pt>
                      <c:pt idx="405">
                        <c:v>1.6238999999999999</c:v>
                      </c:pt>
                      <c:pt idx="406">
                        <c:v>1.6278999999999999</c:v>
                      </c:pt>
                      <c:pt idx="407">
                        <c:v>1.6319999999999999</c:v>
                      </c:pt>
                      <c:pt idx="408">
                        <c:v>1.6359999999999999</c:v>
                      </c:pt>
                      <c:pt idx="409">
                        <c:v>1.64</c:v>
                      </c:pt>
                      <c:pt idx="410">
                        <c:v>1.6439999999999999</c:v>
                      </c:pt>
                      <c:pt idx="411">
                        <c:v>1.6479999999999999</c:v>
                      </c:pt>
                      <c:pt idx="412">
                        <c:v>1.6519999999999999</c:v>
                      </c:pt>
                      <c:pt idx="413">
                        <c:v>1.6559999999999999</c:v>
                      </c:pt>
                      <c:pt idx="414">
                        <c:v>1.66</c:v>
                      </c:pt>
                      <c:pt idx="415">
                        <c:v>1.6639999999999999</c:v>
                      </c:pt>
                      <c:pt idx="416">
                        <c:v>1.6679999999999999</c:v>
                      </c:pt>
                      <c:pt idx="417">
                        <c:v>1.6719999999999999</c:v>
                      </c:pt>
                      <c:pt idx="418">
                        <c:v>1.6759999999999999</c:v>
                      </c:pt>
                      <c:pt idx="419">
                        <c:v>1.68</c:v>
                      </c:pt>
                      <c:pt idx="420">
                        <c:v>1.6839</c:v>
                      </c:pt>
                      <c:pt idx="421">
                        <c:v>1.6879</c:v>
                      </c:pt>
                      <c:pt idx="422">
                        <c:v>1.6919</c:v>
                      </c:pt>
                      <c:pt idx="423">
                        <c:v>1.6959</c:v>
                      </c:pt>
                      <c:pt idx="424">
                        <c:v>1.6999</c:v>
                      </c:pt>
                      <c:pt idx="425">
                        <c:v>1.7039</c:v>
                      </c:pt>
                      <c:pt idx="426">
                        <c:v>1.7079</c:v>
                      </c:pt>
                      <c:pt idx="427">
                        <c:v>1.7119</c:v>
                      </c:pt>
                      <c:pt idx="428">
                        <c:v>1.7159</c:v>
                      </c:pt>
                      <c:pt idx="429">
                        <c:v>1.7199</c:v>
                      </c:pt>
                      <c:pt idx="430">
                        <c:v>1.7239</c:v>
                      </c:pt>
                      <c:pt idx="431">
                        <c:v>1.7279</c:v>
                      </c:pt>
                      <c:pt idx="432">
                        <c:v>1.7319</c:v>
                      </c:pt>
                      <c:pt idx="433">
                        <c:v>1.7359</c:v>
                      </c:pt>
                      <c:pt idx="434">
                        <c:v>1.7399</c:v>
                      </c:pt>
                      <c:pt idx="435">
                        <c:v>1.744</c:v>
                      </c:pt>
                      <c:pt idx="436">
                        <c:v>1.748</c:v>
                      </c:pt>
                      <c:pt idx="437">
                        <c:v>1.752</c:v>
                      </c:pt>
                      <c:pt idx="438">
                        <c:v>1.756</c:v>
                      </c:pt>
                      <c:pt idx="439">
                        <c:v>1.76</c:v>
                      </c:pt>
                      <c:pt idx="440">
                        <c:v>1.764</c:v>
                      </c:pt>
                      <c:pt idx="441">
                        <c:v>1.768</c:v>
                      </c:pt>
                      <c:pt idx="442">
                        <c:v>1.772</c:v>
                      </c:pt>
                      <c:pt idx="443">
                        <c:v>1.776</c:v>
                      </c:pt>
                      <c:pt idx="444">
                        <c:v>1.78</c:v>
                      </c:pt>
                      <c:pt idx="445">
                        <c:v>1.784</c:v>
                      </c:pt>
                      <c:pt idx="446">
                        <c:v>1.788</c:v>
                      </c:pt>
                      <c:pt idx="447">
                        <c:v>1.792</c:v>
                      </c:pt>
                      <c:pt idx="448">
                        <c:v>1.7959000000000001</c:v>
                      </c:pt>
                      <c:pt idx="449">
                        <c:v>1.7999000000000001</c:v>
                      </c:pt>
                      <c:pt idx="450">
                        <c:v>1.8039000000000001</c:v>
                      </c:pt>
                      <c:pt idx="451">
                        <c:v>1.8079000000000001</c:v>
                      </c:pt>
                      <c:pt idx="452">
                        <c:v>1.8119000000000001</c:v>
                      </c:pt>
                      <c:pt idx="453">
                        <c:v>1.8159000000000001</c:v>
                      </c:pt>
                      <c:pt idx="454">
                        <c:v>1.8199000000000001</c:v>
                      </c:pt>
                      <c:pt idx="455">
                        <c:v>1.8239000000000001</c:v>
                      </c:pt>
                      <c:pt idx="456">
                        <c:v>1.8279000000000001</c:v>
                      </c:pt>
                      <c:pt idx="457">
                        <c:v>1.8319000000000001</c:v>
                      </c:pt>
                      <c:pt idx="458">
                        <c:v>1.8359000000000001</c:v>
                      </c:pt>
                      <c:pt idx="459">
                        <c:v>1.8399000000000001</c:v>
                      </c:pt>
                      <c:pt idx="460">
                        <c:v>1.8439000000000001</c:v>
                      </c:pt>
                      <c:pt idx="461">
                        <c:v>1.8479000000000001</c:v>
                      </c:pt>
                      <c:pt idx="462">
                        <c:v>1.8519000000000001</c:v>
                      </c:pt>
                      <c:pt idx="463">
                        <c:v>1.8560000000000001</c:v>
                      </c:pt>
                      <c:pt idx="464">
                        <c:v>1.86</c:v>
                      </c:pt>
                      <c:pt idx="465">
                        <c:v>1.8640000000000001</c:v>
                      </c:pt>
                      <c:pt idx="466">
                        <c:v>1.8680000000000001</c:v>
                      </c:pt>
                      <c:pt idx="467">
                        <c:v>1.8720000000000001</c:v>
                      </c:pt>
                      <c:pt idx="468">
                        <c:v>1.8759999999999999</c:v>
                      </c:pt>
                      <c:pt idx="469">
                        <c:v>1.88</c:v>
                      </c:pt>
                      <c:pt idx="470">
                        <c:v>1.8839999999999999</c:v>
                      </c:pt>
                      <c:pt idx="471">
                        <c:v>1.8879999999999999</c:v>
                      </c:pt>
                      <c:pt idx="472">
                        <c:v>1.8919999999999999</c:v>
                      </c:pt>
                      <c:pt idx="473">
                        <c:v>1.8959999999999999</c:v>
                      </c:pt>
                      <c:pt idx="474">
                        <c:v>1.9</c:v>
                      </c:pt>
                      <c:pt idx="475">
                        <c:v>1.9038999999999999</c:v>
                      </c:pt>
                      <c:pt idx="476">
                        <c:v>1.9078999999999999</c:v>
                      </c:pt>
                      <c:pt idx="477">
                        <c:v>1.9118999999999999</c:v>
                      </c:pt>
                      <c:pt idx="478">
                        <c:v>1.9158999999999999</c:v>
                      </c:pt>
                      <c:pt idx="479">
                        <c:v>1.9198999999999999</c:v>
                      </c:pt>
                      <c:pt idx="480">
                        <c:v>1.9238999999999999</c:v>
                      </c:pt>
                      <c:pt idx="481">
                        <c:v>1.9278999999999999</c:v>
                      </c:pt>
                      <c:pt idx="482">
                        <c:v>1.9319</c:v>
                      </c:pt>
                      <c:pt idx="483">
                        <c:v>1.9359</c:v>
                      </c:pt>
                      <c:pt idx="484">
                        <c:v>1.9399</c:v>
                      </c:pt>
                      <c:pt idx="485">
                        <c:v>1.9439</c:v>
                      </c:pt>
                      <c:pt idx="486">
                        <c:v>1.9479</c:v>
                      </c:pt>
                      <c:pt idx="487">
                        <c:v>1.9519</c:v>
                      </c:pt>
                      <c:pt idx="488">
                        <c:v>1.9559</c:v>
                      </c:pt>
                      <c:pt idx="489">
                        <c:v>1.9599</c:v>
                      </c:pt>
                      <c:pt idx="490">
                        <c:v>1.964</c:v>
                      </c:pt>
                      <c:pt idx="491">
                        <c:v>1.968</c:v>
                      </c:pt>
                      <c:pt idx="492">
                        <c:v>1.972</c:v>
                      </c:pt>
                      <c:pt idx="493">
                        <c:v>1.976</c:v>
                      </c:pt>
                      <c:pt idx="494">
                        <c:v>1.98</c:v>
                      </c:pt>
                      <c:pt idx="495">
                        <c:v>1.984</c:v>
                      </c:pt>
                      <c:pt idx="496">
                        <c:v>1.988</c:v>
                      </c:pt>
                      <c:pt idx="497">
                        <c:v>1.992</c:v>
                      </c:pt>
                      <c:pt idx="498">
                        <c:v>1.996</c:v>
                      </c:pt>
                      <c:pt idx="499">
                        <c:v>2</c:v>
                      </c:pt>
                      <c:pt idx="500">
                        <c:v>2.004</c:v>
                      </c:pt>
                      <c:pt idx="501">
                        <c:v>2.008</c:v>
                      </c:pt>
                      <c:pt idx="502">
                        <c:v>2.012</c:v>
                      </c:pt>
                      <c:pt idx="503">
                        <c:v>2.0158999999999998</c:v>
                      </c:pt>
                      <c:pt idx="504">
                        <c:v>2.0198999999999998</c:v>
                      </c:pt>
                      <c:pt idx="505">
                        <c:v>2.0238999999999998</c:v>
                      </c:pt>
                      <c:pt idx="506">
                        <c:v>2.0278999999999998</c:v>
                      </c:pt>
                      <c:pt idx="507">
                        <c:v>2.0318999999999998</c:v>
                      </c:pt>
                      <c:pt idx="508">
                        <c:v>2.0358999999999998</c:v>
                      </c:pt>
                      <c:pt idx="509">
                        <c:v>2.0398999999999998</c:v>
                      </c:pt>
                      <c:pt idx="510">
                        <c:v>2.0438999999999998</c:v>
                      </c:pt>
                      <c:pt idx="511">
                        <c:v>2.0478999999999998</c:v>
                      </c:pt>
                      <c:pt idx="512">
                        <c:v>2.0518999999999998</c:v>
                      </c:pt>
                      <c:pt idx="513">
                        <c:v>2.0558999999999998</c:v>
                      </c:pt>
                      <c:pt idx="514">
                        <c:v>2.0598999999999998</c:v>
                      </c:pt>
                      <c:pt idx="515">
                        <c:v>2.0638999999999998</c:v>
                      </c:pt>
                      <c:pt idx="516">
                        <c:v>2.0678999999999998</c:v>
                      </c:pt>
                      <c:pt idx="517">
                        <c:v>2.0718999999999999</c:v>
                      </c:pt>
                      <c:pt idx="518">
                        <c:v>2.0760000000000001</c:v>
                      </c:pt>
                      <c:pt idx="519">
                        <c:v>2.08</c:v>
                      </c:pt>
                      <c:pt idx="520">
                        <c:v>2.0840000000000001</c:v>
                      </c:pt>
                      <c:pt idx="521">
                        <c:v>2.0880000000000001</c:v>
                      </c:pt>
                      <c:pt idx="522">
                        <c:v>2.0920000000000001</c:v>
                      </c:pt>
                      <c:pt idx="523">
                        <c:v>2.0960000000000001</c:v>
                      </c:pt>
                      <c:pt idx="524">
                        <c:v>2.1</c:v>
                      </c:pt>
                      <c:pt idx="525">
                        <c:v>2.1040000000000001</c:v>
                      </c:pt>
                      <c:pt idx="526">
                        <c:v>2.1080000000000001</c:v>
                      </c:pt>
                      <c:pt idx="527">
                        <c:v>2.1120000000000001</c:v>
                      </c:pt>
                      <c:pt idx="528">
                        <c:v>2.1160000000000001</c:v>
                      </c:pt>
                      <c:pt idx="529">
                        <c:v>2.12</c:v>
                      </c:pt>
                      <c:pt idx="530">
                        <c:v>2.1238999999999999</c:v>
                      </c:pt>
                      <c:pt idx="531">
                        <c:v>2.1278999999999999</c:v>
                      </c:pt>
                      <c:pt idx="532">
                        <c:v>2.1318999999999999</c:v>
                      </c:pt>
                      <c:pt idx="533">
                        <c:v>2.1358999999999999</c:v>
                      </c:pt>
                      <c:pt idx="534">
                        <c:v>2.1398999999999999</c:v>
                      </c:pt>
                      <c:pt idx="535">
                        <c:v>2.1438999999999999</c:v>
                      </c:pt>
                      <c:pt idx="536">
                        <c:v>2.1478999999999999</c:v>
                      </c:pt>
                      <c:pt idx="537">
                        <c:v>2.1518999999999999</c:v>
                      </c:pt>
                      <c:pt idx="538">
                        <c:v>2.1558999999999999</c:v>
                      </c:pt>
                      <c:pt idx="539">
                        <c:v>2.1598999999999999</c:v>
                      </c:pt>
                      <c:pt idx="540">
                        <c:v>2.1638999999999999</c:v>
                      </c:pt>
                      <c:pt idx="541">
                        <c:v>2.1678999999999999</c:v>
                      </c:pt>
                      <c:pt idx="542">
                        <c:v>2.1718999999999999</c:v>
                      </c:pt>
                      <c:pt idx="543">
                        <c:v>2.1758999999999999</c:v>
                      </c:pt>
                      <c:pt idx="544">
                        <c:v>2.1798999999999999</c:v>
                      </c:pt>
                      <c:pt idx="545">
                        <c:v>2.1840000000000002</c:v>
                      </c:pt>
                      <c:pt idx="546">
                        <c:v>2.1880000000000002</c:v>
                      </c:pt>
                      <c:pt idx="547">
                        <c:v>2.1920000000000002</c:v>
                      </c:pt>
                      <c:pt idx="548">
                        <c:v>2.1960000000000002</c:v>
                      </c:pt>
                      <c:pt idx="549">
                        <c:v>2.2000000000000002</c:v>
                      </c:pt>
                      <c:pt idx="550">
                        <c:v>2.2040000000000002</c:v>
                      </c:pt>
                      <c:pt idx="551">
                        <c:v>2.2080000000000002</c:v>
                      </c:pt>
                      <c:pt idx="552">
                        <c:v>2.2120000000000002</c:v>
                      </c:pt>
                      <c:pt idx="553">
                        <c:v>2.2160000000000002</c:v>
                      </c:pt>
                      <c:pt idx="554">
                        <c:v>2.2200000000000002</c:v>
                      </c:pt>
                      <c:pt idx="555">
                        <c:v>2.2240000000000002</c:v>
                      </c:pt>
                      <c:pt idx="556">
                        <c:v>2.2280000000000002</c:v>
                      </c:pt>
                      <c:pt idx="557">
                        <c:v>2.2320000000000002</c:v>
                      </c:pt>
                      <c:pt idx="558">
                        <c:v>2.2359</c:v>
                      </c:pt>
                      <c:pt idx="559">
                        <c:v>2.2399</c:v>
                      </c:pt>
                      <c:pt idx="560">
                        <c:v>2.2439</c:v>
                      </c:pt>
                      <c:pt idx="561">
                        <c:v>2.2479</c:v>
                      </c:pt>
                      <c:pt idx="562">
                        <c:v>2.2519</c:v>
                      </c:pt>
                      <c:pt idx="563">
                        <c:v>2.2559</c:v>
                      </c:pt>
                      <c:pt idx="564">
                        <c:v>2.2599</c:v>
                      </c:pt>
                      <c:pt idx="565">
                        <c:v>2.2639</c:v>
                      </c:pt>
                      <c:pt idx="566">
                        <c:v>2.2679</c:v>
                      </c:pt>
                      <c:pt idx="567">
                        <c:v>2.2719</c:v>
                      </c:pt>
                      <c:pt idx="568">
                        <c:v>2.2759</c:v>
                      </c:pt>
                      <c:pt idx="569">
                        <c:v>2.2799</c:v>
                      </c:pt>
                      <c:pt idx="570">
                        <c:v>2.2839</c:v>
                      </c:pt>
                      <c:pt idx="571">
                        <c:v>2.2879</c:v>
                      </c:pt>
                      <c:pt idx="572">
                        <c:v>2.2919</c:v>
                      </c:pt>
                      <c:pt idx="573">
                        <c:v>2.2959999999999998</c:v>
                      </c:pt>
                      <c:pt idx="574">
                        <c:v>2.2999999999999998</c:v>
                      </c:pt>
                      <c:pt idx="575">
                        <c:v>2.3039999999999998</c:v>
                      </c:pt>
                      <c:pt idx="576">
                        <c:v>2.3079999999999998</c:v>
                      </c:pt>
                      <c:pt idx="577">
                        <c:v>2.3119999999999998</c:v>
                      </c:pt>
                      <c:pt idx="578">
                        <c:v>2.3159999999999998</c:v>
                      </c:pt>
                      <c:pt idx="579">
                        <c:v>2.3199999999999998</c:v>
                      </c:pt>
                      <c:pt idx="580">
                        <c:v>2.3239999999999998</c:v>
                      </c:pt>
                      <c:pt idx="581">
                        <c:v>2.3279999999999998</c:v>
                      </c:pt>
                      <c:pt idx="582">
                        <c:v>2.3319999999999999</c:v>
                      </c:pt>
                      <c:pt idx="583">
                        <c:v>2.3359999999999999</c:v>
                      </c:pt>
                      <c:pt idx="584">
                        <c:v>2.34</c:v>
                      </c:pt>
                      <c:pt idx="585">
                        <c:v>2.3439999999999999</c:v>
                      </c:pt>
                      <c:pt idx="586">
                        <c:v>2.3479000000000001</c:v>
                      </c:pt>
                      <c:pt idx="587">
                        <c:v>2.3519000000000001</c:v>
                      </c:pt>
                      <c:pt idx="588">
                        <c:v>2.3559000000000001</c:v>
                      </c:pt>
                      <c:pt idx="589">
                        <c:v>2.3599000000000001</c:v>
                      </c:pt>
                      <c:pt idx="590">
                        <c:v>2.3639000000000001</c:v>
                      </c:pt>
                      <c:pt idx="591">
                        <c:v>2.3679000000000001</c:v>
                      </c:pt>
                      <c:pt idx="592">
                        <c:v>2.3719000000000001</c:v>
                      </c:pt>
                      <c:pt idx="593">
                        <c:v>2.3759000000000001</c:v>
                      </c:pt>
                      <c:pt idx="594">
                        <c:v>2.3799000000000001</c:v>
                      </c:pt>
                      <c:pt idx="595">
                        <c:v>2.3839000000000001</c:v>
                      </c:pt>
                      <c:pt idx="596">
                        <c:v>2.3879000000000001</c:v>
                      </c:pt>
                      <c:pt idx="597">
                        <c:v>2.3919000000000001</c:v>
                      </c:pt>
                      <c:pt idx="598">
                        <c:v>2.3959000000000001</c:v>
                      </c:pt>
                      <c:pt idx="599">
                        <c:v>2.3999000000000001</c:v>
                      </c:pt>
                      <c:pt idx="600">
                        <c:v>2.4039999999999999</c:v>
                      </c:pt>
                      <c:pt idx="601">
                        <c:v>2.4079999999999999</c:v>
                      </c:pt>
                      <c:pt idx="602">
                        <c:v>2.4119999999999999</c:v>
                      </c:pt>
                      <c:pt idx="603">
                        <c:v>2.4159999999999999</c:v>
                      </c:pt>
                      <c:pt idx="604">
                        <c:v>2.42</c:v>
                      </c:pt>
                      <c:pt idx="605">
                        <c:v>2.4239999999999999</c:v>
                      </c:pt>
                      <c:pt idx="606">
                        <c:v>2.4279999999999999</c:v>
                      </c:pt>
                      <c:pt idx="607">
                        <c:v>2.4319999999999999</c:v>
                      </c:pt>
                      <c:pt idx="608">
                        <c:v>2.4359999999999999</c:v>
                      </c:pt>
                      <c:pt idx="609">
                        <c:v>2.44</c:v>
                      </c:pt>
                      <c:pt idx="610">
                        <c:v>2.444</c:v>
                      </c:pt>
                      <c:pt idx="611">
                        <c:v>2.448</c:v>
                      </c:pt>
                      <c:pt idx="612">
                        <c:v>2.452</c:v>
                      </c:pt>
                      <c:pt idx="613">
                        <c:v>2.4559000000000002</c:v>
                      </c:pt>
                      <c:pt idx="614">
                        <c:v>2.4599000000000002</c:v>
                      </c:pt>
                      <c:pt idx="615">
                        <c:v>2.4639000000000002</c:v>
                      </c:pt>
                      <c:pt idx="616">
                        <c:v>2.4679000000000002</c:v>
                      </c:pt>
                      <c:pt idx="617">
                        <c:v>2.4719000000000002</c:v>
                      </c:pt>
                      <c:pt idx="618">
                        <c:v>2.4759000000000002</c:v>
                      </c:pt>
                      <c:pt idx="619">
                        <c:v>2.4799000000000002</c:v>
                      </c:pt>
                      <c:pt idx="620">
                        <c:v>2.4839000000000002</c:v>
                      </c:pt>
                      <c:pt idx="621">
                        <c:v>2.4878999999999998</c:v>
                      </c:pt>
                      <c:pt idx="622">
                        <c:v>2.4918999999999998</c:v>
                      </c:pt>
                      <c:pt idx="623">
                        <c:v>2.4958999999999998</c:v>
                      </c:pt>
                      <c:pt idx="624">
                        <c:v>2.4998999999999998</c:v>
                      </c:pt>
                      <c:pt idx="625">
                        <c:v>2.5038999999999998</c:v>
                      </c:pt>
                      <c:pt idx="626">
                        <c:v>2.5078999999999998</c:v>
                      </c:pt>
                      <c:pt idx="627">
                        <c:v>2.5118999999999998</c:v>
                      </c:pt>
                      <c:pt idx="628">
                        <c:v>2.516</c:v>
                      </c:pt>
                      <c:pt idx="629">
                        <c:v>2.52</c:v>
                      </c:pt>
                      <c:pt idx="630">
                        <c:v>2.524</c:v>
                      </c:pt>
                      <c:pt idx="631">
                        <c:v>2.528</c:v>
                      </c:pt>
                      <c:pt idx="632">
                        <c:v>2.532</c:v>
                      </c:pt>
                      <c:pt idx="633">
                        <c:v>2.536</c:v>
                      </c:pt>
                      <c:pt idx="634">
                        <c:v>2.54</c:v>
                      </c:pt>
                      <c:pt idx="635">
                        <c:v>2.544</c:v>
                      </c:pt>
                      <c:pt idx="636">
                        <c:v>2.548</c:v>
                      </c:pt>
                      <c:pt idx="637">
                        <c:v>2.552</c:v>
                      </c:pt>
                      <c:pt idx="638">
                        <c:v>2.556</c:v>
                      </c:pt>
                      <c:pt idx="639">
                        <c:v>2.56</c:v>
                      </c:pt>
                      <c:pt idx="640">
                        <c:v>2.5640000000000001</c:v>
                      </c:pt>
                      <c:pt idx="641">
                        <c:v>2.5678999999999998</c:v>
                      </c:pt>
                      <c:pt idx="642">
                        <c:v>2.5718999999999999</c:v>
                      </c:pt>
                      <c:pt idx="643">
                        <c:v>2.5758999999999999</c:v>
                      </c:pt>
                      <c:pt idx="644">
                        <c:v>2.5798999999999999</c:v>
                      </c:pt>
                      <c:pt idx="645">
                        <c:v>2.5838999999999999</c:v>
                      </c:pt>
                      <c:pt idx="646">
                        <c:v>2.5878999999999999</c:v>
                      </c:pt>
                      <c:pt idx="647">
                        <c:v>2.5918999999999999</c:v>
                      </c:pt>
                      <c:pt idx="648">
                        <c:v>2.5958999999999999</c:v>
                      </c:pt>
                      <c:pt idx="649">
                        <c:v>2.5998999999999999</c:v>
                      </c:pt>
                      <c:pt idx="650">
                        <c:v>2.6038999999999999</c:v>
                      </c:pt>
                      <c:pt idx="651">
                        <c:v>2.6078999999999999</c:v>
                      </c:pt>
                      <c:pt idx="652">
                        <c:v>2.6118999999999999</c:v>
                      </c:pt>
                      <c:pt idx="653">
                        <c:v>2.6158999999999999</c:v>
                      </c:pt>
                      <c:pt idx="654">
                        <c:v>2.6198999999999999</c:v>
                      </c:pt>
                      <c:pt idx="655">
                        <c:v>2.6240000000000001</c:v>
                      </c:pt>
                      <c:pt idx="656">
                        <c:v>2.6280000000000001</c:v>
                      </c:pt>
                      <c:pt idx="657">
                        <c:v>2.6320000000000001</c:v>
                      </c:pt>
                      <c:pt idx="658">
                        <c:v>2.6360000000000001</c:v>
                      </c:pt>
                      <c:pt idx="659">
                        <c:v>2.64</c:v>
                      </c:pt>
                      <c:pt idx="660">
                        <c:v>2.6440000000000001</c:v>
                      </c:pt>
                      <c:pt idx="661">
                        <c:v>2.6480000000000001</c:v>
                      </c:pt>
                      <c:pt idx="662">
                        <c:v>2.6520000000000001</c:v>
                      </c:pt>
                      <c:pt idx="663">
                        <c:v>2.6560000000000001</c:v>
                      </c:pt>
                      <c:pt idx="664">
                        <c:v>2.66</c:v>
                      </c:pt>
                      <c:pt idx="665">
                        <c:v>2.6640000000000001</c:v>
                      </c:pt>
                      <c:pt idx="666">
                        <c:v>2.6680000000000001</c:v>
                      </c:pt>
                      <c:pt idx="667">
                        <c:v>2.6720000000000002</c:v>
                      </c:pt>
                      <c:pt idx="668">
                        <c:v>2.6758999999999999</c:v>
                      </c:pt>
                      <c:pt idx="669">
                        <c:v>2.6798999999999999</c:v>
                      </c:pt>
                      <c:pt idx="670">
                        <c:v>2.6839</c:v>
                      </c:pt>
                      <c:pt idx="671">
                        <c:v>2.6879</c:v>
                      </c:pt>
                      <c:pt idx="672">
                        <c:v>2.6919</c:v>
                      </c:pt>
                      <c:pt idx="673">
                        <c:v>2.6959</c:v>
                      </c:pt>
                      <c:pt idx="674">
                        <c:v>2.6999</c:v>
                      </c:pt>
                      <c:pt idx="675">
                        <c:v>2.7039</c:v>
                      </c:pt>
                      <c:pt idx="676">
                        <c:v>2.7079</c:v>
                      </c:pt>
                      <c:pt idx="677">
                        <c:v>2.7119</c:v>
                      </c:pt>
                      <c:pt idx="678">
                        <c:v>2.7159</c:v>
                      </c:pt>
                      <c:pt idx="679">
                        <c:v>2.7199</c:v>
                      </c:pt>
                      <c:pt idx="680">
                        <c:v>2.7239</c:v>
                      </c:pt>
                      <c:pt idx="681">
                        <c:v>2.7279</c:v>
                      </c:pt>
                      <c:pt idx="682">
                        <c:v>2.7319</c:v>
                      </c:pt>
                      <c:pt idx="683">
                        <c:v>2.7360000000000002</c:v>
                      </c:pt>
                      <c:pt idx="684">
                        <c:v>2.74</c:v>
                      </c:pt>
                      <c:pt idx="685">
                        <c:v>2.7440000000000002</c:v>
                      </c:pt>
                      <c:pt idx="686">
                        <c:v>2.7480000000000002</c:v>
                      </c:pt>
                      <c:pt idx="687">
                        <c:v>2.7519999999999998</c:v>
                      </c:pt>
                      <c:pt idx="688">
                        <c:v>2.7559999999999998</c:v>
                      </c:pt>
                      <c:pt idx="689">
                        <c:v>2.76</c:v>
                      </c:pt>
                      <c:pt idx="690">
                        <c:v>2.7639999999999998</c:v>
                      </c:pt>
                      <c:pt idx="691">
                        <c:v>2.7679999999999998</c:v>
                      </c:pt>
                      <c:pt idx="692">
                        <c:v>2.7719999999999998</c:v>
                      </c:pt>
                      <c:pt idx="693">
                        <c:v>2.7759999999999998</c:v>
                      </c:pt>
                      <c:pt idx="694">
                        <c:v>2.78</c:v>
                      </c:pt>
                      <c:pt idx="695">
                        <c:v>2.7839999999999998</c:v>
                      </c:pt>
                      <c:pt idx="696">
                        <c:v>2.7879</c:v>
                      </c:pt>
                      <c:pt idx="697">
                        <c:v>2.7919</c:v>
                      </c:pt>
                      <c:pt idx="698">
                        <c:v>2.7959000000000001</c:v>
                      </c:pt>
                      <c:pt idx="699">
                        <c:v>2.7999000000000001</c:v>
                      </c:pt>
                      <c:pt idx="700">
                        <c:v>2.8039000000000001</c:v>
                      </c:pt>
                      <c:pt idx="701">
                        <c:v>2.8079000000000001</c:v>
                      </c:pt>
                      <c:pt idx="702">
                        <c:v>2.8119000000000001</c:v>
                      </c:pt>
                      <c:pt idx="703">
                        <c:v>2.8159000000000001</c:v>
                      </c:pt>
                      <c:pt idx="704">
                        <c:v>2.8199000000000001</c:v>
                      </c:pt>
                      <c:pt idx="705">
                        <c:v>2.8239000000000001</c:v>
                      </c:pt>
                      <c:pt idx="706">
                        <c:v>2.8279000000000001</c:v>
                      </c:pt>
                      <c:pt idx="707">
                        <c:v>2.8319000000000001</c:v>
                      </c:pt>
                      <c:pt idx="708">
                        <c:v>2.8359000000000001</c:v>
                      </c:pt>
                      <c:pt idx="709">
                        <c:v>2.8399000000000001</c:v>
                      </c:pt>
                      <c:pt idx="710">
                        <c:v>2.8439000000000001</c:v>
                      </c:pt>
                      <c:pt idx="711">
                        <c:v>2.8479999999999999</c:v>
                      </c:pt>
                      <c:pt idx="712">
                        <c:v>2.8519999999999999</c:v>
                      </c:pt>
                      <c:pt idx="713">
                        <c:v>2.8559999999999999</c:v>
                      </c:pt>
                      <c:pt idx="714">
                        <c:v>2.86</c:v>
                      </c:pt>
                      <c:pt idx="715">
                        <c:v>2.8639999999999999</c:v>
                      </c:pt>
                      <c:pt idx="716">
                        <c:v>2.8679999999999999</c:v>
                      </c:pt>
                      <c:pt idx="717">
                        <c:v>2.8719999999999999</c:v>
                      </c:pt>
                      <c:pt idx="718">
                        <c:v>2.8759999999999999</c:v>
                      </c:pt>
                      <c:pt idx="719">
                        <c:v>2.88</c:v>
                      </c:pt>
                      <c:pt idx="720">
                        <c:v>2.8839999999999999</c:v>
                      </c:pt>
                      <c:pt idx="721">
                        <c:v>2.8879999999999999</c:v>
                      </c:pt>
                      <c:pt idx="722">
                        <c:v>2.8919999999999999</c:v>
                      </c:pt>
                      <c:pt idx="723">
                        <c:v>2.8959000000000001</c:v>
                      </c:pt>
                      <c:pt idx="724">
                        <c:v>2.8999000000000001</c:v>
                      </c:pt>
                      <c:pt idx="725">
                        <c:v>2.9039000000000001</c:v>
                      </c:pt>
                      <c:pt idx="726">
                        <c:v>2.9079000000000002</c:v>
                      </c:pt>
                      <c:pt idx="727">
                        <c:v>2.9119000000000002</c:v>
                      </c:pt>
                      <c:pt idx="728">
                        <c:v>2.9159000000000002</c:v>
                      </c:pt>
                      <c:pt idx="729">
                        <c:v>2.9199000000000002</c:v>
                      </c:pt>
                      <c:pt idx="730">
                        <c:v>2.9239000000000002</c:v>
                      </c:pt>
                      <c:pt idx="731">
                        <c:v>2.9279000000000002</c:v>
                      </c:pt>
                      <c:pt idx="732">
                        <c:v>2.9319000000000002</c:v>
                      </c:pt>
                      <c:pt idx="733">
                        <c:v>2.9359000000000002</c:v>
                      </c:pt>
                      <c:pt idx="734">
                        <c:v>2.9399000000000002</c:v>
                      </c:pt>
                      <c:pt idx="735">
                        <c:v>2.9439000000000002</c:v>
                      </c:pt>
                      <c:pt idx="736">
                        <c:v>2.9479000000000002</c:v>
                      </c:pt>
                      <c:pt idx="737">
                        <c:v>2.9519000000000002</c:v>
                      </c:pt>
                      <c:pt idx="738">
                        <c:v>2.956</c:v>
                      </c:pt>
                      <c:pt idx="739">
                        <c:v>2.96</c:v>
                      </c:pt>
                      <c:pt idx="740">
                        <c:v>2.964</c:v>
                      </c:pt>
                      <c:pt idx="741">
                        <c:v>2.968</c:v>
                      </c:pt>
                      <c:pt idx="742">
                        <c:v>2.972</c:v>
                      </c:pt>
                      <c:pt idx="743">
                        <c:v>2.976</c:v>
                      </c:pt>
                      <c:pt idx="744">
                        <c:v>2.98</c:v>
                      </c:pt>
                      <c:pt idx="745">
                        <c:v>2.984</c:v>
                      </c:pt>
                      <c:pt idx="746">
                        <c:v>2.988</c:v>
                      </c:pt>
                      <c:pt idx="747">
                        <c:v>2.992</c:v>
                      </c:pt>
                      <c:pt idx="748">
                        <c:v>2.996</c:v>
                      </c:pt>
                      <c:pt idx="749">
                        <c:v>3</c:v>
                      </c:pt>
                      <c:pt idx="750">
                        <c:v>3.004</c:v>
                      </c:pt>
                      <c:pt idx="751">
                        <c:v>3.0078999999999998</c:v>
                      </c:pt>
                      <c:pt idx="752">
                        <c:v>3.0118999999999998</c:v>
                      </c:pt>
                      <c:pt idx="753">
                        <c:v>3.0158999999999998</c:v>
                      </c:pt>
                      <c:pt idx="754">
                        <c:v>3.0198999999999998</c:v>
                      </c:pt>
                      <c:pt idx="755">
                        <c:v>3.0238999999999998</c:v>
                      </c:pt>
                      <c:pt idx="756">
                        <c:v>3.0278999999999998</c:v>
                      </c:pt>
                      <c:pt idx="757">
                        <c:v>3.0318999999999998</c:v>
                      </c:pt>
                      <c:pt idx="758">
                        <c:v>3.0358999999999998</c:v>
                      </c:pt>
                      <c:pt idx="759">
                        <c:v>3.0398999999999998</c:v>
                      </c:pt>
                      <c:pt idx="760">
                        <c:v>3.0438999999999998</c:v>
                      </c:pt>
                      <c:pt idx="761">
                        <c:v>3.0478999999999998</c:v>
                      </c:pt>
                      <c:pt idx="762">
                        <c:v>3.0518999999999998</c:v>
                      </c:pt>
                      <c:pt idx="763">
                        <c:v>3.0558999999999998</c:v>
                      </c:pt>
                      <c:pt idx="764">
                        <c:v>3.0598999999999998</c:v>
                      </c:pt>
                      <c:pt idx="765">
                        <c:v>3.0638999999999998</c:v>
                      </c:pt>
                      <c:pt idx="766">
                        <c:v>3.0680000000000001</c:v>
                      </c:pt>
                      <c:pt idx="767">
                        <c:v>3.0720000000000001</c:v>
                      </c:pt>
                      <c:pt idx="768">
                        <c:v>3.0760000000000001</c:v>
                      </c:pt>
                      <c:pt idx="769">
                        <c:v>3.08</c:v>
                      </c:pt>
                      <c:pt idx="770">
                        <c:v>3.0840000000000001</c:v>
                      </c:pt>
                      <c:pt idx="771">
                        <c:v>3.0880000000000001</c:v>
                      </c:pt>
                      <c:pt idx="772">
                        <c:v>3.0920000000000001</c:v>
                      </c:pt>
                      <c:pt idx="773">
                        <c:v>3.0960000000000001</c:v>
                      </c:pt>
                      <c:pt idx="774">
                        <c:v>3.1</c:v>
                      </c:pt>
                      <c:pt idx="775">
                        <c:v>3.1040000000000001</c:v>
                      </c:pt>
                      <c:pt idx="776">
                        <c:v>3.1080000000000001</c:v>
                      </c:pt>
                      <c:pt idx="777">
                        <c:v>3.1120000000000001</c:v>
                      </c:pt>
                      <c:pt idx="778">
                        <c:v>3.1160000000000001</c:v>
                      </c:pt>
                      <c:pt idx="779">
                        <c:v>3.1198999999999999</c:v>
                      </c:pt>
                      <c:pt idx="780">
                        <c:v>3.1238999999999999</c:v>
                      </c:pt>
                      <c:pt idx="781">
                        <c:v>3.1278999999999999</c:v>
                      </c:pt>
                      <c:pt idx="782">
                        <c:v>3.1318999999999999</c:v>
                      </c:pt>
                      <c:pt idx="783">
                        <c:v>3.1358999999999999</c:v>
                      </c:pt>
                      <c:pt idx="784">
                        <c:v>3.1398999999999999</c:v>
                      </c:pt>
                      <c:pt idx="785">
                        <c:v>3.1438999999999999</c:v>
                      </c:pt>
                      <c:pt idx="786">
                        <c:v>3.1478999999999999</c:v>
                      </c:pt>
                      <c:pt idx="787">
                        <c:v>3.1518999999999999</c:v>
                      </c:pt>
                      <c:pt idx="788">
                        <c:v>3.1558999999999999</c:v>
                      </c:pt>
                      <c:pt idx="789">
                        <c:v>3.1598999999999999</c:v>
                      </c:pt>
                      <c:pt idx="790">
                        <c:v>3.1638999999999999</c:v>
                      </c:pt>
                      <c:pt idx="791">
                        <c:v>3.1678999999999999</c:v>
                      </c:pt>
                      <c:pt idx="792">
                        <c:v>3.1718999999999999</c:v>
                      </c:pt>
                      <c:pt idx="793">
                        <c:v>3.1760000000000002</c:v>
                      </c:pt>
                      <c:pt idx="794">
                        <c:v>3.18</c:v>
                      </c:pt>
                      <c:pt idx="795">
                        <c:v>3.1840000000000002</c:v>
                      </c:pt>
                      <c:pt idx="796">
                        <c:v>3.1880000000000002</c:v>
                      </c:pt>
                      <c:pt idx="797">
                        <c:v>3.1920000000000002</c:v>
                      </c:pt>
                      <c:pt idx="798">
                        <c:v>3.1960000000000002</c:v>
                      </c:pt>
                      <c:pt idx="799">
                        <c:v>3.2</c:v>
                      </c:pt>
                      <c:pt idx="800">
                        <c:v>3.2040000000000002</c:v>
                      </c:pt>
                      <c:pt idx="801">
                        <c:v>3.2080000000000002</c:v>
                      </c:pt>
                      <c:pt idx="802">
                        <c:v>3.2120000000000002</c:v>
                      </c:pt>
                      <c:pt idx="803">
                        <c:v>3.2160000000000002</c:v>
                      </c:pt>
                      <c:pt idx="804">
                        <c:v>3.22</c:v>
                      </c:pt>
                      <c:pt idx="805">
                        <c:v>3.2240000000000002</c:v>
                      </c:pt>
                      <c:pt idx="806">
                        <c:v>3.2279</c:v>
                      </c:pt>
                      <c:pt idx="807">
                        <c:v>3.2319</c:v>
                      </c:pt>
                      <c:pt idx="808">
                        <c:v>3.2359</c:v>
                      </c:pt>
                      <c:pt idx="809">
                        <c:v>3.2399</c:v>
                      </c:pt>
                      <c:pt idx="810">
                        <c:v>3.2439</c:v>
                      </c:pt>
                      <c:pt idx="811">
                        <c:v>3.2479</c:v>
                      </c:pt>
                      <c:pt idx="812">
                        <c:v>3.2519</c:v>
                      </c:pt>
                      <c:pt idx="813">
                        <c:v>3.2559</c:v>
                      </c:pt>
                      <c:pt idx="814">
                        <c:v>3.2599</c:v>
                      </c:pt>
                      <c:pt idx="815">
                        <c:v>3.2639</c:v>
                      </c:pt>
                      <c:pt idx="816">
                        <c:v>3.2679</c:v>
                      </c:pt>
                      <c:pt idx="817">
                        <c:v>3.2719</c:v>
                      </c:pt>
                      <c:pt idx="818">
                        <c:v>3.2759</c:v>
                      </c:pt>
                      <c:pt idx="819">
                        <c:v>3.2799</c:v>
                      </c:pt>
                      <c:pt idx="820">
                        <c:v>3.2839</c:v>
                      </c:pt>
                      <c:pt idx="821">
                        <c:v>3.2879999999999998</c:v>
                      </c:pt>
                      <c:pt idx="822">
                        <c:v>3.2919999999999998</c:v>
                      </c:pt>
                      <c:pt idx="823">
                        <c:v>3.2959999999999998</c:v>
                      </c:pt>
                      <c:pt idx="824">
                        <c:v>3.3</c:v>
                      </c:pt>
                      <c:pt idx="825">
                        <c:v>3.3039999999999998</c:v>
                      </c:pt>
                      <c:pt idx="826">
                        <c:v>3.3079999999999998</c:v>
                      </c:pt>
                      <c:pt idx="827">
                        <c:v>3.3119999999999998</c:v>
                      </c:pt>
                      <c:pt idx="828">
                        <c:v>3.3159999999999998</c:v>
                      </c:pt>
                      <c:pt idx="829">
                        <c:v>3.32</c:v>
                      </c:pt>
                      <c:pt idx="830">
                        <c:v>3.3239999999999998</c:v>
                      </c:pt>
                      <c:pt idx="831">
                        <c:v>3.3279999999999998</c:v>
                      </c:pt>
                      <c:pt idx="832">
                        <c:v>3.3319999999999999</c:v>
                      </c:pt>
                      <c:pt idx="833">
                        <c:v>3.3359999999999999</c:v>
                      </c:pt>
                      <c:pt idx="834">
                        <c:v>3.3399000000000001</c:v>
                      </c:pt>
                      <c:pt idx="835">
                        <c:v>3.3439000000000001</c:v>
                      </c:pt>
                      <c:pt idx="836">
                        <c:v>3.3479000000000001</c:v>
                      </c:pt>
                      <c:pt idx="837">
                        <c:v>3.3519000000000001</c:v>
                      </c:pt>
                      <c:pt idx="838">
                        <c:v>3.3559000000000001</c:v>
                      </c:pt>
                      <c:pt idx="839">
                        <c:v>3.3599000000000001</c:v>
                      </c:pt>
                      <c:pt idx="840">
                        <c:v>3.3639000000000001</c:v>
                      </c:pt>
                      <c:pt idx="841">
                        <c:v>3.3679000000000001</c:v>
                      </c:pt>
                      <c:pt idx="842">
                        <c:v>3.3719000000000001</c:v>
                      </c:pt>
                      <c:pt idx="843">
                        <c:v>3.3759000000000001</c:v>
                      </c:pt>
                      <c:pt idx="844">
                        <c:v>3.3799000000000001</c:v>
                      </c:pt>
                      <c:pt idx="845">
                        <c:v>3.3839000000000001</c:v>
                      </c:pt>
                      <c:pt idx="846">
                        <c:v>3.3879000000000001</c:v>
                      </c:pt>
                      <c:pt idx="847">
                        <c:v>3.3919000000000001</c:v>
                      </c:pt>
                      <c:pt idx="848">
                        <c:v>3.3959999999999999</c:v>
                      </c:pt>
                      <c:pt idx="849">
                        <c:v>3.4</c:v>
                      </c:pt>
                      <c:pt idx="850">
                        <c:v>3.4039999999999999</c:v>
                      </c:pt>
                      <c:pt idx="851">
                        <c:v>3.4079999999999999</c:v>
                      </c:pt>
                      <c:pt idx="852">
                        <c:v>3.4119999999999999</c:v>
                      </c:pt>
                      <c:pt idx="853">
                        <c:v>3.4159999999999999</c:v>
                      </c:pt>
                      <c:pt idx="854">
                        <c:v>3.42</c:v>
                      </c:pt>
                      <c:pt idx="855">
                        <c:v>3.4239999999999999</c:v>
                      </c:pt>
                      <c:pt idx="856">
                        <c:v>3.4279999999999999</c:v>
                      </c:pt>
                      <c:pt idx="857">
                        <c:v>3.4319999999999999</c:v>
                      </c:pt>
                      <c:pt idx="858">
                        <c:v>3.4359999999999999</c:v>
                      </c:pt>
                      <c:pt idx="859">
                        <c:v>3.44</c:v>
                      </c:pt>
                      <c:pt idx="860">
                        <c:v>3.444</c:v>
                      </c:pt>
                      <c:pt idx="861">
                        <c:v>3.4479000000000002</c:v>
                      </c:pt>
                      <c:pt idx="862">
                        <c:v>3.4519000000000002</c:v>
                      </c:pt>
                      <c:pt idx="863">
                        <c:v>3.4559000000000002</c:v>
                      </c:pt>
                      <c:pt idx="864">
                        <c:v>3.4599000000000002</c:v>
                      </c:pt>
                      <c:pt idx="865">
                        <c:v>3.4639000000000002</c:v>
                      </c:pt>
                      <c:pt idx="866">
                        <c:v>3.4679000000000002</c:v>
                      </c:pt>
                      <c:pt idx="867">
                        <c:v>3.4719000000000002</c:v>
                      </c:pt>
                      <c:pt idx="868">
                        <c:v>3.4759000000000002</c:v>
                      </c:pt>
                      <c:pt idx="869">
                        <c:v>3.4799000000000002</c:v>
                      </c:pt>
                      <c:pt idx="870">
                        <c:v>3.4839000000000002</c:v>
                      </c:pt>
                      <c:pt idx="871">
                        <c:v>3.4878999999999998</c:v>
                      </c:pt>
                      <c:pt idx="872">
                        <c:v>3.4918999999999998</c:v>
                      </c:pt>
                      <c:pt idx="873">
                        <c:v>3.4958999999999998</c:v>
                      </c:pt>
                      <c:pt idx="874">
                        <c:v>3.4998999999999998</c:v>
                      </c:pt>
                      <c:pt idx="875">
                        <c:v>3.5038999999999998</c:v>
                      </c:pt>
                      <c:pt idx="876">
                        <c:v>3.508</c:v>
                      </c:pt>
                      <c:pt idx="877">
                        <c:v>3.512</c:v>
                      </c:pt>
                      <c:pt idx="878">
                        <c:v>3.516</c:v>
                      </c:pt>
                      <c:pt idx="879">
                        <c:v>3.52</c:v>
                      </c:pt>
                      <c:pt idx="880">
                        <c:v>3.524</c:v>
                      </c:pt>
                      <c:pt idx="881">
                        <c:v>3.528</c:v>
                      </c:pt>
                      <c:pt idx="882">
                        <c:v>3.532</c:v>
                      </c:pt>
                      <c:pt idx="883">
                        <c:v>3.536</c:v>
                      </c:pt>
                      <c:pt idx="884">
                        <c:v>3.54</c:v>
                      </c:pt>
                      <c:pt idx="885">
                        <c:v>3.544</c:v>
                      </c:pt>
                      <c:pt idx="886">
                        <c:v>3.548</c:v>
                      </c:pt>
                      <c:pt idx="887">
                        <c:v>3.552</c:v>
                      </c:pt>
                      <c:pt idx="888">
                        <c:v>3.556</c:v>
                      </c:pt>
                      <c:pt idx="889">
                        <c:v>3.5598999999999998</c:v>
                      </c:pt>
                      <c:pt idx="890">
                        <c:v>3.5638999999999998</c:v>
                      </c:pt>
                      <c:pt idx="891">
                        <c:v>3.5678999999999998</c:v>
                      </c:pt>
                      <c:pt idx="892">
                        <c:v>3.5718999999999999</c:v>
                      </c:pt>
                      <c:pt idx="893">
                        <c:v>3.5758999999999999</c:v>
                      </c:pt>
                      <c:pt idx="894">
                        <c:v>3.5798999999999999</c:v>
                      </c:pt>
                      <c:pt idx="895">
                        <c:v>3.5838999999999999</c:v>
                      </c:pt>
                      <c:pt idx="896">
                        <c:v>3.5878999999999999</c:v>
                      </c:pt>
                      <c:pt idx="897">
                        <c:v>3.5918999999999999</c:v>
                      </c:pt>
                      <c:pt idx="898">
                        <c:v>3.5958999999999999</c:v>
                      </c:pt>
                      <c:pt idx="899">
                        <c:v>3.5998999999999999</c:v>
                      </c:pt>
                      <c:pt idx="900">
                        <c:v>3.6038999999999999</c:v>
                      </c:pt>
                      <c:pt idx="901">
                        <c:v>3.6078999999999999</c:v>
                      </c:pt>
                      <c:pt idx="902">
                        <c:v>3.6118999999999999</c:v>
                      </c:pt>
                      <c:pt idx="903">
                        <c:v>3.6158999999999999</c:v>
                      </c:pt>
                      <c:pt idx="904">
                        <c:v>3.62</c:v>
                      </c:pt>
                      <c:pt idx="905">
                        <c:v>3.6240000000000001</c:v>
                      </c:pt>
                      <c:pt idx="906">
                        <c:v>3.6280000000000001</c:v>
                      </c:pt>
                      <c:pt idx="907">
                        <c:v>3.6320000000000001</c:v>
                      </c:pt>
                      <c:pt idx="908">
                        <c:v>3.6360000000000001</c:v>
                      </c:pt>
                      <c:pt idx="909">
                        <c:v>3.64</c:v>
                      </c:pt>
                      <c:pt idx="910">
                        <c:v>3.6440000000000001</c:v>
                      </c:pt>
                      <c:pt idx="911">
                        <c:v>3.6480000000000001</c:v>
                      </c:pt>
                      <c:pt idx="912">
                        <c:v>3.6520000000000001</c:v>
                      </c:pt>
                      <c:pt idx="913">
                        <c:v>3.6560000000000001</c:v>
                      </c:pt>
                      <c:pt idx="914">
                        <c:v>3.66</c:v>
                      </c:pt>
                      <c:pt idx="915">
                        <c:v>3.6640000000000001</c:v>
                      </c:pt>
                      <c:pt idx="916">
                        <c:v>3.6678999999999999</c:v>
                      </c:pt>
                      <c:pt idx="917">
                        <c:v>3.6718999999999999</c:v>
                      </c:pt>
                      <c:pt idx="918">
                        <c:v>3.6758999999999999</c:v>
                      </c:pt>
                      <c:pt idx="919">
                        <c:v>3.6798999999999999</c:v>
                      </c:pt>
                      <c:pt idx="920">
                        <c:v>3.6839</c:v>
                      </c:pt>
                      <c:pt idx="921">
                        <c:v>3.6879</c:v>
                      </c:pt>
                      <c:pt idx="922">
                        <c:v>3.6919</c:v>
                      </c:pt>
                      <c:pt idx="923">
                        <c:v>3.6959</c:v>
                      </c:pt>
                      <c:pt idx="924">
                        <c:v>3.6999</c:v>
                      </c:pt>
                      <c:pt idx="925">
                        <c:v>3.7039</c:v>
                      </c:pt>
                      <c:pt idx="926">
                        <c:v>3.7079</c:v>
                      </c:pt>
                      <c:pt idx="927">
                        <c:v>3.7119</c:v>
                      </c:pt>
                      <c:pt idx="928">
                        <c:v>3.7159</c:v>
                      </c:pt>
                      <c:pt idx="929">
                        <c:v>3.7199</c:v>
                      </c:pt>
                      <c:pt idx="930">
                        <c:v>3.7239</c:v>
                      </c:pt>
                      <c:pt idx="931">
                        <c:v>3.7280000000000002</c:v>
                      </c:pt>
                      <c:pt idx="932">
                        <c:v>3.7320000000000002</c:v>
                      </c:pt>
                      <c:pt idx="933">
                        <c:v>3.7360000000000002</c:v>
                      </c:pt>
                      <c:pt idx="934">
                        <c:v>3.74</c:v>
                      </c:pt>
                      <c:pt idx="935">
                        <c:v>3.7440000000000002</c:v>
                      </c:pt>
                      <c:pt idx="936">
                        <c:v>3.7480000000000002</c:v>
                      </c:pt>
                      <c:pt idx="937">
                        <c:v>3.7519999999999998</c:v>
                      </c:pt>
                      <c:pt idx="938">
                        <c:v>3.7559999999999998</c:v>
                      </c:pt>
                      <c:pt idx="939">
                        <c:v>3.76</c:v>
                      </c:pt>
                      <c:pt idx="940">
                        <c:v>3.7639999999999998</c:v>
                      </c:pt>
                      <c:pt idx="941">
                        <c:v>3.7679999999999998</c:v>
                      </c:pt>
                      <c:pt idx="942">
                        <c:v>3.7719999999999998</c:v>
                      </c:pt>
                      <c:pt idx="943">
                        <c:v>3.7759999999999998</c:v>
                      </c:pt>
                      <c:pt idx="944">
                        <c:v>3.7799</c:v>
                      </c:pt>
                      <c:pt idx="945">
                        <c:v>3.7839</c:v>
                      </c:pt>
                      <c:pt idx="946">
                        <c:v>3.7879</c:v>
                      </c:pt>
                      <c:pt idx="947">
                        <c:v>3.79</c:v>
                      </c:pt>
                      <c:pt idx="948">
                        <c:v>3.7919</c:v>
                      </c:pt>
                      <c:pt idx="949">
                        <c:v>3.7959000000000001</c:v>
                      </c:pt>
                      <c:pt idx="950">
                        <c:v>3.7999000000000001</c:v>
                      </c:pt>
                      <c:pt idx="951">
                        <c:v>3.8039000000000001</c:v>
                      </c:pt>
                      <c:pt idx="952">
                        <c:v>3.8079000000000001</c:v>
                      </c:pt>
                      <c:pt idx="953">
                        <c:v>3.8119000000000001</c:v>
                      </c:pt>
                      <c:pt idx="954">
                        <c:v>3.8159000000000001</c:v>
                      </c:pt>
                      <c:pt idx="955">
                        <c:v>3.8199000000000001</c:v>
                      </c:pt>
                      <c:pt idx="956">
                        <c:v>3.8239000000000001</c:v>
                      </c:pt>
                      <c:pt idx="957">
                        <c:v>3.8279000000000001</c:v>
                      </c:pt>
                      <c:pt idx="958">
                        <c:v>3.8319000000000001</c:v>
                      </c:pt>
                      <c:pt idx="959">
                        <c:v>3.8359000000000001</c:v>
                      </c:pt>
                      <c:pt idx="960">
                        <c:v>3.84</c:v>
                      </c:pt>
                      <c:pt idx="961">
                        <c:v>3.8439999999999999</c:v>
                      </c:pt>
                      <c:pt idx="962">
                        <c:v>3.8479999999999999</c:v>
                      </c:pt>
                      <c:pt idx="963">
                        <c:v>3.8519999999999999</c:v>
                      </c:pt>
                      <c:pt idx="964">
                        <c:v>3.8559999999999999</c:v>
                      </c:pt>
                      <c:pt idx="965">
                        <c:v>3.86</c:v>
                      </c:pt>
                      <c:pt idx="966">
                        <c:v>3.8639999999999999</c:v>
                      </c:pt>
                      <c:pt idx="967">
                        <c:v>3.8679999999999999</c:v>
                      </c:pt>
                      <c:pt idx="968">
                        <c:v>3.8719999999999999</c:v>
                      </c:pt>
                      <c:pt idx="969">
                        <c:v>3.8759999999999999</c:v>
                      </c:pt>
                      <c:pt idx="970">
                        <c:v>3.88</c:v>
                      </c:pt>
                      <c:pt idx="971">
                        <c:v>3.8839999999999999</c:v>
                      </c:pt>
                      <c:pt idx="972">
                        <c:v>3.8879000000000001</c:v>
                      </c:pt>
                      <c:pt idx="973">
                        <c:v>3.8919000000000001</c:v>
                      </c:pt>
                      <c:pt idx="974">
                        <c:v>3.8959000000000001</c:v>
                      </c:pt>
                      <c:pt idx="975">
                        <c:v>3.8999000000000001</c:v>
                      </c:pt>
                      <c:pt idx="976">
                        <c:v>3.9039000000000001</c:v>
                      </c:pt>
                      <c:pt idx="977">
                        <c:v>3.9079000000000002</c:v>
                      </c:pt>
                      <c:pt idx="978">
                        <c:v>3.9119000000000002</c:v>
                      </c:pt>
                      <c:pt idx="979">
                        <c:v>3.9159000000000002</c:v>
                      </c:pt>
                      <c:pt idx="980">
                        <c:v>3.9199000000000002</c:v>
                      </c:pt>
                      <c:pt idx="981">
                        <c:v>3.9239000000000002</c:v>
                      </c:pt>
                      <c:pt idx="982">
                        <c:v>3.9279000000000002</c:v>
                      </c:pt>
                      <c:pt idx="983">
                        <c:v>3.9319000000000002</c:v>
                      </c:pt>
                      <c:pt idx="984">
                        <c:v>3.9359000000000002</c:v>
                      </c:pt>
                      <c:pt idx="985">
                        <c:v>3.9399000000000002</c:v>
                      </c:pt>
                      <c:pt idx="986">
                        <c:v>3.9439000000000002</c:v>
                      </c:pt>
                      <c:pt idx="987">
                        <c:v>3.948</c:v>
                      </c:pt>
                      <c:pt idx="988">
                        <c:v>3.952</c:v>
                      </c:pt>
                      <c:pt idx="989">
                        <c:v>3.956</c:v>
                      </c:pt>
                      <c:pt idx="990">
                        <c:v>3.96</c:v>
                      </c:pt>
                      <c:pt idx="991">
                        <c:v>3.964</c:v>
                      </c:pt>
                      <c:pt idx="992">
                        <c:v>3.968</c:v>
                      </c:pt>
                      <c:pt idx="993">
                        <c:v>3.972</c:v>
                      </c:pt>
                      <c:pt idx="994">
                        <c:v>3.976</c:v>
                      </c:pt>
                      <c:pt idx="995">
                        <c:v>3.98</c:v>
                      </c:pt>
                      <c:pt idx="996">
                        <c:v>3.984</c:v>
                      </c:pt>
                      <c:pt idx="997">
                        <c:v>3.988</c:v>
                      </c:pt>
                      <c:pt idx="998">
                        <c:v>3.992</c:v>
                      </c:pt>
                      <c:pt idx="999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[3]Sheet1!$I$3:$I$1002</c15:sqref>
                        </c15:formulaRef>
                      </c:ext>
                    </c:extLst>
                    <c:numCache>
                      <c:formatCode>General</c:formatCode>
                      <c:ptCount val="1000"/>
                      <c:pt idx="0">
                        <c:v>0.43618000000000001</c:v>
                      </c:pt>
                      <c:pt idx="1">
                        <c:v>0.41843000000000002</c:v>
                      </c:pt>
                      <c:pt idx="2">
                        <c:v>0.41338999999999998</c:v>
                      </c:pt>
                      <c:pt idx="3">
                        <c:v>0.41394999999999998</c:v>
                      </c:pt>
                      <c:pt idx="4">
                        <c:v>0.41499999999999998</c:v>
                      </c:pt>
                      <c:pt idx="5">
                        <c:v>0.41404999999999997</c:v>
                      </c:pt>
                      <c:pt idx="6">
                        <c:v>0.41036</c:v>
                      </c:pt>
                      <c:pt idx="7">
                        <c:v>0.4042</c:v>
                      </c:pt>
                      <c:pt idx="8">
                        <c:v>0.39634000000000003</c:v>
                      </c:pt>
                      <c:pt idx="9">
                        <c:v>0.38766</c:v>
                      </c:pt>
                      <c:pt idx="10">
                        <c:v>0.37934000000000001</c:v>
                      </c:pt>
                      <c:pt idx="11">
                        <c:v>0.37192999999999998</c:v>
                      </c:pt>
                      <c:pt idx="12">
                        <c:v>0.36603999999999998</c:v>
                      </c:pt>
                      <c:pt idx="13">
                        <c:v>0.36193999999999998</c:v>
                      </c:pt>
                      <c:pt idx="14">
                        <c:v>0.35960999999999999</c:v>
                      </c:pt>
                      <c:pt idx="15">
                        <c:v>0.35866999999999999</c:v>
                      </c:pt>
                      <c:pt idx="16">
                        <c:v>0.35859999999999997</c:v>
                      </c:pt>
                      <c:pt idx="17">
                        <c:v>0.35879</c:v>
                      </c:pt>
                      <c:pt idx="18">
                        <c:v>0.35870000000000002</c:v>
                      </c:pt>
                      <c:pt idx="19">
                        <c:v>0.35798000000000002</c:v>
                      </c:pt>
                      <c:pt idx="20">
                        <c:v>0.35659999999999997</c:v>
                      </c:pt>
                      <c:pt idx="21">
                        <c:v>0.35482000000000002</c:v>
                      </c:pt>
                      <c:pt idx="22">
                        <c:v>0.35299999999999998</c:v>
                      </c:pt>
                      <c:pt idx="23">
                        <c:v>0.35121999999999998</c:v>
                      </c:pt>
                      <c:pt idx="24">
                        <c:v>0.34947</c:v>
                      </c:pt>
                      <c:pt idx="25">
                        <c:v>0.34749999999999998</c:v>
                      </c:pt>
                      <c:pt idx="26">
                        <c:v>0.34522999999999998</c:v>
                      </c:pt>
                      <c:pt idx="27">
                        <c:v>0.34289999999999998</c:v>
                      </c:pt>
                      <c:pt idx="28">
                        <c:v>0.34095999999999999</c:v>
                      </c:pt>
                      <c:pt idx="29">
                        <c:v>0.33989999999999998</c:v>
                      </c:pt>
                      <c:pt idx="30">
                        <c:v>0.34007999999999999</c:v>
                      </c:pt>
                      <c:pt idx="31">
                        <c:v>0.34160000000000001</c:v>
                      </c:pt>
                      <c:pt idx="32">
                        <c:v>0.34419</c:v>
                      </c:pt>
                      <c:pt idx="33">
                        <c:v>0.34749000000000002</c:v>
                      </c:pt>
                      <c:pt idx="34">
                        <c:v>0.35076000000000002</c:v>
                      </c:pt>
                      <c:pt idx="35">
                        <c:v>0.35328999999999999</c:v>
                      </c:pt>
                      <c:pt idx="36">
                        <c:v>0.35452</c:v>
                      </c:pt>
                      <c:pt idx="37">
                        <c:v>0.35420000000000001</c:v>
                      </c:pt>
                      <c:pt idx="38">
                        <c:v>0.35246</c:v>
                      </c:pt>
                      <c:pt idx="39">
                        <c:v>0.34984999999999999</c:v>
                      </c:pt>
                      <c:pt idx="40">
                        <c:v>0.34716999999999998</c:v>
                      </c:pt>
                      <c:pt idx="41">
                        <c:v>0.34526000000000001</c:v>
                      </c:pt>
                      <c:pt idx="42">
                        <c:v>0.34481000000000001</c:v>
                      </c:pt>
                      <c:pt idx="43">
                        <c:v>0.34604000000000001</c:v>
                      </c:pt>
                      <c:pt idx="44">
                        <c:v>0.34871000000000002</c:v>
                      </c:pt>
                      <c:pt idx="45">
                        <c:v>0.35213</c:v>
                      </c:pt>
                      <c:pt idx="46">
                        <c:v>0.35535</c:v>
                      </c:pt>
                      <c:pt idx="47">
                        <c:v>0.35746</c:v>
                      </c:pt>
                      <c:pt idx="48">
                        <c:v>0.35787999999999998</c:v>
                      </c:pt>
                      <c:pt idx="49">
                        <c:v>0.35649999999999998</c:v>
                      </c:pt>
                      <c:pt idx="50">
                        <c:v>0.35371999999999998</c:v>
                      </c:pt>
                      <c:pt idx="51">
                        <c:v>0.35038000000000002</c:v>
                      </c:pt>
                      <c:pt idx="52">
                        <c:v>0.34745999999999999</c:v>
                      </c:pt>
                      <c:pt idx="53">
                        <c:v>0.34581000000000001</c:v>
                      </c:pt>
                      <c:pt idx="54">
                        <c:v>0.34588000000000002</c:v>
                      </c:pt>
                      <c:pt idx="55">
                        <c:v>0.34759000000000001</c:v>
                      </c:pt>
                      <c:pt idx="56">
                        <c:v>0.35037000000000001</c:v>
                      </c:pt>
                      <c:pt idx="57">
                        <c:v>0.35332999999999998</c:v>
                      </c:pt>
                      <c:pt idx="58">
                        <c:v>0.35554999999999998</c:v>
                      </c:pt>
                      <c:pt idx="59">
                        <c:v>0.35633999999999999</c:v>
                      </c:pt>
                      <c:pt idx="60">
                        <c:v>0.35547000000000001</c:v>
                      </c:pt>
                      <c:pt idx="61">
                        <c:v>0.35309000000000001</c:v>
                      </c:pt>
                      <c:pt idx="62">
                        <c:v>0.34978999999999999</c:v>
                      </c:pt>
                      <c:pt idx="63">
                        <c:v>0.34637000000000001</c:v>
                      </c:pt>
                      <c:pt idx="64">
                        <c:v>0.34365000000000001</c:v>
                      </c:pt>
                      <c:pt idx="65">
                        <c:v>0.34222999999999998</c:v>
                      </c:pt>
                      <c:pt idx="66">
                        <c:v>0.34233000000000002</c:v>
                      </c:pt>
                      <c:pt idx="67">
                        <c:v>0.34377000000000002</c:v>
                      </c:pt>
                      <c:pt idx="68">
                        <c:v>0.34606999999999999</c:v>
                      </c:pt>
                      <c:pt idx="69">
                        <c:v>0.34853000000000001</c:v>
                      </c:pt>
                      <c:pt idx="70">
                        <c:v>0.35048000000000001</c:v>
                      </c:pt>
                      <c:pt idx="71">
                        <c:v>0.35141</c:v>
                      </c:pt>
                      <c:pt idx="72">
                        <c:v>0.35105999999999998</c:v>
                      </c:pt>
                      <c:pt idx="73">
                        <c:v>0.34949999999999998</c:v>
                      </c:pt>
                      <c:pt idx="74">
                        <c:v>0.34702</c:v>
                      </c:pt>
                      <c:pt idx="75">
                        <c:v>0.34411000000000003</c:v>
                      </c:pt>
                      <c:pt idx="76">
                        <c:v>0.34132000000000001</c:v>
                      </c:pt>
                      <c:pt idx="77">
                        <c:v>0.33916000000000002</c:v>
                      </c:pt>
                      <c:pt idx="78">
                        <c:v>0.33796999999999999</c:v>
                      </c:pt>
                      <c:pt idx="79">
                        <c:v>0.33789999999999998</c:v>
                      </c:pt>
                      <c:pt idx="80">
                        <c:v>0.33889000000000002</c:v>
                      </c:pt>
                      <c:pt idx="81">
                        <c:v>0.34066000000000002</c:v>
                      </c:pt>
                      <c:pt idx="82">
                        <c:v>0.34284999999999999</c:v>
                      </c:pt>
                      <c:pt idx="83">
                        <c:v>0.34504000000000001</c:v>
                      </c:pt>
                      <c:pt idx="84">
                        <c:v>0.34683000000000003</c:v>
                      </c:pt>
                      <c:pt idx="85">
                        <c:v>0.34794000000000003</c:v>
                      </c:pt>
                      <c:pt idx="86">
                        <c:v>0.34821000000000002</c:v>
                      </c:pt>
                      <c:pt idx="87">
                        <c:v>0.34762999999999999</c:v>
                      </c:pt>
                      <c:pt idx="88">
                        <c:v>0.34627999999999998</c:v>
                      </c:pt>
                      <c:pt idx="89">
                        <c:v>0.34438000000000002</c:v>
                      </c:pt>
                      <c:pt idx="90">
                        <c:v>0.34218999999999999</c:v>
                      </c:pt>
                      <c:pt idx="91">
                        <c:v>0.34000999999999998</c:v>
                      </c:pt>
                      <c:pt idx="92">
                        <c:v>0.33810000000000001</c:v>
                      </c:pt>
                      <c:pt idx="93">
                        <c:v>0.33665</c:v>
                      </c:pt>
                      <c:pt idx="94">
                        <c:v>0.33578000000000002</c:v>
                      </c:pt>
                      <c:pt idx="95">
                        <c:v>0.33551999999999998</c:v>
                      </c:pt>
                      <c:pt idx="96">
                        <c:v>0.33579999999999999</c:v>
                      </c:pt>
                      <c:pt idx="97">
                        <c:v>0.33650999999999998</c:v>
                      </c:pt>
                      <c:pt idx="98">
                        <c:v>0.33756000000000003</c:v>
                      </c:pt>
                      <c:pt idx="99">
                        <c:v>0.33889999999999998</c:v>
                      </c:pt>
                      <c:pt idx="100">
                        <c:v>0.34062999999999999</c:v>
                      </c:pt>
                      <c:pt idx="101">
                        <c:v>0.34303</c:v>
                      </c:pt>
                      <c:pt idx="102">
                        <c:v>0.34654000000000001</c:v>
                      </c:pt>
                      <c:pt idx="103">
                        <c:v>0.35169</c:v>
                      </c:pt>
                      <c:pt idx="104">
                        <c:v>0.35902000000000001</c:v>
                      </c:pt>
                      <c:pt idx="105">
                        <c:v>0.36892999999999998</c:v>
                      </c:pt>
                      <c:pt idx="106">
                        <c:v>0.38162000000000001</c:v>
                      </c:pt>
                      <c:pt idx="107">
                        <c:v>0.39706999999999998</c:v>
                      </c:pt>
                      <c:pt idx="108">
                        <c:v>0.41505999999999998</c:v>
                      </c:pt>
                      <c:pt idx="109">
                        <c:v>0.43530999999999997</c:v>
                      </c:pt>
                      <c:pt idx="110">
                        <c:v>0.45748</c:v>
                      </c:pt>
                      <c:pt idx="111">
                        <c:v>0.48126000000000002</c:v>
                      </c:pt>
                      <c:pt idx="112">
                        <c:v>0.50639000000000001</c:v>
                      </c:pt>
                      <c:pt idx="113">
                        <c:v>0.53264</c:v>
                      </c:pt>
                      <c:pt idx="114">
                        <c:v>0.55983000000000005</c:v>
                      </c:pt>
                      <c:pt idx="115">
                        <c:v>0.58781000000000005</c:v>
                      </c:pt>
                      <c:pt idx="116">
                        <c:v>0.61648000000000003</c:v>
                      </c:pt>
                      <c:pt idx="117">
                        <c:v>0.64571999999999996</c:v>
                      </c:pt>
                      <c:pt idx="118">
                        <c:v>0.67545999999999995</c:v>
                      </c:pt>
                      <c:pt idx="119">
                        <c:v>0.70562999999999998</c:v>
                      </c:pt>
                      <c:pt idx="120">
                        <c:v>0.73619000000000001</c:v>
                      </c:pt>
                      <c:pt idx="121">
                        <c:v>0.76707999999999998</c:v>
                      </c:pt>
                      <c:pt idx="122">
                        <c:v>0.79752999999999996</c:v>
                      </c:pt>
                      <c:pt idx="123">
                        <c:v>0.82896000000000003</c:v>
                      </c:pt>
                      <c:pt idx="124">
                        <c:v>0.86063000000000001</c:v>
                      </c:pt>
                      <c:pt idx="125">
                        <c:v>0.89249999999999996</c:v>
                      </c:pt>
                      <c:pt idx="126">
                        <c:v>0.92454999999999998</c:v>
                      </c:pt>
                      <c:pt idx="127">
                        <c:v>0.95677000000000001</c:v>
                      </c:pt>
                      <c:pt idx="128">
                        <c:v>0.98914999999999997</c:v>
                      </c:pt>
                      <c:pt idx="129">
                        <c:v>1.0217000000000001</c:v>
                      </c:pt>
                      <c:pt idx="130">
                        <c:v>1.0543</c:v>
                      </c:pt>
                      <c:pt idx="131">
                        <c:v>1.0871</c:v>
                      </c:pt>
                      <c:pt idx="132">
                        <c:v>1.1200000000000001</c:v>
                      </c:pt>
                      <c:pt idx="133">
                        <c:v>1.153</c:v>
                      </c:pt>
                      <c:pt idx="134">
                        <c:v>1.1860999999999999</c:v>
                      </c:pt>
                      <c:pt idx="135">
                        <c:v>1.2194</c:v>
                      </c:pt>
                      <c:pt idx="136">
                        <c:v>1.2527999999999999</c:v>
                      </c:pt>
                      <c:pt idx="137">
                        <c:v>1.2863</c:v>
                      </c:pt>
                      <c:pt idx="138">
                        <c:v>1.3198000000000001</c:v>
                      </c:pt>
                      <c:pt idx="139">
                        <c:v>1.3531</c:v>
                      </c:pt>
                      <c:pt idx="140">
                        <c:v>1.3859999999999999</c:v>
                      </c:pt>
                      <c:pt idx="141">
                        <c:v>1.4180999999999999</c:v>
                      </c:pt>
                      <c:pt idx="142">
                        <c:v>1.4490000000000001</c:v>
                      </c:pt>
                      <c:pt idx="143">
                        <c:v>1.478</c:v>
                      </c:pt>
                      <c:pt idx="144">
                        <c:v>1.5046999999999999</c:v>
                      </c:pt>
                      <c:pt idx="145">
                        <c:v>1.5285</c:v>
                      </c:pt>
                      <c:pt idx="146">
                        <c:v>1.5490999999999999</c:v>
                      </c:pt>
                      <c:pt idx="147">
                        <c:v>1.5659000000000001</c:v>
                      </c:pt>
                      <c:pt idx="148">
                        <c:v>1.5788</c:v>
                      </c:pt>
                      <c:pt idx="149">
                        <c:v>1.5876999999999999</c:v>
                      </c:pt>
                      <c:pt idx="150">
                        <c:v>1.5923</c:v>
                      </c:pt>
                      <c:pt idx="151">
                        <c:v>1.5926</c:v>
                      </c:pt>
                      <c:pt idx="152">
                        <c:v>1.5887</c:v>
                      </c:pt>
                      <c:pt idx="153">
                        <c:v>1.5806</c:v>
                      </c:pt>
                      <c:pt idx="154">
                        <c:v>1.5685</c:v>
                      </c:pt>
                      <c:pt idx="155">
                        <c:v>1.5525</c:v>
                      </c:pt>
                      <c:pt idx="156">
                        <c:v>1.5327</c:v>
                      </c:pt>
                      <c:pt idx="157">
                        <c:v>1.5094000000000001</c:v>
                      </c:pt>
                      <c:pt idx="158">
                        <c:v>1.4827999999999999</c:v>
                      </c:pt>
                      <c:pt idx="159">
                        <c:v>1.4529000000000001</c:v>
                      </c:pt>
                      <c:pt idx="160">
                        <c:v>1.4200999999999999</c:v>
                      </c:pt>
                      <c:pt idx="161">
                        <c:v>1.3846000000000001</c:v>
                      </c:pt>
                      <c:pt idx="162">
                        <c:v>1.3464</c:v>
                      </c:pt>
                      <c:pt idx="163">
                        <c:v>1.3059000000000001</c:v>
                      </c:pt>
                      <c:pt idx="164">
                        <c:v>1.2632000000000001</c:v>
                      </c:pt>
                      <c:pt idx="165">
                        <c:v>1.2184999999999999</c:v>
                      </c:pt>
                      <c:pt idx="166">
                        <c:v>1.1718999999999999</c:v>
                      </c:pt>
                      <c:pt idx="167">
                        <c:v>1.1237999999999999</c:v>
                      </c:pt>
                      <c:pt idx="168">
                        <c:v>1.0741000000000001</c:v>
                      </c:pt>
                      <c:pt idx="169">
                        <c:v>1.0230999999999999</c:v>
                      </c:pt>
                      <c:pt idx="170">
                        <c:v>0.97087999999999997</c:v>
                      </c:pt>
                      <c:pt idx="171">
                        <c:v>0.91766000000000003</c:v>
                      </c:pt>
                      <c:pt idx="172">
                        <c:v>0.86356999999999995</c:v>
                      </c:pt>
                      <c:pt idx="173">
                        <c:v>0.80874000000000001</c:v>
                      </c:pt>
                      <c:pt idx="174">
                        <c:v>0.75334000000000001</c:v>
                      </c:pt>
                      <c:pt idx="175">
                        <c:v>0.69754000000000005</c:v>
                      </c:pt>
                      <c:pt idx="176">
                        <c:v>0.64151000000000002</c:v>
                      </c:pt>
                      <c:pt idx="177">
                        <c:v>0.58548</c:v>
                      </c:pt>
                      <c:pt idx="178">
                        <c:v>0.52969999999999995</c:v>
                      </c:pt>
                      <c:pt idx="179">
                        <c:v>0.47453000000000001</c:v>
                      </c:pt>
                      <c:pt idx="180">
                        <c:v>0.42043999999999998</c:v>
                      </c:pt>
                      <c:pt idx="181">
                        <c:v>0.36813000000000001</c:v>
                      </c:pt>
                      <c:pt idx="182">
                        <c:v>0.31868999999999997</c:v>
                      </c:pt>
                      <c:pt idx="183">
                        <c:v>0.27387</c:v>
                      </c:pt>
                      <c:pt idx="184">
                        <c:v>0.23647000000000001</c:v>
                      </c:pt>
                      <c:pt idx="185">
                        <c:v>0.21059</c:v>
                      </c:pt>
                      <c:pt idx="186">
                        <c:v>0.20080000000000001</c:v>
                      </c:pt>
                      <c:pt idx="187">
                        <c:v>0.20937</c:v>
                      </c:pt>
                      <c:pt idx="188">
                        <c:v>0.23425000000000001</c:v>
                      </c:pt>
                      <c:pt idx="189">
                        <c:v>0.27093</c:v>
                      </c:pt>
                      <c:pt idx="190">
                        <c:v>0.31520999999999999</c:v>
                      </c:pt>
                      <c:pt idx="191">
                        <c:v>0.36425999999999997</c:v>
                      </c:pt>
                      <c:pt idx="192">
                        <c:v>0.41628999999999999</c:v>
                      </c:pt>
                      <c:pt idx="193">
                        <c:v>0.47148000000000001</c:v>
                      </c:pt>
                      <c:pt idx="194">
                        <c:v>0.52663000000000004</c:v>
                      </c:pt>
                      <c:pt idx="195">
                        <c:v>0.58255999999999997</c:v>
                      </c:pt>
                      <c:pt idx="196">
                        <c:v>0.63893999999999995</c:v>
                      </c:pt>
                      <c:pt idx="197">
                        <c:v>0.6956</c:v>
                      </c:pt>
                      <c:pt idx="198">
                        <c:v>0.75236999999999998</c:v>
                      </c:pt>
                      <c:pt idx="199">
                        <c:v>0.80913999999999997</c:v>
                      </c:pt>
                      <c:pt idx="200">
                        <c:v>0.86584000000000005</c:v>
                      </c:pt>
                      <c:pt idx="201">
                        <c:v>0.9224</c:v>
                      </c:pt>
                      <c:pt idx="202">
                        <c:v>0.97877000000000003</c:v>
                      </c:pt>
                      <c:pt idx="203">
                        <c:v>1.0348999999999999</c:v>
                      </c:pt>
                      <c:pt idx="204">
                        <c:v>1.0908</c:v>
                      </c:pt>
                      <c:pt idx="205">
                        <c:v>1.1464000000000001</c:v>
                      </c:pt>
                      <c:pt idx="206">
                        <c:v>1.2016</c:v>
                      </c:pt>
                      <c:pt idx="207">
                        <c:v>1.2565999999999999</c:v>
                      </c:pt>
                      <c:pt idx="208">
                        <c:v>1.3110999999999999</c:v>
                      </c:pt>
                      <c:pt idx="209">
                        <c:v>1.3653999999999999</c:v>
                      </c:pt>
                      <c:pt idx="210">
                        <c:v>1.4192</c:v>
                      </c:pt>
                      <c:pt idx="211">
                        <c:v>1.4726999999999999</c:v>
                      </c:pt>
                      <c:pt idx="212">
                        <c:v>1.5257000000000001</c:v>
                      </c:pt>
                      <c:pt idx="213">
                        <c:v>1.5784</c:v>
                      </c:pt>
                      <c:pt idx="214">
                        <c:v>1.6307</c:v>
                      </c:pt>
                      <c:pt idx="215">
                        <c:v>1.6825000000000001</c:v>
                      </c:pt>
                      <c:pt idx="216">
                        <c:v>1.734</c:v>
                      </c:pt>
                      <c:pt idx="217">
                        <c:v>1.7849999999999999</c:v>
                      </c:pt>
                      <c:pt idx="218">
                        <c:v>1.8355999999999999</c:v>
                      </c:pt>
                      <c:pt idx="219">
                        <c:v>1.8857999999999999</c:v>
                      </c:pt>
                      <c:pt idx="220">
                        <c:v>1.9356</c:v>
                      </c:pt>
                      <c:pt idx="221">
                        <c:v>1.9849000000000001</c:v>
                      </c:pt>
                      <c:pt idx="222">
                        <c:v>2.0339</c:v>
                      </c:pt>
                      <c:pt idx="223">
                        <c:v>2.0823999999999998</c:v>
                      </c:pt>
                      <c:pt idx="224">
                        <c:v>2.1303999999999998</c:v>
                      </c:pt>
                      <c:pt idx="225">
                        <c:v>2.1779999999999999</c:v>
                      </c:pt>
                      <c:pt idx="226">
                        <c:v>2.2252000000000001</c:v>
                      </c:pt>
                      <c:pt idx="227">
                        <c:v>2.2719999999999998</c:v>
                      </c:pt>
                      <c:pt idx="228">
                        <c:v>2.3184</c:v>
                      </c:pt>
                      <c:pt idx="229">
                        <c:v>2.3643000000000001</c:v>
                      </c:pt>
                      <c:pt idx="230">
                        <c:v>2.4097</c:v>
                      </c:pt>
                      <c:pt idx="231">
                        <c:v>2.4548000000000001</c:v>
                      </c:pt>
                      <c:pt idx="232">
                        <c:v>2.4994000000000001</c:v>
                      </c:pt>
                      <c:pt idx="233">
                        <c:v>2.5434999999999999</c:v>
                      </c:pt>
                      <c:pt idx="234">
                        <c:v>2.5872999999999999</c:v>
                      </c:pt>
                      <c:pt idx="235">
                        <c:v>2.6305999999999998</c:v>
                      </c:pt>
                      <c:pt idx="236">
                        <c:v>2.6734</c:v>
                      </c:pt>
                      <c:pt idx="237">
                        <c:v>2.7158000000000002</c:v>
                      </c:pt>
                      <c:pt idx="238">
                        <c:v>2.7578</c:v>
                      </c:pt>
                      <c:pt idx="239">
                        <c:v>2.7993000000000001</c:v>
                      </c:pt>
                      <c:pt idx="240">
                        <c:v>2.8403999999999998</c:v>
                      </c:pt>
                      <c:pt idx="241">
                        <c:v>2.8809999999999998</c:v>
                      </c:pt>
                      <c:pt idx="242">
                        <c:v>2.9211999999999998</c:v>
                      </c:pt>
                      <c:pt idx="243">
                        <c:v>2.9609000000000001</c:v>
                      </c:pt>
                      <c:pt idx="244">
                        <c:v>3.0002</c:v>
                      </c:pt>
                      <c:pt idx="245">
                        <c:v>3.0390000000000001</c:v>
                      </c:pt>
                      <c:pt idx="246">
                        <c:v>3.0773000000000001</c:v>
                      </c:pt>
                      <c:pt idx="247">
                        <c:v>3.1152000000000002</c:v>
                      </c:pt>
                      <c:pt idx="248">
                        <c:v>3.1526000000000001</c:v>
                      </c:pt>
                      <c:pt idx="249">
                        <c:v>3.1896</c:v>
                      </c:pt>
                      <c:pt idx="250">
                        <c:v>3.2262</c:v>
                      </c:pt>
                      <c:pt idx="251">
                        <c:v>3.2625999999999999</c:v>
                      </c:pt>
                      <c:pt idx="252">
                        <c:v>3.2988</c:v>
                      </c:pt>
                      <c:pt idx="253">
                        <c:v>3.3349000000000002</c:v>
                      </c:pt>
                      <c:pt idx="254">
                        <c:v>3.371</c:v>
                      </c:pt>
                      <c:pt idx="255">
                        <c:v>3.4072</c:v>
                      </c:pt>
                      <c:pt idx="256">
                        <c:v>3.4436</c:v>
                      </c:pt>
                      <c:pt idx="257">
                        <c:v>3.4801000000000002</c:v>
                      </c:pt>
                      <c:pt idx="258">
                        <c:v>3.5167000000000002</c:v>
                      </c:pt>
                      <c:pt idx="259">
                        <c:v>3.5533999999999999</c:v>
                      </c:pt>
                      <c:pt idx="260">
                        <c:v>3.5901000000000001</c:v>
                      </c:pt>
                      <c:pt idx="261">
                        <c:v>3.6269</c:v>
                      </c:pt>
                      <c:pt idx="262">
                        <c:v>3.6636000000000002</c:v>
                      </c:pt>
                      <c:pt idx="263">
                        <c:v>3.7002999999999999</c:v>
                      </c:pt>
                      <c:pt idx="264">
                        <c:v>3.7370999999999999</c:v>
                      </c:pt>
                      <c:pt idx="265">
                        <c:v>3.7738</c:v>
                      </c:pt>
                      <c:pt idx="266">
                        <c:v>3.8105000000000002</c:v>
                      </c:pt>
                      <c:pt idx="267">
                        <c:v>3.8472</c:v>
                      </c:pt>
                      <c:pt idx="268">
                        <c:v>3.8839000000000001</c:v>
                      </c:pt>
                      <c:pt idx="269">
                        <c:v>3.9205999999999999</c:v>
                      </c:pt>
                      <c:pt idx="270">
                        <c:v>3.9573</c:v>
                      </c:pt>
                      <c:pt idx="271">
                        <c:v>3.9940000000000002</c:v>
                      </c:pt>
                      <c:pt idx="272">
                        <c:v>4.0307000000000004</c:v>
                      </c:pt>
                      <c:pt idx="273">
                        <c:v>4.0674000000000001</c:v>
                      </c:pt>
                      <c:pt idx="274">
                        <c:v>4.1040999999999999</c:v>
                      </c:pt>
                      <c:pt idx="275">
                        <c:v>4.1409000000000002</c:v>
                      </c:pt>
                      <c:pt idx="276">
                        <c:v>4.1776</c:v>
                      </c:pt>
                      <c:pt idx="277">
                        <c:v>4.2144000000000004</c:v>
                      </c:pt>
                      <c:pt idx="278">
                        <c:v>4.2511999999999999</c:v>
                      </c:pt>
                      <c:pt idx="279">
                        <c:v>4.2880000000000003</c:v>
                      </c:pt>
                      <c:pt idx="280">
                        <c:v>4.3249000000000004</c:v>
                      </c:pt>
                      <c:pt idx="281">
                        <c:v>4.3619000000000003</c:v>
                      </c:pt>
                      <c:pt idx="282">
                        <c:v>4.3989000000000003</c:v>
                      </c:pt>
                      <c:pt idx="283">
                        <c:v>4.4359999999999999</c:v>
                      </c:pt>
                      <c:pt idx="284">
                        <c:v>4.4732000000000003</c:v>
                      </c:pt>
                      <c:pt idx="285">
                        <c:v>4.5105000000000004</c:v>
                      </c:pt>
                      <c:pt idx="286">
                        <c:v>4.5477999999999996</c:v>
                      </c:pt>
                      <c:pt idx="287">
                        <c:v>4.5852000000000004</c:v>
                      </c:pt>
                      <c:pt idx="288">
                        <c:v>4.6224999999999996</c:v>
                      </c:pt>
                      <c:pt idx="289">
                        <c:v>4.6597999999999997</c:v>
                      </c:pt>
                      <c:pt idx="290">
                        <c:v>4.6967999999999996</c:v>
                      </c:pt>
                      <c:pt idx="291">
                        <c:v>4.7336</c:v>
                      </c:pt>
                      <c:pt idx="292">
                        <c:v>4.7702</c:v>
                      </c:pt>
                      <c:pt idx="293">
                        <c:v>4.8064999999999998</c:v>
                      </c:pt>
                      <c:pt idx="294">
                        <c:v>4.8426</c:v>
                      </c:pt>
                      <c:pt idx="295">
                        <c:v>4.8784000000000001</c:v>
                      </c:pt>
                      <c:pt idx="296">
                        <c:v>4.9141000000000004</c:v>
                      </c:pt>
                      <c:pt idx="297">
                        <c:v>4.9496000000000002</c:v>
                      </c:pt>
                      <c:pt idx="298">
                        <c:v>4.9848999999999997</c:v>
                      </c:pt>
                      <c:pt idx="299">
                        <c:v>5.0201000000000002</c:v>
                      </c:pt>
                      <c:pt idx="300">
                        <c:v>5.0551000000000004</c:v>
                      </c:pt>
                      <c:pt idx="301">
                        <c:v>5.09</c:v>
                      </c:pt>
                      <c:pt idx="302">
                        <c:v>5.1246999999999998</c:v>
                      </c:pt>
                      <c:pt idx="303">
                        <c:v>5.1593</c:v>
                      </c:pt>
                      <c:pt idx="304">
                        <c:v>5.1938000000000004</c:v>
                      </c:pt>
                      <c:pt idx="305">
                        <c:v>5.2279999999999998</c:v>
                      </c:pt>
                      <c:pt idx="306">
                        <c:v>5.2622</c:v>
                      </c:pt>
                      <c:pt idx="307">
                        <c:v>5.2961</c:v>
                      </c:pt>
                      <c:pt idx="308">
                        <c:v>5.3299000000000003</c:v>
                      </c:pt>
                      <c:pt idx="309">
                        <c:v>5.3635999999999999</c:v>
                      </c:pt>
                      <c:pt idx="310">
                        <c:v>5.3971</c:v>
                      </c:pt>
                      <c:pt idx="311">
                        <c:v>5.4305000000000003</c:v>
                      </c:pt>
                      <c:pt idx="312">
                        <c:v>5.4637000000000002</c:v>
                      </c:pt>
                      <c:pt idx="313">
                        <c:v>5.4968000000000004</c:v>
                      </c:pt>
                      <c:pt idx="314">
                        <c:v>5.5297999999999998</c:v>
                      </c:pt>
                      <c:pt idx="315">
                        <c:v>5.5625999999999998</c:v>
                      </c:pt>
                      <c:pt idx="316">
                        <c:v>5.5953999999999997</c:v>
                      </c:pt>
                      <c:pt idx="317">
                        <c:v>5.6279000000000003</c:v>
                      </c:pt>
                      <c:pt idx="318">
                        <c:v>5.6604000000000001</c:v>
                      </c:pt>
                      <c:pt idx="319">
                        <c:v>5.6927000000000003</c:v>
                      </c:pt>
                      <c:pt idx="320">
                        <c:v>5.7248999999999999</c:v>
                      </c:pt>
                      <c:pt idx="321">
                        <c:v>5.7569999999999997</c:v>
                      </c:pt>
                      <c:pt idx="322">
                        <c:v>5.7889999999999997</c:v>
                      </c:pt>
                      <c:pt idx="323">
                        <c:v>5.8209</c:v>
                      </c:pt>
                      <c:pt idx="324">
                        <c:v>5.8526999999999996</c:v>
                      </c:pt>
                      <c:pt idx="325">
                        <c:v>5.8844000000000003</c:v>
                      </c:pt>
                      <c:pt idx="326">
                        <c:v>5.9160000000000004</c:v>
                      </c:pt>
                      <c:pt idx="327">
                        <c:v>5.9474</c:v>
                      </c:pt>
                      <c:pt idx="328">
                        <c:v>5.9787999999999997</c:v>
                      </c:pt>
                      <c:pt idx="329">
                        <c:v>6.0101000000000004</c:v>
                      </c:pt>
                      <c:pt idx="330">
                        <c:v>6.0412999999999997</c:v>
                      </c:pt>
                      <c:pt idx="331">
                        <c:v>6.0724</c:v>
                      </c:pt>
                      <c:pt idx="332">
                        <c:v>6.1033999999999997</c:v>
                      </c:pt>
                      <c:pt idx="333">
                        <c:v>6.1344000000000003</c:v>
                      </c:pt>
                      <c:pt idx="334">
                        <c:v>6.1651999999999996</c:v>
                      </c:pt>
                      <c:pt idx="335">
                        <c:v>6.1959999999999997</c:v>
                      </c:pt>
                      <c:pt idx="336">
                        <c:v>6.2267000000000001</c:v>
                      </c:pt>
                      <c:pt idx="337">
                        <c:v>6.2572999999999999</c:v>
                      </c:pt>
                      <c:pt idx="338">
                        <c:v>6.2877999999999998</c:v>
                      </c:pt>
                      <c:pt idx="339">
                        <c:v>6.3182999999999998</c:v>
                      </c:pt>
                      <c:pt idx="340">
                        <c:v>6.3479999999999999</c:v>
                      </c:pt>
                      <c:pt idx="341">
                        <c:v>6.3783000000000003</c:v>
                      </c:pt>
                      <c:pt idx="342">
                        <c:v>6.4085999999999999</c:v>
                      </c:pt>
                      <c:pt idx="343">
                        <c:v>6.4387999999999996</c:v>
                      </c:pt>
                      <c:pt idx="344">
                        <c:v>6.4688999999999997</c:v>
                      </c:pt>
                      <c:pt idx="345">
                        <c:v>6.4989999999999997</c:v>
                      </c:pt>
                      <c:pt idx="346">
                        <c:v>6.5289999999999999</c:v>
                      </c:pt>
                      <c:pt idx="347">
                        <c:v>6.5589000000000004</c:v>
                      </c:pt>
                      <c:pt idx="348">
                        <c:v>6.5888</c:v>
                      </c:pt>
                      <c:pt idx="349">
                        <c:v>6.6185999999999998</c:v>
                      </c:pt>
                      <c:pt idx="350">
                        <c:v>6.6483999999999996</c:v>
                      </c:pt>
                      <c:pt idx="351">
                        <c:v>6.6780999999999997</c:v>
                      </c:pt>
                      <c:pt idx="352">
                        <c:v>6.7077</c:v>
                      </c:pt>
                      <c:pt idx="353">
                        <c:v>6.7373000000000003</c:v>
                      </c:pt>
                      <c:pt idx="354">
                        <c:v>6.7667999999999999</c:v>
                      </c:pt>
                      <c:pt idx="355">
                        <c:v>6.7962999999999996</c:v>
                      </c:pt>
                      <c:pt idx="356">
                        <c:v>6.8258000000000001</c:v>
                      </c:pt>
                      <c:pt idx="357">
                        <c:v>6.8552</c:v>
                      </c:pt>
                      <c:pt idx="358">
                        <c:v>6.8845000000000001</c:v>
                      </c:pt>
                      <c:pt idx="359">
                        <c:v>6.9138000000000002</c:v>
                      </c:pt>
                      <c:pt idx="360">
                        <c:v>6.9429999999999996</c:v>
                      </c:pt>
                      <c:pt idx="361">
                        <c:v>6.9722</c:v>
                      </c:pt>
                      <c:pt idx="362">
                        <c:v>7.0014000000000003</c:v>
                      </c:pt>
                      <c:pt idx="363">
                        <c:v>7.0305</c:v>
                      </c:pt>
                      <c:pt idx="364">
                        <c:v>7.0595999999999997</c:v>
                      </c:pt>
                      <c:pt idx="365">
                        <c:v>7.0885999999999996</c:v>
                      </c:pt>
                      <c:pt idx="366">
                        <c:v>7.1176000000000004</c:v>
                      </c:pt>
                      <c:pt idx="367">
                        <c:v>7.1464999999999996</c:v>
                      </c:pt>
                      <c:pt idx="368">
                        <c:v>7.1753999999999998</c:v>
                      </c:pt>
                      <c:pt idx="369">
                        <c:v>7.2042000000000002</c:v>
                      </c:pt>
                      <c:pt idx="370">
                        <c:v>7.2331000000000003</c:v>
                      </c:pt>
                      <c:pt idx="371">
                        <c:v>7.2618</c:v>
                      </c:pt>
                      <c:pt idx="372">
                        <c:v>7.2906000000000004</c:v>
                      </c:pt>
                      <c:pt idx="373">
                        <c:v>7.3193000000000001</c:v>
                      </c:pt>
                      <c:pt idx="374">
                        <c:v>7.3479999999999999</c:v>
                      </c:pt>
                      <c:pt idx="375">
                        <c:v>7.3765999999999998</c:v>
                      </c:pt>
                      <c:pt idx="376">
                        <c:v>7.4051999999999998</c:v>
                      </c:pt>
                      <c:pt idx="377">
                        <c:v>7.4337999999999997</c:v>
                      </c:pt>
                      <c:pt idx="378">
                        <c:v>7.4622999999999999</c:v>
                      </c:pt>
                      <c:pt idx="379">
                        <c:v>7.4908000000000001</c:v>
                      </c:pt>
                      <c:pt idx="380">
                        <c:v>7.5193000000000003</c:v>
                      </c:pt>
                      <c:pt idx="381">
                        <c:v>7.5476999999999999</c:v>
                      </c:pt>
                      <c:pt idx="382">
                        <c:v>7.5761000000000003</c:v>
                      </c:pt>
                      <c:pt idx="383">
                        <c:v>7.6044999999999998</c:v>
                      </c:pt>
                      <c:pt idx="384">
                        <c:v>7.6327999999999996</c:v>
                      </c:pt>
                      <c:pt idx="385">
                        <c:v>7.6611000000000002</c:v>
                      </c:pt>
                      <c:pt idx="386">
                        <c:v>7.6894</c:v>
                      </c:pt>
                      <c:pt idx="387">
                        <c:v>7.7176</c:v>
                      </c:pt>
                      <c:pt idx="388">
                        <c:v>7.7458999999999998</c:v>
                      </c:pt>
                      <c:pt idx="389">
                        <c:v>7.774</c:v>
                      </c:pt>
                      <c:pt idx="390">
                        <c:v>7.8022</c:v>
                      </c:pt>
                      <c:pt idx="391">
                        <c:v>7.8303000000000003</c:v>
                      </c:pt>
                      <c:pt idx="392">
                        <c:v>7.8585000000000003</c:v>
                      </c:pt>
                      <c:pt idx="393">
                        <c:v>7.8864999999999998</c:v>
                      </c:pt>
                      <c:pt idx="394">
                        <c:v>7.9146000000000001</c:v>
                      </c:pt>
                      <c:pt idx="395">
                        <c:v>7.9425999999999997</c:v>
                      </c:pt>
                      <c:pt idx="396">
                        <c:v>7.9706000000000001</c:v>
                      </c:pt>
                      <c:pt idx="397">
                        <c:v>7.9985999999999997</c:v>
                      </c:pt>
                      <c:pt idx="398">
                        <c:v>8.0259</c:v>
                      </c:pt>
                      <c:pt idx="399">
                        <c:v>8.0539000000000005</c:v>
                      </c:pt>
                      <c:pt idx="400">
                        <c:v>8.0817999999999994</c:v>
                      </c:pt>
                      <c:pt idx="401">
                        <c:v>8.1097000000000001</c:v>
                      </c:pt>
                      <c:pt idx="402">
                        <c:v>8.1374999999999993</c:v>
                      </c:pt>
                      <c:pt idx="403">
                        <c:v>8.1654</c:v>
                      </c:pt>
                      <c:pt idx="404">
                        <c:v>8.1931999999999992</c:v>
                      </c:pt>
                      <c:pt idx="405">
                        <c:v>8.2210000000000001</c:v>
                      </c:pt>
                      <c:pt idx="406">
                        <c:v>8.2486999999999995</c:v>
                      </c:pt>
                      <c:pt idx="407">
                        <c:v>8.2765000000000004</c:v>
                      </c:pt>
                      <c:pt idx="408">
                        <c:v>8.3041999999999998</c:v>
                      </c:pt>
                      <c:pt idx="409">
                        <c:v>8.3318999999999992</c:v>
                      </c:pt>
                      <c:pt idx="410">
                        <c:v>8.3596000000000004</c:v>
                      </c:pt>
                      <c:pt idx="411">
                        <c:v>8.3872999999999998</c:v>
                      </c:pt>
                      <c:pt idx="412">
                        <c:v>8.4149999999999991</c:v>
                      </c:pt>
                      <c:pt idx="413">
                        <c:v>8.4426000000000005</c:v>
                      </c:pt>
                      <c:pt idx="414">
                        <c:v>8.4702999999999999</c:v>
                      </c:pt>
                      <c:pt idx="415">
                        <c:v>8.4978999999999996</c:v>
                      </c:pt>
                      <c:pt idx="416">
                        <c:v>8.5254999999999992</c:v>
                      </c:pt>
                      <c:pt idx="417">
                        <c:v>8.5530000000000008</c:v>
                      </c:pt>
                      <c:pt idx="418">
                        <c:v>8.5805000000000007</c:v>
                      </c:pt>
                      <c:pt idx="419">
                        <c:v>8.6081000000000003</c:v>
                      </c:pt>
                      <c:pt idx="420">
                        <c:v>8.6355000000000004</c:v>
                      </c:pt>
                      <c:pt idx="421">
                        <c:v>8.6630000000000003</c:v>
                      </c:pt>
                      <c:pt idx="422">
                        <c:v>8.6905000000000001</c:v>
                      </c:pt>
                      <c:pt idx="423">
                        <c:v>8.7179000000000002</c:v>
                      </c:pt>
                      <c:pt idx="424">
                        <c:v>8.7454000000000001</c:v>
                      </c:pt>
                      <c:pt idx="425">
                        <c:v>8.7728000000000002</c:v>
                      </c:pt>
                      <c:pt idx="426">
                        <c:v>8.8003</c:v>
                      </c:pt>
                      <c:pt idx="427">
                        <c:v>8.8277000000000001</c:v>
                      </c:pt>
                      <c:pt idx="428">
                        <c:v>8.8550000000000004</c:v>
                      </c:pt>
                      <c:pt idx="429">
                        <c:v>8.8824000000000005</c:v>
                      </c:pt>
                      <c:pt idx="430">
                        <c:v>8.9097000000000008</c:v>
                      </c:pt>
                      <c:pt idx="431">
                        <c:v>8.9369999999999994</c:v>
                      </c:pt>
                      <c:pt idx="432">
                        <c:v>8.9642999999999997</c:v>
                      </c:pt>
                      <c:pt idx="433">
                        <c:v>8.9916</c:v>
                      </c:pt>
                      <c:pt idx="434">
                        <c:v>9.0189000000000004</c:v>
                      </c:pt>
                      <c:pt idx="435">
                        <c:v>9.0460999999999991</c:v>
                      </c:pt>
                      <c:pt idx="436">
                        <c:v>9.0733999999999995</c:v>
                      </c:pt>
                      <c:pt idx="437">
                        <c:v>9.1006</c:v>
                      </c:pt>
                      <c:pt idx="438">
                        <c:v>9.1278000000000006</c:v>
                      </c:pt>
                      <c:pt idx="439">
                        <c:v>9.1549999999999994</c:v>
                      </c:pt>
                      <c:pt idx="440">
                        <c:v>9.1821999999999999</c:v>
                      </c:pt>
                      <c:pt idx="441">
                        <c:v>9.2094000000000005</c:v>
                      </c:pt>
                      <c:pt idx="442">
                        <c:v>9.2367000000000008</c:v>
                      </c:pt>
                      <c:pt idx="443">
                        <c:v>9.2638999999999996</c:v>
                      </c:pt>
                      <c:pt idx="444">
                        <c:v>9.2910000000000004</c:v>
                      </c:pt>
                      <c:pt idx="445">
                        <c:v>9.3175000000000008</c:v>
                      </c:pt>
                      <c:pt idx="446">
                        <c:v>9.3445999999999998</c:v>
                      </c:pt>
                      <c:pt idx="447">
                        <c:v>9.3717000000000006</c:v>
                      </c:pt>
                      <c:pt idx="448">
                        <c:v>9.3987999999999996</c:v>
                      </c:pt>
                      <c:pt idx="449">
                        <c:v>9.4259000000000004</c:v>
                      </c:pt>
                      <c:pt idx="450">
                        <c:v>9.4529999999999994</c:v>
                      </c:pt>
                      <c:pt idx="451">
                        <c:v>9.48</c:v>
                      </c:pt>
                      <c:pt idx="452">
                        <c:v>9.5070999999999994</c:v>
                      </c:pt>
                      <c:pt idx="453">
                        <c:v>9.5341000000000005</c:v>
                      </c:pt>
                      <c:pt idx="454">
                        <c:v>9.5610999999999997</c:v>
                      </c:pt>
                      <c:pt idx="455">
                        <c:v>9.5881000000000007</c:v>
                      </c:pt>
                      <c:pt idx="456">
                        <c:v>9.6151</c:v>
                      </c:pt>
                      <c:pt idx="457">
                        <c:v>9.6420999999999992</c:v>
                      </c:pt>
                      <c:pt idx="458">
                        <c:v>9.6691000000000003</c:v>
                      </c:pt>
                      <c:pt idx="459">
                        <c:v>9.6959999999999997</c:v>
                      </c:pt>
                      <c:pt idx="460">
                        <c:v>9.7230000000000008</c:v>
                      </c:pt>
                      <c:pt idx="461">
                        <c:v>9.7499000000000002</c:v>
                      </c:pt>
                      <c:pt idx="462">
                        <c:v>9.7768999999999995</c:v>
                      </c:pt>
                      <c:pt idx="463">
                        <c:v>9.8038000000000007</c:v>
                      </c:pt>
                      <c:pt idx="464">
                        <c:v>9.8307000000000002</c:v>
                      </c:pt>
                      <c:pt idx="465">
                        <c:v>9.8575999999999997</c:v>
                      </c:pt>
                      <c:pt idx="466">
                        <c:v>9.8844999999999992</c:v>
                      </c:pt>
                      <c:pt idx="467">
                        <c:v>9.9115000000000002</c:v>
                      </c:pt>
                      <c:pt idx="468">
                        <c:v>9.9384999999999994</c:v>
                      </c:pt>
                      <c:pt idx="469">
                        <c:v>9.9652999999999992</c:v>
                      </c:pt>
                      <c:pt idx="470">
                        <c:v>9.9922000000000004</c:v>
                      </c:pt>
                      <c:pt idx="471">
                        <c:v>10.019</c:v>
                      </c:pt>
                      <c:pt idx="472">
                        <c:v>10.045999999999999</c:v>
                      </c:pt>
                      <c:pt idx="473">
                        <c:v>10.073</c:v>
                      </c:pt>
                      <c:pt idx="474">
                        <c:v>10.1</c:v>
                      </c:pt>
                      <c:pt idx="475">
                        <c:v>10.125999999999999</c:v>
                      </c:pt>
                      <c:pt idx="476">
                        <c:v>10.156000000000001</c:v>
                      </c:pt>
                      <c:pt idx="477">
                        <c:v>10.189</c:v>
                      </c:pt>
                      <c:pt idx="478">
                        <c:v>10.217000000000001</c:v>
                      </c:pt>
                      <c:pt idx="479">
                        <c:v>10.234999999999999</c:v>
                      </c:pt>
                      <c:pt idx="480">
                        <c:v>10.195</c:v>
                      </c:pt>
                      <c:pt idx="481">
                        <c:v>10.196</c:v>
                      </c:pt>
                      <c:pt idx="482">
                        <c:v>10.217000000000001</c:v>
                      </c:pt>
                      <c:pt idx="483">
                        <c:v>10.24</c:v>
                      </c:pt>
                      <c:pt idx="484">
                        <c:v>10.257</c:v>
                      </c:pt>
                      <c:pt idx="485">
                        <c:v>10.273999999999999</c:v>
                      </c:pt>
                      <c:pt idx="486">
                        <c:v>10.291</c:v>
                      </c:pt>
                      <c:pt idx="487">
                        <c:v>10.308</c:v>
                      </c:pt>
                      <c:pt idx="488">
                        <c:v>10.326000000000001</c:v>
                      </c:pt>
                      <c:pt idx="489">
                        <c:v>10.343</c:v>
                      </c:pt>
                      <c:pt idx="490">
                        <c:v>10.36</c:v>
                      </c:pt>
                      <c:pt idx="491">
                        <c:v>10.378</c:v>
                      </c:pt>
                      <c:pt idx="492">
                        <c:v>10.396000000000001</c:v>
                      </c:pt>
                      <c:pt idx="493">
                        <c:v>10.413</c:v>
                      </c:pt>
                      <c:pt idx="494">
                        <c:v>10.430999999999999</c:v>
                      </c:pt>
                      <c:pt idx="495">
                        <c:v>10.449</c:v>
                      </c:pt>
                      <c:pt idx="496">
                        <c:v>10.467000000000001</c:v>
                      </c:pt>
                      <c:pt idx="497">
                        <c:v>10.484999999999999</c:v>
                      </c:pt>
                      <c:pt idx="498">
                        <c:v>10.503</c:v>
                      </c:pt>
                      <c:pt idx="499">
                        <c:v>10.521000000000001</c:v>
                      </c:pt>
                      <c:pt idx="500">
                        <c:v>10.54</c:v>
                      </c:pt>
                      <c:pt idx="501">
                        <c:v>10.558</c:v>
                      </c:pt>
                      <c:pt idx="502">
                        <c:v>10.577</c:v>
                      </c:pt>
                      <c:pt idx="503">
                        <c:v>10.596</c:v>
                      </c:pt>
                      <c:pt idx="504">
                        <c:v>10.614000000000001</c:v>
                      </c:pt>
                      <c:pt idx="505">
                        <c:v>10.632999999999999</c:v>
                      </c:pt>
                      <c:pt idx="506">
                        <c:v>10.651999999999999</c:v>
                      </c:pt>
                      <c:pt idx="507">
                        <c:v>10.670999999999999</c:v>
                      </c:pt>
                      <c:pt idx="508">
                        <c:v>10.69</c:v>
                      </c:pt>
                      <c:pt idx="509">
                        <c:v>10.709</c:v>
                      </c:pt>
                      <c:pt idx="510">
                        <c:v>10.728</c:v>
                      </c:pt>
                      <c:pt idx="511">
                        <c:v>10.747999999999999</c:v>
                      </c:pt>
                      <c:pt idx="512">
                        <c:v>10.766999999999999</c:v>
                      </c:pt>
                      <c:pt idx="513">
                        <c:v>10.786</c:v>
                      </c:pt>
                      <c:pt idx="514">
                        <c:v>10.805999999999999</c:v>
                      </c:pt>
                      <c:pt idx="515">
                        <c:v>10.826000000000001</c:v>
                      </c:pt>
                      <c:pt idx="516">
                        <c:v>10.845000000000001</c:v>
                      </c:pt>
                      <c:pt idx="517">
                        <c:v>10.865</c:v>
                      </c:pt>
                      <c:pt idx="518">
                        <c:v>10.885</c:v>
                      </c:pt>
                      <c:pt idx="519">
                        <c:v>10.904999999999999</c:v>
                      </c:pt>
                      <c:pt idx="520">
                        <c:v>10.925000000000001</c:v>
                      </c:pt>
                      <c:pt idx="521">
                        <c:v>10.945</c:v>
                      </c:pt>
                      <c:pt idx="522">
                        <c:v>10.965</c:v>
                      </c:pt>
                      <c:pt idx="523">
                        <c:v>10.984999999999999</c:v>
                      </c:pt>
                      <c:pt idx="524">
                        <c:v>11.006</c:v>
                      </c:pt>
                      <c:pt idx="525">
                        <c:v>11.026</c:v>
                      </c:pt>
                      <c:pt idx="526">
                        <c:v>11.047000000000001</c:v>
                      </c:pt>
                      <c:pt idx="527">
                        <c:v>11.067</c:v>
                      </c:pt>
                      <c:pt idx="528">
                        <c:v>11.087999999999999</c:v>
                      </c:pt>
                      <c:pt idx="529">
                        <c:v>11.108000000000001</c:v>
                      </c:pt>
                      <c:pt idx="530">
                        <c:v>11.129</c:v>
                      </c:pt>
                      <c:pt idx="531">
                        <c:v>11.15</c:v>
                      </c:pt>
                      <c:pt idx="532">
                        <c:v>11.170999999999999</c:v>
                      </c:pt>
                      <c:pt idx="533">
                        <c:v>11.192</c:v>
                      </c:pt>
                      <c:pt idx="534">
                        <c:v>11.212999999999999</c:v>
                      </c:pt>
                      <c:pt idx="535">
                        <c:v>11.234</c:v>
                      </c:pt>
                      <c:pt idx="536">
                        <c:v>11.255000000000001</c:v>
                      </c:pt>
                      <c:pt idx="537">
                        <c:v>11.276999999999999</c:v>
                      </c:pt>
                      <c:pt idx="538">
                        <c:v>11.298</c:v>
                      </c:pt>
                      <c:pt idx="539">
                        <c:v>11.319000000000001</c:v>
                      </c:pt>
                      <c:pt idx="540">
                        <c:v>11.34</c:v>
                      </c:pt>
                      <c:pt idx="541">
                        <c:v>11.362</c:v>
                      </c:pt>
                      <c:pt idx="542">
                        <c:v>11.382999999999999</c:v>
                      </c:pt>
                      <c:pt idx="543">
                        <c:v>11.404999999999999</c:v>
                      </c:pt>
                      <c:pt idx="544">
                        <c:v>11.427</c:v>
                      </c:pt>
                      <c:pt idx="545">
                        <c:v>11.449</c:v>
                      </c:pt>
                      <c:pt idx="546">
                        <c:v>11.471</c:v>
                      </c:pt>
                      <c:pt idx="547">
                        <c:v>11.493</c:v>
                      </c:pt>
                      <c:pt idx="548">
                        <c:v>11.515000000000001</c:v>
                      </c:pt>
                      <c:pt idx="549">
                        <c:v>11.537000000000001</c:v>
                      </c:pt>
                      <c:pt idx="550">
                        <c:v>11.558999999999999</c:v>
                      </c:pt>
                      <c:pt idx="551">
                        <c:v>11.581</c:v>
                      </c:pt>
                      <c:pt idx="552">
                        <c:v>11.603</c:v>
                      </c:pt>
                      <c:pt idx="553">
                        <c:v>11.625999999999999</c:v>
                      </c:pt>
                      <c:pt idx="554">
                        <c:v>11.648</c:v>
                      </c:pt>
                      <c:pt idx="555">
                        <c:v>11.67</c:v>
                      </c:pt>
                      <c:pt idx="556">
                        <c:v>11.693</c:v>
                      </c:pt>
                      <c:pt idx="557">
                        <c:v>11.715999999999999</c:v>
                      </c:pt>
                      <c:pt idx="558">
                        <c:v>11.738</c:v>
                      </c:pt>
                      <c:pt idx="559">
                        <c:v>11.760999999999999</c:v>
                      </c:pt>
                      <c:pt idx="560">
                        <c:v>11.784000000000001</c:v>
                      </c:pt>
                      <c:pt idx="561">
                        <c:v>11.807</c:v>
                      </c:pt>
                      <c:pt idx="562">
                        <c:v>11.83</c:v>
                      </c:pt>
                      <c:pt idx="563">
                        <c:v>11.852</c:v>
                      </c:pt>
                      <c:pt idx="564">
                        <c:v>11.875999999999999</c:v>
                      </c:pt>
                      <c:pt idx="565">
                        <c:v>11.898999999999999</c:v>
                      </c:pt>
                      <c:pt idx="566">
                        <c:v>11.922000000000001</c:v>
                      </c:pt>
                      <c:pt idx="567">
                        <c:v>11.945</c:v>
                      </c:pt>
                      <c:pt idx="568">
                        <c:v>11.968</c:v>
                      </c:pt>
                      <c:pt idx="569">
                        <c:v>11.992000000000001</c:v>
                      </c:pt>
                      <c:pt idx="570">
                        <c:v>12.015000000000001</c:v>
                      </c:pt>
                      <c:pt idx="571">
                        <c:v>12.038</c:v>
                      </c:pt>
                      <c:pt idx="572">
                        <c:v>12.061999999999999</c:v>
                      </c:pt>
                      <c:pt idx="573">
                        <c:v>12.085000000000001</c:v>
                      </c:pt>
                      <c:pt idx="574">
                        <c:v>12.109</c:v>
                      </c:pt>
                      <c:pt idx="575">
                        <c:v>12.132999999999999</c:v>
                      </c:pt>
                      <c:pt idx="576">
                        <c:v>12.156000000000001</c:v>
                      </c:pt>
                      <c:pt idx="577">
                        <c:v>12.18</c:v>
                      </c:pt>
                      <c:pt idx="578">
                        <c:v>12.204000000000001</c:v>
                      </c:pt>
                      <c:pt idx="579">
                        <c:v>12.228</c:v>
                      </c:pt>
                      <c:pt idx="580">
                        <c:v>12.252000000000001</c:v>
                      </c:pt>
                      <c:pt idx="581">
                        <c:v>12.276</c:v>
                      </c:pt>
                      <c:pt idx="582">
                        <c:v>12.3</c:v>
                      </c:pt>
                      <c:pt idx="583">
                        <c:v>12.323</c:v>
                      </c:pt>
                      <c:pt idx="584">
                        <c:v>12.348000000000001</c:v>
                      </c:pt>
                      <c:pt idx="585">
                        <c:v>12.372</c:v>
                      </c:pt>
                      <c:pt idx="586">
                        <c:v>12.396000000000001</c:v>
                      </c:pt>
                      <c:pt idx="587">
                        <c:v>12.42</c:v>
                      </c:pt>
                      <c:pt idx="588">
                        <c:v>12.445</c:v>
                      </c:pt>
                      <c:pt idx="589">
                        <c:v>12.468999999999999</c:v>
                      </c:pt>
                      <c:pt idx="590">
                        <c:v>12.494</c:v>
                      </c:pt>
                      <c:pt idx="591">
                        <c:v>12.518000000000001</c:v>
                      </c:pt>
                      <c:pt idx="592">
                        <c:v>12.542999999999999</c:v>
                      </c:pt>
                      <c:pt idx="593">
                        <c:v>12.567</c:v>
                      </c:pt>
                      <c:pt idx="594">
                        <c:v>12.592000000000001</c:v>
                      </c:pt>
                      <c:pt idx="595">
                        <c:v>12.617000000000001</c:v>
                      </c:pt>
                      <c:pt idx="596">
                        <c:v>12.641999999999999</c:v>
                      </c:pt>
                      <c:pt idx="597">
                        <c:v>12.666</c:v>
                      </c:pt>
                      <c:pt idx="598">
                        <c:v>12.691000000000001</c:v>
                      </c:pt>
                      <c:pt idx="599">
                        <c:v>12.715999999999999</c:v>
                      </c:pt>
                      <c:pt idx="600">
                        <c:v>12.741</c:v>
                      </c:pt>
                      <c:pt idx="601">
                        <c:v>12.766</c:v>
                      </c:pt>
                      <c:pt idx="602">
                        <c:v>12.791</c:v>
                      </c:pt>
                      <c:pt idx="603">
                        <c:v>12.817</c:v>
                      </c:pt>
                      <c:pt idx="604">
                        <c:v>12.842000000000001</c:v>
                      </c:pt>
                      <c:pt idx="605">
                        <c:v>12.867000000000001</c:v>
                      </c:pt>
                      <c:pt idx="606">
                        <c:v>12.891999999999999</c:v>
                      </c:pt>
                      <c:pt idx="607">
                        <c:v>12.917</c:v>
                      </c:pt>
                      <c:pt idx="608">
                        <c:v>12.943</c:v>
                      </c:pt>
                      <c:pt idx="609">
                        <c:v>12.968</c:v>
                      </c:pt>
                      <c:pt idx="610">
                        <c:v>12.994</c:v>
                      </c:pt>
                      <c:pt idx="611">
                        <c:v>13.019</c:v>
                      </c:pt>
                      <c:pt idx="612">
                        <c:v>13.045</c:v>
                      </c:pt>
                      <c:pt idx="613">
                        <c:v>13.07</c:v>
                      </c:pt>
                      <c:pt idx="614">
                        <c:v>13.096</c:v>
                      </c:pt>
                      <c:pt idx="615">
                        <c:v>13.122</c:v>
                      </c:pt>
                      <c:pt idx="616">
                        <c:v>13.147</c:v>
                      </c:pt>
                      <c:pt idx="617">
                        <c:v>13.173</c:v>
                      </c:pt>
                      <c:pt idx="618">
                        <c:v>13.199</c:v>
                      </c:pt>
                      <c:pt idx="619">
                        <c:v>13.225</c:v>
                      </c:pt>
                      <c:pt idx="620">
                        <c:v>13.250999999999999</c:v>
                      </c:pt>
                      <c:pt idx="621">
                        <c:v>13.276999999999999</c:v>
                      </c:pt>
                      <c:pt idx="622">
                        <c:v>13.303000000000001</c:v>
                      </c:pt>
                      <c:pt idx="623">
                        <c:v>13.329000000000001</c:v>
                      </c:pt>
                      <c:pt idx="624">
                        <c:v>13.355</c:v>
                      </c:pt>
                      <c:pt idx="625">
                        <c:v>13.38</c:v>
                      </c:pt>
                      <c:pt idx="626">
                        <c:v>13.406000000000001</c:v>
                      </c:pt>
                      <c:pt idx="627">
                        <c:v>13.433</c:v>
                      </c:pt>
                      <c:pt idx="628">
                        <c:v>13.459</c:v>
                      </c:pt>
                      <c:pt idx="629">
                        <c:v>13.484999999999999</c:v>
                      </c:pt>
                      <c:pt idx="630">
                        <c:v>13.510999999999999</c:v>
                      </c:pt>
                      <c:pt idx="631">
                        <c:v>13.538</c:v>
                      </c:pt>
                      <c:pt idx="632">
                        <c:v>13.564</c:v>
                      </c:pt>
                      <c:pt idx="633">
                        <c:v>13.590999999999999</c:v>
                      </c:pt>
                      <c:pt idx="634">
                        <c:v>13.617000000000001</c:v>
                      </c:pt>
                      <c:pt idx="635">
                        <c:v>13.644</c:v>
                      </c:pt>
                      <c:pt idx="636">
                        <c:v>13.67</c:v>
                      </c:pt>
                      <c:pt idx="637">
                        <c:v>13.696999999999999</c:v>
                      </c:pt>
                      <c:pt idx="638">
                        <c:v>13.723000000000001</c:v>
                      </c:pt>
                      <c:pt idx="639">
                        <c:v>13.75</c:v>
                      </c:pt>
                      <c:pt idx="640">
                        <c:v>13.776999999999999</c:v>
                      </c:pt>
                      <c:pt idx="641">
                        <c:v>13.804</c:v>
                      </c:pt>
                      <c:pt idx="642">
                        <c:v>13.83</c:v>
                      </c:pt>
                      <c:pt idx="643">
                        <c:v>13.856999999999999</c:v>
                      </c:pt>
                      <c:pt idx="644">
                        <c:v>13.884</c:v>
                      </c:pt>
                      <c:pt idx="645">
                        <c:v>13.911</c:v>
                      </c:pt>
                      <c:pt idx="646">
                        <c:v>13.938000000000001</c:v>
                      </c:pt>
                      <c:pt idx="647">
                        <c:v>13.965</c:v>
                      </c:pt>
                      <c:pt idx="648">
                        <c:v>13.992000000000001</c:v>
                      </c:pt>
                      <c:pt idx="649">
                        <c:v>14.019</c:v>
                      </c:pt>
                      <c:pt idx="650">
                        <c:v>14.045999999999999</c:v>
                      </c:pt>
                      <c:pt idx="651">
                        <c:v>14.073</c:v>
                      </c:pt>
                      <c:pt idx="652">
                        <c:v>14.1</c:v>
                      </c:pt>
                      <c:pt idx="653">
                        <c:v>14.128</c:v>
                      </c:pt>
                      <c:pt idx="654">
                        <c:v>14.154999999999999</c:v>
                      </c:pt>
                      <c:pt idx="655">
                        <c:v>14.182</c:v>
                      </c:pt>
                      <c:pt idx="656">
                        <c:v>14.209</c:v>
                      </c:pt>
                      <c:pt idx="657">
                        <c:v>14.237</c:v>
                      </c:pt>
                      <c:pt idx="658">
                        <c:v>14.263999999999999</c:v>
                      </c:pt>
                      <c:pt idx="659">
                        <c:v>14.292</c:v>
                      </c:pt>
                      <c:pt idx="660">
                        <c:v>14.319000000000001</c:v>
                      </c:pt>
                      <c:pt idx="661">
                        <c:v>14.346</c:v>
                      </c:pt>
                      <c:pt idx="662">
                        <c:v>14.374000000000001</c:v>
                      </c:pt>
                      <c:pt idx="663">
                        <c:v>14.401999999999999</c:v>
                      </c:pt>
                      <c:pt idx="664">
                        <c:v>14.429</c:v>
                      </c:pt>
                      <c:pt idx="665">
                        <c:v>14.457000000000001</c:v>
                      </c:pt>
                      <c:pt idx="666">
                        <c:v>14.484</c:v>
                      </c:pt>
                      <c:pt idx="667">
                        <c:v>14.512</c:v>
                      </c:pt>
                      <c:pt idx="668">
                        <c:v>14.539</c:v>
                      </c:pt>
                      <c:pt idx="669">
                        <c:v>14.567</c:v>
                      </c:pt>
                      <c:pt idx="670">
                        <c:v>14.595000000000001</c:v>
                      </c:pt>
                      <c:pt idx="671">
                        <c:v>14.622</c:v>
                      </c:pt>
                      <c:pt idx="672">
                        <c:v>14.65</c:v>
                      </c:pt>
                      <c:pt idx="673">
                        <c:v>14.678000000000001</c:v>
                      </c:pt>
                      <c:pt idx="674">
                        <c:v>14.706</c:v>
                      </c:pt>
                      <c:pt idx="675">
                        <c:v>14.734</c:v>
                      </c:pt>
                      <c:pt idx="676">
                        <c:v>14.762</c:v>
                      </c:pt>
                      <c:pt idx="677">
                        <c:v>14.79</c:v>
                      </c:pt>
                      <c:pt idx="678">
                        <c:v>14.818</c:v>
                      </c:pt>
                      <c:pt idx="679">
                        <c:v>14.846</c:v>
                      </c:pt>
                      <c:pt idx="680">
                        <c:v>14.874000000000001</c:v>
                      </c:pt>
                      <c:pt idx="681">
                        <c:v>14.901999999999999</c:v>
                      </c:pt>
                      <c:pt idx="682">
                        <c:v>14.93</c:v>
                      </c:pt>
                      <c:pt idx="683">
                        <c:v>14.959</c:v>
                      </c:pt>
                      <c:pt idx="684">
                        <c:v>14.987</c:v>
                      </c:pt>
                      <c:pt idx="685">
                        <c:v>15.015000000000001</c:v>
                      </c:pt>
                      <c:pt idx="686">
                        <c:v>15.042999999999999</c:v>
                      </c:pt>
                      <c:pt idx="687">
                        <c:v>15.071999999999999</c:v>
                      </c:pt>
                      <c:pt idx="688">
                        <c:v>15.1</c:v>
                      </c:pt>
                      <c:pt idx="689">
                        <c:v>15.128</c:v>
                      </c:pt>
                      <c:pt idx="690">
                        <c:v>15.157</c:v>
                      </c:pt>
                      <c:pt idx="691">
                        <c:v>15.185</c:v>
                      </c:pt>
                      <c:pt idx="692">
                        <c:v>15.214</c:v>
                      </c:pt>
                      <c:pt idx="693">
                        <c:v>15.242000000000001</c:v>
                      </c:pt>
                      <c:pt idx="694">
                        <c:v>15.271000000000001</c:v>
                      </c:pt>
                      <c:pt idx="695">
                        <c:v>15.298999999999999</c:v>
                      </c:pt>
                      <c:pt idx="696">
                        <c:v>15.327999999999999</c:v>
                      </c:pt>
                      <c:pt idx="697">
                        <c:v>15.356</c:v>
                      </c:pt>
                      <c:pt idx="698">
                        <c:v>15.385</c:v>
                      </c:pt>
                      <c:pt idx="699">
                        <c:v>15.414</c:v>
                      </c:pt>
                      <c:pt idx="700">
                        <c:v>15.442</c:v>
                      </c:pt>
                      <c:pt idx="701">
                        <c:v>15.471</c:v>
                      </c:pt>
                      <c:pt idx="702">
                        <c:v>15.5</c:v>
                      </c:pt>
                      <c:pt idx="703">
                        <c:v>15.528</c:v>
                      </c:pt>
                      <c:pt idx="704">
                        <c:v>15.557</c:v>
                      </c:pt>
                      <c:pt idx="705">
                        <c:v>15.586</c:v>
                      </c:pt>
                      <c:pt idx="706">
                        <c:v>15.615</c:v>
                      </c:pt>
                      <c:pt idx="707">
                        <c:v>15.644</c:v>
                      </c:pt>
                      <c:pt idx="708">
                        <c:v>15.673</c:v>
                      </c:pt>
                      <c:pt idx="709">
                        <c:v>15.702</c:v>
                      </c:pt>
                      <c:pt idx="710">
                        <c:v>15.73</c:v>
                      </c:pt>
                      <c:pt idx="711">
                        <c:v>15.759</c:v>
                      </c:pt>
                      <c:pt idx="712">
                        <c:v>15.788</c:v>
                      </c:pt>
                      <c:pt idx="713">
                        <c:v>15.817</c:v>
                      </c:pt>
                      <c:pt idx="714">
                        <c:v>15.846</c:v>
                      </c:pt>
                      <c:pt idx="715">
                        <c:v>15.875</c:v>
                      </c:pt>
                      <c:pt idx="716">
                        <c:v>15.904</c:v>
                      </c:pt>
                      <c:pt idx="717">
                        <c:v>15.933</c:v>
                      </c:pt>
                      <c:pt idx="718">
                        <c:v>15.962</c:v>
                      </c:pt>
                      <c:pt idx="719">
                        <c:v>15.991</c:v>
                      </c:pt>
                      <c:pt idx="720">
                        <c:v>16.021000000000001</c:v>
                      </c:pt>
                      <c:pt idx="721">
                        <c:v>16.05</c:v>
                      </c:pt>
                      <c:pt idx="722">
                        <c:v>16.079000000000001</c:v>
                      </c:pt>
                      <c:pt idx="723">
                        <c:v>16.108000000000001</c:v>
                      </c:pt>
                      <c:pt idx="724">
                        <c:v>16.138000000000002</c:v>
                      </c:pt>
                      <c:pt idx="725">
                        <c:v>16.167000000000002</c:v>
                      </c:pt>
                      <c:pt idx="726">
                        <c:v>16.196000000000002</c:v>
                      </c:pt>
                      <c:pt idx="727">
                        <c:v>16.225999999999999</c:v>
                      </c:pt>
                      <c:pt idx="728">
                        <c:v>16.254999999999999</c:v>
                      </c:pt>
                      <c:pt idx="729">
                        <c:v>16.283999999999999</c:v>
                      </c:pt>
                      <c:pt idx="730">
                        <c:v>16.314</c:v>
                      </c:pt>
                      <c:pt idx="731">
                        <c:v>16.343</c:v>
                      </c:pt>
                      <c:pt idx="732">
                        <c:v>16.373000000000001</c:v>
                      </c:pt>
                      <c:pt idx="733">
                        <c:v>16.402000000000001</c:v>
                      </c:pt>
                      <c:pt idx="734">
                        <c:v>16.431999999999999</c:v>
                      </c:pt>
                      <c:pt idx="735">
                        <c:v>16.460999999999999</c:v>
                      </c:pt>
                      <c:pt idx="736">
                        <c:v>16.491</c:v>
                      </c:pt>
                      <c:pt idx="737">
                        <c:v>16.521000000000001</c:v>
                      </c:pt>
                      <c:pt idx="738">
                        <c:v>16.55</c:v>
                      </c:pt>
                      <c:pt idx="739">
                        <c:v>16.579999999999998</c:v>
                      </c:pt>
                      <c:pt idx="740">
                        <c:v>16.609000000000002</c:v>
                      </c:pt>
                      <c:pt idx="741">
                        <c:v>16.638999999999999</c:v>
                      </c:pt>
                      <c:pt idx="742">
                        <c:v>16.669</c:v>
                      </c:pt>
                      <c:pt idx="743">
                        <c:v>16.699000000000002</c:v>
                      </c:pt>
                      <c:pt idx="744">
                        <c:v>16.728000000000002</c:v>
                      </c:pt>
                      <c:pt idx="745">
                        <c:v>16.757999999999999</c:v>
                      </c:pt>
                      <c:pt idx="746">
                        <c:v>16.788</c:v>
                      </c:pt>
                      <c:pt idx="747">
                        <c:v>16.818000000000001</c:v>
                      </c:pt>
                      <c:pt idx="748">
                        <c:v>16.847000000000001</c:v>
                      </c:pt>
                      <c:pt idx="749">
                        <c:v>16.876999999999999</c:v>
                      </c:pt>
                      <c:pt idx="750">
                        <c:v>16.907</c:v>
                      </c:pt>
                      <c:pt idx="751">
                        <c:v>16.937000000000001</c:v>
                      </c:pt>
                      <c:pt idx="752">
                        <c:v>16.966999999999999</c:v>
                      </c:pt>
                      <c:pt idx="753">
                        <c:v>16.997</c:v>
                      </c:pt>
                      <c:pt idx="754">
                        <c:v>17.026</c:v>
                      </c:pt>
                      <c:pt idx="755">
                        <c:v>17.056000000000001</c:v>
                      </c:pt>
                      <c:pt idx="756">
                        <c:v>17.085999999999999</c:v>
                      </c:pt>
                      <c:pt idx="757">
                        <c:v>17.116</c:v>
                      </c:pt>
                      <c:pt idx="758">
                        <c:v>17.146000000000001</c:v>
                      </c:pt>
                      <c:pt idx="759">
                        <c:v>17.175999999999998</c:v>
                      </c:pt>
                      <c:pt idx="760">
                        <c:v>17.206</c:v>
                      </c:pt>
                      <c:pt idx="761">
                        <c:v>17.236000000000001</c:v>
                      </c:pt>
                      <c:pt idx="762">
                        <c:v>17.266999999999999</c:v>
                      </c:pt>
                      <c:pt idx="763">
                        <c:v>17.297000000000001</c:v>
                      </c:pt>
                      <c:pt idx="764">
                        <c:v>17.327000000000002</c:v>
                      </c:pt>
                      <c:pt idx="765">
                        <c:v>17.356999999999999</c:v>
                      </c:pt>
                      <c:pt idx="766">
                        <c:v>17.387</c:v>
                      </c:pt>
                      <c:pt idx="767">
                        <c:v>17.417000000000002</c:v>
                      </c:pt>
                      <c:pt idx="768">
                        <c:v>17.448</c:v>
                      </c:pt>
                      <c:pt idx="769">
                        <c:v>17.478000000000002</c:v>
                      </c:pt>
                      <c:pt idx="770">
                        <c:v>17.507999999999999</c:v>
                      </c:pt>
                      <c:pt idx="771">
                        <c:v>17.538</c:v>
                      </c:pt>
                      <c:pt idx="772">
                        <c:v>17.568999999999999</c:v>
                      </c:pt>
                      <c:pt idx="773">
                        <c:v>17.599</c:v>
                      </c:pt>
                      <c:pt idx="774">
                        <c:v>17.629000000000001</c:v>
                      </c:pt>
                      <c:pt idx="775">
                        <c:v>17.66</c:v>
                      </c:pt>
                      <c:pt idx="776">
                        <c:v>17.690000000000001</c:v>
                      </c:pt>
                      <c:pt idx="777">
                        <c:v>17.721</c:v>
                      </c:pt>
                      <c:pt idx="778">
                        <c:v>17.751000000000001</c:v>
                      </c:pt>
                      <c:pt idx="779">
                        <c:v>17.780999999999999</c:v>
                      </c:pt>
                      <c:pt idx="780">
                        <c:v>17.812000000000001</c:v>
                      </c:pt>
                      <c:pt idx="781">
                        <c:v>17.841999999999999</c:v>
                      </c:pt>
                      <c:pt idx="782">
                        <c:v>17.873000000000001</c:v>
                      </c:pt>
                      <c:pt idx="783">
                        <c:v>17.902999999999999</c:v>
                      </c:pt>
                      <c:pt idx="784">
                        <c:v>17.934000000000001</c:v>
                      </c:pt>
                      <c:pt idx="785">
                        <c:v>17.963999999999999</c:v>
                      </c:pt>
                      <c:pt idx="786">
                        <c:v>17.995000000000001</c:v>
                      </c:pt>
                      <c:pt idx="787">
                        <c:v>18.024999999999999</c:v>
                      </c:pt>
                      <c:pt idx="788">
                        <c:v>18.056000000000001</c:v>
                      </c:pt>
                      <c:pt idx="789">
                        <c:v>18.087</c:v>
                      </c:pt>
                      <c:pt idx="790">
                        <c:v>18.117000000000001</c:v>
                      </c:pt>
                      <c:pt idx="791">
                        <c:v>18.148</c:v>
                      </c:pt>
                      <c:pt idx="792">
                        <c:v>18.178999999999998</c:v>
                      </c:pt>
                      <c:pt idx="793">
                        <c:v>18.209</c:v>
                      </c:pt>
                      <c:pt idx="794">
                        <c:v>18.239999999999998</c:v>
                      </c:pt>
                      <c:pt idx="795">
                        <c:v>18.271000000000001</c:v>
                      </c:pt>
                      <c:pt idx="796">
                        <c:v>18.300999999999998</c:v>
                      </c:pt>
                      <c:pt idx="797">
                        <c:v>18.331</c:v>
                      </c:pt>
                      <c:pt idx="798">
                        <c:v>18.361999999999998</c:v>
                      </c:pt>
                      <c:pt idx="799">
                        <c:v>18.393000000000001</c:v>
                      </c:pt>
                      <c:pt idx="800">
                        <c:v>18.423999999999999</c:v>
                      </c:pt>
                      <c:pt idx="801">
                        <c:v>18.454999999999998</c:v>
                      </c:pt>
                      <c:pt idx="802">
                        <c:v>18.484999999999999</c:v>
                      </c:pt>
                      <c:pt idx="803">
                        <c:v>18.515999999999998</c:v>
                      </c:pt>
                      <c:pt idx="804">
                        <c:v>18.547000000000001</c:v>
                      </c:pt>
                      <c:pt idx="805">
                        <c:v>18.577999999999999</c:v>
                      </c:pt>
                      <c:pt idx="806">
                        <c:v>18.609000000000002</c:v>
                      </c:pt>
                      <c:pt idx="807">
                        <c:v>18.64</c:v>
                      </c:pt>
                      <c:pt idx="808">
                        <c:v>18.670999999999999</c:v>
                      </c:pt>
                      <c:pt idx="809">
                        <c:v>18.702000000000002</c:v>
                      </c:pt>
                      <c:pt idx="810">
                        <c:v>18.731999999999999</c:v>
                      </c:pt>
                      <c:pt idx="811">
                        <c:v>18.763000000000002</c:v>
                      </c:pt>
                      <c:pt idx="812">
                        <c:v>18.794</c:v>
                      </c:pt>
                      <c:pt idx="813">
                        <c:v>18.824999999999999</c:v>
                      </c:pt>
                      <c:pt idx="814">
                        <c:v>18.856000000000002</c:v>
                      </c:pt>
                      <c:pt idx="815">
                        <c:v>18.887</c:v>
                      </c:pt>
                      <c:pt idx="816">
                        <c:v>18.917999999999999</c:v>
                      </c:pt>
                      <c:pt idx="817">
                        <c:v>18.95</c:v>
                      </c:pt>
                      <c:pt idx="818">
                        <c:v>18.981000000000002</c:v>
                      </c:pt>
                      <c:pt idx="819">
                        <c:v>19.012</c:v>
                      </c:pt>
                      <c:pt idx="820">
                        <c:v>19.042999999999999</c:v>
                      </c:pt>
                      <c:pt idx="821">
                        <c:v>19.074000000000002</c:v>
                      </c:pt>
                      <c:pt idx="822">
                        <c:v>19.105</c:v>
                      </c:pt>
                      <c:pt idx="823">
                        <c:v>19.135999999999999</c:v>
                      </c:pt>
                      <c:pt idx="824">
                        <c:v>19.167000000000002</c:v>
                      </c:pt>
                      <c:pt idx="825">
                        <c:v>19.198</c:v>
                      </c:pt>
                      <c:pt idx="826">
                        <c:v>19.23</c:v>
                      </c:pt>
                      <c:pt idx="827">
                        <c:v>19.260999999999999</c:v>
                      </c:pt>
                      <c:pt idx="828">
                        <c:v>19.292000000000002</c:v>
                      </c:pt>
                      <c:pt idx="829">
                        <c:v>19.323</c:v>
                      </c:pt>
                      <c:pt idx="830">
                        <c:v>19.353999999999999</c:v>
                      </c:pt>
                      <c:pt idx="831">
                        <c:v>19.385999999999999</c:v>
                      </c:pt>
                      <c:pt idx="832">
                        <c:v>19.417000000000002</c:v>
                      </c:pt>
                      <c:pt idx="833">
                        <c:v>19.448</c:v>
                      </c:pt>
                      <c:pt idx="834">
                        <c:v>19.48</c:v>
                      </c:pt>
                      <c:pt idx="835">
                        <c:v>19.510999999999999</c:v>
                      </c:pt>
                      <c:pt idx="836">
                        <c:v>19.542000000000002</c:v>
                      </c:pt>
                      <c:pt idx="837">
                        <c:v>19.574000000000002</c:v>
                      </c:pt>
                      <c:pt idx="838">
                        <c:v>19.605</c:v>
                      </c:pt>
                      <c:pt idx="839">
                        <c:v>19.635999999999999</c:v>
                      </c:pt>
                      <c:pt idx="840">
                        <c:v>19.667000000000002</c:v>
                      </c:pt>
                      <c:pt idx="841">
                        <c:v>19.698</c:v>
                      </c:pt>
                      <c:pt idx="842">
                        <c:v>19.73</c:v>
                      </c:pt>
                      <c:pt idx="843">
                        <c:v>19.760999999999999</c:v>
                      </c:pt>
                      <c:pt idx="844">
                        <c:v>19.792999999999999</c:v>
                      </c:pt>
                      <c:pt idx="845">
                        <c:v>19.824000000000002</c:v>
                      </c:pt>
                      <c:pt idx="846">
                        <c:v>19.855</c:v>
                      </c:pt>
                      <c:pt idx="847">
                        <c:v>19.887</c:v>
                      </c:pt>
                      <c:pt idx="848">
                        <c:v>19.917999999999999</c:v>
                      </c:pt>
                      <c:pt idx="849">
                        <c:v>19.95</c:v>
                      </c:pt>
                      <c:pt idx="850">
                        <c:v>19.981000000000002</c:v>
                      </c:pt>
                      <c:pt idx="851">
                        <c:v>20.013000000000002</c:v>
                      </c:pt>
                      <c:pt idx="852">
                        <c:v>20.044</c:v>
                      </c:pt>
                      <c:pt idx="853">
                        <c:v>20.076000000000001</c:v>
                      </c:pt>
                      <c:pt idx="854">
                        <c:v>20.106999999999999</c:v>
                      </c:pt>
                      <c:pt idx="855">
                        <c:v>20.138999999999999</c:v>
                      </c:pt>
                      <c:pt idx="856">
                        <c:v>20.170999999999999</c:v>
                      </c:pt>
                      <c:pt idx="857">
                        <c:v>20.202000000000002</c:v>
                      </c:pt>
                      <c:pt idx="858">
                        <c:v>20.234000000000002</c:v>
                      </c:pt>
                      <c:pt idx="859">
                        <c:v>20.265000000000001</c:v>
                      </c:pt>
                      <c:pt idx="860">
                        <c:v>20.297000000000001</c:v>
                      </c:pt>
                      <c:pt idx="861">
                        <c:v>20.329000000000001</c:v>
                      </c:pt>
                      <c:pt idx="862">
                        <c:v>20.36</c:v>
                      </c:pt>
                      <c:pt idx="863">
                        <c:v>20.391999999999999</c:v>
                      </c:pt>
                      <c:pt idx="864">
                        <c:v>20.423999999999999</c:v>
                      </c:pt>
                      <c:pt idx="865">
                        <c:v>20.454999999999998</c:v>
                      </c:pt>
                      <c:pt idx="866">
                        <c:v>20.486999999999998</c:v>
                      </c:pt>
                      <c:pt idx="867">
                        <c:v>20.518999999999998</c:v>
                      </c:pt>
                      <c:pt idx="868">
                        <c:v>20.550999999999998</c:v>
                      </c:pt>
                      <c:pt idx="869">
                        <c:v>20.582000000000001</c:v>
                      </c:pt>
                      <c:pt idx="870">
                        <c:v>20.614000000000001</c:v>
                      </c:pt>
                      <c:pt idx="871">
                        <c:v>20.646000000000001</c:v>
                      </c:pt>
                      <c:pt idx="872">
                        <c:v>20.678000000000001</c:v>
                      </c:pt>
                      <c:pt idx="873">
                        <c:v>20.709</c:v>
                      </c:pt>
                      <c:pt idx="874">
                        <c:v>20.741</c:v>
                      </c:pt>
                      <c:pt idx="875">
                        <c:v>20.773</c:v>
                      </c:pt>
                      <c:pt idx="876">
                        <c:v>20.805</c:v>
                      </c:pt>
                      <c:pt idx="877">
                        <c:v>20.837</c:v>
                      </c:pt>
                      <c:pt idx="878">
                        <c:v>20.867999999999999</c:v>
                      </c:pt>
                      <c:pt idx="879">
                        <c:v>20.9</c:v>
                      </c:pt>
                      <c:pt idx="880">
                        <c:v>20.931999999999999</c:v>
                      </c:pt>
                      <c:pt idx="881">
                        <c:v>20.963999999999999</c:v>
                      </c:pt>
                      <c:pt idx="882">
                        <c:v>20.995999999999999</c:v>
                      </c:pt>
                      <c:pt idx="883">
                        <c:v>21.027000000000001</c:v>
                      </c:pt>
                      <c:pt idx="884">
                        <c:v>21.059000000000001</c:v>
                      </c:pt>
                      <c:pt idx="885">
                        <c:v>21.091000000000001</c:v>
                      </c:pt>
                      <c:pt idx="886">
                        <c:v>21.123000000000001</c:v>
                      </c:pt>
                      <c:pt idx="887">
                        <c:v>21.155000000000001</c:v>
                      </c:pt>
                      <c:pt idx="888">
                        <c:v>21.187000000000001</c:v>
                      </c:pt>
                      <c:pt idx="889">
                        <c:v>21.219000000000001</c:v>
                      </c:pt>
                      <c:pt idx="890">
                        <c:v>21.25</c:v>
                      </c:pt>
                      <c:pt idx="891">
                        <c:v>21.282</c:v>
                      </c:pt>
                      <c:pt idx="892">
                        <c:v>21.314</c:v>
                      </c:pt>
                      <c:pt idx="893">
                        <c:v>21.346</c:v>
                      </c:pt>
                      <c:pt idx="894">
                        <c:v>21.378</c:v>
                      </c:pt>
                      <c:pt idx="895">
                        <c:v>21.41</c:v>
                      </c:pt>
                      <c:pt idx="896">
                        <c:v>21.442</c:v>
                      </c:pt>
                      <c:pt idx="897">
                        <c:v>21.475000000000001</c:v>
                      </c:pt>
                      <c:pt idx="898">
                        <c:v>21.507000000000001</c:v>
                      </c:pt>
                      <c:pt idx="899">
                        <c:v>21.539000000000001</c:v>
                      </c:pt>
                      <c:pt idx="900">
                        <c:v>21.571000000000002</c:v>
                      </c:pt>
                      <c:pt idx="901">
                        <c:v>21.603000000000002</c:v>
                      </c:pt>
                      <c:pt idx="902">
                        <c:v>21.635000000000002</c:v>
                      </c:pt>
                      <c:pt idx="903">
                        <c:v>21.667000000000002</c:v>
                      </c:pt>
                      <c:pt idx="904">
                        <c:v>21.699000000000002</c:v>
                      </c:pt>
                      <c:pt idx="905">
                        <c:v>21.731000000000002</c:v>
                      </c:pt>
                      <c:pt idx="906">
                        <c:v>21.763000000000002</c:v>
                      </c:pt>
                      <c:pt idx="907">
                        <c:v>21.795000000000002</c:v>
                      </c:pt>
                      <c:pt idx="908">
                        <c:v>21.827999999999999</c:v>
                      </c:pt>
                      <c:pt idx="909">
                        <c:v>21.86</c:v>
                      </c:pt>
                      <c:pt idx="910">
                        <c:v>21.891999999999999</c:v>
                      </c:pt>
                      <c:pt idx="911">
                        <c:v>21.923999999999999</c:v>
                      </c:pt>
                      <c:pt idx="912">
                        <c:v>21.956</c:v>
                      </c:pt>
                      <c:pt idx="913">
                        <c:v>21.988</c:v>
                      </c:pt>
                      <c:pt idx="914">
                        <c:v>22.021000000000001</c:v>
                      </c:pt>
                      <c:pt idx="915">
                        <c:v>22.053000000000001</c:v>
                      </c:pt>
                      <c:pt idx="916">
                        <c:v>22.085000000000001</c:v>
                      </c:pt>
                      <c:pt idx="917">
                        <c:v>22.117000000000001</c:v>
                      </c:pt>
                      <c:pt idx="918">
                        <c:v>22.15</c:v>
                      </c:pt>
                      <c:pt idx="919">
                        <c:v>22.181999999999999</c:v>
                      </c:pt>
                      <c:pt idx="920">
                        <c:v>22.213999999999999</c:v>
                      </c:pt>
                      <c:pt idx="921">
                        <c:v>22.245999999999999</c:v>
                      </c:pt>
                      <c:pt idx="922">
                        <c:v>22.279</c:v>
                      </c:pt>
                      <c:pt idx="923">
                        <c:v>22.311</c:v>
                      </c:pt>
                      <c:pt idx="924">
                        <c:v>22.343</c:v>
                      </c:pt>
                      <c:pt idx="925">
                        <c:v>22.375</c:v>
                      </c:pt>
                      <c:pt idx="926">
                        <c:v>22.407</c:v>
                      </c:pt>
                      <c:pt idx="927">
                        <c:v>22.439</c:v>
                      </c:pt>
                      <c:pt idx="928">
                        <c:v>22.472000000000001</c:v>
                      </c:pt>
                      <c:pt idx="929">
                        <c:v>22.504000000000001</c:v>
                      </c:pt>
                      <c:pt idx="930">
                        <c:v>22.536000000000001</c:v>
                      </c:pt>
                      <c:pt idx="931">
                        <c:v>22.568999999999999</c:v>
                      </c:pt>
                      <c:pt idx="932">
                        <c:v>22.600999999999999</c:v>
                      </c:pt>
                      <c:pt idx="933">
                        <c:v>22.632999999999999</c:v>
                      </c:pt>
                      <c:pt idx="934">
                        <c:v>22.666</c:v>
                      </c:pt>
                      <c:pt idx="935">
                        <c:v>22.698</c:v>
                      </c:pt>
                      <c:pt idx="936">
                        <c:v>22.731000000000002</c:v>
                      </c:pt>
                      <c:pt idx="937">
                        <c:v>22.763000000000002</c:v>
                      </c:pt>
                      <c:pt idx="938">
                        <c:v>22.795000000000002</c:v>
                      </c:pt>
                      <c:pt idx="939">
                        <c:v>22.827999999999999</c:v>
                      </c:pt>
                      <c:pt idx="940">
                        <c:v>22.86</c:v>
                      </c:pt>
                      <c:pt idx="941">
                        <c:v>22.893000000000001</c:v>
                      </c:pt>
                      <c:pt idx="942">
                        <c:v>22.925000000000001</c:v>
                      </c:pt>
                      <c:pt idx="943">
                        <c:v>22.957999999999998</c:v>
                      </c:pt>
                      <c:pt idx="944">
                        <c:v>22.99</c:v>
                      </c:pt>
                      <c:pt idx="945">
                        <c:v>23.023</c:v>
                      </c:pt>
                      <c:pt idx="946">
                        <c:v>23.055</c:v>
                      </c:pt>
                      <c:pt idx="947">
                        <c:v>23.071999999999999</c:v>
                      </c:pt>
                      <c:pt idx="948">
                        <c:v>23.088000000000001</c:v>
                      </c:pt>
                      <c:pt idx="949">
                        <c:v>23.12</c:v>
                      </c:pt>
                      <c:pt idx="950">
                        <c:v>23.152999999999999</c:v>
                      </c:pt>
                      <c:pt idx="951">
                        <c:v>23.184999999999999</c:v>
                      </c:pt>
                      <c:pt idx="952">
                        <c:v>23.218</c:v>
                      </c:pt>
                      <c:pt idx="953">
                        <c:v>23.25</c:v>
                      </c:pt>
                      <c:pt idx="954">
                        <c:v>23.283000000000001</c:v>
                      </c:pt>
                      <c:pt idx="955">
                        <c:v>23.315000000000001</c:v>
                      </c:pt>
                      <c:pt idx="956">
                        <c:v>23.347999999999999</c:v>
                      </c:pt>
                      <c:pt idx="957">
                        <c:v>23.38</c:v>
                      </c:pt>
                      <c:pt idx="958">
                        <c:v>23.413</c:v>
                      </c:pt>
                      <c:pt idx="959">
                        <c:v>23.446000000000002</c:v>
                      </c:pt>
                      <c:pt idx="960">
                        <c:v>23.478000000000002</c:v>
                      </c:pt>
                      <c:pt idx="961">
                        <c:v>23.510999999999999</c:v>
                      </c:pt>
                      <c:pt idx="962">
                        <c:v>23.542999999999999</c:v>
                      </c:pt>
                      <c:pt idx="963">
                        <c:v>23.576000000000001</c:v>
                      </c:pt>
                      <c:pt idx="964">
                        <c:v>23.609000000000002</c:v>
                      </c:pt>
                      <c:pt idx="965">
                        <c:v>23.640999999999998</c:v>
                      </c:pt>
                      <c:pt idx="966">
                        <c:v>23.673999999999999</c:v>
                      </c:pt>
                      <c:pt idx="967">
                        <c:v>23.707000000000001</c:v>
                      </c:pt>
                      <c:pt idx="968">
                        <c:v>23.739000000000001</c:v>
                      </c:pt>
                      <c:pt idx="969">
                        <c:v>23.771999999999998</c:v>
                      </c:pt>
                      <c:pt idx="970">
                        <c:v>23.803999999999998</c:v>
                      </c:pt>
                      <c:pt idx="971">
                        <c:v>23.835999999999999</c:v>
                      </c:pt>
                      <c:pt idx="972">
                        <c:v>23.869</c:v>
                      </c:pt>
                      <c:pt idx="973">
                        <c:v>23.902000000000001</c:v>
                      </c:pt>
                      <c:pt idx="974">
                        <c:v>23.934000000000001</c:v>
                      </c:pt>
                      <c:pt idx="975">
                        <c:v>23.966999999999999</c:v>
                      </c:pt>
                      <c:pt idx="976">
                        <c:v>24</c:v>
                      </c:pt>
                      <c:pt idx="977">
                        <c:v>24.033000000000001</c:v>
                      </c:pt>
                      <c:pt idx="978">
                        <c:v>24.065000000000001</c:v>
                      </c:pt>
                      <c:pt idx="979">
                        <c:v>24.097999999999999</c:v>
                      </c:pt>
                      <c:pt idx="980">
                        <c:v>24.131</c:v>
                      </c:pt>
                      <c:pt idx="981">
                        <c:v>24.164000000000001</c:v>
                      </c:pt>
                      <c:pt idx="982">
                        <c:v>24.196000000000002</c:v>
                      </c:pt>
                      <c:pt idx="983">
                        <c:v>24.228999999999999</c:v>
                      </c:pt>
                      <c:pt idx="984">
                        <c:v>24.262</c:v>
                      </c:pt>
                      <c:pt idx="985">
                        <c:v>24.295000000000002</c:v>
                      </c:pt>
                      <c:pt idx="986">
                        <c:v>24.327000000000002</c:v>
                      </c:pt>
                      <c:pt idx="987">
                        <c:v>24.36</c:v>
                      </c:pt>
                      <c:pt idx="988">
                        <c:v>24.393000000000001</c:v>
                      </c:pt>
                      <c:pt idx="989">
                        <c:v>24.425999999999998</c:v>
                      </c:pt>
                      <c:pt idx="990">
                        <c:v>24.459</c:v>
                      </c:pt>
                      <c:pt idx="991">
                        <c:v>24.491</c:v>
                      </c:pt>
                      <c:pt idx="992">
                        <c:v>24.524000000000001</c:v>
                      </c:pt>
                      <c:pt idx="993">
                        <c:v>24.556999999999999</c:v>
                      </c:pt>
                      <c:pt idx="994">
                        <c:v>24.59</c:v>
                      </c:pt>
                      <c:pt idx="995">
                        <c:v>24.623000000000001</c:v>
                      </c:pt>
                      <c:pt idx="996">
                        <c:v>24.655999999999999</c:v>
                      </c:pt>
                      <c:pt idx="997">
                        <c:v>24.687999999999999</c:v>
                      </c:pt>
                      <c:pt idx="998">
                        <c:v>24.721</c:v>
                      </c:pt>
                      <c:pt idx="999">
                        <c:v>24.786999999999999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9AD-44D0-85DF-6FF8D4B386D9}"/>
                  </c:ext>
                </c:extLst>
              </c15:ser>
            </c15:filteredScatterSeries>
          </c:ext>
        </c:extLst>
      </c:scatterChart>
      <c:valAx>
        <c:axId val="1174096111"/>
        <c:scaling>
          <c:orientation val="minMax"/>
          <c:max val="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z</a:t>
                </a:r>
                <a:r>
                  <a:rPr lang="en-US" sz="1400" baseline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(m)</a:t>
                </a:r>
                <a:endParaRPr lang="en-US" sz="140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316367"/>
        <c:crossesAt val="0"/>
        <c:crossBetween val="midCat"/>
      </c:valAx>
      <c:valAx>
        <c:axId val="1214316367"/>
        <c:scaling>
          <c:orientation val="minMax"/>
          <c:max val="2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l-GR" sz="1400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σ</a:t>
                </a:r>
                <a:r>
                  <a:rPr lang="en-US" sz="1400" baseline="-25000" dirty="0" err="1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x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_rms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096111"/>
        <c:crossesAt val="0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9590037158712563"/>
          <c:y val="0.13233003523098111"/>
          <c:w val="0.40193744675507626"/>
          <c:h val="5.797005624361070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27587257163424E-2"/>
          <c:y val="6.1495763017871449E-2"/>
          <c:w val="0.86544987465468814"/>
          <c:h val="0.703611179230799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2225">
              <a:solidFill>
                <a:schemeClr val="accent2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2F-438F-8D45-C839FA84E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43872"/>
        <c:axId val="89366528"/>
      </c:scatterChart>
      <c:valAx>
        <c:axId val="89343872"/>
        <c:scaling>
          <c:orientation val="minMax"/>
          <c:max val="4"/>
          <c:min val="0"/>
        </c:scaling>
        <c:delete val="0"/>
        <c:axPos val="b"/>
        <c:numFmt formatCode="#,##0.0" sourceLinked="0"/>
        <c:majorTickMark val="none"/>
        <c:minorTickMark val="none"/>
        <c:tickLblPos val="none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9366528"/>
        <c:crossesAt val="0"/>
        <c:crossBetween val="midCat"/>
      </c:valAx>
      <c:valAx>
        <c:axId val="89366528"/>
        <c:scaling>
          <c:orientation val="minMax"/>
          <c:max val="0.8"/>
        </c:scaling>
        <c:delete val="0"/>
        <c:axPos val="r"/>
        <c:title>
          <c:tx>
            <c:rich>
              <a:bodyPr/>
              <a:lstStyle/>
              <a:p>
                <a:pPr>
                  <a:defRPr sz="1400" b="0">
                    <a:solidFill>
                      <a:schemeClr val="accent2">
                        <a:lumMod val="7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pPr>
                <a:r>
                  <a:rPr lang="en-US" sz="1400" b="0">
                    <a:solidFill>
                      <a:schemeClr val="accent2">
                        <a:lumMod val="7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layout>
            <c:manualLayout>
              <c:xMode val="edge"/>
              <c:yMode val="edge"/>
              <c:x val="0.96316836633631731"/>
              <c:y val="0.36309239227873064"/>
            </c:manualLayout>
          </c:layout>
          <c:overlay val="0"/>
        </c:title>
        <c:numFmt formatCode="#,##0.0" sourceLinked="0"/>
        <c:majorTickMark val="in"/>
        <c:minorTickMark val="none"/>
        <c:tickLblPos val="nextTo"/>
        <c:spPr>
          <a:ln/>
        </c:spPr>
        <c:txPr>
          <a:bodyPr/>
          <a:lstStyle/>
          <a:p>
            <a:pPr>
              <a:defRPr sz="1400" b="0">
                <a:solidFill>
                  <a:schemeClr val="accent2">
                    <a:lumMod val="75000"/>
                  </a:schemeClr>
                </a:solidFill>
                <a:latin typeface="+mn-lt"/>
                <a:cs typeface="Calibri" panose="020F0502020204030204" pitchFamily="34" charset="0"/>
              </a:defRPr>
            </a:pPr>
            <a:endParaRPr lang="en-US"/>
          </a:p>
        </c:txPr>
        <c:crossAx val="89343872"/>
        <c:crosses val="max"/>
        <c:crossBetween val="midCat"/>
        <c:majorUnit val="0.1"/>
        <c:minorUnit val="5.000000000000001E-2"/>
      </c:valAx>
      <c:spPr>
        <a:noFill/>
        <a:ln w="12700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7944348289175"/>
          <c:y val="4.6916810444829524E-2"/>
          <c:w val="0.87275292890006162"/>
          <c:h val="0.832637144542069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0A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Sheet1!$B$2:$B$1002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0.29304999999999998</c:v>
                </c:pt>
                <c:pt idx="2">
                  <c:v>0.27550999999999998</c:v>
                </c:pt>
                <c:pt idx="3">
                  <c:v>0.25609999999999999</c:v>
                </c:pt>
                <c:pt idx="4">
                  <c:v>0.23788000000000001</c:v>
                </c:pt>
                <c:pt idx="5">
                  <c:v>0.22170999999999999</c:v>
                </c:pt>
                <c:pt idx="6">
                  <c:v>0.20754</c:v>
                </c:pt>
                <c:pt idx="7">
                  <c:v>0.19497999999999999</c:v>
                </c:pt>
                <c:pt idx="8">
                  <c:v>0.18386</c:v>
                </c:pt>
                <c:pt idx="9">
                  <c:v>0.17391999999999999</c:v>
                </c:pt>
                <c:pt idx="10">
                  <c:v>0.16489999999999999</c:v>
                </c:pt>
                <c:pt idx="11">
                  <c:v>0.15689</c:v>
                </c:pt>
                <c:pt idx="12">
                  <c:v>0.14934</c:v>
                </c:pt>
                <c:pt idx="13">
                  <c:v>0.14265</c:v>
                </c:pt>
                <c:pt idx="14">
                  <c:v>0.13635</c:v>
                </c:pt>
                <c:pt idx="15">
                  <c:v>0.13055</c:v>
                </c:pt>
                <c:pt idx="16">
                  <c:v>0.12522</c:v>
                </c:pt>
                <c:pt idx="17">
                  <c:v>0.12034</c:v>
                </c:pt>
                <c:pt idx="18">
                  <c:v>0.1158</c:v>
                </c:pt>
                <c:pt idx="19">
                  <c:v>0.11169</c:v>
                </c:pt>
                <c:pt idx="20">
                  <c:v>0.10799</c:v>
                </c:pt>
                <c:pt idx="21">
                  <c:v>0.10467</c:v>
                </c:pt>
                <c:pt idx="22">
                  <c:v>0.10186000000000001</c:v>
                </c:pt>
                <c:pt idx="23">
                  <c:v>9.9720000000000003E-2</c:v>
                </c:pt>
                <c:pt idx="24">
                  <c:v>9.8166000000000003E-2</c:v>
                </c:pt>
                <c:pt idx="25">
                  <c:v>9.7198999999999994E-2</c:v>
                </c:pt>
                <c:pt idx="26">
                  <c:v>9.6657999999999994E-2</c:v>
                </c:pt>
                <c:pt idx="27">
                  <c:v>9.6460000000000004E-2</c:v>
                </c:pt>
                <c:pt idx="28">
                  <c:v>9.6587000000000006E-2</c:v>
                </c:pt>
                <c:pt idx="29">
                  <c:v>9.7042000000000003E-2</c:v>
                </c:pt>
                <c:pt idx="30">
                  <c:v>9.7822000000000006E-2</c:v>
                </c:pt>
                <c:pt idx="31">
                  <c:v>9.8919999999999994E-2</c:v>
                </c:pt>
                <c:pt idx="32">
                  <c:v>0.10033</c:v>
                </c:pt>
                <c:pt idx="33">
                  <c:v>0.10203</c:v>
                </c:pt>
                <c:pt idx="34">
                  <c:v>0.10401000000000001</c:v>
                </c:pt>
                <c:pt idx="35">
                  <c:v>0.1062</c:v>
                </c:pt>
                <c:pt idx="36">
                  <c:v>0.1087</c:v>
                </c:pt>
                <c:pt idx="37">
                  <c:v>0.11142000000000001</c:v>
                </c:pt>
                <c:pt idx="38">
                  <c:v>0.11436</c:v>
                </c:pt>
                <c:pt idx="39">
                  <c:v>0.11749999999999999</c:v>
                </c:pt>
                <c:pt idx="40">
                  <c:v>0.12082</c:v>
                </c:pt>
                <c:pt idx="41">
                  <c:v>0.12431</c:v>
                </c:pt>
                <c:pt idx="42">
                  <c:v>0.12795999999999999</c:v>
                </c:pt>
                <c:pt idx="43">
                  <c:v>0.13175000000000001</c:v>
                </c:pt>
                <c:pt idx="44">
                  <c:v>0.13567000000000001</c:v>
                </c:pt>
                <c:pt idx="45">
                  <c:v>0.13971</c:v>
                </c:pt>
                <c:pt idx="46">
                  <c:v>0.14385000000000001</c:v>
                </c:pt>
                <c:pt idx="47">
                  <c:v>0.14810000000000001</c:v>
                </c:pt>
                <c:pt idx="48">
                  <c:v>0.15243999999999999</c:v>
                </c:pt>
                <c:pt idx="49">
                  <c:v>0.15687000000000001</c:v>
                </c:pt>
                <c:pt idx="50">
                  <c:v>0.16137000000000001</c:v>
                </c:pt>
                <c:pt idx="51">
                  <c:v>0.16594999999999999</c:v>
                </c:pt>
                <c:pt idx="52">
                  <c:v>0.17058000000000001</c:v>
                </c:pt>
                <c:pt idx="53">
                  <c:v>0.17527999999999999</c:v>
                </c:pt>
                <c:pt idx="54">
                  <c:v>0.18004000000000001</c:v>
                </c:pt>
                <c:pt idx="55">
                  <c:v>0.18484</c:v>
                </c:pt>
                <c:pt idx="56">
                  <c:v>0.18970000000000001</c:v>
                </c:pt>
                <c:pt idx="57">
                  <c:v>0.19459000000000001</c:v>
                </c:pt>
                <c:pt idx="58">
                  <c:v>0.19953000000000001</c:v>
                </c:pt>
                <c:pt idx="59">
                  <c:v>0.20451</c:v>
                </c:pt>
                <c:pt idx="60">
                  <c:v>0.20952000000000001</c:v>
                </c:pt>
                <c:pt idx="61">
                  <c:v>0.21456</c:v>
                </c:pt>
                <c:pt idx="62">
                  <c:v>0.21962999999999999</c:v>
                </c:pt>
                <c:pt idx="63">
                  <c:v>0.22461</c:v>
                </c:pt>
                <c:pt idx="64">
                  <c:v>0.22974</c:v>
                </c:pt>
                <c:pt idx="65">
                  <c:v>0.23488999999999999</c:v>
                </c:pt>
                <c:pt idx="66">
                  <c:v>0.24006</c:v>
                </c:pt>
                <c:pt idx="67">
                  <c:v>0.24526000000000001</c:v>
                </c:pt>
                <c:pt idx="68">
                  <c:v>0.25047000000000003</c:v>
                </c:pt>
                <c:pt idx="69">
                  <c:v>0.25570999999999999</c:v>
                </c:pt>
                <c:pt idx="70">
                  <c:v>0.26096000000000003</c:v>
                </c:pt>
                <c:pt idx="71">
                  <c:v>0.26623000000000002</c:v>
                </c:pt>
                <c:pt idx="72">
                  <c:v>0.27150999999999997</c:v>
                </c:pt>
                <c:pt idx="73">
                  <c:v>0.27681</c:v>
                </c:pt>
                <c:pt idx="74">
                  <c:v>0.28212999999999999</c:v>
                </c:pt>
                <c:pt idx="75">
                  <c:v>0.28745999999999999</c:v>
                </c:pt>
                <c:pt idx="76">
                  <c:v>0.2928</c:v>
                </c:pt>
                <c:pt idx="77">
                  <c:v>0.29815000000000003</c:v>
                </c:pt>
                <c:pt idx="78">
                  <c:v>0.30351</c:v>
                </c:pt>
                <c:pt idx="79">
                  <c:v>0.30887999999999999</c:v>
                </c:pt>
                <c:pt idx="80">
                  <c:v>0.31426999999999999</c:v>
                </c:pt>
                <c:pt idx="81">
                  <c:v>0.31966</c:v>
                </c:pt>
                <c:pt idx="82">
                  <c:v>0.32506000000000002</c:v>
                </c:pt>
                <c:pt idx="83">
                  <c:v>0.33048</c:v>
                </c:pt>
                <c:pt idx="84">
                  <c:v>0.33589999999999998</c:v>
                </c:pt>
                <c:pt idx="85">
                  <c:v>0.34132000000000001</c:v>
                </c:pt>
                <c:pt idx="86">
                  <c:v>0.34676000000000001</c:v>
                </c:pt>
                <c:pt idx="87">
                  <c:v>0.35220000000000001</c:v>
                </c:pt>
                <c:pt idx="88">
                  <c:v>0.35765000000000002</c:v>
                </c:pt>
                <c:pt idx="89">
                  <c:v>0.36309999999999998</c:v>
                </c:pt>
                <c:pt idx="90">
                  <c:v>0.36843999999999999</c:v>
                </c:pt>
                <c:pt idx="91">
                  <c:v>0.37391000000000002</c:v>
                </c:pt>
                <c:pt idx="92">
                  <c:v>0.37938</c:v>
                </c:pt>
                <c:pt idx="93">
                  <c:v>0.38485999999999998</c:v>
                </c:pt>
                <c:pt idx="94">
                  <c:v>0.39034000000000002</c:v>
                </c:pt>
                <c:pt idx="95">
                  <c:v>0.39583000000000002</c:v>
                </c:pt>
                <c:pt idx="96">
                  <c:v>0.40132000000000001</c:v>
                </c:pt>
                <c:pt idx="97">
                  <c:v>0.40682000000000001</c:v>
                </c:pt>
                <c:pt idx="98">
                  <c:v>0.41232999999999997</c:v>
                </c:pt>
                <c:pt idx="99">
                  <c:v>0.41782999999999998</c:v>
                </c:pt>
                <c:pt idx="100">
                  <c:v>0.42333999999999999</c:v>
                </c:pt>
                <c:pt idx="101">
                  <c:v>0.42886000000000002</c:v>
                </c:pt>
                <c:pt idx="102">
                  <c:v>0.43437999999999999</c:v>
                </c:pt>
                <c:pt idx="103">
                  <c:v>0.43990000000000001</c:v>
                </c:pt>
                <c:pt idx="104">
                  <c:v>0.44542999999999999</c:v>
                </c:pt>
                <c:pt idx="105">
                  <c:v>0.45096000000000003</c:v>
                </c:pt>
                <c:pt idx="106">
                  <c:v>0.45649000000000001</c:v>
                </c:pt>
                <c:pt idx="107">
                  <c:v>0.46201999999999999</c:v>
                </c:pt>
                <c:pt idx="108">
                  <c:v>0.46755999999999998</c:v>
                </c:pt>
                <c:pt idx="109">
                  <c:v>0.47310000000000002</c:v>
                </c:pt>
                <c:pt idx="110">
                  <c:v>0.47865000000000002</c:v>
                </c:pt>
                <c:pt idx="111">
                  <c:v>0.48420000000000002</c:v>
                </c:pt>
                <c:pt idx="112">
                  <c:v>0.48975000000000002</c:v>
                </c:pt>
                <c:pt idx="113">
                  <c:v>0.49530000000000002</c:v>
                </c:pt>
                <c:pt idx="114">
                  <c:v>0.50085000000000002</c:v>
                </c:pt>
                <c:pt idx="115">
                  <c:v>0.50641000000000003</c:v>
                </c:pt>
                <c:pt idx="116">
                  <c:v>0.51197000000000004</c:v>
                </c:pt>
                <c:pt idx="117">
                  <c:v>0.51753000000000005</c:v>
                </c:pt>
                <c:pt idx="118">
                  <c:v>0.52297000000000005</c:v>
                </c:pt>
                <c:pt idx="119">
                  <c:v>0.52853000000000006</c:v>
                </c:pt>
                <c:pt idx="120">
                  <c:v>0.53410000000000002</c:v>
                </c:pt>
                <c:pt idx="121">
                  <c:v>0.53966999999999998</c:v>
                </c:pt>
                <c:pt idx="122">
                  <c:v>0.54523999999999995</c:v>
                </c:pt>
                <c:pt idx="123">
                  <c:v>0.55081999999999998</c:v>
                </c:pt>
                <c:pt idx="124">
                  <c:v>0.55639000000000005</c:v>
                </c:pt>
                <c:pt idx="125">
                  <c:v>0.56196999999999997</c:v>
                </c:pt>
                <c:pt idx="126">
                  <c:v>0.56755</c:v>
                </c:pt>
                <c:pt idx="127">
                  <c:v>0.57313000000000003</c:v>
                </c:pt>
                <c:pt idx="128">
                  <c:v>0.57870999999999995</c:v>
                </c:pt>
                <c:pt idx="129">
                  <c:v>0.58428999999999998</c:v>
                </c:pt>
                <c:pt idx="130">
                  <c:v>0.58987999999999996</c:v>
                </c:pt>
                <c:pt idx="131">
                  <c:v>0.59545999999999999</c:v>
                </c:pt>
                <c:pt idx="132">
                  <c:v>0.60104999999999997</c:v>
                </c:pt>
                <c:pt idx="133">
                  <c:v>0.60663999999999996</c:v>
                </c:pt>
                <c:pt idx="134">
                  <c:v>0.61223000000000005</c:v>
                </c:pt>
                <c:pt idx="135">
                  <c:v>0.61782000000000004</c:v>
                </c:pt>
                <c:pt idx="136">
                  <c:v>0.62341999999999997</c:v>
                </c:pt>
                <c:pt idx="137">
                  <c:v>0.62900999999999996</c:v>
                </c:pt>
                <c:pt idx="138">
                  <c:v>0.63461000000000001</c:v>
                </c:pt>
                <c:pt idx="139">
                  <c:v>0.64019999999999999</c:v>
                </c:pt>
                <c:pt idx="140">
                  <c:v>0.64580000000000004</c:v>
                </c:pt>
                <c:pt idx="141">
                  <c:v>0.65139999999999998</c:v>
                </c:pt>
                <c:pt idx="142">
                  <c:v>0.65700000000000003</c:v>
                </c:pt>
                <c:pt idx="143">
                  <c:v>0.66259999999999997</c:v>
                </c:pt>
                <c:pt idx="144">
                  <c:v>0.66820000000000002</c:v>
                </c:pt>
                <c:pt idx="145">
                  <c:v>0.67381000000000002</c:v>
                </c:pt>
                <c:pt idx="146">
                  <c:v>0.67927999999999999</c:v>
                </c:pt>
                <c:pt idx="147">
                  <c:v>0.68489</c:v>
                </c:pt>
                <c:pt idx="148">
                  <c:v>0.69049000000000005</c:v>
                </c:pt>
                <c:pt idx="149">
                  <c:v>0.69610000000000005</c:v>
                </c:pt>
                <c:pt idx="150">
                  <c:v>0.70170999999999994</c:v>
                </c:pt>
                <c:pt idx="151">
                  <c:v>0.70731999999999995</c:v>
                </c:pt>
                <c:pt idx="152">
                  <c:v>0.71292999999999995</c:v>
                </c:pt>
                <c:pt idx="153">
                  <c:v>0.71853999999999996</c:v>
                </c:pt>
                <c:pt idx="154">
                  <c:v>0.72414999999999996</c:v>
                </c:pt>
                <c:pt idx="155">
                  <c:v>0.72975999999999996</c:v>
                </c:pt>
                <c:pt idx="156">
                  <c:v>0.73536999999999997</c:v>
                </c:pt>
                <c:pt idx="157">
                  <c:v>0.74099000000000004</c:v>
                </c:pt>
                <c:pt idx="158">
                  <c:v>0.74660000000000004</c:v>
                </c:pt>
                <c:pt idx="159">
                  <c:v>0.75222</c:v>
                </c:pt>
                <c:pt idx="160">
                  <c:v>0.75783</c:v>
                </c:pt>
                <c:pt idx="161">
                  <c:v>0.76344999999999996</c:v>
                </c:pt>
                <c:pt idx="162">
                  <c:v>0.76905999999999997</c:v>
                </c:pt>
                <c:pt idx="163">
                  <c:v>0.77468000000000004</c:v>
                </c:pt>
                <c:pt idx="164">
                  <c:v>0.78029999999999999</c:v>
                </c:pt>
                <c:pt idx="165">
                  <c:v>0.78591999999999995</c:v>
                </c:pt>
                <c:pt idx="166">
                  <c:v>0.79154000000000002</c:v>
                </c:pt>
                <c:pt idx="167">
                  <c:v>0.79715999999999998</c:v>
                </c:pt>
                <c:pt idx="168">
                  <c:v>0.80278000000000005</c:v>
                </c:pt>
                <c:pt idx="169">
                  <c:v>0.80840000000000001</c:v>
                </c:pt>
                <c:pt idx="170">
                  <c:v>0.81401999999999997</c:v>
                </c:pt>
                <c:pt idx="171">
                  <c:v>0.81964999999999999</c:v>
                </c:pt>
                <c:pt idx="172">
                  <c:v>0.82526999999999995</c:v>
                </c:pt>
                <c:pt idx="173">
                  <c:v>0.83076000000000005</c:v>
                </c:pt>
                <c:pt idx="174">
                  <c:v>0.83638000000000001</c:v>
                </c:pt>
                <c:pt idx="175">
                  <c:v>0.84201000000000004</c:v>
                </c:pt>
                <c:pt idx="176">
                  <c:v>0.84762999999999999</c:v>
                </c:pt>
                <c:pt idx="177">
                  <c:v>0.85326000000000002</c:v>
                </c:pt>
                <c:pt idx="178">
                  <c:v>0.85889000000000004</c:v>
                </c:pt>
                <c:pt idx="179">
                  <c:v>0.86451</c:v>
                </c:pt>
                <c:pt idx="180">
                  <c:v>0.87014000000000002</c:v>
                </c:pt>
                <c:pt idx="181">
                  <c:v>0.87577000000000005</c:v>
                </c:pt>
                <c:pt idx="182">
                  <c:v>0.88139000000000001</c:v>
                </c:pt>
                <c:pt idx="183">
                  <c:v>0.88702000000000003</c:v>
                </c:pt>
                <c:pt idx="184">
                  <c:v>0.89265000000000005</c:v>
                </c:pt>
                <c:pt idx="185">
                  <c:v>0.89827999999999997</c:v>
                </c:pt>
                <c:pt idx="186">
                  <c:v>0.90390999999999999</c:v>
                </c:pt>
                <c:pt idx="187">
                  <c:v>0.90954000000000002</c:v>
                </c:pt>
                <c:pt idx="188">
                  <c:v>0.91517000000000004</c:v>
                </c:pt>
                <c:pt idx="189">
                  <c:v>0.92079999999999995</c:v>
                </c:pt>
                <c:pt idx="190">
                  <c:v>0.92642999999999998</c:v>
                </c:pt>
                <c:pt idx="191">
                  <c:v>0.93206</c:v>
                </c:pt>
                <c:pt idx="192">
                  <c:v>0.93769999999999998</c:v>
                </c:pt>
                <c:pt idx="193">
                  <c:v>0.94333</c:v>
                </c:pt>
                <c:pt idx="194">
                  <c:v>0.94896000000000003</c:v>
                </c:pt>
                <c:pt idx="195">
                  <c:v>0.95459000000000005</c:v>
                </c:pt>
                <c:pt idx="196">
                  <c:v>0.96023000000000003</c:v>
                </c:pt>
                <c:pt idx="197">
                  <c:v>0.96586000000000005</c:v>
                </c:pt>
                <c:pt idx="198">
                  <c:v>0.97148999999999996</c:v>
                </c:pt>
                <c:pt idx="199">
                  <c:v>0.97713000000000005</c:v>
                </c:pt>
                <c:pt idx="200">
                  <c:v>0.98275999999999997</c:v>
                </c:pt>
                <c:pt idx="201">
                  <c:v>0.98826999999999998</c:v>
                </c:pt>
                <c:pt idx="202">
                  <c:v>0.99390000000000001</c:v>
                </c:pt>
                <c:pt idx="203">
                  <c:v>0.99953999999999998</c:v>
                </c:pt>
                <c:pt idx="204">
                  <c:v>1.0052000000000001</c:v>
                </c:pt>
                <c:pt idx="205">
                  <c:v>1.0107999999999999</c:v>
                </c:pt>
                <c:pt idx="206">
                  <c:v>1.0164</c:v>
                </c:pt>
                <c:pt idx="207">
                  <c:v>1.0221</c:v>
                </c:pt>
                <c:pt idx="208">
                  <c:v>1.0277000000000001</c:v>
                </c:pt>
                <c:pt idx="209">
                  <c:v>1.0334000000000001</c:v>
                </c:pt>
                <c:pt idx="210">
                  <c:v>1.0389999999999999</c:v>
                </c:pt>
                <c:pt idx="211">
                  <c:v>1.0446</c:v>
                </c:pt>
                <c:pt idx="212">
                  <c:v>1.0503</c:v>
                </c:pt>
                <c:pt idx="213">
                  <c:v>1.0559000000000001</c:v>
                </c:pt>
                <c:pt idx="214">
                  <c:v>1.0615000000000001</c:v>
                </c:pt>
                <c:pt idx="215">
                  <c:v>1.0671999999999999</c:v>
                </c:pt>
                <c:pt idx="216">
                  <c:v>1.0728</c:v>
                </c:pt>
                <c:pt idx="217">
                  <c:v>1.0785</c:v>
                </c:pt>
                <c:pt idx="218">
                  <c:v>1.0841000000000001</c:v>
                </c:pt>
                <c:pt idx="219">
                  <c:v>1.0896999999999999</c:v>
                </c:pt>
                <c:pt idx="220">
                  <c:v>1.0953999999999999</c:v>
                </c:pt>
                <c:pt idx="221">
                  <c:v>1.101</c:v>
                </c:pt>
                <c:pt idx="222">
                  <c:v>1.1067</c:v>
                </c:pt>
                <c:pt idx="223">
                  <c:v>1.1123000000000001</c:v>
                </c:pt>
                <c:pt idx="224">
                  <c:v>1.1178999999999999</c:v>
                </c:pt>
                <c:pt idx="225">
                  <c:v>1.1235999999999999</c:v>
                </c:pt>
                <c:pt idx="226">
                  <c:v>1.1292</c:v>
                </c:pt>
                <c:pt idx="227">
                  <c:v>1.1349</c:v>
                </c:pt>
                <c:pt idx="228">
                  <c:v>1.1404000000000001</c:v>
                </c:pt>
                <c:pt idx="229">
                  <c:v>1.1459999999999999</c:v>
                </c:pt>
                <c:pt idx="230">
                  <c:v>1.1516999999999999</c:v>
                </c:pt>
                <c:pt idx="231">
                  <c:v>1.1573</c:v>
                </c:pt>
                <c:pt idx="232">
                  <c:v>1.1629</c:v>
                </c:pt>
                <c:pt idx="233">
                  <c:v>1.1686000000000001</c:v>
                </c:pt>
                <c:pt idx="234">
                  <c:v>1.1741999999999999</c:v>
                </c:pt>
                <c:pt idx="235">
                  <c:v>1.1798999999999999</c:v>
                </c:pt>
                <c:pt idx="236">
                  <c:v>1.1855</c:v>
                </c:pt>
                <c:pt idx="237">
                  <c:v>1.1912</c:v>
                </c:pt>
                <c:pt idx="238">
                  <c:v>1.1968000000000001</c:v>
                </c:pt>
                <c:pt idx="239">
                  <c:v>1.2023999999999999</c:v>
                </c:pt>
                <c:pt idx="240">
                  <c:v>1.2081</c:v>
                </c:pt>
                <c:pt idx="241">
                  <c:v>1.2137</c:v>
                </c:pt>
                <c:pt idx="242">
                  <c:v>1.2194</c:v>
                </c:pt>
                <c:pt idx="243">
                  <c:v>1.2250000000000001</c:v>
                </c:pt>
                <c:pt idx="244">
                  <c:v>1.2306999999999999</c:v>
                </c:pt>
                <c:pt idx="245">
                  <c:v>1.2363</c:v>
                </c:pt>
                <c:pt idx="246">
                  <c:v>1.242</c:v>
                </c:pt>
                <c:pt idx="247">
                  <c:v>1.2476</c:v>
                </c:pt>
                <c:pt idx="248">
                  <c:v>1.2532000000000001</c:v>
                </c:pt>
                <c:pt idx="249">
                  <c:v>1.2588999999999999</c:v>
                </c:pt>
                <c:pt idx="250">
                  <c:v>1.2645</c:v>
                </c:pt>
                <c:pt idx="251">
                  <c:v>1.2702</c:v>
                </c:pt>
                <c:pt idx="252">
                  <c:v>1.2758</c:v>
                </c:pt>
                <c:pt idx="253">
                  <c:v>1.2815000000000001</c:v>
                </c:pt>
                <c:pt idx="254">
                  <c:v>1.2870999999999999</c:v>
                </c:pt>
                <c:pt idx="255">
                  <c:v>1.2927999999999999</c:v>
                </c:pt>
                <c:pt idx="256">
                  <c:v>1.2983</c:v>
                </c:pt>
                <c:pt idx="257">
                  <c:v>1.3039000000000001</c:v>
                </c:pt>
                <c:pt idx="258">
                  <c:v>1.3096000000000001</c:v>
                </c:pt>
                <c:pt idx="259">
                  <c:v>1.3151999999999999</c:v>
                </c:pt>
                <c:pt idx="260">
                  <c:v>1.3209</c:v>
                </c:pt>
                <c:pt idx="261">
                  <c:v>1.3265</c:v>
                </c:pt>
                <c:pt idx="262">
                  <c:v>1.3322000000000001</c:v>
                </c:pt>
                <c:pt idx="263">
                  <c:v>1.3378000000000001</c:v>
                </c:pt>
                <c:pt idx="264">
                  <c:v>1.3434999999999999</c:v>
                </c:pt>
                <c:pt idx="265">
                  <c:v>1.3491</c:v>
                </c:pt>
                <c:pt idx="266">
                  <c:v>1.3548</c:v>
                </c:pt>
                <c:pt idx="267">
                  <c:v>1.3604000000000001</c:v>
                </c:pt>
                <c:pt idx="268">
                  <c:v>1.3661000000000001</c:v>
                </c:pt>
                <c:pt idx="269">
                  <c:v>1.3716999999999999</c:v>
                </c:pt>
                <c:pt idx="270">
                  <c:v>1.3773</c:v>
                </c:pt>
                <c:pt idx="271">
                  <c:v>1.383</c:v>
                </c:pt>
                <c:pt idx="272">
                  <c:v>1.3886000000000001</c:v>
                </c:pt>
                <c:pt idx="273">
                  <c:v>1.3943000000000001</c:v>
                </c:pt>
                <c:pt idx="274">
                  <c:v>1.3998999999999999</c:v>
                </c:pt>
                <c:pt idx="275">
                  <c:v>1.4056</c:v>
                </c:pt>
                <c:pt idx="276">
                  <c:v>1.4112</c:v>
                </c:pt>
                <c:pt idx="277">
                  <c:v>1.4169</c:v>
                </c:pt>
                <c:pt idx="278">
                  <c:v>1.4225000000000001</c:v>
                </c:pt>
                <c:pt idx="279">
                  <c:v>1.4281999999999999</c:v>
                </c:pt>
                <c:pt idx="280">
                  <c:v>1.4338</c:v>
                </c:pt>
                <c:pt idx="281">
                  <c:v>1.4395</c:v>
                </c:pt>
                <c:pt idx="282">
                  <c:v>1.4451000000000001</c:v>
                </c:pt>
                <c:pt idx="283">
                  <c:v>1.4505999999999999</c:v>
                </c:pt>
                <c:pt idx="284">
                  <c:v>1.4562999999999999</c:v>
                </c:pt>
                <c:pt idx="285">
                  <c:v>1.4619</c:v>
                </c:pt>
                <c:pt idx="286">
                  <c:v>1.4676</c:v>
                </c:pt>
                <c:pt idx="287">
                  <c:v>1.4732000000000001</c:v>
                </c:pt>
                <c:pt idx="288">
                  <c:v>1.4789000000000001</c:v>
                </c:pt>
                <c:pt idx="289">
                  <c:v>1.4844999999999999</c:v>
                </c:pt>
                <c:pt idx="290">
                  <c:v>1.4902</c:v>
                </c:pt>
                <c:pt idx="291">
                  <c:v>1.4958</c:v>
                </c:pt>
                <c:pt idx="292">
                  <c:v>1.5015000000000001</c:v>
                </c:pt>
                <c:pt idx="293">
                  <c:v>1.5071000000000001</c:v>
                </c:pt>
                <c:pt idx="294">
                  <c:v>1.5127999999999999</c:v>
                </c:pt>
                <c:pt idx="295">
                  <c:v>1.5185</c:v>
                </c:pt>
                <c:pt idx="296">
                  <c:v>1.5241</c:v>
                </c:pt>
                <c:pt idx="297">
                  <c:v>1.5298</c:v>
                </c:pt>
                <c:pt idx="298">
                  <c:v>1.5354000000000001</c:v>
                </c:pt>
                <c:pt idx="299">
                  <c:v>1.5410999999999999</c:v>
                </c:pt>
                <c:pt idx="300">
                  <c:v>1.5467</c:v>
                </c:pt>
                <c:pt idx="301">
                  <c:v>1.5524</c:v>
                </c:pt>
                <c:pt idx="302">
                  <c:v>1.5580000000000001</c:v>
                </c:pt>
                <c:pt idx="303">
                  <c:v>1.5637000000000001</c:v>
                </c:pt>
                <c:pt idx="304">
                  <c:v>1.5692999999999999</c:v>
                </c:pt>
                <c:pt idx="305">
                  <c:v>1.575</c:v>
                </c:pt>
                <c:pt idx="306">
                  <c:v>1.5806</c:v>
                </c:pt>
                <c:pt idx="307">
                  <c:v>1.5863</c:v>
                </c:pt>
                <c:pt idx="308">
                  <c:v>1.5919000000000001</c:v>
                </c:pt>
                <c:pt idx="309">
                  <c:v>1.5975999999999999</c:v>
                </c:pt>
                <c:pt idx="310">
                  <c:v>1.6032</c:v>
                </c:pt>
                <c:pt idx="311">
                  <c:v>1.6087</c:v>
                </c:pt>
                <c:pt idx="312">
                  <c:v>1.6144000000000001</c:v>
                </c:pt>
                <c:pt idx="313">
                  <c:v>1.62</c:v>
                </c:pt>
                <c:pt idx="314">
                  <c:v>1.6256999999999999</c:v>
                </c:pt>
                <c:pt idx="315">
                  <c:v>1.6313</c:v>
                </c:pt>
                <c:pt idx="316">
                  <c:v>1.637</c:v>
                </c:pt>
                <c:pt idx="317">
                  <c:v>1.6427</c:v>
                </c:pt>
                <c:pt idx="318">
                  <c:v>1.6483000000000001</c:v>
                </c:pt>
                <c:pt idx="319">
                  <c:v>1.6539999999999999</c:v>
                </c:pt>
                <c:pt idx="320">
                  <c:v>1.6596</c:v>
                </c:pt>
                <c:pt idx="321">
                  <c:v>1.6653</c:v>
                </c:pt>
                <c:pt idx="322">
                  <c:v>1.6709000000000001</c:v>
                </c:pt>
                <c:pt idx="323">
                  <c:v>1.6766000000000001</c:v>
                </c:pt>
                <c:pt idx="324">
                  <c:v>1.6821999999999999</c:v>
                </c:pt>
                <c:pt idx="325">
                  <c:v>1.6879</c:v>
                </c:pt>
                <c:pt idx="326">
                  <c:v>1.6935</c:v>
                </c:pt>
                <c:pt idx="327">
                  <c:v>1.6992</c:v>
                </c:pt>
                <c:pt idx="328">
                  <c:v>1.7048000000000001</c:v>
                </c:pt>
                <c:pt idx="329">
                  <c:v>1.7104999999999999</c:v>
                </c:pt>
                <c:pt idx="330">
                  <c:v>1.7161</c:v>
                </c:pt>
                <c:pt idx="331">
                  <c:v>1.7218</c:v>
                </c:pt>
                <c:pt idx="332">
                  <c:v>1.7274</c:v>
                </c:pt>
                <c:pt idx="333">
                  <c:v>1.7331000000000001</c:v>
                </c:pt>
                <c:pt idx="334">
                  <c:v>1.7386999999999999</c:v>
                </c:pt>
                <c:pt idx="335">
                  <c:v>1.7444</c:v>
                </c:pt>
                <c:pt idx="336">
                  <c:v>1.7501</c:v>
                </c:pt>
                <c:pt idx="337">
                  <c:v>1.7557</c:v>
                </c:pt>
                <c:pt idx="338">
                  <c:v>1.7612000000000001</c:v>
                </c:pt>
                <c:pt idx="339">
                  <c:v>1.7668999999999999</c:v>
                </c:pt>
                <c:pt idx="340">
                  <c:v>1.7725</c:v>
                </c:pt>
                <c:pt idx="341">
                  <c:v>1.7782</c:v>
                </c:pt>
                <c:pt idx="342">
                  <c:v>1.7838000000000001</c:v>
                </c:pt>
                <c:pt idx="343">
                  <c:v>1.7895000000000001</c:v>
                </c:pt>
                <c:pt idx="344">
                  <c:v>1.7951999999999999</c:v>
                </c:pt>
                <c:pt idx="345">
                  <c:v>1.8008</c:v>
                </c:pt>
                <c:pt idx="346">
                  <c:v>1.8065</c:v>
                </c:pt>
                <c:pt idx="347">
                  <c:v>1.8121</c:v>
                </c:pt>
                <c:pt idx="348">
                  <c:v>1.8178000000000001</c:v>
                </c:pt>
                <c:pt idx="349">
                  <c:v>1.8233999999999999</c:v>
                </c:pt>
                <c:pt idx="350">
                  <c:v>1.8290999999999999</c:v>
                </c:pt>
                <c:pt idx="351">
                  <c:v>1.8347</c:v>
                </c:pt>
                <c:pt idx="352">
                  <c:v>1.8404</c:v>
                </c:pt>
                <c:pt idx="353">
                  <c:v>1.8460000000000001</c:v>
                </c:pt>
                <c:pt idx="354">
                  <c:v>1.8516999999999999</c:v>
                </c:pt>
                <c:pt idx="355">
                  <c:v>1.8573</c:v>
                </c:pt>
                <c:pt idx="356">
                  <c:v>1.863</c:v>
                </c:pt>
                <c:pt idx="357">
                  <c:v>1.8687</c:v>
                </c:pt>
                <c:pt idx="358">
                  <c:v>1.8743000000000001</c:v>
                </c:pt>
                <c:pt idx="359">
                  <c:v>1.88</c:v>
                </c:pt>
                <c:pt idx="360">
                  <c:v>1.8855999999999999</c:v>
                </c:pt>
                <c:pt idx="361">
                  <c:v>1.8913</c:v>
                </c:pt>
                <c:pt idx="362">
                  <c:v>1.8969</c:v>
                </c:pt>
                <c:pt idx="363">
                  <c:v>1.9026000000000001</c:v>
                </c:pt>
                <c:pt idx="364">
                  <c:v>1.9081999999999999</c:v>
                </c:pt>
                <c:pt idx="365">
                  <c:v>1.9138999999999999</c:v>
                </c:pt>
                <c:pt idx="366">
                  <c:v>1.9194</c:v>
                </c:pt>
                <c:pt idx="367">
                  <c:v>1.9251</c:v>
                </c:pt>
                <c:pt idx="368">
                  <c:v>1.9307000000000001</c:v>
                </c:pt>
                <c:pt idx="369">
                  <c:v>1.9363999999999999</c:v>
                </c:pt>
                <c:pt idx="370">
                  <c:v>1.9419999999999999</c:v>
                </c:pt>
                <c:pt idx="371">
                  <c:v>1.9477</c:v>
                </c:pt>
                <c:pt idx="372">
                  <c:v>1.9533</c:v>
                </c:pt>
                <c:pt idx="373">
                  <c:v>1.9590000000000001</c:v>
                </c:pt>
                <c:pt idx="374">
                  <c:v>1.9646999999999999</c:v>
                </c:pt>
                <c:pt idx="375">
                  <c:v>1.9702999999999999</c:v>
                </c:pt>
                <c:pt idx="376">
                  <c:v>1.976</c:v>
                </c:pt>
                <c:pt idx="377">
                  <c:v>1.9816</c:v>
                </c:pt>
                <c:pt idx="378">
                  <c:v>1.9873000000000001</c:v>
                </c:pt>
                <c:pt idx="379">
                  <c:v>1.9928999999999999</c:v>
                </c:pt>
                <c:pt idx="380">
                  <c:v>1.9985999999999999</c:v>
                </c:pt>
                <c:pt idx="381">
                  <c:v>2.0042</c:v>
                </c:pt>
                <c:pt idx="382">
                  <c:v>2.0099</c:v>
                </c:pt>
                <c:pt idx="383">
                  <c:v>2.0156000000000001</c:v>
                </c:pt>
                <c:pt idx="384">
                  <c:v>2.0211999999999999</c:v>
                </c:pt>
                <c:pt idx="385">
                  <c:v>2.0268999999999999</c:v>
                </c:pt>
                <c:pt idx="386">
                  <c:v>2.0325000000000002</c:v>
                </c:pt>
                <c:pt idx="387">
                  <c:v>2.0381999999999998</c:v>
                </c:pt>
                <c:pt idx="388">
                  <c:v>2.0438000000000001</c:v>
                </c:pt>
                <c:pt idx="389">
                  <c:v>2.0495000000000001</c:v>
                </c:pt>
                <c:pt idx="390">
                  <c:v>2.0550999999999999</c:v>
                </c:pt>
                <c:pt idx="391">
                  <c:v>2.0608</c:v>
                </c:pt>
                <c:pt idx="392">
                  <c:v>2.0665</c:v>
                </c:pt>
                <c:pt idx="393">
                  <c:v>2.0720999999999998</c:v>
                </c:pt>
                <c:pt idx="394">
                  <c:v>2.0775999999999999</c:v>
                </c:pt>
                <c:pt idx="395">
                  <c:v>2.0832999999999999</c:v>
                </c:pt>
                <c:pt idx="396">
                  <c:v>2.089</c:v>
                </c:pt>
                <c:pt idx="397">
                  <c:v>2.0945999999999998</c:v>
                </c:pt>
                <c:pt idx="398">
                  <c:v>2.1002999999999998</c:v>
                </c:pt>
                <c:pt idx="399">
                  <c:v>2.1059000000000001</c:v>
                </c:pt>
                <c:pt idx="400">
                  <c:v>2.1116000000000001</c:v>
                </c:pt>
                <c:pt idx="401">
                  <c:v>2.1172</c:v>
                </c:pt>
                <c:pt idx="402">
                  <c:v>2.1229</c:v>
                </c:pt>
                <c:pt idx="403">
                  <c:v>2.1284999999999998</c:v>
                </c:pt>
                <c:pt idx="404">
                  <c:v>2.1341999999999999</c:v>
                </c:pt>
                <c:pt idx="405">
                  <c:v>2.1398999999999999</c:v>
                </c:pt>
                <c:pt idx="406">
                  <c:v>2.1455000000000002</c:v>
                </c:pt>
                <c:pt idx="407">
                  <c:v>2.1511999999999998</c:v>
                </c:pt>
                <c:pt idx="408">
                  <c:v>2.1568000000000001</c:v>
                </c:pt>
                <c:pt idx="409">
                  <c:v>2.1625000000000001</c:v>
                </c:pt>
                <c:pt idx="410">
                  <c:v>2.1680999999999999</c:v>
                </c:pt>
                <c:pt idx="411">
                  <c:v>2.1738</c:v>
                </c:pt>
                <c:pt idx="412">
                  <c:v>2.1795</c:v>
                </c:pt>
                <c:pt idx="413">
                  <c:v>2.1850999999999998</c:v>
                </c:pt>
                <c:pt idx="414">
                  <c:v>2.1907999999999999</c:v>
                </c:pt>
                <c:pt idx="415">
                  <c:v>2.1964000000000001</c:v>
                </c:pt>
                <c:pt idx="416">
                  <c:v>2.2021000000000002</c:v>
                </c:pt>
                <c:pt idx="417">
                  <c:v>2.2077</c:v>
                </c:pt>
                <c:pt idx="418">
                  <c:v>2.2134</c:v>
                </c:pt>
                <c:pt idx="419">
                  <c:v>2.2189999999999999</c:v>
                </c:pt>
                <c:pt idx="420">
                  <c:v>2.2246999999999999</c:v>
                </c:pt>
                <c:pt idx="421">
                  <c:v>2.2302</c:v>
                </c:pt>
                <c:pt idx="422">
                  <c:v>2.2359</c:v>
                </c:pt>
                <c:pt idx="423">
                  <c:v>2.2414999999999998</c:v>
                </c:pt>
                <c:pt idx="424">
                  <c:v>2.2471999999999999</c:v>
                </c:pt>
                <c:pt idx="425">
                  <c:v>2.2528999999999999</c:v>
                </c:pt>
                <c:pt idx="426">
                  <c:v>2.2585000000000002</c:v>
                </c:pt>
                <c:pt idx="427">
                  <c:v>2.2642000000000002</c:v>
                </c:pt>
                <c:pt idx="428">
                  <c:v>2.2698</c:v>
                </c:pt>
                <c:pt idx="429">
                  <c:v>2.2755000000000001</c:v>
                </c:pt>
                <c:pt idx="430">
                  <c:v>2.2810999999999999</c:v>
                </c:pt>
                <c:pt idx="431">
                  <c:v>2.2867999999999999</c:v>
                </c:pt>
                <c:pt idx="432">
                  <c:v>2.2925</c:v>
                </c:pt>
                <c:pt idx="433">
                  <c:v>2.2980999999999998</c:v>
                </c:pt>
                <c:pt idx="434">
                  <c:v>2.3037999999999998</c:v>
                </c:pt>
                <c:pt idx="435">
                  <c:v>2.3094000000000001</c:v>
                </c:pt>
                <c:pt idx="436">
                  <c:v>2.3151000000000002</c:v>
                </c:pt>
                <c:pt idx="437">
                  <c:v>2.3207</c:v>
                </c:pt>
                <c:pt idx="438">
                  <c:v>2.3264</c:v>
                </c:pt>
                <c:pt idx="439">
                  <c:v>2.3321000000000001</c:v>
                </c:pt>
                <c:pt idx="440">
                  <c:v>2.3376999999999999</c:v>
                </c:pt>
                <c:pt idx="441">
                  <c:v>2.3433999999999999</c:v>
                </c:pt>
                <c:pt idx="442">
                  <c:v>2.3490000000000002</c:v>
                </c:pt>
                <c:pt idx="443">
                  <c:v>2.3546999999999998</c:v>
                </c:pt>
                <c:pt idx="444">
                  <c:v>2.3603000000000001</c:v>
                </c:pt>
                <c:pt idx="445">
                  <c:v>2.3660000000000001</c:v>
                </c:pt>
                <c:pt idx="446">
                  <c:v>2.3717000000000001</c:v>
                </c:pt>
                <c:pt idx="447">
                  <c:v>2.3773</c:v>
                </c:pt>
                <c:pt idx="448">
                  <c:v>2.383</c:v>
                </c:pt>
                <c:pt idx="449">
                  <c:v>2.3885000000000001</c:v>
                </c:pt>
                <c:pt idx="450">
                  <c:v>2.3942000000000001</c:v>
                </c:pt>
                <c:pt idx="451">
                  <c:v>2.3997999999999999</c:v>
                </c:pt>
                <c:pt idx="452">
                  <c:v>2.4055</c:v>
                </c:pt>
                <c:pt idx="453">
                  <c:v>2.4110999999999998</c:v>
                </c:pt>
                <c:pt idx="454">
                  <c:v>2.4167999999999998</c:v>
                </c:pt>
                <c:pt idx="455">
                  <c:v>2.4224000000000001</c:v>
                </c:pt>
                <c:pt idx="456">
                  <c:v>2.4281000000000001</c:v>
                </c:pt>
                <c:pt idx="457">
                  <c:v>2.4338000000000002</c:v>
                </c:pt>
                <c:pt idx="458">
                  <c:v>2.4394</c:v>
                </c:pt>
                <c:pt idx="459">
                  <c:v>2.4451000000000001</c:v>
                </c:pt>
                <c:pt idx="460">
                  <c:v>2.4506999999999999</c:v>
                </c:pt>
                <c:pt idx="461">
                  <c:v>2.4563999999999999</c:v>
                </c:pt>
                <c:pt idx="462">
                  <c:v>2.4620000000000002</c:v>
                </c:pt>
                <c:pt idx="463">
                  <c:v>2.4676999999999998</c:v>
                </c:pt>
                <c:pt idx="464">
                  <c:v>2.4733999999999998</c:v>
                </c:pt>
                <c:pt idx="465">
                  <c:v>2.4790000000000001</c:v>
                </c:pt>
                <c:pt idx="466">
                  <c:v>2.4847000000000001</c:v>
                </c:pt>
                <c:pt idx="467">
                  <c:v>2.4903</c:v>
                </c:pt>
                <c:pt idx="468">
                  <c:v>2.496</c:v>
                </c:pt>
                <c:pt idx="469">
                  <c:v>2.5015999999999998</c:v>
                </c:pt>
                <c:pt idx="470">
                  <c:v>2.5072999999999999</c:v>
                </c:pt>
                <c:pt idx="471">
                  <c:v>2.5129999999999999</c:v>
                </c:pt>
                <c:pt idx="472">
                  <c:v>2.5186000000000002</c:v>
                </c:pt>
                <c:pt idx="473">
                  <c:v>2.5243000000000002</c:v>
                </c:pt>
                <c:pt idx="474">
                  <c:v>2.5299</c:v>
                </c:pt>
                <c:pt idx="475">
                  <c:v>2.5356000000000001</c:v>
                </c:pt>
                <c:pt idx="476">
                  <c:v>2.5411000000000001</c:v>
                </c:pt>
                <c:pt idx="477">
                  <c:v>2.5468000000000002</c:v>
                </c:pt>
                <c:pt idx="478">
                  <c:v>2.5524</c:v>
                </c:pt>
                <c:pt idx="479">
                  <c:v>2.5581</c:v>
                </c:pt>
                <c:pt idx="480">
                  <c:v>2.5638000000000001</c:v>
                </c:pt>
                <c:pt idx="481">
                  <c:v>2.5693999999999999</c:v>
                </c:pt>
                <c:pt idx="482">
                  <c:v>2.5750999999999999</c:v>
                </c:pt>
                <c:pt idx="483">
                  <c:v>2.5807000000000002</c:v>
                </c:pt>
                <c:pt idx="484">
                  <c:v>2.5863999999999998</c:v>
                </c:pt>
                <c:pt idx="485">
                  <c:v>2.5920000000000001</c:v>
                </c:pt>
                <c:pt idx="486">
                  <c:v>2.5977000000000001</c:v>
                </c:pt>
                <c:pt idx="487">
                  <c:v>2.6034000000000002</c:v>
                </c:pt>
                <c:pt idx="488">
                  <c:v>2.609</c:v>
                </c:pt>
                <c:pt idx="489">
                  <c:v>2.6147</c:v>
                </c:pt>
                <c:pt idx="490">
                  <c:v>2.6202999999999999</c:v>
                </c:pt>
                <c:pt idx="491">
                  <c:v>2.6259999999999999</c:v>
                </c:pt>
                <c:pt idx="492">
                  <c:v>2.6316999999999999</c:v>
                </c:pt>
                <c:pt idx="493">
                  <c:v>2.6373000000000002</c:v>
                </c:pt>
                <c:pt idx="494">
                  <c:v>2.6429999999999998</c:v>
                </c:pt>
                <c:pt idx="495">
                  <c:v>2.6486000000000001</c:v>
                </c:pt>
                <c:pt idx="496">
                  <c:v>2.6543000000000001</c:v>
                </c:pt>
                <c:pt idx="497">
                  <c:v>2.6598999999999999</c:v>
                </c:pt>
                <c:pt idx="498">
                  <c:v>2.6656</c:v>
                </c:pt>
                <c:pt idx="499">
                  <c:v>2.6713</c:v>
                </c:pt>
                <c:pt idx="500">
                  <c:v>2.6768999999999998</c:v>
                </c:pt>
                <c:pt idx="501">
                  <c:v>2.6825999999999999</c:v>
                </c:pt>
                <c:pt idx="502">
                  <c:v>2.6882000000000001</c:v>
                </c:pt>
                <c:pt idx="503">
                  <c:v>2.6939000000000002</c:v>
                </c:pt>
                <c:pt idx="504">
                  <c:v>2.6993999999999998</c:v>
                </c:pt>
                <c:pt idx="505">
                  <c:v>2.7050999999999998</c:v>
                </c:pt>
                <c:pt idx="506">
                  <c:v>2.7107000000000001</c:v>
                </c:pt>
                <c:pt idx="507">
                  <c:v>2.7164000000000001</c:v>
                </c:pt>
                <c:pt idx="508">
                  <c:v>2.7221000000000002</c:v>
                </c:pt>
                <c:pt idx="509">
                  <c:v>2.7277</c:v>
                </c:pt>
                <c:pt idx="510">
                  <c:v>2.7334000000000001</c:v>
                </c:pt>
                <c:pt idx="511">
                  <c:v>2.7389999999999999</c:v>
                </c:pt>
                <c:pt idx="512">
                  <c:v>2.7446999999999999</c:v>
                </c:pt>
                <c:pt idx="513">
                  <c:v>2.7503000000000002</c:v>
                </c:pt>
                <c:pt idx="514">
                  <c:v>2.7559999999999998</c:v>
                </c:pt>
                <c:pt idx="515">
                  <c:v>2.7616999999999998</c:v>
                </c:pt>
                <c:pt idx="516">
                  <c:v>2.7673000000000001</c:v>
                </c:pt>
                <c:pt idx="517">
                  <c:v>2.7730000000000001</c:v>
                </c:pt>
                <c:pt idx="518">
                  <c:v>2.7786</c:v>
                </c:pt>
                <c:pt idx="519">
                  <c:v>2.7843</c:v>
                </c:pt>
                <c:pt idx="520">
                  <c:v>2.79</c:v>
                </c:pt>
                <c:pt idx="521">
                  <c:v>2.7955999999999999</c:v>
                </c:pt>
                <c:pt idx="522">
                  <c:v>2.8012999999999999</c:v>
                </c:pt>
                <c:pt idx="523">
                  <c:v>2.8069000000000002</c:v>
                </c:pt>
                <c:pt idx="524">
                  <c:v>2.8126000000000002</c:v>
                </c:pt>
                <c:pt idx="525">
                  <c:v>2.8182999999999998</c:v>
                </c:pt>
                <c:pt idx="526">
                  <c:v>2.8239000000000001</c:v>
                </c:pt>
                <c:pt idx="527">
                  <c:v>2.8296000000000001</c:v>
                </c:pt>
                <c:pt idx="528">
                  <c:v>2.8351999999999999</c:v>
                </c:pt>
                <c:pt idx="529">
                  <c:v>2.8409</c:v>
                </c:pt>
                <c:pt idx="530">
                  <c:v>2.8464999999999998</c:v>
                </c:pt>
                <c:pt idx="531">
                  <c:v>2.8521000000000001</c:v>
                </c:pt>
                <c:pt idx="532">
                  <c:v>2.8576999999999999</c:v>
                </c:pt>
                <c:pt idx="533">
                  <c:v>2.8633999999999999</c:v>
                </c:pt>
                <c:pt idx="534">
                  <c:v>2.8690000000000002</c:v>
                </c:pt>
                <c:pt idx="535">
                  <c:v>2.8746999999999998</c:v>
                </c:pt>
                <c:pt idx="536">
                  <c:v>2.8803999999999998</c:v>
                </c:pt>
                <c:pt idx="537">
                  <c:v>2.8860000000000001</c:v>
                </c:pt>
                <c:pt idx="538">
                  <c:v>2.8917000000000002</c:v>
                </c:pt>
                <c:pt idx="539">
                  <c:v>2.8973</c:v>
                </c:pt>
                <c:pt idx="540">
                  <c:v>2.903</c:v>
                </c:pt>
                <c:pt idx="541">
                  <c:v>2.9087000000000001</c:v>
                </c:pt>
                <c:pt idx="542">
                  <c:v>2.9142999999999999</c:v>
                </c:pt>
                <c:pt idx="543">
                  <c:v>2.92</c:v>
                </c:pt>
                <c:pt idx="544">
                  <c:v>2.9256000000000002</c:v>
                </c:pt>
                <c:pt idx="545">
                  <c:v>2.9312999999999998</c:v>
                </c:pt>
                <c:pt idx="546">
                  <c:v>2.9369999999999998</c:v>
                </c:pt>
                <c:pt idx="547">
                  <c:v>2.9426000000000001</c:v>
                </c:pt>
                <c:pt idx="548">
                  <c:v>2.9483000000000001</c:v>
                </c:pt>
                <c:pt idx="549">
                  <c:v>2.9539</c:v>
                </c:pt>
                <c:pt idx="550">
                  <c:v>2.9596</c:v>
                </c:pt>
                <c:pt idx="551">
                  <c:v>2.9651999999999998</c:v>
                </c:pt>
                <c:pt idx="552">
                  <c:v>2.9708999999999999</c:v>
                </c:pt>
                <c:pt idx="553">
                  <c:v>2.9765999999999999</c:v>
                </c:pt>
                <c:pt idx="554">
                  <c:v>2.9822000000000002</c:v>
                </c:pt>
                <c:pt idx="555">
                  <c:v>2.9878999999999998</c:v>
                </c:pt>
                <c:pt idx="556">
                  <c:v>2.9935</c:v>
                </c:pt>
                <c:pt idx="557">
                  <c:v>2.9992000000000001</c:v>
                </c:pt>
                <c:pt idx="558">
                  <c:v>3.0049000000000001</c:v>
                </c:pt>
                <c:pt idx="559">
                  <c:v>3.0104000000000002</c:v>
                </c:pt>
                <c:pt idx="560">
                  <c:v>3.0160999999999998</c:v>
                </c:pt>
                <c:pt idx="561">
                  <c:v>3.0217000000000001</c:v>
                </c:pt>
                <c:pt idx="562">
                  <c:v>3.0274000000000001</c:v>
                </c:pt>
                <c:pt idx="563">
                  <c:v>3.0329999999999999</c:v>
                </c:pt>
                <c:pt idx="564">
                  <c:v>3.0387</c:v>
                </c:pt>
                <c:pt idx="565">
                  <c:v>3.0442999999999998</c:v>
                </c:pt>
                <c:pt idx="566">
                  <c:v>3.05</c:v>
                </c:pt>
                <c:pt idx="567">
                  <c:v>3.0556999999999999</c:v>
                </c:pt>
                <c:pt idx="568">
                  <c:v>3.0613000000000001</c:v>
                </c:pt>
                <c:pt idx="569">
                  <c:v>3.0670000000000002</c:v>
                </c:pt>
                <c:pt idx="570">
                  <c:v>3.0726</c:v>
                </c:pt>
                <c:pt idx="571">
                  <c:v>3.0783</c:v>
                </c:pt>
                <c:pt idx="572">
                  <c:v>3.0840000000000001</c:v>
                </c:pt>
                <c:pt idx="573">
                  <c:v>3.0895999999999999</c:v>
                </c:pt>
                <c:pt idx="574">
                  <c:v>3.0952999999999999</c:v>
                </c:pt>
                <c:pt idx="575">
                  <c:v>3.1009000000000002</c:v>
                </c:pt>
                <c:pt idx="576">
                  <c:v>3.1065999999999998</c:v>
                </c:pt>
                <c:pt idx="577">
                  <c:v>3.1122999999999998</c:v>
                </c:pt>
                <c:pt idx="578">
                  <c:v>3.1179000000000001</c:v>
                </c:pt>
                <c:pt idx="579">
                  <c:v>3.1236000000000002</c:v>
                </c:pt>
                <c:pt idx="580">
                  <c:v>3.1292</c:v>
                </c:pt>
                <c:pt idx="581">
                  <c:v>3.1349</c:v>
                </c:pt>
                <c:pt idx="582">
                  <c:v>3.1406000000000001</c:v>
                </c:pt>
                <c:pt idx="583">
                  <c:v>3.1461999999999999</c:v>
                </c:pt>
                <c:pt idx="584">
                  <c:v>3.1518999999999999</c:v>
                </c:pt>
                <c:pt idx="585">
                  <c:v>3.1575000000000002</c:v>
                </c:pt>
                <c:pt idx="586">
                  <c:v>3.1631999999999998</c:v>
                </c:pt>
                <c:pt idx="587">
                  <c:v>3.1686999999999999</c:v>
                </c:pt>
                <c:pt idx="588">
                  <c:v>3.1743999999999999</c:v>
                </c:pt>
                <c:pt idx="589">
                  <c:v>3.18</c:v>
                </c:pt>
                <c:pt idx="590">
                  <c:v>3.1857000000000002</c:v>
                </c:pt>
                <c:pt idx="591">
                  <c:v>3.1913999999999998</c:v>
                </c:pt>
                <c:pt idx="592">
                  <c:v>3.1970000000000001</c:v>
                </c:pt>
                <c:pt idx="593">
                  <c:v>3.2027000000000001</c:v>
                </c:pt>
                <c:pt idx="594">
                  <c:v>3.2082999999999999</c:v>
                </c:pt>
                <c:pt idx="595">
                  <c:v>3.214</c:v>
                </c:pt>
                <c:pt idx="596">
                  <c:v>3.2197</c:v>
                </c:pt>
                <c:pt idx="597">
                  <c:v>3.2252999999999998</c:v>
                </c:pt>
                <c:pt idx="598">
                  <c:v>3.2309999999999999</c:v>
                </c:pt>
                <c:pt idx="599">
                  <c:v>3.2366000000000001</c:v>
                </c:pt>
                <c:pt idx="600">
                  <c:v>3.2423000000000002</c:v>
                </c:pt>
                <c:pt idx="601">
                  <c:v>3.2480000000000002</c:v>
                </c:pt>
                <c:pt idx="602">
                  <c:v>3.2536</c:v>
                </c:pt>
                <c:pt idx="603">
                  <c:v>3.2593000000000001</c:v>
                </c:pt>
                <c:pt idx="604">
                  <c:v>3.2648999999999999</c:v>
                </c:pt>
                <c:pt idx="605">
                  <c:v>3.2706</c:v>
                </c:pt>
                <c:pt idx="606">
                  <c:v>3.2761999999999998</c:v>
                </c:pt>
                <c:pt idx="607">
                  <c:v>3.2818999999999998</c:v>
                </c:pt>
                <c:pt idx="608">
                  <c:v>3.2875999999999999</c:v>
                </c:pt>
                <c:pt idx="609">
                  <c:v>3.2932000000000001</c:v>
                </c:pt>
                <c:pt idx="610">
                  <c:v>3.2989000000000002</c:v>
                </c:pt>
                <c:pt idx="611">
                  <c:v>3.3045</c:v>
                </c:pt>
                <c:pt idx="612">
                  <c:v>3.3102</c:v>
                </c:pt>
                <c:pt idx="613">
                  <c:v>3.3159000000000001</c:v>
                </c:pt>
                <c:pt idx="614">
                  <c:v>3.3214000000000001</c:v>
                </c:pt>
                <c:pt idx="615">
                  <c:v>3.3271000000000002</c:v>
                </c:pt>
                <c:pt idx="616">
                  <c:v>3.3327</c:v>
                </c:pt>
                <c:pt idx="617">
                  <c:v>3.3384</c:v>
                </c:pt>
                <c:pt idx="618">
                  <c:v>3.3439999999999999</c:v>
                </c:pt>
                <c:pt idx="619">
                  <c:v>3.3496999999999999</c:v>
                </c:pt>
                <c:pt idx="620">
                  <c:v>3.3553999999999999</c:v>
                </c:pt>
                <c:pt idx="621">
                  <c:v>3.3610000000000002</c:v>
                </c:pt>
                <c:pt idx="622">
                  <c:v>3.3666999999999998</c:v>
                </c:pt>
                <c:pt idx="623">
                  <c:v>3.3723000000000001</c:v>
                </c:pt>
                <c:pt idx="624">
                  <c:v>3.3780000000000001</c:v>
                </c:pt>
                <c:pt idx="625">
                  <c:v>3.3837000000000002</c:v>
                </c:pt>
                <c:pt idx="626">
                  <c:v>3.3893</c:v>
                </c:pt>
                <c:pt idx="627">
                  <c:v>3.395</c:v>
                </c:pt>
                <c:pt idx="628">
                  <c:v>3.4005999999999998</c:v>
                </c:pt>
                <c:pt idx="629">
                  <c:v>3.4062999999999999</c:v>
                </c:pt>
                <c:pt idx="630">
                  <c:v>3.4119999999999999</c:v>
                </c:pt>
                <c:pt idx="631">
                  <c:v>3.4176000000000002</c:v>
                </c:pt>
                <c:pt idx="632">
                  <c:v>3.4232999999999998</c:v>
                </c:pt>
                <c:pt idx="633">
                  <c:v>3.4289000000000001</c:v>
                </c:pt>
                <c:pt idx="634">
                  <c:v>3.4346000000000001</c:v>
                </c:pt>
                <c:pt idx="635">
                  <c:v>3.4401999999999999</c:v>
                </c:pt>
                <c:pt idx="636">
                  <c:v>3.4459</c:v>
                </c:pt>
                <c:pt idx="637">
                  <c:v>3.4516</c:v>
                </c:pt>
                <c:pt idx="638">
                  <c:v>3.4571999999999998</c:v>
                </c:pt>
                <c:pt idx="639">
                  <c:v>3.4628999999999999</c:v>
                </c:pt>
                <c:pt idx="640">
                  <c:v>3.4685000000000001</c:v>
                </c:pt>
                <c:pt idx="641">
                  <c:v>3.4742000000000002</c:v>
                </c:pt>
                <c:pt idx="642">
                  <c:v>3.4796999999999998</c:v>
                </c:pt>
                <c:pt idx="643">
                  <c:v>3.4853999999999998</c:v>
                </c:pt>
                <c:pt idx="644">
                  <c:v>3.4910999999999999</c:v>
                </c:pt>
                <c:pt idx="645">
                  <c:v>3.4967000000000001</c:v>
                </c:pt>
                <c:pt idx="646">
                  <c:v>3.5024000000000002</c:v>
                </c:pt>
                <c:pt idx="647">
                  <c:v>3.508</c:v>
                </c:pt>
                <c:pt idx="648">
                  <c:v>3.5137</c:v>
                </c:pt>
                <c:pt idx="649">
                  <c:v>3.5194000000000001</c:v>
                </c:pt>
                <c:pt idx="650">
                  <c:v>3.5249999999999999</c:v>
                </c:pt>
                <c:pt idx="651">
                  <c:v>3.5306999999999999</c:v>
                </c:pt>
                <c:pt idx="652">
                  <c:v>3.5363000000000002</c:v>
                </c:pt>
                <c:pt idx="653">
                  <c:v>3.5419999999999998</c:v>
                </c:pt>
                <c:pt idx="654">
                  <c:v>3.5476999999999999</c:v>
                </c:pt>
                <c:pt idx="655">
                  <c:v>3.5533000000000001</c:v>
                </c:pt>
                <c:pt idx="656">
                  <c:v>3.5590000000000002</c:v>
                </c:pt>
                <c:pt idx="657">
                  <c:v>3.5646</c:v>
                </c:pt>
                <c:pt idx="658">
                  <c:v>3.5703</c:v>
                </c:pt>
                <c:pt idx="659">
                  <c:v>3.5760000000000001</c:v>
                </c:pt>
                <c:pt idx="660">
                  <c:v>3.5815999999999999</c:v>
                </c:pt>
                <c:pt idx="661">
                  <c:v>3.5872999999999999</c:v>
                </c:pt>
                <c:pt idx="662">
                  <c:v>3.5929000000000002</c:v>
                </c:pt>
                <c:pt idx="663">
                  <c:v>3.5985999999999998</c:v>
                </c:pt>
                <c:pt idx="664">
                  <c:v>3.6042999999999998</c:v>
                </c:pt>
                <c:pt idx="665">
                  <c:v>3.6099000000000001</c:v>
                </c:pt>
                <c:pt idx="666">
                  <c:v>3.6156000000000001</c:v>
                </c:pt>
                <c:pt idx="667">
                  <c:v>3.6212</c:v>
                </c:pt>
                <c:pt idx="668">
                  <c:v>3.6269</c:v>
                </c:pt>
                <c:pt idx="669">
                  <c:v>3.6324000000000001</c:v>
                </c:pt>
                <c:pt idx="670">
                  <c:v>3.6381000000000001</c:v>
                </c:pt>
                <c:pt idx="671">
                  <c:v>3.6436999999999999</c:v>
                </c:pt>
                <c:pt idx="672">
                  <c:v>3.6494</c:v>
                </c:pt>
                <c:pt idx="673">
                  <c:v>3.6551</c:v>
                </c:pt>
                <c:pt idx="674">
                  <c:v>3.6606999999999998</c:v>
                </c:pt>
                <c:pt idx="675">
                  <c:v>3.6663999999999999</c:v>
                </c:pt>
                <c:pt idx="676">
                  <c:v>3.6720000000000002</c:v>
                </c:pt>
                <c:pt idx="677">
                  <c:v>3.6777000000000002</c:v>
                </c:pt>
                <c:pt idx="678">
                  <c:v>3.6833999999999998</c:v>
                </c:pt>
                <c:pt idx="679">
                  <c:v>3.6890000000000001</c:v>
                </c:pt>
                <c:pt idx="680">
                  <c:v>3.6947000000000001</c:v>
                </c:pt>
                <c:pt idx="681">
                  <c:v>3.7002999999999999</c:v>
                </c:pt>
                <c:pt idx="682">
                  <c:v>3.706</c:v>
                </c:pt>
                <c:pt idx="683">
                  <c:v>3.7117</c:v>
                </c:pt>
                <c:pt idx="684">
                  <c:v>3.7172999999999998</c:v>
                </c:pt>
                <c:pt idx="685">
                  <c:v>3.7229999999999999</c:v>
                </c:pt>
                <c:pt idx="686">
                  <c:v>3.7286000000000001</c:v>
                </c:pt>
                <c:pt idx="687">
                  <c:v>3.7343000000000002</c:v>
                </c:pt>
                <c:pt idx="688">
                  <c:v>3.74</c:v>
                </c:pt>
                <c:pt idx="689">
                  <c:v>3.7456</c:v>
                </c:pt>
                <c:pt idx="690">
                  <c:v>3.7513000000000001</c:v>
                </c:pt>
                <c:pt idx="691">
                  <c:v>3.7568999999999999</c:v>
                </c:pt>
                <c:pt idx="692">
                  <c:v>3.7625999999999999</c:v>
                </c:pt>
                <c:pt idx="693">
                  <c:v>3.7683</c:v>
                </c:pt>
                <c:pt idx="694">
                  <c:v>3.7738999999999998</c:v>
                </c:pt>
                <c:pt idx="695">
                  <c:v>3.7795999999999998</c:v>
                </c:pt>
                <c:pt idx="696">
                  <c:v>3.7852000000000001</c:v>
                </c:pt>
                <c:pt idx="697">
                  <c:v>3.7907999999999999</c:v>
                </c:pt>
                <c:pt idx="698">
                  <c:v>3.7964000000000002</c:v>
                </c:pt>
                <c:pt idx="699">
                  <c:v>3.8020999999999998</c:v>
                </c:pt>
                <c:pt idx="700">
                  <c:v>3.8077999999999999</c:v>
                </c:pt>
                <c:pt idx="701">
                  <c:v>3.8134000000000001</c:v>
                </c:pt>
                <c:pt idx="702">
                  <c:v>3.8191000000000002</c:v>
                </c:pt>
                <c:pt idx="703">
                  <c:v>3.8247</c:v>
                </c:pt>
                <c:pt idx="704">
                  <c:v>3.8304</c:v>
                </c:pt>
                <c:pt idx="705">
                  <c:v>3.8361000000000001</c:v>
                </c:pt>
                <c:pt idx="706">
                  <c:v>3.8416999999999999</c:v>
                </c:pt>
                <c:pt idx="707">
                  <c:v>3.8473999999999999</c:v>
                </c:pt>
                <c:pt idx="708">
                  <c:v>3.8530000000000002</c:v>
                </c:pt>
                <c:pt idx="709">
                  <c:v>3.8586999999999998</c:v>
                </c:pt>
                <c:pt idx="710">
                  <c:v>3.8643999999999998</c:v>
                </c:pt>
                <c:pt idx="711">
                  <c:v>3.87</c:v>
                </c:pt>
                <c:pt idx="712">
                  <c:v>3.8757000000000001</c:v>
                </c:pt>
                <c:pt idx="713">
                  <c:v>3.8813</c:v>
                </c:pt>
                <c:pt idx="714">
                  <c:v>3.887</c:v>
                </c:pt>
                <c:pt idx="715">
                  <c:v>3.8927</c:v>
                </c:pt>
                <c:pt idx="716">
                  <c:v>3.8982999999999999</c:v>
                </c:pt>
                <c:pt idx="717">
                  <c:v>3.9039999999999999</c:v>
                </c:pt>
                <c:pt idx="718">
                  <c:v>3.9096000000000002</c:v>
                </c:pt>
                <c:pt idx="719">
                  <c:v>3.9152999999999998</c:v>
                </c:pt>
                <c:pt idx="720">
                  <c:v>3.9209999999999998</c:v>
                </c:pt>
                <c:pt idx="721">
                  <c:v>3.9266000000000001</c:v>
                </c:pt>
                <c:pt idx="722">
                  <c:v>3.9323000000000001</c:v>
                </c:pt>
                <c:pt idx="723">
                  <c:v>3.9379</c:v>
                </c:pt>
                <c:pt idx="724">
                  <c:v>3.9434999999999998</c:v>
                </c:pt>
                <c:pt idx="725">
                  <c:v>3.9491000000000001</c:v>
                </c:pt>
                <c:pt idx="726">
                  <c:v>3.9548000000000001</c:v>
                </c:pt>
                <c:pt idx="727">
                  <c:v>3.9605000000000001</c:v>
                </c:pt>
                <c:pt idx="728">
                  <c:v>3.9661</c:v>
                </c:pt>
                <c:pt idx="729">
                  <c:v>3.9718</c:v>
                </c:pt>
                <c:pt idx="730">
                  <c:v>3.9773999999999998</c:v>
                </c:pt>
                <c:pt idx="731">
                  <c:v>3.9830999999999999</c:v>
                </c:pt>
                <c:pt idx="732">
                  <c:v>3.9887999999999999</c:v>
                </c:pt>
                <c:pt idx="733">
                  <c:v>3.9944000000000002</c:v>
                </c:pt>
                <c:pt idx="734">
                  <c:v>4.0000999999999998</c:v>
                </c:pt>
                <c:pt idx="735">
                  <c:v>4.0057</c:v>
                </c:pt>
                <c:pt idx="736">
                  <c:v>4.0114000000000001</c:v>
                </c:pt>
                <c:pt idx="737">
                  <c:v>4.0171000000000001</c:v>
                </c:pt>
                <c:pt idx="738">
                  <c:v>4.0227000000000004</c:v>
                </c:pt>
                <c:pt idx="739">
                  <c:v>4.0284000000000004</c:v>
                </c:pt>
                <c:pt idx="740">
                  <c:v>4.0339999999999998</c:v>
                </c:pt>
                <c:pt idx="741">
                  <c:v>4.0396999999999998</c:v>
                </c:pt>
                <c:pt idx="742">
                  <c:v>4.0453999999999999</c:v>
                </c:pt>
                <c:pt idx="743">
                  <c:v>4.0510000000000002</c:v>
                </c:pt>
                <c:pt idx="744">
                  <c:v>4.0567000000000002</c:v>
                </c:pt>
                <c:pt idx="745">
                  <c:v>4.0622999999999996</c:v>
                </c:pt>
                <c:pt idx="746">
                  <c:v>4.0679999999999996</c:v>
                </c:pt>
                <c:pt idx="747">
                  <c:v>4.0736999999999997</c:v>
                </c:pt>
                <c:pt idx="748">
                  <c:v>4.0792999999999999</c:v>
                </c:pt>
                <c:pt idx="749">
                  <c:v>4.085</c:v>
                </c:pt>
                <c:pt idx="750">
                  <c:v>4.0906000000000002</c:v>
                </c:pt>
                <c:pt idx="751">
                  <c:v>4.0963000000000003</c:v>
                </c:pt>
                <c:pt idx="752">
                  <c:v>4.1017999999999999</c:v>
                </c:pt>
                <c:pt idx="753">
                  <c:v>4.1074999999999999</c:v>
                </c:pt>
                <c:pt idx="754">
                  <c:v>4.1132</c:v>
                </c:pt>
                <c:pt idx="755">
                  <c:v>4.1188000000000002</c:v>
                </c:pt>
                <c:pt idx="756">
                  <c:v>4.1245000000000003</c:v>
                </c:pt>
                <c:pt idx="757">
                  <c:v>4.1300999999999997</c:v>
                </c:pt>
                <c:pt idx="758">
                  <c:v>4.1357999999999997</c:v>
                </c:pt>
                <c:pt idx="759">
                  <c:v>4.1414999999999997</c:v>
                </c:pt>
                <c:pt idx="760">
                  <c:v>4.1471</c:v>
                </c:pt>
                <c:pt idx="761">
                  <c:v>4.1528</c:v>
                </c:pt>
                <c:pt idx="762">
                  <c:v>4.1584000000000003</c:v>
                </c:pt>
                <c:pt idx="763">
                  <c:v>4.1641000000000004</c:v>
                </c:pt>
                <c:pt idx="764">
                  <c:v>4.1698000000000004</c:v>
                </c:pt>
                <c:pt idx="765">
                  <c:v>4.1753999999999998</c:v>
                </c:pt>
                <c:pt idx="766">
                  <c:v>4.1810999999999998</c:v>
                </c:pt>
                <c:pt idx="767">
                  <c:v>4.1867000000000001</c:v>
                </c:pt>
                <c:pt idx="768">
                  <c:v>4.1924000000000001</c:v>
                </c:pt>
                <c:pt idx="769">
                  <c:v>4.1981000000000002</c:v>
                </c:pt>
                <c:pt idx="770">
                  <c:v>4.2037000000000004</c:v>
                </c:pt>
                <c:pt idx="771">
                  <c:v>4.2093999999999996</c:v>
                </c:pt>
                <c:pt idx="772">
                  <c:v>4.2149999999999999</c:v>
                </c:pt>
                <c:pt idx="773">
                  <c:v>4.2206999999999999</c:v>
                </c:pt>
                <c:pt idx="774">
                  <c:v>4.2263999999999999</c:v>
                </c:pt>
                <c:pt idx="775">
                  <c:v>4.2320000000000002</c:v>
                </c:pt>
                <c:pt idx="776">
                  <c:v>4.2377000000000002</c:v>
                </c:pt>
                <c:pt idx="777">
                  <c:v>4.2432999999999996</c:v>
                </c:pt>
                <c:pt idx="778">
                  <c:v>4.2489999999999997</c:v>
                </c:pt>
                <c:pt idx="779">
                  <c:v>4.2546999999999997</c:v>
                </c:pt>
                <c:pt idx="780">
                  <c:v>4.2602000000000002</c:v>
                </c:pt>
                <c:pt idx="781">
                  <c:v>4.2659000000000002</c:v>
                </c:pt>
                <c:pt idx="782">
                  <c:v>4.2714999999999996</c:v>
                </c:pt>
                <c:pt idx="783">
                  <c:v>4.2771999999999997</c:v>
                </c:pt>
                <c:pt idx="784">
                  <c:v>4.2827999999999999</c:v>
                </c:pt>
                <c:pt idx="785">
                  <c:v>4.2885</c:v>
                </c:pt>
                <c:pt idx="786">
                  <c:v>4.2942</c:v>
                </c:pt>
                <c:pt idx="787">
                  <c:v>4.2998000000000003</c:v>
                </c:pt>
                <c:pt idx="788">
                  <c:v>4.3055000000000003</c:v>
                </c:pt>
                <c:pt idx="789">
                  <c:v>4.3110999999999997</c:v>
                </c:pt>
                <c:pt idx="790">
                  <c:v>4.3167999999999997</c:v>
                </c:pt>
                <c:pt idx="791">
                  <c:v>4.3224999999999998</c:v>
                </c:pt>
                <c:pt idx="792">
                  <c:v>4.3281000000000001</c:v>
                </c:pt>
                <c:pt idx="793">
                  <c:v>4.3338000000000001</c:v>
                </c:pt>
                <c:pt idx="794">
                  <c:v>4.3394000000000004</c:v>
                </c:pt>
                <c:pt idx="795">
                  <c:v>4.3451000000000004</c:v>
                </c:pt>
                <c:pt idx="796">
                  <c:v>4.3507999999999996</c:v>
                </c:pt>
                <c:pt idx="797">
                  <c:v>4.3563999999999998</c:v>
                </c:pt>
                <c:pt idx="798">
                  <c:v>4.3620999999999999</c:v>
                </c:pt>
                <c:pt idx="799">
                  <c:v>4.3677000000000001</c:v>
                </c:pt>
                <c:pt idx="800">
                  <c:v>4.3734000000000002</c:v>
                </c:pt>
                <c:pt idx="801">
                  <c:v>4.3791000000000002</c:v>
                </c:pt>
                <c:pt idx="802">
                  <c:v>4.3846999999999996</c:v>
                </c:pt>
                <c:pt idx="803">
                  <c:v>4.3903999999999996</c:v>
                </c:pt>
                <c:pt idx="804">
                  <c:v>4.3959999999999999</c:v>
                </c:pt>
                <c:pt idx="805">
                  <c:v>4.4016999999999999</c:v>
                </c:pt>
                <c:pt idx="806">
                  <c:v>4.4074</c:v>
                </c:pt>
                <c:pt idx="807">
                  <c:v>4.4128999999999996</c:v>
                </c:pt>
                <c:pt idx="808">
                  <c:v>4.4185999999999996</c:v>
                </c:pt>
                <c:pt idx="809">
                  <c:v>4.4241999999999999</c:v>
                </c:pt>
                <c:pt idx="810">
                  <c:v>4.4298999999999999</c:v>
                </c:pt>
                <c:pt idx="811">
                  <c:v>4.4355000000000002</c:v>
                </c:pt>
                <c:pt idx="812">
                  <c:v>4.4412000000000003</c:v>
                </c:pt>
                <c:pt idx="813">
                  <c:v>4.4469000000000003</c:v>
                </c:pt>
                <c:pt idx="814">
                  <c:v>4.4524999999999997</c:v>
                </c:pt>
                <c:pt idx="815">
                  <c:v>4.4581999999999997</c:v>
                </c:pt>
                <c:pt idx="816">
                  <c:v>4.4638</c:v>
                </c:pt>
                <c:pt idx="817">
                  <c:v>4.4695</c:v>
                </c:pt>
                <c:pt idx="818">
                  <c:v>4.4752000000000001</c:v>
                </c:pt>
                <c:pt idx="819">
                  <c:v>4.4808000000000003</c:v>
                </c:pt>
                <c:pt idx="820">
                  <c:v>4.4865000000000004</c:v>
                </c:pt>
                <c:pt idx="821">
                  <c:v>4.4922000000000004</c:v>
                </c:pt>
                <c:pt idx="822">
                  <c:v>4.4977999999999998</c:v>
                </c:pt>
                <c:pt idx="823">
                  <c:v>4.5034999999999998</c:v>
                </c:pt>
                <c:pt idx="824">
                  <c:v>4.5091000000000001</c:v>
                </c:pt>
                <c:pt idx="825">
                  <c:v>4.5148000000000001</c:v>
                </c:pt>
                <c:pt idx="826">
                  <c:v>4.5205000000000002</c:v>
                </c:pt>
                <c:pt idx="827">
                  <c:v>4.5260999999999996</c:v>
                </c:pt>
                <c:pt idx="828">
                  <c:v>4.5317999999999996</c:v>
                </c:pt>
                <c:pt idx="829">
                  <c:v>4.5373999999999999</c:v>
                </c:pt>
                <c:pt idx="830">
                  <c:v>4.5430999999999999</c:v>
                </c:pt>
                <c:pt idx="831">
                  <c:v>4.5488</c:v>
                </c:pt>
                <c:pt idx="832">
                  <c:v>4.5544000000000002</c:v>
                </c:pt>
                <c:pt idx="833">
                  <c:v>4.5601000000000003</c:v>
                </c:pt>
                <c:pt idx="834">
                  <c:v>4.5656999999999996</c:v>
                </c:pt>
                <c:pt idx="835">
                  <c:v>4.5712999999999999</c:v>
                </c:pt>
                <c:pt idx="836">
                  <c:v>4.5769000000000002</c:v>
                </c:pt>
                <c:pt idx="837">
                  <c:v>4.5826000000000002</c:v>
                </c:pt>
                <c:pt idx="838">
                  <c:v>4.5883000000000003</c:v>
                </c:pt>
                <c:pt idx="839">
                  <c:v>4.5938999999999997</c:v>
                </c:pt>
                <c:pt idx="840">
                  <c:v>4.5995999999999997</c:v>
                </c:pt>
                <c:pt idx="841">
                  <c:v>4.6052</c:v>
                </c:pt>
                <c:pt idx="842">
                  <c:v>4.6109</c:v>
                </c:pt>
                <c:pt idx="843">
                  <c:v>4.6166</c:v>
                </c:pt>
                <c:pt idx="844">
                  <c:v>4.6222000000000003</c:v>
                </c:pt>
                <c:pt idx="845">
                  <c:v>4.6279000000000003</c:v>
                </c:pt>
                <c:pt idx="846">
                  <c:v>4.6334999999999997</c:v>
                </c:pt>
                <c:pt idx="847">
                  <c:v>4.6391999999999998</c:v>
                </c:pt>
                <c:pt idx="848">
                  <c:v>4.6448999999999998</c:v>
                </c:pt>
                <c:pt idx="849">
                  <c:v>4.6505000000000001</c:v>
                </c:pt>
                <c:pt idx="850">
                  <c:v>4.6562000000000001</c:v>
                </c:pt>
                <c:pt idx="851">
                  <c:v>4.6618000000000004</c:v>
                </c:pt>
                <c:pt idx="852">
                  <c:v>4.6675000000000004</c:v>
                </c:pt>
                <c:pt idx="853">
                  <c:v>4.6731999999999996</c:v>
                </c:pt>
                <c:pt idx="854">
                  <c:v>4.6787999999999998</c:v>
                </c:pt>
                <c:pt idx="855">
                  <c:v>4.6844999999999999</c:v>
                </c:pt>
                <c:pt idx="856">
                  <c:v>4.6901000000000002</c:v>
                </c:pt>
                <c:pt idx="857">
                  <c:v>4.6958000000000002</c:v>
                </c:pt>
                <c:pt idx="858">
                  <c:v>4.7015000000000002</c:v>
                </c:pt>
                <c:pt idx="859">
                  <c:v>4.7070999999999996</c:v>
                </c:pt>
                <c:pt idx="860">
                  <c:v>4.7127999999999997</c:v>
                </c:pt>
                <c:pt idx="861">
                  <c:v>4.7184999999999997</c:v>
                </c:pt>
                <c:pt idx="862">
                  <c:v>4.7240000000000002</c:v>
                </c:pt>
                <c:pt idx="863">
                  <c:v>4.7295999999999996</c:v>
                </c:pt>
                <c:pt idx="864">
                  <c:v>4.7352999999999996</c:v>
                </c:pt>
                <c:pt idx="865">
                  <c:v>4.7409999999999997</c:v>
                </c:pt>
                <c:pt idx="866">
                  <c:v>4.7465999999999999</c:v>
                </c:pt>
                <c:pt idx="867">
                  <c:v>4.7523</c:v>
                </c:pt>
                <c:pt idx="868">
                  <c:v>4.7579000000000002</c:v>
                </c:pt>
                <c:pt idx="869">
                  <c:v>4.7636000000000003</c:v>
                </c:pt>
                <c:pt idx="870">
                  <c:v>4.7693000000000003</c:v>
                </c:pt>
                <c:pt idx="871">
                  <c:v>4.7748999999999997</c:v>
                </c:pt>
                <c:pt idx="872">
                  <c:v>4.7805999999999997</c:v>
                </c:pt>
                <c:pt idx="873">
                  <c:v>4.7862</c:v>
                </c:pt>
                <c:pt idx="874">
                  <c:v>4.7919</c:v>
                </c:pt>
                <c:pt idx="875">
                  <c:v>4.7976000000000001</c:v>
                </c:pt>
                <c:pt idx="876">
                  <c:v>4.8032000000000004</c:v>
                </c:pt>
                <c:pt idx="877">
                  <c:v>4.8089000000000004</c:v>
                </c:pt>
                <c:pt idx="878">
                  <c:v>4.8146000000000004</c:v>
                </c:pt>
                <c:pt idx="879">
                  <c:v>4.8201999999999998</c:v>
                </c:pt>
                <c:pt idx="880">
                  <c:v>4.8258999999999999</c:v>
                </c:pt>
                <c:pt idx="881">
                  <c:v>4.8315000000000001</c:v>
                </c:pt>
                <c:pt idx="882">
                  <c:v>4.8372000000000002</c:v>
                </c:pt>
                <c:pt idx="883">
                  <c:v>4.8429000000000002</c:v>
                </c:pt>
                <c:pt idx="884">
                  <c:v>4.8484999999999996</c:v>
                </c:pt>
                <c:pt idx="885">
                  <c:v>4.8541999999999996</c:v>
                </c:pt>
                <c:pt idx="886">
                  <c:v>4.8597999999999999</c:v>
                </c:pt>
                <c:pt idx="887">
                  <c:v>4.8654999999999999</c:v>
                </c:pt>
                <c:pt idx="888">
                  <c:v>4.8712</c:v>
                </c:pt>
                <c:pt idx="889">
                  <c:v>4.8768000000000002</c:v>
                </c:pt>
                <c:pt idx="890">
                  <c:v>4.8823999999999996</c:v>
                </c:pt>
                <c:pt idx="891">
                  <c:v>4.8879999999999999</c:v>
                </c:pt>
                <c:pt idx="892">
                  <c:v>4.8936999999999999</c:v>
                </c:pt>
                <c:pt idx="893">
                  <c:v>4.8993000000000002</c:v>
                </c:pt>
                <c:pt idx="894">
                  <c:v>4.9050000000000002</c:v>
                </c:pt>
                <c:pt idx="895">
                  <c:v>4.9107000000000003</c:v>
                </c:pt>
                <c:pt idx="896">
                  <c:v>4.9162999999999997</c:v>
                </c:pt>
                <c:pt idx="897">
                  <c:v>4.9219999999999997</c:v>
                </c:pt>
                <c:pt idx="898">
                  <c:v>4.9276</c:v>
                </c:pt>
                <c:pt idx="899">
                  <c:v>4.9333</c:v>
                </c:pt>
                <c:pt idx="900">
                  <c:v>4.9390000000000001</c:v>
                </c:pt>
                <c:pt idx="901">
                  <c:v>4.9446000000000003</c:v>
                </c:pt>
                <c:pt idx="902">
                  <c:v>4.9503000000000004</c:v>
                </c:pt>
                <c:pt idx="903">
                  <c:v>4.9558999999999997</c:v>
                </c:pt>
                <c:pt idx="904">
                  <c:v>4.9615999999999998</c:v>
                </c:pt>
                <c:pt idx="905">
                  <c:v>4.9672999999999998</c:v>
                </c:pt>
                <c:pt idx="906">
                  <c:v>4.9729000000000001</c:v>
                </c:pt>
                <c:pt idx="907">
                  <c:v>4.9786000000000001</c:v>
                </c:pt>
                <c:pt idx="908">
                  <c:v>4.9843000000000002</c:v>
                </c:pt>
                <c:pt idx="909">
                  <c:v>4.9898999999999996</c:v>
                </c:pt>
                <c:pt idx="910">
                  <c:v>4.9955999999999996</c:v>
                </c:pt>
                <c:pt idx="911">
                  <c:v>5.0011999999999999</c:v>
                </c:pt>
                <c:pt idx="912">
                  <c:v>5.0068999999999999</c:v>
                </c:pt>
                <c:pt idx="913">
                  <c:v>5.0125999999999999</c:v>
                </c:pt>
                <c:pt idx="914">
                  <c:v>5.0182000000000002</c:v>
                </c:pt>
                <c:pt idx="915">
                  <c:v>5.0239000000000003</c:v>
                </c:pt>
                <c:pt idx="916">
                  <c:v>5.0294999999999996</c:v>
                </c:pt>
                <c:pt idx="917">
                  <c:v>5.0350999999999999</c:v>
                </c:pt>
                <c:pt idx="918">
                  <c:v>5.0407000000000002</c:v>
                </c:pt>
                <c:pt idx="919">
                  <c:v>5.0464000000000002</c:v>
                </c:pt>
                <c:pt idx="920">
                  <c:v>5.0521000000000003</c:v>
                </c:pt>
                <c:pt idx="921">
                  <c:v>5.0576999999999996</c:v>
                </c:pt>
                <c:pt idx="922">
                  <c:v>5.0633999999999997</c:v>
                </c:pt>
                <c:pt idx="923">
                  <c:v>5.069</c:v>
                </c:pt>
                <c:pt idx="924">
                  <c:v>5.0747</c:v>
                </c:pt>
                <c:pt idx="925">
                  <c:v>5.0804</c:v>
                </c:pt>
                <c:pt idx="926">
                  <c:v>5.0860000000000003</c:v>
                </c:pt>
                <c:pt idx="927">
                  <c:v>5.0917000000000003</c:v>
                </c:pt>
                <c:pt idx="928">
                  <c:v>5.0972999999999997</c:v>
                </c:pt>
                <c:pt idx="929">
                  <c:v>5.1029999999999998</c:v>
                </c:pt>
                <c:pt idx="930">
                  <c:v>5.1086999999999998</c:v>
                </c:pt>
                <c:pt idx="931">
                  <c:v>5.1143000000000001</c:v>
                </c:pt>
                <c:pt idx="932">
                  <c:v>5.12</c:v>
                </c:pt>
                <c:pt idx="933">
                  <c:v>5.1256000000000004</c:v>
                </c:pt>
                <c:pt idx="934">
                  <c:v>5.1313000000000004</c:v>
                </c:pt>
                <c:pt idx="935">
                  <c:v>5.1369999999999996</c:v>
                </c:pt>
                <c:pt idx="936">
                  <c:v>5.1425999999999998</c:v>
                </c:pt>
                <c:pt idx="937">
                  <c:v>5.1482999999999999</c:v>
                </c:pt>
                <c:pt idx="938">
                  <c:v>5.1539000000000001</c:v>
                </c:pt>
                <c:pt idx="939">
                  <c:v>5.1596000000000002</c:v>
                </c:pt>
                <c:pt idx="940">
                  <c:v>5.1653000000000002</c:v>
                </c:pt>
                <c:pt idx="941">
                  <c:v>5.1708999999999996</c:v>
                </c:pt>
                <c:pt idx="942">
                  <c:v>5.1765999999999996</c:v>
                </c:pt>
                <c:pt idx="943">
                  <c:v>5.1822999999999997</c:v>
                </c:pt>
                <c:pt idx="944">
                  <c:v>5.1879</c:v>
                </c:pt>
                <c:pt idx="945">
                  <c:v>5.1933999999999996</c:v>
                </c:pt>
                <c:pt idx="946">
                  <c:v>5.1990999999999996</c:v>
                </c:pt>
                <c:pt idx="947">
                  <c:v>5.2047999999999996</c:v>
                </c:pt>
                <c:pt idx="948">
                  <c:v>5.2077</c:v>
                </c:pt>
                <c:pt idx="949">
                  <c:v>5.2103999999999999</c:v>
                </c:pt>
                <c:pt idx="950">
                  <c:v>5.2161</c:v>
                </c:pt>
                <c:pt idx="951">
                  <c:v>5.2217000000000002</c:v>
                </c:pt>
                <c:pt idx="952">
                  <c:v>5.2274000000000003</c:v>
                </c:pt>
                <c:pt idx="953">
                  <c:v>5.2331000000000003</c:v>
                </c:pt>
                <c:pt idx="954">
                  <c:v>5.2386999999999997</c:v>
                </c:pt>
                <c:pt idx="955">
                  <c:v>5.2443999999999997</c:v>
                </c:pt>
                <c:pt idx="956">
                  <c:v>5.2500999999999998</c:v>
                </c:pt>
                <c:pt idx="957">
                  <c:v>5.2557</c:v>
                </c:pt>
                <c:pt idx="958">
                  <c:v>5.2614000000000001</c:v>
                </c:pt>
                <c:pt idx="959">
                  <c:v>5.2670000000000003</c:v>
                </c:pt>
                <c:pt idx="960">
                  <c:v>5.2727000000000004</c:v>
                </c:pt>
                <c:pt idx="961">
                  <c:v>5.2784000000000004</c:v>
                </c:pt>
                <c:pt idx="962">
                  <c:v>5.2839999999999998</c:v>
                </c:pt>
                <c:pt idx="963">
                  <c:v>5.2896999999999998</c:v>
                </c:pt>
                <c:pt idx="964">
                  <c:v>5.2953000000000001</c:v>
                </c:pt>
                <c:pt idx="965">
                  <c:v>5.3010000000000002</c:v>
                </c:pt>
                <c:pt idx="966">
                  <c:v>5.3067000000000002</c:v>
                </c:pt>
                <c:pt idx="967">
                  <c:v>5.3122999999999996</c:v>
                </c:pt>
                <c:pt idx="968">
                  <c:v>5.3179999999999996</c:v>
                </c:pt>
                <c:pt idx="969">
                  <c:v>5.3235999999999999</c:v>
                </c:pt>
                <c:pt idx="970">
                  <c:v>5.3292999999999999</c:v>
                </c:pt>
                <c:pt idx="971">
                  <c:v>5.335</c:v>
                </c:pt>
                <c:pt idx="972">
                  <c:v>5.3406000000000002</c:v>
                </c:pt>
                <c:pt idx="973">
                  <c:v>5.3461999999999996</c:v>
                </c:pt>
                <c:pt idx="974">
                  <c:v>5.3517999999999999</c:v>
                </c:pt>
                <c:pt idx="975">
                  <c:v>5.3574999999999999</c:v>
                </c:pt>
                <c:pt idx="976">
                  <c:v>5.3631000000000002</c:v>
                </c:pt>
                <c:pt idx="977">
                  <c:v>5.3688000000000002</c:v>
                </c:pt>
                <c:pt idx="978">
                  <c:v>5.3745000000000003</c:v>
                </c:pt>
                <c:pt idx="979">
                  <c:v>5.3800999999999997</c:v>
                </c:pt>
                <c:pt idx="980">
                  <c:v>5.3857999999999997</c:v>
                </c:pt>
                <c:pt idx="981">
                  <c:v>5.3914999999999997</c:v>
                </c:pt>
                <c:pt idx="982">
                  <c:v>5.3971</c:v>
                </c:pt>
                <c:pt idx="983">
                  <c:v>5.4028</c:v>
                </c:pt>
                <c:pt idx="984">
                  <c:v>5.4084000000000003</c:v>
                </c:pt>
                <c:pt idx="985">
                  <c:v>5.4141000000000004</c:v>
                </c:pt>
                <c:pt idx="986">
                  <c:v>5.4198000000000004</c:v>
                </c:pt>
                <c:pt idx="987">
                  <c:v>5.4253999999999998</c:v>
                </c:pt>
                <c:pt idx="988">
                  <c:v>5.4310999999999998</c:v>
                </c:pt>
                <c:pt idx="989">
                  <c:v>5.4367000000000001</c:v>
                </c:pt>
                <c:pt idx="990">
                  <c:v>5.4424000000000001</c:v>
                </c:pt>
                <c:pt idx="991">
                  <c:v>5.4481000000000002</c:v>
                </c:pt>
                <c:pt idx="992">
                  <c:v>5.4537000000000004</c:v>
                </c:pt>
                <c:pt idx="993">
                  <c:v>5.4593999999999996</c:v>
                </c:pt>
                <c:pt idx="994">
                  <c:v>5.4649999999999999</c:v>
                </c:pt>
                <c:pt idx="995">
                  <c:v>5.4706999999999999</c:v>
                </c:pt>
                <c:pt idx="996">
                  <c:v>5.4763999999999999</c:v>
                </c:pt>
                <c:pt idx="997">
                  <c:v>5.4820000000000002</c:v>
                </c:pt>
                <c:pt idx="998">
                  <c:v>5.4877000000000002</c:v>
                </c:pt>
                <c:pt idx="999">
                  <c:v>5.4934000000000003</c:v>
                </c:pt>
                <c:pt idx="1000">
                  <c:v>5.5046999999999997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5E-4B81-8C95-5BD94BD73C1B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100A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Sheet1!$D$2:$D$1002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0.30697999999999998</c:v>
                </c:pt>
                <c:pt idx="2">
                  <c:v>0.28899999999999998</c:v>
                </c:pt>
                <c:pt idx="3">
                  <c:v>0.27112999999999998</c:v>
                </c:pt>
                <c:pt idx="4">
                  <c:v>0.25636999999999999</c:v>
                </c:pt>
                <c:pt idx="5">
                  <c:v>0.24548</c:v>
                </c:pt>
                <c:pt idx="6">
                  <c:v>0.23824000000000001</c:v>
                </c:pt>
                <c:pt idx="7">
                  <c:v>0.23413</c:v>
                </c:pt>
                <c:pt idx="8">
                  <c:v>0.23269000000000001</c:v>
                </c:pt>
                <c:pt idx="9">
                  <c:v>0.23341999999999999</c:v>
                </c:pt>
                <c:pt idx="10">
                  <c:v>0.23588000000000001</c:v>
                </c:pt>
                <c:pt idx="11">
                  <c:v>0.23957000000000001</c:v>
                </c:pt>
                <c:pt idx="12">
                  <c:v>0.24434</c:v>
                </c:pt>
                <c:pt idx="13">
                  <c:v>0.24959000000000001</c:v>
                </c:pt>
                <c:pt idx="14">
                  <c:v>0.25535999999999998</c:v>
                </c:pt>
                <c:pt idx="15">
                  <c:v>0.26132</c:v>
                </c:pt>
                <c:pt idx="16">
                  <c:v>0.26727000000000001</c:v>
                </c:pt>
                <c:pt idx="17">
                  <c:v>0.27306000000000002</c:v>
                </c:pt>
                <c:pt idx="18">
                  <c:v>0.27867999999999998</c:v>
                </c:pt>
                <c:pt idx="19">
                  <c:v>0.28389999999999999</c:v>
                </c:pt>
                <c:pt idx="20">
                  <c:v>0.28866000000000003</c:v>
                </c:pt>
                <c:pt idx="21">
                  <c:v>0.29311999999999999</c:v>
                </c:pt>
                <c:pt idx="22">
                  <c:v>0.29748000000000002</c:v>
                </c:pt>
                <c:pt idx="23">
                  <c:v>0.30197000000000002</c:v>
                </c:pt>
                <c:pt idx="24">
                  <c:v>0.30692999999999998</c:v>
                </c:pt>
                <c:pt idx="25">
                  <c:v>0.31197000000000003</c:v>
                </c:pt>
                <c:pt idx="26">
                  <c:v>0.31669000000000003</c:v>
                </c:pt>
                <c:pt idx="27">
                  <c:v>0.32066</c:v>
                </c:pt>
                <c:pt idx="28">
                  <c:v>0.32371</c:v>
                </c:pt>
                <c:pt idx="29">
                  <c:v>0.32575999999999999</c:v>
                </c:pt>
                <c:pt idx="30">
                  <c:v>0.32674999999999998</c:v>
                </c:pt>
                <c:pt idx="31">
                  <c:v>0.32662999999999998</c:v>
                </c:pt>
                <c:pt idx="32">
                  <c:v>0.32534000000000002</c:v>
                </c:pt>
                <c:pt idx="33">
                  <c:v>0.32285999999999998</c:v>
                </c:pt>
                <c:pt idx="34">
                  <c:v>0.31914999999999999</c:v>
                </c:pt>
                <c:pt idx="35">
                  <c:v>0.31433</c:v>
                </c:pt>
                <c:pt idx="36">
                  <c:v>0.30819000000000002</c:v>
                </c:pt>
                <c:pt idx="37">
                  <c:v>0.30085000000000001</c:v>
                </c:pt>
                <c:pt idx="38">
                  <c:v>0.29236000000000001</c:v>
                </c:pt>
                <c:pt idx="39">
                  <c:v>0.28278999999999999</c:v>
                </c:pt>
                <c:pt idx="40">
                  <c:v>0.27224999999999999</c:v>
                </c:pt>
                <c:pt idx="41">
                  <c:v>0.26085000000000003</c:v>
                </c:pt>
                <c:pt idx="42">
                  <c:v>0.24875</c:v>
                </c:pt>
                <c:pt idx="43">
                  <c:v>0.23616000000000001</c:v>
                </c:pt>
                <c:pt idx="44">
                  <c:v>0.2233</c:v>
                </c:pt>
                <c:pt idx="45">
                  <c:v>0.21045</c:v>
                </c:pt>
                <c:pt idx="46">
                  <c:v>0.19794999999999999</c:v>
                </c:pt>
                <c:pt idx="47">
                  <c:v>0.18618000000000001</c:v>
                </c:pt>
                <c:pt idx="48">
                  <c:v>0.17560000000000001</c:v>
                </c:pt>
                <c:pt idx="49">
                  <c:v>0.16669999999999999</c:v>
                </c:pt>
                <c:pt idx="50">
                  <c:v>0.15997</c:v>
                </c:pt>
                <c:pt idx="51">
                  <c:v>0.15584999999999999</c:v>
                </c:pt>
                <c:pt idx="52">
                  <c:v>0.15462999999999999</c:v>
                </c:pt>
                <c:pt idx="53">
                  <c:v>0.15640999999999999</c:v>
                </c:pt>
                <c:pt idx="54">
                  <c:v>0.16105</c:v>
                </c:pt>
                <c:pt idx="55">
                  <c:v>0.16821</c:v>
                </c:pt>
                <c:pt idx="56">
                  <c:v>0.17741999999999999</c:v>
                </c:pt>
                <c:pt idx="57">
                  <c:v>0.18820000000000001</c:v>
                </c:pt>
                <c:pt idx="58">
                  <c:v>0.20008000000000001</c:v>
                </c:pt>
                <c:pt idx="59">
                  <c:v>0.21262</c:v>
                </c:pt>
                <c:pt idx="60">
                  <c:v>0.22545000000000001</c:v>
                </c:pt>
                <c:pt idx="61">
                  <c:v>0.23827000000000001</c:v>
                </c:pt>
                <c:pt idx="62">
                  <c:v>0.25081999999999999</c:v>
                </c:pt>
                <c:pt idx="63">
                  <c:v>0.26288</c:v>
                </c:pt>
                <c:pt idx="64">
                  <c:v>0.27401999999999999</c:v>
                </c:pt>
                <c:pt idx="65">
                  <c:v>0.28461999999999998</c:v>
                </c:pt>
                <c:pt idx="66">
                  <c:v>0.29427999999999999</c:v>
                </c:pt>
                <c:pt idx="67">
                  <c:v>0.30292000000000002</c:v>
                </c:pt>
                <c:pt idx="68">
                  <c:v>0.31046000000000001</c:v>
                </c:pt>
                <c:pt idx="69">
                  <c:v>0.31685000000000002</c:v>
                </c:pt>
                <c:pt idx="70">
                  <c:v>0.32206000000000001</c:v>
                </c:pt>
                <c:pt idx="71">
                  <c:v>0.32607000000000003</c:v>
                </c:pt>
                <c:pt idx="72">
                  <c:v>0.32888000000000001</c:v>
                </c:pt>
                <c:pt idx="73">
                  <c:v>0.33050000000000002</c:v>
                </c:pt>
                <c:pt idx="74">
                  <c:v>0.33096999999999999</c:v>
                </c:pt>
                <c:pt idx="75">
                  <c:v>0.33030999999999999</c:v>
                </c:pt>
                <c:pt idx="76">
                  <c:v>0.32857999999999998</c:v>
                </c:pt>
                <c:pt idx="77">
                  <c:v>0.32583000000000001</c:v>
                </c:pt>
                <c:pt idx="78">
                  <c:v>0.32212000000000002</c:v>
                </c:pt>
                <c:pt idx="79">
                  <c:v>0.31752000000000002</c:v>
                </c:pt>
                <c:pt idx="80">
                  <c:v>0.31209999999999999</c:v>
                </c:pt>
                <c:pt idx="81">
                  <c:v>0.30593999999999999</c:v>
                </c:pt>
                <c:pt idx="82">
                  <c:v>0.29914000000000002</c:v>
                </c:pt>
                <c:pt idx="83">
                  <c:v>0.29176999999999997</c:v>
                </c:pt>
                <c:pt idx="84">
                  <c:v>0.28394000000000003</c:v>
                </c:pt>
                <c:pt idx="85">
                  <c:v>0.27572999999999998</c:v>
                </c:pt>
                <c:pt idx="86">
                  <c:v>0.26727000000000001</c:v>
                </c:pt>
                <c:pt idx="87">
                  <c:v>0.25864999999999999</c:v>
                </c:pt>
                <c:pt idx="88">
                  <c:v>0.25</c:v>
                </c:pt>
                <c:pt idx="89">
                  <c:v>0.24143999999999999</c:v>
                </c:pt>
                <c:pt idx="90">
                  <c:v>0.23311000000000001</c:v>
                </c:pt>
                <c:pt idx="91">
                  <c:v>0.22514000000000001</c:v>
                </c:pt>
                <c:pt idx="92">
                  <c:v>0.2177</c:v>
                </c:pt>
                <c:pt idx="93">
                  <c:v>0.21106</c:v>
                </c:pt>
                <c:pt idx="94">
                  <c:v>0.20508000000000001</c:v>
                </c:pt>
                <c:pt idx="95">
                  <c:v>0.20005999999999999</c:v>
                </c:pt>
                <c:pt idx="96">
                  <c:v>0.19613</c:v>
                </c:pt>
                <c:pt idx="97">
                  <c:v>0.19342000000000001</c:v>
                </c:pt>
                <c:pt idx="98">
                  <c:v>0.19202</c:v>
                </c:pt>
                <c:pt idx="99">
                  <c:v>0.19197</c:v>
                </c:pt>
                <c:pt idx="100">
                  <c:v>0.19331999999999999</c:v>
                </c:pt>
                <c:pt idx="101">
                  <c:v>0.19605</c:v>
                </c:pt>
                <c:pt idx="102">
                  <c:v>0.20014999999999999</c:v>
                </c:pt>
                <c:pt idx="103">
                  <c:v>0.20555000000000001</c:v>
                </c:pt>
                <c:pt idx="104">
                  <c:v>0.21218999999999999</c:v>
                </c:pt>
                <c:pt idx="105">
                  <c:v>0.22</c:v>
                </c:pt>
                <c:pt idx="106">
                  <c:v>0.22888</c:v>
                </c:pt>
                <c:pt idx="107">
                  <c:v>0.23871999999999999</c:v>
                </c:pt>
                <c:pt idx="108">
                  <c:v>0.24943000000000001</c:v>
                </c:pt>
                <c:pt idx="109">
                  <c:v>0.26089000000000001</c:v>
                </c:pt>
                <c:pt idx="110">
                  <c:v>0.27301999999999998</c:v>
                </c:pt>
                <c:pt idx="111">
                  <c:v>0.28571999999999997</c:v>
                </c:pt>
                <c:pt idx="112">
                  <c:v>0.29892000000000002</c:v>
                </c:pt>
                <c:pt idx="113">
                  <c:v>0.31254999999999999</c:v>
                </c:pt>
                <c:pt idx="114">
                  <c:v>0.32657000000000003</c:v>
                </c:pt>
                <c:pt idx="115">
                  <c:v>0.34090999999999999</c:v>
                </c:pt>
                <c:pt idx="116">
                  <c:v>0.35554999999999998</c:v>
                </c:pt>
                <c:pt idx="117">
                  <c:v>0.37043999999999999</c:v>
                </c:pt>
                <c:pt idx="118">
                  <c:v>0.38556000000000001</c:v>
                </c:pt>
                <c:pt idx="119">
                  <c:v>0.40088000000000001</c:v>
                </c:pt>
                <c:pt idx="120">
                  <c:v>0.41637999999999997</c:v>
                </c:pt>
                <c:pt idx="121">
                  <c:v>0.43203999999999998</c:v>
                </c:pt>
                <c:pt idx="122">
                  <c:v>0.44783000000000001</c:v>
                </c:pt>
                <c:pt idx="123">
                  <c:v>0.46339000000000002</c:v>
                </c:pt>
                <c:pt idx="124">
                  <c:v>0.47943000000000002</c:v>
                </c:pt>
                <c:pt idx="125">
                  <c:v>0.49557000000000001</c:v>
                </c:pt>
                <c:pt idx="126">
                  <c:v>0.51180999999999999</c:v>
                </c:pt>
                <c:pt idx="127">
                  <c:v>0.52812999999999999</c:v>
                </c:pt>
                <c:pt idx="128">
                  <c:v>0.54452999999999996</c:v>
                </c:pt>
                <c:pt idx="129">
                  <c:v>0.56100000000000005</c:v>
                </c:pt>
                <c:pt idx="130">
                  <c:v>0.57754000000000005</c:v>
                </c:pt>
                <c:pt idx="131">
                  <c:v>0.59414</c:v>
                </c:pt>
                <c:pt idx="132">
                  <c:v>0.61079000000000006</c:v>
                </c:pt>
                <c:pt idx="133">
                  <c:v>0.62748999999999999</c:v>
                </c:pt>
                <c:pt idx="134">
                  <c:v>0.64424000000000003</c:v>
                </c:pt>
                <c:pt idx="135">
                  <c:v>0.66103000000000001</c:v>
                </c:pt>
                <c:pt idx="136">
                  <c:v>0.67786000000000002</c:v>
                </c:pt>
                <c:pt idx="137">
                  <c:v>0.69472</c:v>
                </c:pt>
                <c:pt idx="138">
                  <c:v>0.71160999999999996</c:v>
                </c:pt>
                <c:pt idx="139">
                  <c:v>0.72851999999999995</c:v>
                </c:pt>
                <c:pt idx="140">
                  <c:v>0.74543000000000004</c:v>
                </c:pt>
                <c:pt idx="141">
                  <c:v>0.76232</c:v>
                </c:pt>
                <c:pt idx="142">
                  <c:v>0.77919000000000005</c:v>
                </c:pt>
                <c:pt idx="143">
                  <c:v>0.79601</c:v>
                </c:pt>
                <c:pt idx="144">
                  <c:v>0.81276000000000004</c:v>
                </c:pt>
                <c:pt idx="145">
                  <c:v>0.82942000000000005</c:v>
                </c:pt>
                <c:pt idx="146">
                  <c:v>0.84597</c:v>
                </c:pt>
                <c:pt idx="147">
                  <c:v>0.86238999999999999</c:v>
                </c:pt>
                <c:pt idx="148">
                  <c:v>0.87866999999999995</c:v>
                </c:pt>
                <c:pt idx="149">
                  <c:v>0.89480000000000004</c:v>
                </c:pt>
                <c:pt idx="150">
                  <c:v>0.91076999999999997</c:v>
                </c:pt>
                <c:pt idx="151">
                  <c:v>0.92657</c:v>
                </c:pt>
                <c:pt idx="152">
                  <c:v>0.94218999999999997</c:v>
                </c:pt>
                <c:pt idx="153">
                  <c:v>0.95764000000000005</c:v>
                </c:pt>
                <c:pt idx="154">
                  <c:v>0.97291000000000005</c:v>
                </c:pt>
                <c:pt idx="155">
                  <c:v>0.98765000000000003</c:v>
                </c:pt>
                <c:pt idx="156">
                  <c:v>1.0025999999999999</c:v>
                </c:pt>
                <c:pt idx="157">
                  <c:v>1.0173000000000001</c:v>
                </c:pt>
                <c:pt idx="158">
                  <c:v>1.0318000000000001</c:v>
                </c:pt>
                <c:pt idx="159">
                  <c:v>1.0462</c:v>
                </c:pt>
                <c:pt idx="160">
                  <c:v>1.0604</c:v>
                </c:pt>
                <c:pt idx="161">
                  <c:v>1.0744</c:v>
                </c:pt>
                <c:pt idx="162">
                  <c:v>1.0883</c:v>
                </c:pt>
                <c:pt idx="163">
                  <c:v>1.1020000000000001</c:v>
                </c:pt>
                <c:pt idx="164">
                  <c:v>1.1154999999999999</c:v>
                </c:pt>
                <c:pt idx="165">
                  <c:v>1.1289</c:v>
                </c:pt>
                <c:pt idx="166">
                  <c:v>1.1420999999999999</c:v>
                </c:pt>
                <c:pt idx="167">
                  <c:v>1.1552</c:v>
                </c:pt>
                <c:pt idx="168">
                  <c:v>1.1680999999999999</c:v>
                </c:pt>
                <c:pt idx="169">
                  <c:v>1.1809000000000001</c:v>
                </c:pt>
                <c:pt idx="170">
                  <c:v>1.1935</c:v>
                </c:pt>
                <c:pt idx="171">
                  <c:v>1.2060999999999999</c:v>
                </c:pt>
                <c:pt idx="172">
                  <c:v>1.2183999999999999</c:v>
                </c:pt>
                <c:pt idx="173">
                  <c:v>1.2306999999999999</c:v>
                </c:pt>
                <c:pt idx="174">
                  <c:v>1.2427999999999999</c:v>
                </c:pt>
                <c:pt idx="175">
                  <c:v>1.2548999999999999</c:v>
                </c:pt>
                <c:pt idx="176">
                  <c:v>1.2667999999999999</c:v>
                </c:pt>
                <c:pt idx="177">
                  <c:v>1.2786</c:v>
                </c:pt>
                <c:pt idx="178">
                  <c:v>1.2903</c:v>
                </c:pt>
                <c:pt idx="179">
                  <c:v>1.3019000000000001</c:v>
                </c:pt>
                <c:pt idx="180">
                  <c:v>1.3133999999999999</c:v>
                </c:pt>
                <c:pt idx="181">
                  <c:v>1.3248</c:v>
                </c:pt>
                <c:pt idx="182">
                  <c:v>1.3361000000000001</c:v>
                </c:pt>
                <c:pt idx="183">
                  <c:v>1.3473999999999999</c:v>
                </c:pt>
                <c:pt idx="184">
                  <c:v>1.3585</c:v>
                </c:pt>
                <c:pt idx="185">
                  <c:v>1.3695999999999999</c:v>
                </c:pt>
                <c:pt idx="186">
                  <c:v>1.3803000000000001</c:v>
                </c:pt>
                <c:pt idx="187">
                  <c:v>1.3912</c:v>
                </c:pt>
                <c:pt idx="188">
                  <c:v>1.4019999999999999</c:v>
                </c:pt>
                <c:pt idx="189">
                  <c:v>1.4128000000000001</c:v>
                </c:pt>
                <c:pt idx="190">
                  <c:v>1.4235</c:v>
                </c:pt>
                <c:pt idx="191">
                  <c:v>1.4340999999999999</c:v>
                </c:pt>
                <c:pt idx="192">
                  <c:v>1.4446000000000001</c:v>
                </c:pt>
                <c:pt idx="193">
                  <c:v>1.4551000000000001</c:v>
                </c:pt>
                <c:pt idx="194">
                  <c:v>1.4656</c:v>
                </c:pt>
                <c:pt idx="195">
                  <c:v>1.4759</c:v>
                </c:pt>
                <c:pt idx="196">
                  <c:v>1.4862</c:v>
                </c:pt>
                <c:pt idx="197">
                  <c:v>1.4964999999999999</c:v>
                </c:pt>
                <c:pt idx="198">
                  <c:v>1.5066999999999999</c:v>
                </c:pt>
                <c:pt idx="199">
                  <c:v>1.5168999999999999</c:v>
                </c:pt>
                <c:pt idx="200">
                  <c:v>1.5269999999999999</c:v>
                </c:pt>
                <c:pt idx="201">
                  <c:v>1.5369999999999999</c:v>
                </c:pt>
                <c:pt idx="202">
                  <c:v>1.5469999999999999</c:v>
                </c:pt>
                <c:pt idx="203">
                  <c:v>1.5569999999999999</c:v>
                </c:pt>
                <c:pt idx="204">
                  <c:v>1.5669</c:v>
                </c:pt>
                <c:pt idx="205">
                  <c:v>1.5768</c:v>
                </c:pt>
                <c:pt idx="206">
                  <c:v>1.5866</c:v>
                </c:pt>
                <c:pt idx="207">
                  <c:v>1.5964</c:v>
                </c:pt>
                <c:pt idx="208">
                  <c:v>1.6061000000000001</c:v>
                </c:pt>
                <c:pt idx="209">
                  <c:v>1.6157999999999999</c:v>
                </c:pt>
                <c:pt idx="210">
                  <c:v>1.6254999999999999</c:v>
                </c:pt>
                <c:pt idx="211">
                  <c:v>1.6351</c:v>
                </c:pt>
                <c:pt idx="212">
                  <c:v>1.6447000000000001</c:v>
                </c:pt>
                <c:pt idx="213">
                  <c:v>1.6543000000000001</c:v>
                </c:pt>
                <c:pt idx="214">
                  <c:v>1.6637999999999999</c:v>
                </c:pt>
                <c:pt idx="215">
                  <c:v>1.6731</c:v>
                </c:pt>
                <c:pt idx="216">
                  <c:v>1.6825000000000001</c:v>
                </c:pt>
                <c:pt idx="217">
                  <c:v>1.6919999999999999</c:v>
                </c:pt>
                <c:pt idx="218">
                  <c:v>1.7014</c:v>
                </c:pt>
                <c:pt idx="219">
                  <c:v>1.7107000000000001</c:v>
                </c:pt>
                <c:pt idx="220">
                  <c:v>1.7201</c:v>
                </c:pt>
                <c:pt idx="221">
                  <c:v>1.7294</c:v>
                </c:pt>
                <c:pt idx="222">
                  <c:v>1.7385999999999999</c:v>
                </c:pt>
                <c:pt idx="223">
                  <c:v>1.7479</c:v>
                </c:pt>
                <c:pt idx="224">
                  <c:v>1.7571000000000001</c:v>
                </c:pt>
                <c:pt idx="225">
                  <c:v>1.7663</c:v>
                </c:pt>
                <c:pt idx="226">
                  <c:v>1.7755000000000001</c:v>
                </c:pt>
                <c:pt idx="227">
                  <c:v>1.7846</c:v>
                </c:pt>
                <c:pt idx="228">
                  <c:v>1.7937000000000001</c:v>
                </c:pt>
                <c:pt idx="229">
                  <c:v>1.8028</c:v>
                </c:pt>
                <c:pt idx="230">
                  <c:v>1.8119000000000001</c:v>
                </c:pt>
                <c:pt idx="231">
                  <c:v>1.8209</c:v>
                </c:pt>
                <c:pt idx="232">
                  <c:v>1.8299000000000001</c:v>
                </c:pt>
                <c:pt idx="233">
                  <c:v>1.8389</c:v>
                </c:pt>
                <c:pt idx="234">
                  <c:v>1.8479000000000001</c:v>
                </c:pt>
                <c:pt idx="235">
                  <c:v>1.8568</c:v>
                </c:pt>
                <c:pt idx="236">
                  <c:v>1.8656999999999999</c:v>
                </c:pt>
                <c:pt idx="237">
                  <c:v>1.8746</c:v>
                </c:pt>
                <c:pt idx="238">
                  <c:v>1.8835</c:v>
                </c:pt>
                <c:pt idx="239">
                  <c:v>1.8923000000000001</c:v>
                </c:pt>
                <c:pt idx="240">
                  <c:v>1.9011</c:v>
                </c:pt>
                <c:pt idx="241">
                  <c:v>1.9098999999999999</c:v>
                </c:pt>
                <c:pt idx="242">
                  <c:v>1.9187000000000001</c:v>
                </c:pt>
                <c:pt idx="243">
                  <c:v>1.9275</c:v>
                </c:pt>
                <c:pt idx="244">
                  <c:v>1.9359999999999999</c:v>
                </c:pt>
                <c:pt idx="245">
                  <c:v>1.9447000000000001</c:v>
                </c:pt>
                <c:pt idx="246">
                  <c:v>1.9534</c:v>
                </c:pt>
                <c:pt idx="247">
                  <c:v>1.962</c:v>
                </c:pt>
                <c:pt idx="248">
                  <c:v>1.9706999999999999</c:v>
                </c:pt>
                <c:pt idx="249">
                  <c:v>1.9793000000000001</c:v>
                </c:pt>
                <c:pt idx="250">
                  <c:v>1.9879</c:v>
                </c:pt>
                <c:pt idx="251">
                  <c:v>1.9964999999999999</c:v>
                </c:pt>
                <c:pt idx="252">
                  <c:v>2.0049999999999999</c:v>
                </c:pt>
                <c:pt idx="253">
                  <c:v>2.0135999999999998</c:v>
                </c:pt>
                <c:pt idx="254">
                  <c:v>2.0222000000000002</c:v>
                </c:pt>
                <c:pt idx="255">
                  <c:v>2.0308000000000002</c:v>
                </c:pt>
                <c:pt idx="256">
                  <c:v>2.0394000000000001</c:v>
                </c:pt>
                <c:pt idx="257">
                  <c:v>2.048</c:v>
                </c:pt>
                <c:pt idx="258">
                  <c:v>2.0566</c:v>
                </c:pt>
                <c:pt idx="259">
                  <c:v>2.0651999999999999</c:v>
                </c:pt>
                <c:pt idx="260">
                  <c:v>2.0739000000000001</c:v>
                </c:pt>
                <c:pt idx="261">
                  <c:v>2.0825</c:v>
                </c:pt>
                <c:pt idx="262">
                  <c:v>2.0911</c:v>
                </c:pt>
                <c:pt idx="263">
                  <c:v>2.0996999999999999</c:v>
                </c:pt>
                <c:pt idx="264">
                  <c:v>2.1084000000000001</c:v>
                </c:pt>
                <c:pt idx="265">
                  <c:v>2.117</c:v>
                </c:pt>
                <c:pt idx="266">
                  <c:v>2.1255999999999999</c:v>
                </c:pt>
                <c:pt idx="267">
                  <c:v>2.1343000000000001</c:v>
                </c:pt>
                <c:pt idx="268">
                  <c:v>2.1429</c:v>
                </c:pt>
                <c:pt idx="269">
                  <c:v>2.1515</c:v>
                </c:pt>
                <c:pt idx="270">
                  <c:v>2.1602000000000001</c:v>
                </c:pt>
                <c:pt idx="271">
                  <c:v>2.1688000000000001</c:v>
                </c:pt>
                <c:pt idx="272">
                  <c:v>2.1772999999999998</c:v>
                </c:pt>
                <c:pt idx="273">
                  <c:v>2.1859000000000002</c:v>
                </c:pt>
                <c:pt idx="274">
                  <c:v>2.1945000000000001</c:v>
                </c:pt>
                <c:pt idx="275">
                  <c:v>2.2031999999999998</c:v>
                </c:pt>
                <c:pt idx="276">
                  <c:v>2.2118000000000002</c:v>
                </c:pt>
                <c:pt idx="277">
                  <c:v>2.2204999999999999</c:v>
                </c:pt>
                <c:pt idx="278">
                  <c:v>2.2290999999999999</c:v>
                </c:pt>
                <c:pt idx="279">
                  <c:v>2.2378</c:v>
                </c:pt>
                <c:pt idx="280">
                  <c:v>2.2464</c:v>
                </c:pt>
                <c:pt idx="281">
                  <c:v>2.2551000000000001</c:v>
                </c:pt>
                <c:pt idx="282">
                  <c:v>2.2637</c:v>
                </c:pt>
                <c:pt idx="283">
                  <c:v>2.2724000000000002</c:v>
                </c:pt>
                <c:pt idx="284">
                  <c:v>2.2810000000000001</c:v>
                </c:pt>
                <c:pt idx="285">
                  <c:v>2.2896999999999998</c:v>
                </c:pt>
                <c:pt idx="286">
                  <c:v>2.2984</c:v>
                </c:pt>
                <c:pt idx="287">
                  <c:v>2.3069999999999999</c:v>
                </c:pt>
                <c:pt idx="288">
                  <c:v>2.3157000000000001</c:v>
                </c:pt>
                <c:pt idx="289">
                  <c:v>2.3243999999999998</c:v>
                </c:pt>
                <c:pt idx="290">
                  <c:v>2.3330000000000002</c:v>
                </c:pt>
                <c:pt idx="291">
                  <c:v>2.3416999999999999</c:v>
                </c:pt>
                <c:pt idx="292">
                  <c:v>2.3502999999999998</c:v>
                </c:pt>
                <c:pt idx="293">
                  <c:v>2.359</c:v>
                </c:pt>
                <c:pt idx="294">
                  <c:v>2.3675999999999999</c:v>
                </c:pt>
                <c:pt idx="295">
                  <c:v>2.3761999999999999</c:v>
                </c:pt>
                <c:pt idx="296">
                  <c:v>2.3847999999999998</c:v>
                </c:pt>
                <c:pt idx="297">
                  <c:v>2.3934000000000002</c:v>
                </c:pt>
                <c:pt idx="298">
                  <c:v>2.4020000000000001</c:v>
                </c:pt>
                <c:pt idx="299">
                  <c:v>2.4106000000000001</c:v>
                </c:pt>
                <c:pt idx="300">
                  <c:v>2.419</c:v>
                </c:pt>
                <c:pt idx="301">
                  <c:v>2.4276</c:v>
                </c:pt>
                <c:pt idx="302">
                  <c:v>2.4361999999999999</c:v>
                </c:pt>
                <c:pt idx="303">
                  <c:v>2.4447999999999999</c:v>
                </c:pt>
                <c:pt idx="304">
                  <c:v>2.4533</c:v>
                </c:pt>
                <c:pt idx="305">
                  <c:v>2.4619</c:v>
                </c:pt>
                <c:pt idx="306">
                  <c:v>2.4704999999999999</c:v>
                </c:pt>
                <c:pt idx="307">
                  <c:v>2.4790000000000001</c:v>
                </c:pt>
                <c:pt idx="308">
                  <c:v>2.4876</c:v>
                </c:pt>
                <c:pt idx="309">
                  <c:v>2.4961000000000002</c:v>
                </c:pt>
                <c:pt idx="310">
                  <c:v>2.5045999999999999</c:v>
                </c:pt>
                <c:pt idx="311">
                  <c:v>2.5131999999999999</c:v>
                </c:pt>
                <c:pt idx="312">
                  <c:v>2.5217000000000001</c:v>
                </c:pt>
                <c:pt idx="313">
                  <c:v>2.5301999999999998</c:v>
                </c:pt>
                <c:pt idx="314">
                  <c:v>2.5388000000000002</c:v>
                </c:pt>
                <c:pt idx="315">
                  <c:v>2.5472999999999999</c:v>
                </c:pt>
                <c:pt idx="316">
                  <c:v>2.5558000000000001</c:v>
                </c:pt>
                <c:pt idx="317">
                  <c:v>2.5642999999999998</c:v>
                </c:pt>
                <c:pt idx="318">
                  <c:v>2.5728</c:v>
                </c:pt>
                <c:pt idx="319">
                  <c:v>2.5813000000000001</c:v>
                </c:pt>
                <c:pt idx="320">
                  <c:v>2.5897999999999999</c:v>
                </c:pt>
                <c:pt idx="321">
                  <c:v>2.5983000000000001</c:v>
                </c:pt>
                <c:pt idx="322">
                  <c:v>2.6067999999999998</c:v>
                </c:pt>
                <c:pt idx="323">
                  <c:v>2.6152000000000002</c:v>
                </c:pt>
                <c:pt idx="324">
                  <c:v>2.6236999999999999</c:v>
                </c:pt>
                <c:pt idx="325">
                  <c:v>2.6322000000000001</c:v>
                </c:pt>
                <c:pt idx="326">
                  <c:v>2.6406999999999998</c:v>
                </c:pt>
                <c:pt idx="327">
                  <c:v>2.6492</c:v>
                </c:pt>
                <c:pt idx="328">
                  <c:v>2.6576</c:v>
                </c:pt>
                <c:pt idx="329">
                  <c:v>2.6659000000000002</c:v>
                </c:pt>
                <c:pt idx="330">
                  <c:v>2.6743999999999999</c:v>
                </c:pt>
                <c:pt idx="331">
                  <c:v>2.6827999999999999</c:v>
                </c:pt>
                <c:pt idx="332">
                  <c:v>2.6913</c:v>
                </c:pt>
                <c:pt idx="333">
                  <c:v>2.6997</c:v>
                </c:pt>
                <c:pt idx="334">
                  <c:v>2.7082000000000002</c:v>
                </c:pt>
                <c:pt idx="335">
                  <c:v>2.7166000000000001</c:v>
                </c:pt>
                <c:pt idx="336">
                  <c:v>2.7250999999999999</c:v>
                </c:pt>
                <c:pt idx="337">
                  <c:v>2.7334999999999998</c:v>
                </c:pt>
                <c:pt idx="338">
                  <c:v>2.742</c:v>
                </c:pt>
                <c:pt idx="339">
                  <c:v>2.7504</c:v>
                </c:pt>
                <c:pt idx="340">
                  <c:v>2.7587999999999999</c:v>
                </c:pt>
                <c:pt idx="341">
                  <c:v>2.7673000000000001</c:v>
                </c:pt>
                <c:pt idx="342">
                  <c:v>2.7757000000000001</c:v>
                </c:pt>
                <c:pt idx="343">
                  <c:v>2.7841</c:v>
                </c:pt>
                <c:pt idx="344">
                  <c:v>2.7926000000000002</c:v>
                </c:pt>
                <c:pt idx="345">
                  <c:v>2.8010000000000002</c:v>
                </c:pt>
                <c:pt idx="346">
                  <c:v>2.8094000000000001</c:v>
                </c:pt>
                <c:pt idx="347">
                  <c:v>2.8178999999999998</c:v>
                </c:pt>
                <c:pt idx="348">
                  <c:v>2.8262999999999998</c:v>
                </c:pt>
                <c:pt idx="349">
                  <c:v>2.8347000000000002</c:v>
                </c:pt>
                <c:pt idx="350">
                  <c:v>2.8431000000000002</c:v>
                </c:pt>
                <c:pt idx="351">
                  <c:v>2.8515000000000001</c:v>
                </c:pt>
                <c:pt idx="352">
                  <c:v>2.86</c:v>
                </c:pt>
                <c:pt idx="353">
                  <c:v>2.8683999999999998</c:v>
                </c:pt>
                <c:pt idx="354">
                  <c:v>2.8767999999999998</c:v>
                </c:pt>
                <c:pt idx="355">
                  <c:v>2.8852000000000002</c:v>
                </c:pt>
                <c:pt idx="356">
                  <c:v>2.8936000000000002</c:v>
                </c:pt>
                <c:pt idx="357">
                  <c:v>2.9018000000000002</c:v>
                </c:pt>
                <c:pt idx="358">
                  <c:v>2.9102000000000001</c:v>
                </c:pt>
                <c:pt idx="359">
                  <c:v>2.9186999999999999</c:v>
                </c:pt>
                <c:pt idx="360">
                  <c:v>2.9270999999999998</c:v>
                </c:pt>
                <c:pt idx="361">
                  <c:v>2.9355000000000002</c:v>
                </c:pt>
                <c:pt idx="362">
                  <c:v>2.9439000000000002</c:v>
                </c:pt>
                <c:pt idx="363">
                  <c:v>2.9523000000000001</c:v>
                </c:pt>
                <c:pt idx="364">
                  <c:v>2.9607000000000001</c:v>
                </c:pt>
                <c:pt idx="365">
                  <c:v>2.9691000000000001</c:v>
                </c:pt>
                <c:pt idx="366">
                  <c:v>2.9775</c:v>
                </c:pt>
                <c:pt idx="367">
                  <c:v>2.9859</c:v>
                </c:pt>
                <c:pt idx="368">
                  <c:v>2.9943</c:v>
                </c:pt>
                <c:pt idx="369">
                  <c:v>3.0026999999999999</c:v>
                </c:pt>
                <c:pt idx="370">
                  <c:v>3.0110999999999999</c:v>
                </c:pt>
                <c:pt idx="371">
                  <c:v>3.0194999999999999</c:v>
                </c:pt>
                <c:pt idx="372">
                  <c:v>3.0278999999999998</c:v>
                </c:pt>
                <c:pt idx="373">
                  <c:v>3.0363000000000002</c:v>
                </c:pt>
                <c:pt idx="374">
                  <c:v>3.0446</c:v>
                </c:pt>
                <c:pt idx="375">
                  <c:v>3.0529999999999999</c:v>
                </c:pt>
                <c:pt idx="376">
                  <c:v>3.0613999999999999</c:v>
                </c:pt>
                <c:pt idx="377">
                  <c:v>3.0697999999999999</c:v>
                </c:pt>
                <c:pt idx="378">
                  <c:v>3.0781999999999998</c:v>
                </c:pt>
                <c:pt idx="379">
                  <c:v>3.0865999999999998</c:v>
                </c:pt>
                <c:pt idx="380">
                  <c:v>3.0950000000000002</c:v>
                </c:pt>
                <c:pt idx="381">
                  <c:v>3.1034000000000002</c:v>
                </c:pt>
                <c:pt idx="382">
                  <c:v>3.1118000000000001</c:v>
                </c:pt>
                <c:pt idx="383">
                  <c:v>3.1202000000000001</c:v>
                </c:pt>
                <c:pt idx="384">
                  <c:v>3.1284999999999998</c:v>
                </c:pt>
                <c:pt idx="385">
                  <c:v>3.1366999999999998</c:v>
                </c:pt>
                <c:pt idx="386">
                  <c:v>3.1450999999999998</c:v>
                </c:pt>
                <c:pt idx="387">
                  <c:v>3.1535000000000002</c:v>
                </c:pt>
                <c:pt idx="388">
                  <c:v>3.1619000000000002</c:v>
                </c:pt>
                <c:pt idx="389">
                  <c:v>3.1703000000000001</c:v>
                </c:pt>
                <c:pt idx="390">
                  <c:v>3.1785999999999999</c:v>
                </c:pt>
                <c:pt idx="391">
                  <c:v>3.1869999999999998</c:v>
                </c:pt>
                <c:pt idx="392">
                  <c:v>3.1953999999999998</c:v>
                </c:pt>
                <c:pt idx="393">
                  <c:v>3.2038000000000002</c:v>
                </c:pt>
                <c:pt idx="394">
                  <c:v>3.2122000000000002</c:v>
                </c:pt>
                <c:pt idx="395">
                  <c:v>3.2204999999999999</c:v>
                </c:pt>
                <c:pt idx="396">
                  <c:v>3.2288999999999999</c:v>
                </c:pt>
                <c:pt idx="397">
                  <c:v>3.2372999999999998</c:v>
                </c:pt>
                <c:pt idx="398">
                  <c:v>3.2456999999999998</c:v>
                </c:pt>
                <c:pt idx="399">
                  <c:v>3.2541000000000002</c:v>
                </c:pt>
                <c:pt idx="400">
                  <c:v>3.2624</c:v>
                </c:pt>
                <c:pt idx="401">
                  <c:v>3.2707999999999999</c:v>
                </c:pt>
                <c:pt idx="402">
                  <c:v>3.2791999999999999</c:v>
                </c:pt>
                <c:pt idx="403">
                  <c:v>3.2875999999999999</c:v>
                </c:pt>
                <c:pt idx="404">
                  <c:v>3.2959000000000001</c:v>
                </c:pt>
                <c:pt idx="405">
                  <c:v>3.3043</c:v>
                </c:pt>
                <c:pt idx="406">
                  <c:v>3.3127</c:v>
                </c:pt>
                <c:pt idx="407">
                  <c:v>3.3210999999999999</c:v>
                </c:pt>
                <c:pt idx="408">
                  <c:v>3.3294000000000001</c:v>
                </c:pt>
                <c:pt idx="409">
                  <c:v>3.3378000000000001</c:v>
                </c:pt>
                <c:pt idx="410">
                  <c:v>3.3462000000000001</c:v>
                </c:pt>
                <c:pt idx="411">
                  <c:v>3.3544999999999998</c:v>
                </c:pt>
                <c:pt idx="412">
                  <c:v>3.3628999999999998</c:v>
                </c:pt>
                <c:pt idx="413">
                  <c:v>3.3711000000000002</c:v>
                </c:pt>
                <c:pt idx="414">
                  <c:v>3.3795000000000002</c:v>
                </c:pt>
                <c:pt idx="415">
                  <c:v>3.3877999999999999</c:v>
                </c:pt>
                <c:pt idx="416">
                  <c:v>3.3961999999999999</c:v>
                </c:pt>
                <c:pt idx="417">
                  <c:v>3.4045999999999998</c:v>
                </c:pt>
                <c:pt idx="418">
                  <c:v>3.4129</c:v>
                </c:pt>
                <c:pt idx="419">
                  <c:v>3.4213</c:v>
                </c:pt>
                <c:pt idx="420">
                  <c:v>3.4297</c:v>
                </c:pt>
                <c:pt idx="421">
                  <c:v>3.4380999999999999</c:v>
                </c:pt>
                <c:pt idx="422">
                  <c:v>3.4464000000000001</c:v>
                </c:pt>
                <c:pt idx="423">
                  <c:v>3.4548000000000001</c:v>
                </c:pt>
                <c:pt idx="424">
                  <c:v>3.4632000000000001</c:v>
                </c:pt>
                <c:pt idx="425">
                  <c:v>3.4714999999999998</c:v>
                </c:pt>
                <c:pt idx="426">
                  <c:v>3.4799000000000002</c:v>
                </c:pt>
                <c:pt idx="427">
                  <c:v>3.4883000000000002</c:v>
                </c:pt>
                <c:pt idx="428">
                  <c:v>3.4965999999999999</c:v>
                </c:pt>
                <c:pt idx="429">
                  <c:v>3.5049999999999999</c:v>
                </c:pt>
                <c:pt idx="430">
                  <c:v>3.5133999999999999</c:v>
                </c:pt>
                <c:pt idx="431">
                  <c:v>3.5217000000000001</c:v>
                </c:pt>
                <c:pt idx="432">
                  <c:v>3.5301</c:v>
                </c:pt>
                <c:pt idx="433">
                  <c:v>3.5385</c:v>
                </c:pt>
                <c:pt idx="434">
                  <c:v>3.5468000000000002</c:v>
                </c:pt>
                <c:pt idx="435">
                  <c:v>3.5552000000000001</c:v>
                </c:pt>
                <c:pt idx="436">
                  <c:v>3.5636000000000001</c:v>
                </c:pt>
                <c:pt idx="437">
                  <c:v>3.5718999999999999</c:v>
                </c:pt>
                <c:pt idx="438">
                  <c:v>3.5802999999999998</c:v>
                </c:pt>
                <c:pt idx="439">
                  <c:v>3.5886999999999998</c:v>
                </c:pt>
                <c:pt idx="440">
                  <c:v>3.597</c:v>
                </c:pt>
                <c:pt idx="441">
                  <c:v>3.6052</c:v>
                </c:pt>
                <c:pt idx="442">
                  <c:v>3.6135999999999999</c:v>
                </c:pt>
                <c:pt idx="443">
                  <c:v>3.6219000000000001</c:v>
                </c:pt>
                <c:pt idx="444">
                  <c:v>3.6303000000000001</c:v>
                </c:pt>
                <c:pt idx="445">
                  <c:v>3.6385999999999998</c:v>
                </c:pt>
                <c:pt idx="446">
                  <c:v>3.6469999999999998</c:v>
                </c:pt>
                <c:pt idx="447">
                  <c:v>3.6554000000000002</c:v>
                </c:pt>
                <c:pt idx="448">
                  <c:v>3.6637</c:v>
                </c:pt>
                <c:pt idx="449">
                  <c:v>3.6720999999999999</c:v>
                </c:pt>
                <c:pt idx="450">
                  <c:v>3.6804999999999999</c:v>
                </c:pt>
                <c:pt idx="451">
                  <c:v>3.6888000000000001</c:v>
                </c:pt>
                <c:pt idx="452">
                  <c:v>3.6972</c:v>
                </c:pt>
                <c:pt idx="453">
                  <c:v>3.7054999999999998</c:v>
                </c:pt>
                <c:pt idx="454">
                  <c:v>3.7139000000000002</c:v>
                </c:pt>
                <c:pt idx="455">
                  <c:v>3.7223000000000002</c:v>
                </c:pt>
                <c:pt idx="456">
                  <c:v>3.7305999999999999</c:v>
                </c:pt>
                <c:pt idx="457">
                  <c:v>3.7389999999999999</c:v>
                </c:pt>
                <c:pt idx="458">
                  <c:v>3.7473999999999998</c:v>
                </c:pt>
                <c:pt idx="459">
                  <c:v>3.7557</c:v>
                </c:pt>
                <c:pt idx="460">
                  <c:v>3.7641</c:v>
                </c:pt>
                <c:pt idx="461">
                  <c:v>3.7724000000000002</c:v>
                </c:pt>
                <c:pt idx="462">
                  <c:v>3.7808000000000002</c:v>
                </c:pt>
                <c:pt idx="463">
                  <c:v>3.7892000000000001</c:v>
                </c:pt>
                <c:pt idx="464">
                  <c:v>3.7974999999999999</c:v>
                </c:pt>
                <c:pt idx="465">
                  <c:v>3.8058999999999998</c:v>
                </c:pt>
                <c:pt idx="466">
                  <c:v>3.8142</c:v>
                </c:pt>
                <c:pt idx="467">
                  <c:v>3.8226</c:v>
                </c:pt>
                <c:pt idx="468">
                  <c:v>3.831</c:v>
                </c:pt>
                <c:pt idx="469">
                  <c:v>3.8391000000000002</c:v>
                </c:pt>
                <c:pt idx="470">
                  <c:v>3.8475000000000001</c:v>
                </c:pt>
                <c:pt idx="471">
                  <c:v>3.8559000000000001</c:v>
                </c:pt>
                <c:pt idx="472">
                  <c:v>3.8641999999999999</c:v>
                </c:pt>
                <c:pt idx="473">
                  <c:v>3.8725999999999998</c:v>
                </c:pt>
                <c:pt idx="474">
                  <c:v>3.8809</c:v>
                </c:pt>
                <c:pt idx="475">
                  <c:v>3.8893</c:v>
                </c:pt>
                <c:pt idx="476">
                  <c:v>3.8976999999999999</c:v>
                </c:pt>
                <c:pt idx="477">
                  <c:v>3.9060999999999999</c:v>
                </c:pt>
                <c:pt idx="478">
                  <c:v>3.9144999999999999</c:v>
                </c:pt>
                <c:pt idx="479">
                  <c:v>3.9226000000000001</c:v>
                </c:pt>
                <c:pt idx="480">
                  <c:v>3.9304999999999999</c:v>
                </c:pt>
                <c:pt idx="481">
                  <c:v>3.9382999999999999</c:v>
                </c:pt>
                <c:pt idx="482">
                  <c:v>3.9462999999999999</c:v>
                </c:pt>
                <c:pt idx="483">
                  <c:v>3.9546999999999999</c:v>
                </c:pt>
                <c:pt idx="484">
                  <c:v>3.9630000000000001</c:v>
                </c:pt>
                <c:pt idx="485">
                  <c:v>3.9712000000000001</c:v>
                </c:pt>
                <c:pt idx="486">
                  <c:v>3.9794</c:v>
                </c:pt>
                <c:pt idx="487">
                  <c:v>3.9876999999999998</c:v>
                </c:pt>
                <c:pt idx="488">
                  <c:v>3.9958999999999998</c:v>
                </c:pt>
                <c:pt idx="489">
                  <c:v>4.0041000000000002</c:v>
                </c:pt>
                <c:pt idx="490">
                  <c:v>4.0124000000000004</c:v>
                </c:pt>
                <c:pt idx="491">
                  <c:v>4.0206</c:v>
                </c:pt>
                <c:pt idx="492">
                  <c:v>4.0288000000000004</c:v>
                </c:pt>
                <c:pt idx="493">
                  <c:v>4.0370999999999997</c:v>
                </c:pt>
                <c:pt idx="494">
                  <c:v>4.0453000000000001</c:v>
                </c:pt>
                <c:pt idx="495">
                  <c:v>4.0534999999999997</c:v>
                </c:pt>
                <c:pt idx="496">
                  <c:v>4.0617999999999999</c:v>
                </c:pt>
                <c:pt idx="497">
                  <c:v>4.07</c:v>
                </c:pt>
                <c:pt idx="498">
                  <c:v>4.0781000000000001</c:v>
                </c:pt>
                <c:pt idx="499">
                  <c:v>4.0862999999999996</c:v>
                </c:pt>
                <c:pt idx="500">
                  <c:v>4.0945</c:v>
                </c:pt>
                <c:pt idx="501">
                  <c:v>4.1028000000000002</c:v>
                </c:pt>
                <c:pt idx="502">
                  <c:v>4.1109999999999998</c:v>
                </c:pt>
                <c:pt idx="503">
                  <c:v>4.1192000000000002</c:v>
                </c:pt>
                <c:pt idx="504">
                  <c:v>4.1275000000000004</c:v>
                </c:pt>
                <c:pt idx="505">
                  <c:v>4.1356999999999999</c:v>
                </c:pt>
                <c:pt idx="506">
                  <c:v>4.1439000000000004</c:v>
                </c:pt>
                <c:pt idx="507">
                  <c:v>4.1521999999999997</c:v>
                </c:pt>
                <c:pt idx="508">
                  <c:v>4.1604000000000001</c:v>
                </c:pt>
                <c:pt idx="509">
                  <c:v>4.1685999999999996</c:v>
                </c:pt>
                <c:pt idx="510">
                  <c:v>4.1768999999999998</c:v>
                </c:pt>
                <c:pt idx="511">
                  <c:v>4.1851000000000003</c:v>
                </c:pt>
                <c:pt idx="512">
                  <c:v>4.1932999999999998</c:v>
                </c:pt>
                <c:pt idx="513">
                  <c:v>4.2016</c:v>
                </c:pt>
                <c:pt idx="514">
                  <c:v>4.2098000000000004</c:v>
                </c:pt>
                <c:pt idx="515">
                  <c:v>4.218</c:v>
                </c:pt>
                <c:pt idx="516">
                  <c:v>4.2263000000000002</c:v>
                </c:pt>
                <c:pt idx="517">
                  <c:v>4.2344999999999997</c:v>
                </c:pt>
                <c:pt idx="518">
                  <c:v>4.2427999999999999</c:v>
                </c:pt>
                <c:pt idx="519">
                  <c:v>4.2510000000000003</c:v>
                </c:pt>
                <c:pt idx="520">
                  <c:v>4.2591999999999999</c:v>
                </c:pt>
                <c:pt idx="521">
                  <c:v>4.2675000000000001</c:v>
                </c:pt>
                <c:pt idx="522">
                  <c:v>4.2756999999999996</c:v>
                </c:pt>
                <c:pt idx="523">
                  <c:v>4.2839</c:v>
                </c:pt>
                <c:pt idx="524">
                  <c:v>4.2922000000000002</c:v>
                </c:pt>
                <c:pt idx="525">
                  <c:v>4.3003999999999998</c:v>
                </c:pt>
                <c:pt idx="526">
                  <c:v>4.3083999999999998</c:v>
                </c:pt>
                <c:pt idx="527">
                  <c:v>4.3167</c:v>
                </c:pt>
                <c:pt idx="528">
                  <c:v>4.3249000000000004</c:v>
                </c:pt>
                <c:pt idx="529">
                  <c:v>4.3331999999999997</c:v>
                </c:pt>
                <c:pt idx="530">
                  <c:v>4.3414000000000001</c:v>
                </c:pt>
                <c:pt idx="531">
                  <c:v>4.3495999999999997</c:v>
                </c:pt>
                <c:pt idx="532">
                  <c:v>4.3578999999999999</c:v>
                </c:pt>
                <c:pt idx="533">
                  <c:v>4.3661000000000003</c:v>
                </c:pt>
                <c:pt idx="534">
                  <c:v>4.3742999999999999</c:v>
                </c:pt>
                <c:pt idx="535">
                  <c:v>4.3826000000000001</c:v>
                </c:pt>
                <c:pt idx="536">
                  <c:v>4.3907999999999996</c:v>
                </c:pt>
                <c:pt idx="537">
                  <c:v>4.399</c:v>
                </c:pt>
                <c:pt idx="538">
                  <c:v>4.4073000000000002</c:v>
                </c:pt>
                <c:pt idx="539">
                  <c:v>4.4154999999999998</c:v>
                </c:pt>
                <c:pt idx="540">
                  <c:v>4.4238</c:v>
                </c:pt>
                <c:pt idx="541">
                  <c:v>4.4320000000000004</c:v>
                </c:pt>
                <c:pt idx="542">
                  <c:v>4.4401999999999999</c:v>
                </c:pt>
                <c:pt idx="543">
                  <c:v>4.4485000000000001</c:v>
                </c:pt>
                <c:pt idx="544">
                  <c:v>4.4566999999999997</c:v>
                </c:pt>
                <c:pt idx="545">
                  <c:v>4.4649000000000001</c:v>
                </c:pt>
                <c:pt idx="546">
                  <c:v>4.4732000000000003</c:v>
                </c:pt>
                <c:pt idx="547">
                  <c:v>4.4813999999999998</c:v>
                </c:pt>
                <c:pt idx="548">
                  <c:v>4.4897</c:v>
                </c:pt>
                <c:pt idx="549">
                  <c:v>4.4978999999999996</c:v>
                </c:pt>
                <c:pt idx="550">
                  <c:v>4.5061</c:v>
                </c:pt>
                <c:pt idx="551">
                  <c:v>4.5144000000000002</c:v>
                </c:pt>
                <c:pt idx="552">
                  <c:v>4.5225999999999997</c:v>
                </c:pt>
                <c:pt idx="553">
                  <c:v>4.5308000000000002</c:v>
                </c:pt>
                <c:pt idx="554">
                  <c:v>4.5388999999999999</c:v>
                </c:pt>
                <c:pt idx="555">
                  <c:v>4.5471000000000004</c:v>
                </c:pt>
                <c:pt idx="556">
                  <c:v>4.5553999999999997</c:v>
                </c:pt>
                <c:pt idx="557">
                  <c:v>4.5636000000000001</c:v>
                </c:pt>
                <c:pt idx="558">
                  <c:v>4.5717999999999996</c:v>
                </c:pt>
                <c:pt idx="559">
                  <c:v>4.5800999999999998</c:v>
                </c:pt>
                <c:pt idx="560">
                  <c:v>4.5883000000000003</c:v>
                </c:pt>
                <c:pt idx="561">
                  <c:v>4.5964999999999998</c:v>
                </c:pt>
                <c:pt idx="562">
                  <c:v>4.6048</c:v>
                </c:pt>
                <c:pt idx="563">
                  <c:v>4.6130000000000004</c:v>
                </c:pt>
                <c:pt idx="564">
                  <c:v>4.6212999999999997</c:v>
                </c:pt>
                <c:pt idx="565">
                  <c:v>4.6295000000000002</c:v>
                </c:pt>
                <c:pt idx="566">
                  <c:v>4.6376999999999997</c:v>
                </c:pt>
                <c:pt idx="567">
                  <c:v>4.6459999999999999</c:v>
                </c:pt>
                <c:pt idx="568">
                  <c:v>4.6542000000000003</c:v>
                </c:pt>
                <c:pt idx="569">
                  <c:v>4.6623999999999999</c:v>
                </c:pt>
                <c:pt idx="570">
                  <c:v>4.6707000000000001</c:v>
                </c:pt>
                <c:pt idx="571">
                  <c:v>4.6788999999999996</c:v>
                </c:pt>
                <c:pt idx="572">
                  <c:v>4.6871999999999998</c:v>
                </c:pt>
                <c:pt idx="573">
                  <c:v>4.6954000000000002</c:v>
                </c:pt>
                <c:pt idx="574">
                  <c:v>4.7035999999999998</c:v>
                </c:pt>
                <c:pt idx="575">
                  <c:v>4.7119</c:v>
                </c:pt>
                <c:pt idx="576">
                  <c:v>4.7201000000000004</c:v>
                </c:pt>
                <c:pt idx="577">
                  <c:v>4.7282999999999999</c:v>
                </c:pt>
                <c:pt idx="578">
                  <c:v>4.7366000000000001</c:v>
                </c:pt>
                <c:pt idx="579">
                  <c:v>4.7447999999999997</c:v>
                </c:pt>
                <c:pt idx="580">
                  <c:v>4.7530999999999999</c:v>
                </c:pt>
                <c:pt idx="581">
                  <c:v>4.7613000000000003</c:v>
                </c:pt>
                <c:pt idx="582">
                  <c:v>4.7693000000000003</c:v>
                </c:pt>
                <c:pt idx="583">
                  <c:v>4.7775999999999996</c:v>
                </c:pt>
                <c:pt idx="584">
                  <c:v>4.7858000000000001</c:v>
                </c:pt>
                <c:pt idx="585">
                  <c:v>4.7941000000000003</c:v>
                </c:pt>
                <c:pt idx="586">
                  <c:v>4.8022999999999998</c:v>
                </c:pt>
                <c:pt idx="587">
                  <c:v>4.8105000000000002</c:v>
                </c:pt>
                <c:pt idx="588">
                  <c:v>4.8188000000000004</c:v>
                </c:pt>
                <c:pt idx="589">
                  <c:v>4.827</c:v>
                </c:pt>
                <c:pt idx="590">
                  <c:v>4.8353000000000002</c:v>
                </c:pt>
                <c:pt idx="591">
                  <c:v>4.8434999999999997</c:v>
                </c:pt>
                <c:pt idx="592">
                  <c:v>4.8517000000000001</c:v>
                </c:pt>
                <c:pt idx="593">
                  <c:v>4.8600000000000003</c:v>
                </c:pt>
                <c:pt idx="594">
                  <c:v>4.8681999999999999</c:v>
                </c:pt>
                <c:pt idx="595">
                  <c:v>4.8764000000000003</c:v>
                </c:pt>
                <c:pt idx="596">
                  <c:v>4.8846999999999996</c:v>
                </c:pt>
                <c:pt idx="597">
                  <c:v>4.8929</c:v>
                </c:pt>
                <c:pt idx="598">
                  <c:v>4.9012000000000002</c:v>
                </c:pt>
                <c:pt idx="599">
                  <c:v>4.9093999999999998</c:v>
                </c:pt>
                <c:pt idx="600">
                  <c:v>4.9176000000000002</c:v>
                </c:pt>
                <c:pt idx="601">
                  <c:v>4.9259000000000004</c:v>
                </c:pt>
                <c:pt idx="602">
                  <c:v>4.9340999999999999</c:v>
                </c:pt>
                <c:pt idx="603">
                  <c:v>4.9424000000000001</c:v>
                </c:pt>
                <c:pt idx="604">
                  <c:v>4.9505999999999997</c:v>
                </c:pt>
                <c:pt idx="605">
                  <c:v>4.9588000000000001</c:v>
                </c:pt>
                <c:pt idx="606">
                  <c:v>4.9671000000000003</c:v>
                </c:pt>
                <c:pt idx="607">
                  <c:v>4.9752999999999998</c:v>
                </c:pt>
                <c:pt idx="608">
                  <c:v>4.9836</c:v>
                </c:pt>
                <c:pt idx="609">
                  <c:v>4.9917999999999996</c:v>
                </c:pt>
                <c:pt idx="610">
                  <c:v>4.9997999999999996</c:v>
                </c:pt>
                <c:pt idx="611">
                  <c:v>5.0080999999999998</c:v>
                </c:pt>
                <c:pt idx="612">
                  <c:v>5.0163000000000002</c:v>
                </c:pt>
                <c:pt idx="613">
                  <c:v>5.0246000000000004</c:v>
                </c:pt>
                <c:pt idx="614">
                  <c:v>5.0327999999999999</c:v>
                </c:pt>
                <c:pt idx="615">
                  <c:v>5.0410000000000004</c:v>
                </c:pt>
                <c:pt idx="616">
                  <c:v>5.0492999999999997</c:v>
                </c:pt>
                <c:pt idx="617">
                  <c:v>5.0575000000000001</c:v>
                </c:pt>
                <c:pt idx="618">
                  <c:v>5.0658000000000003</c:v>
                </c:pt>
                <c:pt idx="619">
                  <c:v>5.0739999999999998</c:v>
                </c:pt>
                <c:pt idx="620">
                  <c:v>5.0822000000000003</c:v>
                </c:pt>
                <c:pt idx="621">
                  <c:v>5.0904999999999996</c:v>
                </c:pt>
                <c:pt idx="622">
                  <c:v>5.0987</c:v>
                </c:pt>
                <c:pt idx="623">
                  <c:v>5.1070000000000002</c:v>
                </c:pt>
                <c:pt idx="624">
                  <c:v>5.1151999999999997</c:v>
                </c:pt>
                <c:pt idx="625">
                  <c:v>5.1234000000000002</c:v>
                </c:pt>
                <c:pt idx="626">
                  <c:v>5.1317000000000004</c:v>
                </c:pt>
                <c:pt idx="627">
                  <c:v>5.1398999999999999</c:v>
                </c:pt>
                <c:pt idx="628">
                  <c:v>5.1481000000000003</c:v>
                </c:pt>
                <c:pt idx="629">
                  <c:v>5.1563999999999997</c:v>
                </c:pt>
                <c:pt idx="630">
                  <c:v>5.1646000000000001</c:v>
                </c:pt>
                <c:pt idx="631">
                  <c:v>5.1729000000000003</c:v>
                </c:pt>
                <c:pt idx="632">
                  <c:v>5.1810999999999998</c:v>
                </c:pt>
                <c:pt idx="633">
                  <c:v>5.1893000000000002</c:v>
                </c:pt>
                <c:pt idx="634">
                  <c:v>5.1976000000000004</c:v>
                </c:pt>
                <c:pt idx="635">
                  <c:v>5.2058</c:v>
                </c:pt>
                <c:pt idx="636">
                  <c:v>5.2141000000000002</c:v>
                </c:pt>
                <c:pt idx="637">
                  <c:v>5.2222999999999997</c:v>
                </c:pt>
                <c:pt idx="638">
                  <c:v>5.2304000000000004</c:v>
                </c:pt>
                <c:pt idx="639">
                  <c:v>5.2385999999999999</c:v>
                </c:pt>
                <c:pt idx="640">
                  <c:v>5.2468000000000004</c:v>
                </c:pt>
                <c:pt idx="641">
                  <c:v>5.2550999999999997</c:v>
                </c:pt>
                <c:pt idx="642">
                  <c:v>5.2633000000000001</c:v>
                </c:pt>
                <c:pt idx="643">
                  <c:v>5.2716000000000003</c:v>
                </c:pt>
                <c:pt idx="644">
                  <c:v>5.2797999999999998</c:v>
                </c:pt>
                <c:pt idx="645">
                  <c:v>5.2880000000000003</c:v>
                </c:pt>
                <c:pt idx="646">
                  <c:v>5.2962999999999996</c:v>
                </c:pt>
                <c:pt idx="647">
                  <c:v>5.3045</c:v>
                </c:pt>
                <c:pt idx="648">
                  <c:v>5.3128000000000002</c:v>
                </c:pt>
                <c:pt idx="649">
                  <c:v>5.3209999999999997</c:v>
                </c:pt>
                <c:pt idx="650">
                  <c:v>5.3292000000000002</c:v>
                </c:pt>
                <c:pt idx="651">
                  <c:v>5.3375000000000004</c:v>
                </c:pt>
                <c:pt idx="652">
                  <c:v>5.3456999999999999</c:v>
                </c:pt>
                <c:pt idx="653">
                  <c:v>5.3540000000000001</c:v>
                </c:pt>
                <c:pt idx="654">
                  <c:v>5.3621999999999996</c:v>
                </c:pt>
                <c:pt idx="655">
                  <c:v>5.3704000000000001</c:v>
                </c:pt>
                <c:pt idx="656">
                  <c:v>5.3787000000000003</c:v>
                </c:pt>
                <c:pt idx="657">
                  <c:v>5.3868999999999998</c:v>
                </c:pt>
                <c:pt idx="658">
                  <c:v>5.3952</c:v>
                </c:pt>
                <c:pt idx="659">
                  <c:v>5.4034000000000004</c:v>
                </c:pt>
                <c:pt idx="660">
                  <c:v>5.4116</c:v>
                </c:pt>
                <c:pt idx="661">
                  <c:v>5.4199000000000002</c:v>
                </c:pt>
                <c:pt idx="662">
                  <c:v>5.4280999999999997</c:v>
                </c:pt>
                <c:pt idx="663">
                  <c:v>5.4363999999999999</c:v>
                </c:pt>
                <c:pt idx="664">
                  <c:v>5.4446000000000003</c:v>
                </c:pt>
                <c:pt idx="665">
                  <c:v>5.4527999999999999</c:v>
                </c:pt>
                <c:pt idx="666">
                  <c:v>5.4611000000000001</c:v>
                </c:pt>
                <c:pt idx="667">
                  <c:v>5.4691000000000001</c:v>
                </c:pt>
                <c:pt idx="668">
                  <c:v>5.4774000000000003</c:v>
                </c:pt>
                <c:pt idx="669">
                  <c:v>5.4855999999999998</c:v>
                </c:pt>
                <c:pt idx="670">
                  <c:v>5.4939</c:v>
                </c:pt>
                <c:pt idx="671">
                  <c:v>5.5021000000000004</c:v>
                </c:pt>
                <c:pt idx="672">
                  <c:v>5.5103</c:v>
                </c:pt>
                <c:pt idx="673">
                  <c:v>5.5186000000000002</c:v>
                </c:pt>
                <c:pt idx="674">
                  <c:v>5.5267999999999997</c:v>
                </c:pt>
                <c:pt idx="675">
                  <c:v>5.5350999999999999</c:v>
                </c:pt>
                <c:pt idx="676">
                  <c:v>5.5433000000000003</c:v>
                </c:pt>
                <c:pt idx="677">
                  <c:v>5.5514999999999999</c:v>
                </c:pt>
                <c:pt idx="678">
                  <c:v>5.5598000000000001</c:v>
                </c:pt>
                <c:pt idx="679">
                  <c:v>5.5679999999999996</c:v>
                </c:pt>
                <c:pt idx="680">
                  <c:v>5.5762999999999998</c:v>
                </c:pt>
                <c:pt idx="681">
                  <c:v>5.5845000000000002</c:v>
                </c:pt>
                <c:pt idx="682">
                  <c:v>5.5926999999999998</c:v>
                </c:pt>
                <c:pt idx="683">
                  <c:v>5.601</c:v>
                </c:pt>
                <c:pt idx="684">
                  <c:v>5.6092000000000004</c:v>
                </c:pt>
                <c:pt idx="685">
                  <c:v>5.6174999999999997</c:v>
                </c:pt>
                <c:pt idx="686">
                  <c:v>5.6257000000000001</c:v>
                </c:pt>
                <c:pt idx="687">
                  <c:v>5.6338999999999997</c:v>
                </c:pt>
                <c:pt idx="688">
                  <c:v>5.6421999999999999</c:v>
                </c:pt>
                <c:pt idx="689">
                  <c:v>5.6504000000000003</c:v>
                </c:pt>
                <c:pt idx="690">
                  <c:v>5.6586999999999996</c:v>
                </c:pt>
                <c:pt idx="691">
                  <c:v>5.6669</c:v>
                </c:pt>
                <c:pt idx="692">
                  <c:v>5.6752000000000002</c:v>
                </c:pt>
                <c:pt idx="693">
                  <c:v>5.6833999999999998</c:v>
                </c:pt>
                <c:pt idx="694">
                  <c:v>5.6916000000000002</c:v>
                </c:pt>
                <c:pt idx="695">
                  <c:v>5.6997</c:v>
                </c:pt>
                <c:pt idx="696">
                  <c:v>5.7079000000000004</c:v>
                </c:pt>
                <c:pt idx="697">
                  <c:v>5.7161999999999997</c:v>
                </c:pt>
                <c:pt idx="698">
                  <c:v>5.7244000000000002</c:v>
                </c:pt>
                <c:pt idx="699">
                  <c:v>5.7327000000000004</c:v>
                </c:pt>
                <c:pt idx="700">
                  <c:v>5.7408999999999999</c:v>
                </c:pt>
                <c:pt idx="701">
                  <c:v>5.7491000000000003</c:v>
                </c:pt>
                <c:pt idx="702">
                  <c:v>5.7573999999999996</c:v>
                </c:pt>
                <c:pt idx="703">
                  <c:v>5.7656000000000001</c:v>
                </c:pt>
                <c:pt idx="704">
                  <c:v>5.7739000000000003</c:v>
                </c:pt>
                <c:pt idx="705">
                  <c:v>5.7820999999999998</c:v>
                </c:pt>
                <c:pt idx="706">
                  <c:v>5.7903000000000002</c:v>
                </c:pt>
                <c:pt idx="707">
                  <c:v>5.7986000000000004</c:v>
                </c:pt>
                <c:pt idx="708">
                  <c:v>5.8068</c:v>
                </c:pt>
                <c:pt idx="709">
                  <c:v>5.8151000000000002</c:v>
                </c:pt>
                <c:pt idx="710">
                  <c:v>5.8232999999999997</c:v>
                </c:pt>
                <c:pt idx="711">
                  <c:v>5.8315000000000001</c:v>
                </c:pt>
                <c:pt idx="712">
                  <c:v>5.8398000000000003</c:v>
                </c:pt>
                <c:pt idx="713">
                  <c:v>5.8479999999999999</c:v>
                </c:pt>
                <c:pt idx="714">
                  <c:v>5.8563000000000001</c:v>
                </c:pt>
                <c:pt idx="715">
                  <c:v>5.8644999999999996</c:v>
                </c:pt>
                <c:pt idx="716">
                  <c:v>5.8727999999999998</c:v>
                </c:pt>
                <c:pt idx="717">
                  <c:v>5.8810000000000002</c:v>
                </c:pt>
                <c:pt idx="718">
                  <c:v>5.8891999999999998</c:v>
                </c:pt>
                <c:pt idx="719">
                  <c:v>5.8975</c:v>
                </c:pt>
                <c:pt idx="720">
                  <c:v>5.9057000000000004</c:v>
                </c:pt>
                <c:pt idx="721">
                  <c:v>5.9139999999999997</c:v>
                </c:pt>
                <c:pt idx="722">
                  <c:v>5.9222000000000001</c:v>
                </c:pt>
                <c:pt idx="723">
                  <c:v>5.9302999999999999</c:v>
                </c:pt>
                <c:pt idx="724">
                  <c:v>5.9385000000000003</c:v>
                </c:pt>
                <c:pt idx="725">
                  <c:v>5.9466999999999999</c:v>
                </c:pt>
                <c:pt idx="726">
                  <c:v>5.9550000000000001</c:v>
                </c:pt>
                <c:pt idx="727">
                  <c:v>5.9631999999999996</c:v>
                </c:pt>
                <c:pt idx="728">
                  <c:v>5.9714999999999998</c:v>
                </c:pt>
                <c:pt idx="729">
                  <c:v>5.9797000000000002</c:v>
                </c:pt>
                <c:pt idx="730">
                  <c:v>5.9878999999999998</c:v>
                </c:pt>
                <c:pt idx="731">
                  <c:v>5.9962</c:v>
                </c:pt>
                <c:pt idx="732">
                  <c:v>6.0044000000000004</c:v>
                </c:pt>
                <c:pt idx="733">
                  <c:v>6.0126999999999997</c:v>
                </c:pt>
                <c:pt idx="734">
                  <c:v>6.0209000000000001</c:v>
                </c:pt>
                <c:pt idx="735">
                  <c:v>6.0292000000000003</c:v>
                </c:pt>
                <c:pt idx="736">
                  <c:v>6.0373999999999999</c:v>
                </c:pt>
                <c:pt idx="737">
                  <c:v>6.0456000000000003</c:v>
                </c:pt>
                <c:pt idx="738">
                  <c:v>6.0538999999999996</c:v>
                </c:pt>
                <c:pt idx="739">
                  <c:v>6.0621</c:v>
                </c:pt>
                <c:pt idx="740">
                  <c:v>6.0704000000000002</c:v>
                </c:pt>
                <c:pt idx="741">
                  <c:v>6.0785999999999998</c:v>
                </c:pt>
                <c:pt idx="742">
                  <c:v>6.0869</c:v>
                </c:pt>
                <c:pt idx="743">
                  <c:v>6.0951000000000004</c:v>
                </c:pt>
                <c:pt idx="744">
                  <c:v>6.1032999999999999</c:v>
                </c:pt>
                <c:pt idx="745">
                  <c:v>6.1116000000000001</c:v>
                </c:pt>
                <c:pt idx="746">
                  <c:v>6.1197999999999997</c:v>
                </c:pt>
                <c:pt idx="747">
                  <c:v>6.1280999999999999</c:v>
                </c:pt>
                <c:pt idx="748">
                  <c:v>6.1363000000000003</c:v>
                </c:pt>
                <c:pt idx="749">
                  <c:v>6.1444999999999999</c:v>
                </c:pt>
                <c:pt idx="750">
                  <c:v>6.1528</c:v>
                </c:pt>
                <c:pt idx="751">
                  <c:v>6.1608000000000001</c:v>
                </c:pt>
                <c:pt idx="752">
                  <c:v>6.1691000000000003</c:v>
                </c:pt>
                <c:pt idx="753">
                  <c:v>6.1772999999999998</c:v>
                </c:pt>
                <c:pt idx="754">
                  <c:v>6.1856</c:v>
                </c:pt>
                <c:pt idx="755">
                  <c:v>6.1938000000000004</c:v>
                </c:pt>
                <c:pt idx="756">
                  <c:v>6.202</c:v>
                </c:pt>
                <c:pt idx="757">
                  <c:v>6.2103000000000002</c:v>
                </c:pt>
                <c:pt idx="758">
                  <c:v>6.2184999999999997</c:v>
                </c:pt>
                <c:pt idx="759">
                  <c:v>6.2267999999999999</c:v>
                </c:pt>
                <c:pt idx="760">
                  <c:v>6.2350000000000003</c:v>
                </c:pt>
                <c:pt idx="761">
                  <c:v>6.2432999999999996</c:v>
                </c:pt>
                <c:pt idx="762">
                  <c:v>6.2515000000000001</c:v>
                </c:pt>
                <c:pt idx="763">
                  <c:v>6.2596999999999996</c:v>
                </c:pt>
                <c:pt idx="764">
                  <c:v>6.2679999999999998</c:v>
                </c:pt>
                <c:pt idx="765">
                  <c:v>6.2762000000000002</c:v>
                </c:pt>
                <c:pt idx="766">
                  <c:v>6.2845000000000004</c:v>
                </c:pt>
                <c:pt idx="767">
                  <c:v>6.2927</c:v>
                </c:pt>
                <c:pt idx="768">
                  <c:v>6.3010000000000002</c:v>
                </c:pt>
                <c:pt idx="769">
                  <c:v>6.3091999999999997</c:v>
                </c:pt>
                <c:pt idx="770">
                  <c:v>6.3174000000000001</c:v>
                </c:pt>
                <c:pt idx="771">
                  <c:v>6.3257000000000003</c:v>
                </c:pt>
                <c:pt idx="772">
                  <c:v>6.3338999999999999</c:v>
                </c:pt>
                <c:pt idx="773">
                  <c:v>6.3422000000000001</c:v>
                </c:pt>
                <c:pt idx="774">
                  <c:v>6.3503999999999996</c:v>
                </c:pt>
                <c:pt idx="775">
                  <c:v>6.3586999999999998</c:v>
                </c:pt>
                <c:pt idx="776">
                  <c:v>6.3669000000000002</c:v>
                </c:pt>
                <c:pt idx="777">
                  <c:v>6.3750999999999998</c:v>
                </c:pt>
                <c:pt idx="778">
                  <c:v>6.3834</c:v>
                </c:pt>
                <c:pt idx="779">
                  <c:v>6.3914</c:v>
                </c:pt>
                <c:pt idx="780">
                  <c:v>6.3997000000000002</c:v>
                </c:pt>
                <c:pt idx="781">
                  <c:v>6.4078999999999997</c:v>
                </c:pt>
                <c:pt idx="782">
                  <c:v>6.4161999999999999</c:v>
                </c:pt>
                <c:pt idx="783">
                  <c:v>6.4244000000000003</c:v>
                </c:pt>
                <c:pt idx="784">
                  <c:v>6.4325999999999999</c:v>
                </c:pt>
                <c:pt idx="785">
                  <c:v>6.4409000000000001</c:v>
                </c:pt>
                <c:pt idx="786">
                  <c:v>6.4490999999999996</c:v>
                </c:pt>
                <c:pt idx="787">
                  <c:v>6.4573999999999998</c:v>
                </c:pt>
                <c:pt idx="788">
                  <c:v>6.4656000000000002</c:v>
                </c:pt>
                <c:pt idx="789">
                  <c:v>6.4739000000000004</c:v>
                </c:pt>
                <c:pt idx="790">
                  <c:v>6.4821</c:v>
                </c:pt>
                <c:pt idx="791">
                  <c:v>6.4903000000000004</c:v>
                </c:pt>
                <c:pt idx="792">
                  <c:v>6.4985999999999997</c:v>
                </c:pt>
                <c:pt idx="793">
                  <c:v>6.5068000000000001</c:v>
                </c:pt>
                <c:pt idx="794">
                  <c:v>6.5151000000000003</c:v>
                </c:pt>
                <c:pt idx="795">
                  <c:v>6.5232999999999999</c:v>
                </c:pt>
                <c:pt idx="796">
                  <c:v>6.5316000000000001</c:v>
                </c:pt>
                <c:pt idx="797">
                  <c:v>6.5397999999999996</c:v>
                </c:pt>
                <c:pt idx="798">
                  <c:v>6.548</c:v>
                </c:pt>
                <c:pt idx="799">
                  <c:v>6.5563000000000002</c:v>
                </c:pt>
                <c:pt idx="800">
                  <c:v>6.5644999999999998</c:v>
                </c:pt>
                <c:pt idx="801">
                  <c:v>6.5728</c:v>
                </c:pt>
                <c:pt idx="802">
                  <c:v>6.5810000000000004</c:v>
                </c:pt>
                <c:pt idx="803">
                  <c:v>6.5892999999999997</c:v>
                </c:pt>
                <c:pt idx="804">
                  <c:v>6.5975000000000001</c:v>
                </c:pt>
                <c:pt idx="805">
                  <c:v>6.6056999999999997</c:v>
                </c:pt>
                <c:pt idx="806">
                  <c:v>6.6139999999999999</c:v>
                </c:pt>
                <c:pt idx="807">
                  <c:v>6.6219999999999999</c:v>
                </c:pt>
                <c:pt idx="808">
                  <c:v>6.6303000000000001</c:v>
                </c:pt>
                <c:pt idx="809">
                  <c:v>6.6384999999999996</c:v>
                </c:pt>
                <c:pt idx="810">
                  <c:v>6.6467999999999998</c:v>
                </c:pt>
                <c:pt idx="811">
                  <c:v>6.6550000000000002</c:v>
                </c:pt>
                <c:pt idx="812">
                  <c:v>6.6632999999999996</c:v>
                </c:pt>
                <c:pt idx="813">
                  <c:v>6.6715</c:v>
                </c:pt>
                <c:pt idx="814">
                  <c:v>6.6797000000000004</c:v>
                </c:pt>
                <c:pt idx="815">
                  <c:v>6.6879999999999997</c:v>
                </c:pt>
                <c:pt idx="816">
                  <c:v>6.6962000000000002</c:v>
                </c:pt>
                <c:pt idx="817">
                  <c:v>6.7045000000000003</c:v>
                </c:pt>
                <c:pt idx="818">
                  <c:v>6.7126999999999999</c:v>
                </c:pt>
                <c:pt idx="819">
                  <c:v>6.7210000000000001</c:v>
                </c:pt>
                <c:pt idx="820">
                  <c:v>6.7291999999999996</c:v>
                </c:pt>
                <c:pt idx="821">
                  <c:v>6.7374000000000001</c:v>
                </c:pt>
                <c:pt idx="822">
                  <c:v>6.7457000000000003</c:v>
                </c:pt>
                <c:pt idx="823">
                  <c:v>6.7538999999999998</c:v>
                </c:pt>
                <c:pt idx="824">
                  <c:v>6.7622</c:v>
                </c:pt>
                <c:pt idx="825">
                  <c:v>6.7704000000000004</c:v>
                </c:pt>
                <c:pt idx="826">
                  <c:v>6.7786999999999997</c:v>
                </c:pt>
                <c:pt idx="827">
                  <c:v>6.7869000000000002</c:v>
                </c:pt>
                <c:pt idx="828">
                  <c:v>6.7950999999999997</c:v>
                </c:pt>
                <c:pt idx="829">
                  <c:v>6.8033999999999999</c:v>
                </c:pt>
                <c:pt idx="830">
                  <c:v>6.8116000000000003</c:v>
                </c:pt>
                <c:pt idx="831">
                  <c:v>6.8198999999999996</c:v>
                </c:pt>
                <c:pt idx="832">
                  <c:v>6.8281000000000001</c:v>
                </c:pt>
                <c:pt idx="833">
                  <c:v>6.8364000000000003</c:v>
                </c:pt>
                <c:pt idx="834">
                  <c:v>6.8445999999999998</c:v>
                </c:pt>
                <c:pt idx="835">
                  <c:v>6.8526999999999996</c:v>
                </c:pt>
                <c:pt idx="836">
                  <c:v>6.8609</c:v>
                </c:pt>
                <c:pt idx="837">
                  <c:v>6.8691000000000004</c:v>
                </c:pt>
                <c:pt idx="838">
                  <c:v>6.8773999999999997</c:v>
                </c:pt>
                <c:pt idx="839">
                  <c:v>6.8856000000000002</c:v>
                </c:pt>
                <c:pt idx="840">
                  <c:v>6.8939000000000004</c:v>
                </c:pt>
                <c:pt idx="841">
                  <c:v>6.9020999999999999</c:v>
                </c:pt>
                <c:pt idx="842">
                  <c:v>6.9104000000000001</c:v>
                </c:pt>
                <c:pt idx="843">
                  <c:v>6.9185999999999996</c:v>
                </c:pt>
                <c:pt idx="844">
                  <c:v>6.9268000000000001</c:v>
                </c:pt>
                <c:pt idx="845">
                  <c:v>6.9351000000000003</c:v>
                </c:pt>
                <c:pt idx="846">
                  <c:v>6.9432999999999998</c:v>
                </c:pt>
                <c:pt idx="847">
                  <c:v>6.9516</c:v>
                </c:pt>
                <c:pt idx="848">
                  <c:v>6.9598000000000004</c:v>
                </c:pt>
                <c:pt idx="849">
                  <c:v>6.9680999999999997</c:v>
                </c:pt>
                <c:pt idx="850">
                  <c:v>6.9763000000000002</c:v>
                </c:pt>
                <c:pt idx="851">
                  <c:v>6.9846000000000004</c:v>
                </c:pt>
                <c:pt idx="852">
                  <c:v>6.9927999999999999</c:v>
                </c:pt>
                <c:pt idx="853">
                  <c:v>7.0010000000000003</c:v>
                </c:pt>
                <c:pt idx="854">
                  <c:v>7.0092999999999996</c:v>
                </c:pt>
                <c:pt idx="855">
                  <c:v>7.0175000000000001</c:v>
                </c:pt>
                <c:pt idx="856">
                  <c:v>7.0258000000000003</c:v>
                </c:pt>
                <c:pt idx="857">
                  <c:v>7.0339999999999998</c:v>
                </c:pt>
                <c:pt idx="858">
                  <c:v>7.0423</c:v>
                </c:pt>
                <c:pt idx="859">
                  <c:v>7.0505000000000004</c:v>
                </c:pt>
                <c:pt idx="860">
                  <c:v>7.0587</c:v>
                </c:pt>
                <c:pt idx="861">
                  <c:v>7.0670000000000002</c:v>
                </c:pt>
                <c:pt idx="862">
                  <c:v>7.0751999999999997</c:v>
                </c:pt>
                <c:pt idx="863">
                  <c:v>7.0834999999999999</c:v>
                </c:pt>
                <c:pt idx="864">
                  <c:v>7.0914999999999999</c:v>
                </c:pt>
                <c:pt idx="865">
                  <c:v>7.0998000000000001</c:v>
                </c:pt>
                <c:pt idx="866">
                  <c:v>7.1079999999999997</c:v>
                </c:pt>
                <c:pt idx="867">
                  <c:v>7.1162999999999998</c:v>
                </c:pt>
                <c:pt idx="868">
                  <c:v>7.1245000000000003</c:v>
                </c:pt>
                <c:pt idx="869">
                  <c:v>7.1326999999999998</c:v>
                </c:pt>
                <c:pt idx="870">
                  <c:v>7.141</c:v>
                </c:pt>
                <c:pt idx="871">
                  <c:v>7.1492000000000004</c:v>
                </c:pt>
                <c:pt idx="872">
                  <c:v>7.1574999999999998</c:v>
                </c:pt>
                <c:pt idx="873">
                  <c:v>7.1657000000000002</c:v>
                </c:pt>
                <c:pt idx="874">
                  <c:v>7.1740000000000004</c:v>
                </c:pt>
                <c:pt idx="875">
                  <c:v>7.1821999999999999</c:v>
                </c:pt>
                <c:pt idx="876">
                  <c:v>7.1905000000000001</c:v>
                </c:pt>
                <c:pt idx="877">
                  <c:v>7.1986999999999997</c:v>
                </c:pt>
                <c:pt idx="878">
                  <c:v>7.2069000000000001</c:v>
                </c:pt>
                <c:pt idx="879">
                  <c:v>7.2152000000000003</c:v>
                </c:pt>
                <c:pt idx="880">
                  <c:v>7.2233999999999998</c:v>
                </c:pt>
                <c:pt idx="881">
                  <c:v>7.2317</c:v>
                </c:pt>
                <c:pt idx="882">
                  <c:v>7.2398999999999996</c:v>
                </c:pt>
                <c:pt idx="883">
                  <c:v>7.2481999999999998</c:v>
                </c:pt>
                <c:pt idx="884">
                  <c:v>7.2564000000000002</c:v>
                </c:pt>
                <c:pt idx="885">
                  <c:v>7.2645999999999997</c:v>
                </c:pt>
                <c:pt idx="886">
                  <c:v>7.2728999999999999</c:v>
                </c:pt>
                <c:pt idx="887">
                  <c:v>7.2811000000000003</c:v>
                </c:pt>
                <c:pt idx="888">
                  <c:v>7.2893999999999997</c:v>
                </c:pt>
                <c:pt idx="889">
                  <c:v>7.2976000000000001</c:v>
                </c:pt>
                <c:pt idx="890">
                  <c:v>7.3059000000000003</c:v>
                </c:pt>
                <c:pt idx="891">
                  <c:v>7.3140999999999998</c:v>
                </c:pt>
                <c:pt idx="892">
                  <c:v>7.3221999999999996</c:v>
                </c:pt>
                <c:pt idx="893">
                  <c:v>7.3304</c:v>
                </c:pt>
                <c:pt idx="894">
                  <c:v>7.3385999999999996</c:v>
                </c:pt>
                <c:pt idx="895">
                  <c:v>7.3468999999999998</c:v>
                </c:pt>
                <c:pt idx="896">
                  <c:v>7.3551000000000002</c:v>
                </c:pt>
                <c:pt idx="897">
                  <c:v>7.3634000000000004</c:v>
                </c:pt>
                <c:pt idx="898">
                  <c:v>7.3715999999999999</c:v>
                </c:pt>
                <c:pt idx="899">
                  <c:v>7.3799000000000001</c:v>
                </c:pt>
                <c:pt idx="900">
                  <c:v>7.3880999999999997</c:v>
                </c:pt>
                <c:pt idx="901">
                  <c:v>7.3963999999999999</c:v>
                </c:pt>
                <c:pt idx="902">
                  <c:v>7.4046000000000003</c:v>
                </c:pt>
                <c:pt idx="903">
                  <c:v>7.4127999999999998</c:v>
                </c:pt>
                <c:pt idx="904">
                  <c:v>7.4211</c:v>
                </c:pt>
                <c:pt idx="905">
                  <c:v>7.4292999999999996</c:v>
                </c:pt>
                <c:pt idx="906">
                  <c:v>7.4375999999999998</c:v>
                </c:pt>
                <c:pt idx="907">
                  <c:v>7.4458000000000002</c:v>
                </c:pt>
                <c:pt idx="908">
                  <c:v>7.4541000000000004</c:v>
                </c:pt>
                <c:pt idx="909">
                  <c:v>7.4622999999999999</c:v>
                </c:pt>
                <c:pt idx="910">
                  <c:v>7.4706000000000001</c:v>
                </c:pt>
                <c:pt idx="911">
                  <c:v>7.4787999999999997</c:v>
                </c:pt>
                <c:pt idx="912">
                  <c:v>7.4870000000000001</c:v>
                </c:pt>
                <c:pt idx="913">
                  <c:v>7.4953000000000003</c:v>
                </c:pt>
                <c:pt idx="914">
                  <c:v>7.5034999999999998</c:v>
                </c:pt>
                <c:pt idx="915">
                  <c:v>7.5118</c:v>
                </c:pt>
                <c:pt idx="916">
                  <c:v>7.52</c:v>
                </c:pt>
                <c:pt idx="917">
                  <c:v>7.5282999999999998</c:v>
                </c:pt>
                <c:pt idx="918">
                  <c:v>7.5365000000000002</c:v>
                </c:pt>
                <c:pt idx="919">
                  <c:v>7.5446999999999997</c:v>
                </c:pt>
                <c:pt idx="920">
                  <c:v>7.5528000000000004</c:v>
                </c:pt>
                <c:pt idx="921">
                  <c:v>7.5609999999999999</c:v>
                </c:pt>
                <c:pt idx="922">
                  <c:v>7.5693000000000001</c:v>
                </c:pt>
                <c:pt idx="923">
                  <c:v>7.5774999999999997</c:v>
                </c:pt>
                <c:pt idx="924">
                  <c:v>7.5857999999999999</c:v>
                </c:pt>
                <c:pt idx="925">
                  <c:v>7.5940000000000003</c:v>
                </c:pt>
                <c:pt idx="926">
                  <c:v>7.6022999999999996</c:v>
                </c:pt>
                <c:pt idx="927">
                  <c:v>7.6105</c:v>
                </c:pt>
                <c:pt idx="928">
                  <c:v>7.6188000000000002</c:v>
                </c:pt>
                <c:pt idx="929">
                  <c:v>7.6269999999999998</c:v>
                </c:pt>
                <c:pt idx="930">
                  <c:v>7.6352000000000002</c:v>
                </c:pt>
                <c:pt idx="931">
                  <c:v>7.6435000000000004</c:v>
                </c:pt>
                <c:pt idx="932">
                  <c:v>7.6516999999999999</c:v>
                </c:pt>
                <c:pt idx="933">
                  <c:v>7.66</c:v>
                </c:pt>
                <c:pt idx="934">
                  <c:v>7.6681999999999997</c:v>
                </c:pt>
                <c:pt idx="935">
                  <c:v>7.6764999999999999</c:v>
                </c:pt>
                <c:pt idx="936">
                  <c:v>7.6847000000000003</c:v>
                </c:pt>
                <c:pt idx="937">
                  <c:v>7.6929999999999996</c:v>
                </c:pt>
                <c:pt idx="938">
                  <c:v>7.7012</c:v>
                </c:pt>
                <c:pt idx="939">
                  <c:v>7.7093999999999996</c:v>
                </c:pt>
                <c:pt idx="940">
                  <c:v>7.7176999999999998</c:v>
                </c:pt>
                <c:pt idx="941">
                  <c:v>7.7259000000000002</c:v>
                </c:pt>
                <c:pt idx="942">
                  <c:v>7.7342000000000004</c:v>
                </c:pt>
                <c:pt idx="943">
                  <c:v>7.7423999999999999</c:v>
                </c:pt>
                <c:pt idx="944">
                  <c:v>7.7507000000000001</c:v>
                </c:pt>
                <c:pt idx="945">
                  <c:v>7.7588999999999997</c:v>
                </c:pt>
                <c:pt idx="946">
                  <c:v>7.7671999999999999</c:v>
                </c:pt>
                <c:pt idx="947">
                  <c:v>7.7754000000000003</c:v>
                </c:pt>
                <c:pt idx="948">
                  <c:v>7.7793999999999999</c:v>
                </c:pt>
                <c:pt idx="949">
                  <c:v>7.7835000000000001</c:v>
                </c:pt>
                <c:pt idx="950">
                  <c:v>7.7916999999999996</c:v>
                </c:pt>
                <c:pt idx="951">
                  <c:v>7.7999000000000001</c:v>
                </c:pt>
                <c:pt idx="952">
                  <c:v>7.8082000000000003</c:v>
                </c:pt>
                <c:pt idx="953">
                  <c:v>7.8163999999999998</c:v>
                </c:pt>
                <c:pt idx="954">
                  <c:v>7.8247</c:v>
                </c:pt>
                <c:pt idx="955">
                  <c:v>7.8329000000000004</c:v>
                </c:pt>
                <c:pt idx="956">
                  <c:v>7.8411999999999997</c:v>
                </c:pt>
                <c:pt idx="957">
                  <c:v>7.8494000000000002</c:v>
                </c:pt>
                <c:pt idx="958">
                  <c:v>7.8577000000000004</c:v>
                </c:pt>
                <c:pt idx="959">
                  <c:v>7.8658999999999999</c:v>
                </c:pt>
                <c:pt idx="960">
                  <c:v>7.8741000000000003</c:v>
                </c:pt>
                <c:pt idx="961">
                  <c:v>7.8823999999999996</c:v>
                </c:pt>
                <c:pt idx="962">
                  <c:v>7.8906000000000001</c:v>
                </c:pt>
                <c:pt idx="963">
                  <c:v>7.8989000000000003</c:v>
                </c:pt>
                <c:pt idx="964">
                  <c:v>7.9070999999999998</c:v>
                </c:pt>
                <c:pt idx="965">
                  <c:v>7.9154</c:v>
                </c:pt>
                <c:pt idx="966">
                  <c:v>7.9236000000000004</c:v>
                </c:pt>
                <c:pt idx="967">
                  <c:v>7.9318999999999997</c:v>
                </c:pt>
                <c:pt idx="968">
                  <c:v>7.9401000000000002</c:v>
                </c:pt>
                <c:pt idx="969">
                  <c:v>7.9482999999999997</c:v>
                </c:pt>
                <c:pt idx="970">
                  <c:v>7.9565999999999999</c:v>
                </c:pt>
                <c:pt idx="971">
                  <c:v>7.9648000000000003</c:v>
                </c:pt>
                <c:pt idx="972">
                  <c:v>7.9730999999999996</c:v>
                </c:pt>
                <c:pt idx="973">
                  <c:v>7.9813000000000001</c:v>
                </c:pt>
                <c:pt idx="974">
                  <c:v>7.9896000000000003</c:v>
                </c:pt>
                <c:pt idx="975">
                  <c:v>7.9977999999999998</c:v>
                </c:pt>
                <c:pt idx="976">
                  <c:v>8.0061</c:v>
                </c:pt>
                <c:pt idx="977">
                  <c:v>8.0140999999999991</c:v>
                </c:pt>
                <c:pt idx="978">
                  <c:v>8.0222999999999995</c:v>
                </c:pt>
                <c:pt idx="979">
                  <c:v>8.0305999999999997</c:v>
                </c:pt>
                <c:pt idx="980">
                  <c:v>8.0388000000000002</c:v>
                </c:pt>
                <c:pt idx="981">
                  <c:v>8.0471000000000004</c:v>
                </c:pt>
                <c:pt idx="982">
                  <c:v>8.0553000000000008</c:v>
                </c:pt>
                <c:pt idx="983">
                  <c:v>8.0635999999999992</c:v>
                </c:pt>
                <c:pt idx="984">
                  <c:v>8.0717999999999996</c:v>
                </c:pt>
                <c:pt idx="985">
                  <c:v>8.0800999999999998</c:v>
                </c:pt>
                <c:pt idx="986">
                  <c:v>8.0883000000000003</c:v>
                </c:pt>
                <c:pt idx="987">
                  <c:v>8.0966000000000005</c:v>
                </c:pt>
                <c:pt idx="988">
                  <c:v>8.1047999999999991</c:v>
                </c:pt>
                <c:pt idx="989">
                  <c:v>8.1129999999999995</c:v>
                </c:pt>
                <c:pt idx="990">
                  <c:v>8.1212999999999997</c:v>
                </c:pt>
                <c:pt idx="991">
                  <c:v>8.1295000000000002</c:v>
                </c:pt>
                <c:pt idx="992">
                  <c:v>8.1378000000000004</c:v>
                </c:pt>
                <c:pt idx="993">
                  <c:v>8.1460000000000008</c:v>
                </c:pt>
                <c:pt idx="994">
                  <c:v>8.1542999999999992</c:v>
                </c:pt>
                <c:pt idx="995">
                  <c:v>8.1624999999999996</c:v>
                </c:pt>
                <c:pt idx="996">
                  <c:v>8.1707999999999998</c:v>
                </c:pt>
                <c:pt idx="997">
                  <c:v>8.1790000000000003</c:v>
                </c:pt>
                <c:pt idx="998">
                  <c:v>8.1872000000000007</c:v>
                </c:pt>
                <c:pt idx="999">
                  <c:v>8.1954999999999991</c:v>
                </c:pt>
                <c:pt idx="1000">
                  <c:v>8.2119999999999997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05E-4B81-8C95-5BD94BD73C1B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200A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Sheet1!$F$2:$F$1002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0.35094999999999998</c:v>
                </c:pt>
                <c:pt idx="2">
                  <c:v>0.33223000000000003</c:v>
                </c:pt>
                <c:pt idx="3">
                  <c:v>0.31929999999999997</c:v>
                </c:pt>
                <c:pt idx="4">
                  <c:v>0.31313000000000002</c:v>
                </c:pt>
                <c:pt idx="5">
                  <c:v>0.31242999999999999</c:v>
                </c:pt>
                <c:pt idx="6">
                  <c:v>0.31531999999999999</c:v>
                </c:pt>
                <c:pt idx="7">
                  <c:v>0.32019999999999998</c:v>
                </c:pt>
                <c:pt idx="8">
                  <c:v>0.32579999999999998</c:v>
                </c:pt>
                <c:pt idx="9">
                  <c:v>0.33115</c:v>
                </c:pt>
                <c:pt idx="10">
                  <c:v>0.33559</c:v>
                </c:pt>
                <c:pt idx="11">
                  <c:v>0.33854000000000001</c:v>
                </c:pt>
                <c:pt idx="12">
                  <c:v>0.33981</c:v>
                </c:pt>
                <c:pt idx="13">
                  <c:v>0.33917999999999998</c:v>
                </c:pt>
                <c:pt idx="14">
                  <c:v>0.33659</c:v>
                </c:pt>
                <c:pt idx="15">
                  <c:v>0.33207999999999999</c:v>
                </c:pt>
                <c:pt idx="16">
                  <c:v>0.32584000000000002</c:v>
                </c:pt>
                <c:pt idx="17">
                  <c:v>0.31812000000000001</c:v>
                </c:pt>
                <c:pt idx="18">
                  <c:v>0.30908999999999998</c:v>
                </c:pt>
                <c:pt idx="19">
                  <c:v>0.29931999999999997</c:v>
                </c:pt>
                <c:pt idx="20">
                  <c:v>0.28935</c:v>
                </c:pt>
                <c:pt idx="21">
                  <c:v>0.27961000000000003</c:v>
                </c:pt>
                <c:pt idx="22">
                  <c:v>0.27084999999999998</c:v>
                </c:pt>
                <c:pt idx="23">
                  <c:v>0.26390999999999998</c:v>
                </c:pt>
                <c:pt idx="24">
                  <c:v>0.25883</c:v>
                </c:pt>
                <c:pt idx="25">
                  <c:v>0.25597999999999999</c:v>
                </c:pt>
                <c:pt idx="26">
                  <c:v>0.25513000000000002</c:v>
                </c:pt>
                <c:pt idx="27">
                  <c:v>0.25608999999999998</c:v>
                </c:pt>
                <c:pt idx="28">
                  <c:v>0.25863999999999998</c:v>
                </c:pt>
                <c:pt idx="29">
                  <c:v>0.26251000000000002</c:v>
                </c:pt>
                <c:pt idx="30">
                  <c:v>0.26734999999999998</c:v>
                </c:pt>
                <c:pt idx="31">
                  <c:v>0.2727</c:v>
                </c:pt>
                <c:pt idx="32">
                  <c:v>0.27806999999999998</c:v>
                </c:pt>
                <c:pt idx="33">
                  <c:v>0.28298000000000001</c:v>
                </c:pt>
                <c:pt idx="34">
                  <c:v>0.28687000000000001</c:v>
                </c:pt>
                <c:pt idx="35">
                  <c:v>0.28953000000000001</c:v>
                </c:pt>
                <c:pt idx="36">
                  <c:v>0.29055999999999998</c:v>
                </c:pt>
                <c:pt idx="37">
                  <c:v>0.28977000000000003</c:v>
                </c:pt>
                <c:pt idx="38">
                  <c:v>0.28716000000000003</c:v>
                </c:pt>
                <c:pt idx="39">
                  <c:v>0.28287000000000001</c:v>
                </c:pt>
                <c:pt idx="40">
                  <c:v>0.27722000000000002</c:v>
                </c:pt>
                <c:pt idx="41">
                  <c:v>0.27067999999999998</c:v>
                </c:pt>
                <c:pt idx="42">
                  <c:v>0.26388</c:v>
                </c:pt>
                <c:pt idx="43">
                  <c:v>0.25750000000000001</c:v>
                </c:pt>
                <c:pt idx="44">
                  <c:v>0.25224999999999997</c:v>
                </c:pt>
                <c:pt idx="45">
                  <c:v>0.24873000000000001</c:v>
                </c:pt>
                <c:pt idx="46">
                  <c:v>0.24739</c:v>
                </c:pt>
                <c:pt idx="47">
                  <c:v>0.24840000000000001</c:v>
                </c:pt>
                <c:pt idx="48">
                  <c:v>0.25163999999999997</c:v>
                </c:pt>
                <c:pt idx="49">
                  <c:v>0.25670999999999999</c:v>
                </c:pt>
                <c:pt idx="50">
                  <c:v>0.26301000000000002</c:v>
                </c:pt>
                <c:pt idx="51">
                  <c:v>0.26979999999999998</c:v>
                </c:pt>
                <c:pt idx="52">
                  <c:v>0.27634999999999998</c:v>
                </c:pt>
                <c:pt idx="53">
                  <c:v>0.28197</c:v>
                </c:pt>
                <c:pt idx="54">
                  <c:v>0.28608</c:v>
                </c:pt>
                <c:pt idx="55">
                  <c:v>0.2883</c:v>
                </c:pt>
                <c:pt idx="56">
                  <c:v>0.28843999999999997</c:v>
                </c:pt>
                <c:pt idx="57">
                  <c:v>0.28649999999999998</c:v>
                </c:pt>
                <c:pt idx="58">
                  <c:v>0.28270000000000001</c:v>
                </c:pt>
                <c:pt idx="59">
                  <c:v>0.27744000000000002</c:v>
                </c:pt>
                <c:pt idx="60">
                  <c:v>0.27128000000000002</c:v>
                </c:pt>
                <c:pt idx="61">
                  <c:v>0.26484000000000002</c:v>
                </c:pt>
                <c:pt idx="62">
                  <c:v>0.25896000000000002</c:v>
                </c:pt>
                <c:pt idx="63">
                  <c:v>0.25397999999999998</c:v>
                </c:pt>
                <c:pt idx="64">
                  <c:v>0.25058999999999998</c:v>
                </c:pt>
                <c:pt idx="65">
                  <c:v>0.24917</c:v>
                </c:pt>
                <c:pt idx="66">
                  <c:v>0.24986</c:v>
                </c:pt>
                <c:pt idx="67">
                  <c:v>0.25255</c:v>
                </c:pt>
                <c:pt idx="68">
                  <c:v>0.25696000000000002</c:v>
                </c:pt>
                <c:pt idx="69">
                  <c:v>0.26261000000000001</c:v>
                </c:pt>
                <c:pt idx="70">
                  <c:v>0.26898</c:v>
                </c:pt>
                <c:pt idx="71">
                  <c:v>0.27550999999999998</c:v>
                </c:pt>
                <c:pt idx="72">
                  <c:v>0.28169</c:v>
                </c:pt>
                <c:pt idx="73">
                  <c:v>0.28709000000000001</c:v>
                </c:pt>
                <c:pt idx="74">
                  <c:v>0.29137000000000002</c:v>
                </c:pt>
                <c:pt idx="75">
                  <c:v>0.29430000000000001</c:v>
                </c:pt>
                <c:pt idx="76">
                  <c:v>0.29576999999999998</c:v>
                </c:pt>
                <c:pt idx="77">
                  <c:v>0.29576999999999998</c:v>
                </c:pt>
                <c:pt idx="78">
                  <c:v>0.2944</c:v>
                </c:pt>
                <c:pt idx="79">
                  <c:v>0.29182999999999998</c:v>
                </c:pt>
                <c:pt idx="80">
                  <c:v>0.28828999999999999</c:v>
                </c:pt>
                <c:pt idx="81">
                  <c:v>0.28409000000000001</c:v>
                </c:pt>
                <c:pt idx="82">
                  <c:v>0.27955999999999998</c:v>
                </c:pt>
                <c:pt idx="83">
                  <c:v>0.27501999999999999</c:v>
                </c:pt>
                <c:pt idx="84">
                  <c:v>0.27082000000000001</c:v>
                </c:pt>
                <c:pt idx="85">
                  <c:v>0.26728000000000002</c:v>
                </c:pt>
                <c:pt idx="86">
                  <c:v>0.26463999999999999</c:v>
                </c:pt>
                <c:pt idx="87">
                  <c:v>0.26311000000000001</c:v>
                </c:pt>
                <c:pt idx="88">
                  <c:v>0.26280999999999999</c:v>
                </c:pt>
                <c:pt idx="89">
                  <c:v>0.26373000000000002</c:v>
                </c:pt>
                <c:pt idx="90">
                  <c:v>0.26584999999999998</c:v>
                </c:pt>
                <c:pt idx="91">
                  <c:v>0.26906999999999998</c:v>
                </c:pt>
                <c:pt idx="92">
                  <c:v>0.27317999999999998</c:v>
                </c:pt>
                <c:pt idx="93">
                  <c:v>0.27796999999999999</c:v>
                </c:pt>
                <c:pt idx="94">
                  <c:v>0.28320000000000001</c:v>
                </c:pt>
                <c:pt idx="95">
                  <c:v>0.28864000000000001</c:v>
                </c:pt>
                <c:pt idx="96">
                  <c:v>0.29405999999999999</c:v>
                </c:pt>
                <c:pt idx="97">
                  <c:v>0.29930000000000001</c:v>
                </c:pt>
                <c:pt idx="98">
                  <c:v>0.30423</c:v>
                </c:pt>
                <c:pt idx="99">
                  <c:v>0.30878</c:v>
                </c:pt>
                <c:pt idx="100">
                  <c:v>0.31298999999999999</c:v>
                </c:pt>
                <c:pt idx="101">
                  <c:v>0.317</c:v>
                </c:pt>
                <c:pt idx="102">
                  <c:v>0.32102999999999998</c:v>
                </c:pt>
                <c:pt idx="103">
                  <c:v>0.32539000000000001</c:v>
                </c:pt>
                <c:pt idx="104">
                  <c:v>0.33040000000000003</c:v>
                </c:pt>
                <c:pt idx="105">
                  <c:v>0.33634999999999998</c:v>
                </c:pt>
                <c:pt idx="106">
                  <c:v>0.34345999999999999</c:v>
                </c:pt>
                <c:pt idx="107">
                  <c:v>0.35181000000000001</c:v>
                </c:pt>
                <c:pt idx="108">
                  <c:v>0.36142000000000002</c:v>
                </c:pt>
                <c:pt idx="109">
                  <c:v>0.37220999999999999</c:v>
                </c:pt>
                <c:pt idx="110">
                  <c:v>0.38408999999999999</c:v>
                </c:pt>
                <c:pt idx="111">
                  <c:v>0.39693000000000001</c:v>
                </c:pt>
                <c:pt idx="112">
                  <c:v>0.41061999999999999</c:v>
                </c:pt>
                <c:pt idx="113">
                  <c:v>0.42507</c:v>
                </c:pt>
                <c:pt idx="114">
                  <c:v>0.44018000000000002</c:v>
                </c:pt>
                <c:pt idx="115">
                  <c:v>0.45588000000000001</c:v>
                </c:pt>
                <c:pt idx="116">
                  <c:v>0.47210999999999997</c:v>
                </c:pt>
                <c:pt idx="117">
                  <c:v>0.48880000000000001</c:v>
                </c:pt>
                <c:pt idx="118">
                  <c:v>0.50590999999999997</c:v>
                </c:pt>
                <c:pt idx="119">
                  <c:v>0.52298999999999995</c:v>
                </c:pt>
                <c:pt idx="120">
                  <c:v>0.54081999999999997</c:v>
                </c:pt>
                <c:pt idx="121">
                  <c:v>0.55894999999999995</c:v>
                </c:pt>
                <c:pt idx="122">
                  <c:v>0.57737000000000005</c:v>
                </c:pt>
                <c:pt idx="123">
                  <c:v>0.59602999999999995</c:v>
                </c:pt>
                <c:pt idx="124">
                  <c:v>0.61492999999999998</c:v>
                </c:pt>
                <c:pt idx="125">
                  <c:v>0.63402999999999998</c:v>
                </c:pt>
                <c:pt idx="126">
                  <c:v>0.65332999999999997</c:v>
                </c:pt>
                <c:pt idx="127">
                  <c:v>0.67279999999999995</c:v>
                </c:pt>
                <c:pt idx="128">
                  <c:v>0.69242999999999999</c:v>
                </c:pt>
                <c:pt idx="129">
                  <c:v>0.71221000000000001</c:v>
                </c:pt>
                <c:pt idx="130">
                  <c:v>0.73212999999999995</c:v>
                </c:pt>
                <c:pt idx="131">
                  <c:v>0.75217000000000001</c:v>
                </c:pt>
                <c:pt idx="132">
                  <c:v>0.77232999999999996</c:v>
                </c:pt>
                <c:pt idx="133">
                  <c:v>0.79261000000000004</c:v>
                </c:pt>
                <c:pt idx="134">
                  <c:v>0.81298999999999999</c:v>
                </c:pt>
                <c:pt idx="135">
                  <c:v>0.83348</c:v>
                </c:pt>
                <c:pt idx="136">
                  <c:v>0.85407</c:v>
                </c:pt>
                <c:pt idx="137">
                  <c:v>0.87473999999999996</c:v>
                </c:pt>
                <c:pt idx="138">
                  <c:v>0.89548000000000005</c:v>
                </c:pt>
                <c:pt idx="139">
                  <c:v>0.91627000000000003</c:v>
                </c:pt>
                <c:pt idx="140">
                  <c:v>0.93703999999999998</c:v>
                </c:pt>
                <c:pt idx="141">
                  <c:v>0.95772999999999997</c:v>
                </c:pt>
                <c:pt idx="142">
                  <c:v>0.97824</c:v>
                </c:pt>
                <c:pt idx="143">
                  <c:v>0.99843999999999999</c:v>
                </c:pt>
                <c:pt idx="144">
                  <c:v>1.0182</c:v>
                </c:pt>
                <c:pt idx="145">
                  <c:v>1.0375000000000001</c:v>
                </c:pt>
                <c:pt idx="146">
                  <c:v>1.056</c:v>
                </c:pt>
                <c:pt idx="147">
                  <c:v>1.0738000000000001</c:v>
                </c:pt>
                <c:pt idx="148">
                  <c:v>1.0908</c:v>
                </c:pt>
                <c:pt idx="149">
                  <c:v>1.1068</c:v>
                </c:pt>
                <c:pt idx="150">
                  <c:v>1.1218999999999999</c:v>
                </c:pt>
                <c:pt idx="151">
                  <c:v>1.1359999999999999</c:v>
                </c:pt>
                <c:pt idx="152">
                  <c:v>1.1491</c:v>
                </c:pt>
                <c:pt idx="153">
                  <c:v>1.1611</c:v>
                </c:pt>
                <c:pt idx="154">
                  <c:v>1.1720999999999999</c:v>
                </c:pt>
                <c:pt idx="155">
                  <c:v>1.1820999999999999</c:v>
                </c:pt>
                <c:pt idx="156">
                  <c:v>1.1911</c:v>
                </c:pt>
                <c:pt idx="157">
                  <c:v>1.1990000000000001</c:v>
                </c:pt>
                <c:pt idx="158">
                  <c:v>1.206</c:v>
                </c:pt>
                <c:pt idx="159">
                  <c:v>1.2121</c:v>
                </c:pt>
                <c:pt idx="160">
                  <c:v>1.2172000000000001</c:v>
                </c:pt>
                <c:pt idx="161">
                  <c:v>1.2215</c:v>
                </c:pt>
                <c:pt idx="162">
                  <c:v>1.2249000000000001</c:v>
                </c:pt>
                <c:pt idx="163">
                  <c:v>1.2274</c:v>
                </c:pt>
                <c:pt idx="164">
                  <c:v>1.2292000000000001</c:v>
                </c:pt>
                <c:pt idx="165">
                  <c:v>1.2301</c:v>
                </c:pt>
                <c:pt idx="166">
                  <c:v>1.2302999999999999</c:v>
                </c:pt>
                <c:pt idx="167">
                  <c:v>1.2298</c:v>
                </c:pt>
                <c:pt idx="168">
                  <c:v>1.2285999999999999</c:v>
                </c:pt>
                <c:pt idx="169">
                  <c:v>1.2267999999999999</c:v>
                </c:pt>
                <c:pt idx="170">
                  <c:v>1.2243999999999999</c:v>
                </c:pt>
                <c:pt idx="171">
                  <c:v>1.2213000000000001</c:v>
                </c:pt>
                <c:pt idx="172">
                  <c:v>1.2177</c:v>
                </c:pt>
                <c:pt idx="173">
                  <c:v>1.2135</c:v>
                </c:pt>
                <c:pt idx="174">
                  <c:v>1.2089000000000001</c:v>
                </c:pt>
                <c:pt idx="175">
                  <c:v>1.2037</c:v>
                </c:pt>
                <c:pt idx="176">
                  <c:v>1.1980999999999999</c:v>
                </c:pt>
                <c:pt idx="177">
                  <c:v>1.1920999999999999</c:v>
                </c:pt>
                <c:pt idx="178">
                  <c:v>1.1856</c:v>
                </c:pt>
                <c:pt idx="179">
                  <c:v>1.1788000000000001</c:v>
                </c:pt>
                <c:pt idx="180">
                  <c:v>1.1716</c:v>
                </c:pt>
                <c:pt idx="181">
                  <c:v>1.1639999999999999</c:v>
                </c:pt>
                <c:pt idx="182">
                  <c:v>1.1560999999999999</c:v>
                </c:pt>
                <c:pt idx="183">
                  <c:v>1.1478999999999999</c:v>
                </c:pt>
                <c:pt idx="184">
                  <c:v>1.1394</c:v>
                </c:pt>
                <c:pt idx="185">
                  <c:v>1.1306</c:v>
                </c:pt>
                <c:pt idx="186">
                  <c:v>1.1214999999999999</c:v>
                </c:pt>
                <c:pt idx="187">
                  <c:v>1.1122000000000001</c:v>
                </c:pt>
                <c:pt idx="188">
                  <c:v>1.1027</c:v>
                </c:pt>
                <c:pt idx="189">
                  <c:v>1.0929</c:v>
                </c:pt>
                <c:pt idx="190">
                  <c:v>1.083</c:v>
                </c:pt>
                <c:pt idx="191">
                  <c:v>1.0730999999999999</c:v>
                </c:pt>
                <c:pt idx="192">
                  <c:v>1.0627</c:v>
                </c:pt>
                <c:pt idx="193">
                  <c:v>1.0522</c:v>
                </c:pt>
                <c:pt idx="194">
                  <c:v>1.0416000000000001</c:v>
                </c:pt>
                <c:pt idx="195">
                  <c:v>1.0307999999999999</c:v>
                </c:pt>
                <c:pt idx="196">
                  <c:v>1.0199</c:v>
                </c:pt>
                <c:pt idx="197">
                  <c:v>1.0087999999999999</c:v>
                </c:pt>
                <c:pt idx="198">
                  <c:v>0.99761</c:v>
                </c:pt>
                <c:pt idx="199">
                  <c:v>0.98631999999999997</c:v>
                </c:pt>
                <c:pt idx="200">
                  <c:v>0.97494000000000003</c:v>
                </c:pt>
                <c:pt idx="201">
                  <c:v>0.96345999999999998</c:v>
                </c:pt>
                <c:pt idx="202">
                  <c:v>0.95191000000000003</c:v>
                </c:pt>
                <c:pt idx="203">
                  <c:v>0.94028</c:v>
                </c:pt>
                <c:pt idx="204">
                  <c:v>0.92859000000000003</c:v>
                </c:pt>
                <c:pt idx="205">
                  <c:v>0.91683999999999999</c:v>
                </c:pt>
                <c:pt idx="206">
                  <c:v>0.90503999999999996</c:v>
                </c:pt>
                <c:pt idx="207">
                  <c:v>0.89320999999999995</c:v>
                </c:pt>
                <c:pt idx="208">
                  <c:v>0.88134000000000001</c:v>
                </c:pt>
                <c:pt idx="209">
                  <c:v>0.86943999999999999</c:v>
                </c:pt>
                <c:pt idx="210">
                  <c:v>0.85753000000000001</c:v>
                </c:pt>
                <c:pt idx="211">
                  <c:v>0.84560000000000002</c:v>
                </c:pt>
                <c:pt idx="212">
                  <c:v>0.83367000000000002</c:v>
                </c:pt>
                <c:pt idx="213">
                  <c:v>0.82174999999999998</c:v>
                </c:pt>
                <c:pt idx="214">
                  <c:v>0.80984</c:v>
                </c:pt>
                <c:pt idx="215">
                  <c:v>0.79793999999999998</c:v>
                </c:pt>
                <c:pt idx="216">
                  <c:v>0.78607000000000005</c:v>
                </c:pt>
                <c:pt idx="217">
                  <c:v>0.77424000000000004</c:v>
                </c:pt>
                <c:pt idx="218">
                  <c:v>0.76244000000000001</c:v>
                </c:pt>
                <c:pt idx="219">
                  <c:v>0.75070000000000003</c:v>
                </c:pt>
                <c:pt idx="220">
                  <c:v>0.73928000000000005</c:v>
                </c:pt>
                <c:pt idx="221">
                  <c:v>0.72765000000000002</c:v>
                </c:pt>
                <c:pt idx="222">
                  <c:v>0.71609999999999996</c:v>
                </c:pt>
                <c:pt idx="223">
                  <c:v>0.70462999999999998</c:v>
                </c:pt>
                <c:pt idx="224">
                  <c:v>0.69325000000000003</c:v>
                </c:pt>
                <c:pt idx="225">
                  <c:v>0.68196999999999997</c:v>
                </c:pt>
                <c:pt idx="226">
                  <c:v>0.67079999999999995</c:v>
                </c:pt>
                <c:pt idx="227">
                  <c:v>0.65973999999999999</c:v>
                </c:pt>
                <c:pt idx="228">
                  <c:v>0.64881999999999995</c:v>
                </c:pt>
                <c:pt idx="229">
                  <c:v>0.63802999999999999</c:v>
                </c:pt>
                <c:pt idx="230">
                  <c:v>0.62739999999999996</c:v>
                </c:pt>
                <c:pt idx="231">
                  <c:v>0.61692999999999998</c:v>
                </c:pt>
                <c:pt idx="232">
                  <c:v>0.60663</c:v>
                </c:pt>
                <c:pt idx="233">
                  <c:v>0.59650999999999998</c:v>
                </c:pt>
                <c:pt idx="234">
                  <c:v>0.58660000000000001</c:v>
                </c:pt>
                <c:pt idx="235">
                  <c:v>0.57689999999999997</c:v>
                </c:pt>
                <c:pt idx="236">
                  <c:v>0.56742000000000004</c:v>
                </c:pt>
                <c:pt idx="237">
                  <c:v>0.55818000000000001</c:v>
                </c:pt>
                <c:pt idx="238">
                  <c:v>0.54920000000000002</c:v>
                </c:pt>
                <c:pt idx="239">
                  <c:v>0.54049000000000003</c:v>
                </c:pt>
                <c:pt idx="240">
                  <c:v>0.53205999999999998</c:v>
                </c:pt>
                <c:pt idx="241">
                  <c:v>0.52393999999999996</c:v>
                </c:pt>
                <c:pt idx="242">
                  <c:v>0.51612999999999998</c:v>
                </c:pt>
                <c:pt idx="243">
                  <c:v>0.50866</c:v>
                </c:pt>
                <c:pt idx="244">
                  <c:v>0.50153999999999999</c:v>
                </c:pt>
                <c:pt idx="245">
                  <c:v>0.49480000000000002</c:v>
                </c:pt>
                <c:pt idx="246">
                  <c:v>0.48843999999999999</c:v>
                </c:pt>
                <c:pt idx="247">
                  <c:v>0.48248999999999997</c:v>
                </c:pt>
                <c:pt idx="248">
                  <c:v>0.47694999999999999</c:v>
                </c:pt>
                <c:pt idx="249">
                  <c:v>0.47186</c:v>
                </c:pt>
                <c:pt idx="250">
                  <c:v>0.46733000000000002</c:v>
                </c:pt>
                <c:pt idx="251">
                  <c:v>0.46316000000000002</c:v>
                </c:pt>
                <c:pt idx="252">
                  <c:v>0.45948</c:v>
                </c:pt>
                <c:pt idx="253">
                  <c:v>0.45630999999999999</c:v>
                </c:pt>
                <c:pt idx="254">
                  <c:v>0.45365</c:v>
                </c:pt>
                <c:pt idx="255">
                  <c:v>0.45152999999999999</c:v>
                </c:pt>
                <c:pt idx="256">
                  <c:v>0.44995000000000002</c:v>
                </c:pt>
                <c:pt idx="257">
                  <c:v>0.44890999999999998</c:v>
                </c:pt>
                <c:pt idx="258">
                  <c:v>0.44843</c:v>
                </c:pt>
                <c:pt idx="259">
                  <c:v>0.44850000000000001</c:v>
                </c:pt>
                <c:pt idx="260">
                  <c:v>0.44912999999999997</c:v>
                </c:pt>
                <c:pt idx="261">
                  <c:v>0.45029999999999998</c:v>
                </c:pt>
                <c:pt idx="262">
                  <c:v>0.45201000000000002</c:v>
                </c:pt>
                <c:pt idx="263">
                  <c:v>0.45427000000000001</c:v>
                </c:pt>
                <c:pt idx="264">
                  <c:v>0.45705000000000001</c:v>
                </c:pt>
                <c:pt idx="265">
                  <c:v>0.46035999999999999</c:v>
                </c:pt>
                <c:pt idx="266">
                  <c:v>0.46417000000000003</c:v>
                </c:pt>
                <c:pt idx="267">
                  <c:v>0.46848000000000001</c:v>
                </c:pt>
                <c:pt idx="268">
                  <c:v>0.47327999999999998</c:v>
                </c:pt>
                <c:pt idx="269">
                  <c:v>0.47854000000000002</c:v>
                </c:pt>
                <c:pt idx="270">
                  <c:v>0.48425000000000001</c:v>
                </c:pt>
                <c:pt idx="271">
                  <c:v>0.4904</c:v>
                </c:pt>
                <c:pt idx="272">
                  <c:v>0.49697000000000002</c:v>
                </c:pt>
                <c:pt idx="273">
                  <c:v>0.50395000000000001</c:v>
                </c:pt>
                <c:pt idx="274">
                  <c:v>0.51131000000000004</c:v>
                </c:pt>
                <c:pt idx="275">
                  <c:v>0.51905000000000001</c:v>
                </c:pt>
                <c:pt idx="276">
                  <c:v>0.52714000000000005</c:v>
                </c:pt>
                <c:pt idx="277">
                  <c:v>0.53556000000000004</c:v>
                </c:pt>
                <c:pt idx="278">
                  <c:v>0.54430999999999996</c:v>
                </c:pt>
                <c:pt idx="279">
                  <c:v>0.55337000000000003</c:v>
                </c:pt>
                <c:pt idx="280">
                  <c:v>0.56250999999999995</c:v>
                </c:pt>
                <c:pt idx="281">
                  <c:v>0.57213000000000003</c:v>
                </c:pt>
                <c:pt idx="282">
                  <c:v>0.58201999999999998</c:v>
                </c:pt>
                <c:pt idx="283">
                  <c:v>0.59216000000000002</c:v>
                </c:pt>
                <c:pt idx="284">
                  <c:v>0.60253999999999996</c:v>
                </c:pt>
                <c:pt idx="285">
                  <c:v>0.61314999999999997</c:v>
                </c:pt>
                <c:pt idx="286">
                  <c:v>0.62397999999999998</c:v>
                </c:pt>
                <c:pt idx="287">
                  <c:v>0.63500000000000001</c:v>
                </c:pt>
                <c:pt idx="288">
                  <c:v>0.64622999999999997</c:v>
                </c:pt>
                <c:pt idx="289">
                  <c:v>0.65763000000000005</c:v>
                </c:pt>
                <c:pt idx="290">
                  <c:v>0.66920999999999997</c:v>
                </c:pt>
                <c:pt idx="291">
                  <c:v>0.68096000000000001</c:v>
                </c:pt>
                <c:pt idx="292">
                  <c:v>0.69286000000000003</c:v>
                </c:pt>
                <c:pt idx="293">
                  <c:v>0.70489999999999997</c:v>
                </c:pt>
                <c:pt idx="294">
                  <c:v>0.71708000000000005</c:v>
                </c:pt>
                <c:pt idx="295">
                  <c:v>0.72938999999999998</c:v>
                </c:pt>
                <c:pt idx="296">
                  <c:v>0.74182000000000003</c:v>
                </c:pt>
                <c:pt idx="297">
                  <c:v>0.75436000000000003</c:v>
                </c:pt>
                <c:pt idx="298">
                  <c:v>0.76702000000000004</c:v>
                </c:pt>
                <c:pt idx="299">
                  <c:v>0.77976999999999996</c:v>
                </c:pt>
                <c:pt idx="300">
                  <c:v>0.79262999999999995</c:v>
                </c:pt>
                <c:pt idx="301">
                  <c:v>0.80557000000000001</c:v>
                </c:pt>
                <c:pt idx="302">
                  <c:v>0.81859999999999999</c:v>
                </c:pt>
                <c:pt idx="303">
                  <c:v>0.83170999999999995</c:v>
                </c:pt>
                <c:pt idx="304">
                  <c:v>0.84489000000000003</c:v>
                </c:pt>
                <c:pt idx="305">
                  <c:v>0.85814999999999997</c:v>
                </c:pt>
                <c:pt idx="306">
                  <c:v>0.87148000000000003</c:v>
                </c:pt>
                <c:pt idx="307">
                  <c:v>0.88488</c:v>
                </c:pt>
                <c:pt idx="308">
                  <c:v>0.89832999999999996</c:v>
                </c:pt>
                <c:pt idx="309">
                  <c:v>0.91185000000000005</c:v>
                </c:pt>
                <c:pt idx="310">
                  <c:v>0.92542000000000002</c:v>
                </c:pt>
                <c:pt idx="311">
                  <c:v>0.93872</c:v>
                </c:pt>
                <c:pt idx="312">
                  <c:v>0.95240000000000002</c:v>
                </c:pt>
                <c:pt idx="313">
                  <c:v>0.96611999999999998</c:v>
                </c:pt>
                <c:pt idx="314">
                  <c:v>0.97989000000000004</c:v>
                </c:pt>
                <c:pt idx="315">
                  <c:v>0.99370000000000003</c:v>
                </c:pt>
                <c:pt idx="316">
                  <c:v>1.0075000000000001</c:v>
                </c:pt>
                <c:pt idx="317">
                  <c:v>1.0214000000000001</c:v>
                </c:pt>
                <c:pt idx="318">
                  <c:v>1.0354000000000001</c:v>
                </c:pt>
                <c:pt idx="319">
                  <c:v>1.0492999999999999</c:v>
                </c:pt>
                <c:pt idx="320">
                  <c:v>1.0632999999999999</c:v>
                </c:pt>
                <c:pt idx="321">
                  <c:v>1.0773999999999999</c:v>
                </c:pt>
                <c:pt idx="322">
                  <c:v>1.0913999999999999</c:v>
                </c:pt>
                <c:pt idx="323">
                  <c:v>1.1054999999999999</c:v>
                </c:pt>
                <c:pt idx="324">
                  <c:v>1.1195999999999999</c:v>
                </c:pt>
                <c:pt idx="325">
                  <c:v>1.1337999999999999</c:v>
                </c:pt>
                <c:pt idx="326">
                  <c:v>1.1479999999999999</c:v>
                </c:pt>
                <c:pt idx="327">
                  <c:v>1.1621999999999999</c:v>
                </c:pt>
                <c:pt idx="328">
                  <c:v>1.1763999999999999</c:v>
                </c:pt>
                <c:pt idx="329">
                  <c:v>1.1907000000000001</c:v>
                </c:pt>
                <c:pt idx="330">
                  <c:v>1.2049000000000001</c:v>
                </c:pt>
                <c:pt idx="331">
                  <c:v>1.2192000000000001</c:v>
                </c:pt>
                <c:pt idx="332">
                  <c:v>1.2335</c:v>
                </c:pt>
                <c:pt idx="333">
                  <c:v>1.2479</c:v>
                </c:pt>
                <c:pt idx="334">
                  <c:v>1.2622</c:v>
                </c:pt>
                <c:pt idx="335">
                  <c:v>1.2766</c:v>
                </c:pt>
                <c:pt idx="336">
                  <c:v>1.2909999999999999</c:v>
                </c:pt>
                <c:pt idx="337">
                  <c:v>1.3053999999999999</c:v>
                </c:pt>
                <c:pt idx="338">
                  <c:v>1.3198000000000001</c:v>
                </c:pt>
                <c:pt idx="339">
                  <c:v>1.3342000000000001</c:v>
                </c:pt>
                <c:pt idx="340">
                  <c:v>1.3487</c:v>
                </c:pt>
                <c:pt idx="341">
                  <c:v>1.3628</c:v>
                </c:pt>
                <c:pt idx="342">
                  <c:v>1.3773</c:v>
                </c:pt>
                <c:pt idx="343">
                  <c:v>1.3917999999999999</c:v>
                </c:pt>
                <c:pt idx="344">
                  <c:v>1.4063000000000001</c:v>
                </c:pt>
                <c:pt idx="345">
                  <c:v>1.4208000000000001</c:v>
                </c:pt>
                <c:pt idx="346">
                  <c:v>1.4353</c:v>
                </c:pt>
                <c:pt idx="347">
                  <c:v>1.4499</c:v>
                </c:pt>
                <c:pt idx="348">
                  <c:v>1.4643999999999999</c:v>
                </c:pt>
                <c:pt idx="349">
                  <c:v>1.4790000000000001</c:v>
                </c:pt>
                <c:pt idx="350">
                  <c:v>1.4935</c:v>
                </c:pt>
                <c:pt idx="351">
                  <c:v>1.5081</c:v>
                </c:pt>
                <c:pt idx="352">
                  <c:v>1.5226999999999999</c:v>
                </c:pt>
                <c:pt idx="353">
                  <c:v>1.5373000000000001</c:v>
                </c:pt>
                <c:pt idx="354">
                  <c:v>1.5519000000000001</c:v>
                </c:pt>
                <c:pt idx="355">
                  <c:v>1.5665</c:v>
                </c:pt>
                <c:pt idx="356">
                  <c:v>1.5811999999999999</c:v>
                </c:pt>
                <c:pt idx="357">
                  <c:v>1.5958000000000001</c:v>
                </c:pt>
                <c:pt idx="358">
                  <c:v>1.6104000000000001</c:v>
                </c:pt>
                <c:pt idx="359">
                  <c:v>1.6251</c:v>
                </c:pt>
                <c:pt idx="360">
                  <c:v>1.6396999999999999</c:v>
                </c:pt>
                <c:pt idx="361">
                  <c:v>1.6544000000000001</c:v>
                </c:pt>
                <c:pt idx="362">
                  <c:v>1.6691</c:v>
                </c:pt>
                <c:pt idx="363">
                  <c:v>1.6838</c:v>
                </c:pt>
                <c:pt idx="364">
                  <c:v>1.6983999999999999</c:v>
                </c:pt>
                <c:pt idx="365">
                  <c:v>1.7131000000000001</c:v>
                </c:pt>
                <c:pt idx="366">
                  <c:v>1.7278</c:v>
                </c:pt>
                <c:pt idx="367">
                  <c:v>1.7424999999999999</c:v>
                </c:pt>
                <c:pt idx="368">
                  <c:v>1.7572000000000001</c:v>
                </c:pt>
                <c:pt idx="369">
                  <c:v>1.7719</c:v>
                </c:pt>
                <c:pt idx="370">
                  <c:v>1.7867</c:v>
                </c:pt>
                <c:pt idx="371">
                  <c:v>1.8009999999999999</c:v>
                </c:pt>
                <c:pt idx="372">
                  <c:v>1.8158000000000001</c:v>
                </c:pt>
                <c:pt idx="373">
                  <c:v>1.8305</c:v>
                </c:pt>
                <c:pt idx="374">
                  <c:v>1.8452</c:v>
                </c:pt>
                <c:pt idx="375">
                  <c:v>1.86</c:v>
                </c:pt>
                <c:pt idx="376">
                  <c:v>1.8747</c:v>
                </c:pt>
                <c:pt idx="377">
                  <c:v>1.8894</c:v>
                </c:pt>
                <c:pt idx="378">
                  <c:v>1.9041999999999999</c:v>
                </c:pt>
                <c:pt idx="379">
                  <c:v>1.919</c:v>
                </c:pt>
                <c:pt idx="380">
                  <c:v>1.9337</c:v>
                </c:pt>
                <c:pt idx="381">
                  <c:v>1.9484999999999999</c:v>
                </c:pt>
                <c:pt idx="382">
                  <c:v>1.9632000000000001</c:v>
                </c:pt>
                <c:pt idx="383">
                  <c:v>1.978</c:v>
                </c:pt>
                <c:pt idx="384">
                  <c:v>1.9927999999999999</c:v>
                </c:pt>
                <c:pt idx="385">
                  <c:v>2.0076000000000001</c:v>
                </c:pt>
                <c:pt idx="386">
                  <c:v>2.0223</c:v>
                </c:pt>
                <c:pt idx="387">
                  <c:v>2.0371000000000001</c:v>
                </c:pt>
                <c:pt idx="388">
                  <c:v>2.0518999999999998</c:v>
                </c:pt>
                <c:pt idx="389">
                  <c:v>2.0667</c:v>
                </c:pt>
                <c:pt idx="390">
                  <c:v>2.0815000000000001</c:v>
                </c:pt>
                <c:pt idx="391">
                  <c:v>2.0962999999999998</c:v>
                </c:pt>
                <c:pt idx="392">
                  <c:v>2.1111</c:v>
                </c:pt>
                <c:pt idx="393">
                  <c:v>2.1259000000000001</c:v>
                </c:pt>
                <c:pt idx="394">
                  <c:v>2.1406999999999998</c:v>
                </c:pt>
                <c:pt idx="395">
                  <c:v>2.1555</c:v>
                </c:pt>
                <c:pt idx="396">
                  <c:v>2.1703000000000001</c:v>
                </c:pt>
                <c:pt idx="397">
                  <c:v>2.1850999999999998</c:v>
                </c:pt>
                <c:pt idx="398">
                  <c:v>2.1999</c:v>
                </c:pt>
                <c:pt idx="399">
                  <c:v>2.2147000000000001</c:v>
                </c:pt>
                <c:pt idx="400">
                  <c:v>2.2294999999999998</c:v>
                </c:pt>
                <c:pt idx="401">
                  <c:v>2.2443</c:v>
                </c:pt>
                <c:pt idx="402">
                  <c:v>2.2587999999999999</c:v>
                </c:pt>
                <c:pt idx="403">
                  <c:v>2.2736000000000001</c:v>
                </c:pt>
                <c:pt idx="404">
                  <c:v>2.2884000000000002</c:v>
                </c:pt>
                <c:pt idx="405">
                  <c:v>2.3033000000000001</c:v>
                </c:pt>
                <c:pt idx="406">
                  <c:v>2.3180999999999998</c:v>
                </c:pt>
                <c:pt idx="407">
                  <c:v>2.3329</c:v>
                </c:pt>
                <c:pt idx="408">
                  <c:v>2.3477000000000001</c:v>
                </c:pt>
                <c:pt idx="409">
                  <c:v>2.3626</c:v>
                </c:pt>
                <c:pt idx="410">
                  <c:v>2.3774000000000002</c:v>
                </c:pt>
                <c:pt idx="411">
                  <c:v>2.3921999999999999</c:v>
                </c:pt>
                <c:pt idx="412">
                  <c:v>2.4070999999999998</c:v>
                </c:pt>
                <c:pt idx="413">
                  <c:v>2.4218999999999999</c:v>
                </c:pt>
                <c:pt idx="414">
                  <c:v>2.4367000000000001</c:v>
                </c:pt>
                <c:pt idx="415">
                  <c:v>2.4516</c:v>
                </c:pt>
                <c:pt idx="416">
                  <c:v>2.4664000000000001</c:v>
                </c:pt>
                <c:pt idx="417">
                  <c:v>2.4811999999999999</c:v>
                </c:pt>
                <c:pt idx="418">
                  <c:v>2.4961000000000002</c:v>
                </c:pt>
                <c:pt idx="419">
                  <c:v>2.5108999999999999</c:v>
                </c:pt>
                <c:pt idx="420">
                  <c:v>2.5257999999999998</c:v>
                </c:pt>
                <c:pt idx="421">
                  <c:v>2.5406</c:v>
                </c:pt>
                <c:pt idx="422">
                  <c:v>2.5554999999999999</c:v>
                </c:pt>
                <c:pt idx="423">
                  <c:v>2.5703</c:v>
                </c:pt>
                <c:pt idx="424">
                  <c:v>2.5851000000000002</c:v>
                </c:pt>
                <c:pt idx="425">
                  <c:v>2.6</c:v>
                </c:pt>
                <c:pt idx="426">
                  <c:v>2.6147999999999998</c:v>
                </c:pt>
                <c:pt idx="427">
                  <c:v>2.6297000000000001</c:v>
                </c:pt>
                <c:pt idx="428">
                  <c:v>2.6444999999999999</c:v>
                </c:pt>
                <c:pt idx="429">
                  <c:v>2.6594000000000002</c:v>
                </c:pt>
                <c:pt idx="430">
                  <c:v>2.6743000000000001</c:v>
                </c:pt>
                <c:pt idx="431">
                  <c:v>2.6890999999999998</c:v>
                </c:pt>
                <c:pt idx="432">
                  <c:v>2.7035999999999998</c:v>
                </c:pt>
                <c:pt idx="433">
                  <c:v>2.7185000000000001</c:v>
                </c:pt>
                <c:pt idx="434">
                  <c:v>2.7332999999999998</c:v>
                </c:pt>
                <c:pt idx="435">
                  <c:v>2.7482000000000002</c:v>
                </c:pt>
                <c:pt idx="436">
                  <c:v>2.7629999999999999</c:v>
                </c:pt>
                <c:pt idx="437">
                  <c:v>2.7778999999999998</c:v>
                </c:pt>
                <c:pt idx="438">
                  <c:v>2.7928000000000002</c:v>
                </c:pt>
                <c:pt idx="439">
                  <c:v>2.8075999999999999</c:v>
                </c:pt>
                <c:pt idx="440">
                  <c:v>2.8224999999999998</c:v>
                </c:pt>
                <c:pt idx="441">
                  <c:v>2.8372999999999999</c:v>
                </c:pt>
                <c:pt idx="442">
                  <c:v>2.8521999999999998</c:v>
                </c:pt>
                <c:pt idx="443">
                  <c:v>2.8671000000000002</c:v>
                </c:pt>
                <c:pt idx="444">
                  <c:v>2.8818999999999999</c:v>
                </c:pt>
                <c:pt idx="445">
                  <c:v>2.8967999999999998</c:v>
                </c:pt>
                <c:pt idx="446">
                  <c:v>2.9116</c:v>
                </c:pt>
                <c:pt idx="447">
                  <c:v>2.9264999999999999</c:v>
                </c:pt>
                <c:pt idx="448">
                  <c:v>2.9413999999999998</c:v>
                </c:pt>
                <c:pt idx="449">
                  <c:v>2.9561999999999999</c:v>
                </c:pt>
                <c:pt idx="450">
                  <c:v>2.9710999999999999</c:v>
                </c:pt>
                <c:pt idx="451">
                  <c:v>2.9860000000000002</c:v>
                </c:pt>
                <c:pt idx="452">
                  <c:v>3.0007999999999999</c:v>
                </c:pt>
                <c:pt idx="453">
                  <c:v>3.0156999999999998</c:v>
                </c:pt>
                <c:pt idx="454">
                  <c:v>3.0306000000000002</c:v>
                </c:pt>
                <c:pt idx="455">
                  <c:v>3.0453999999999999</c:v>
                </c:pt>
                <c:pt idx="456">
                  <c:v>3.0602999999999998</c:v>
                </c:pt>
                <c:pt idx="457">
                  <c:v>3.0752000000000002</c:v>
                </c:pt>
                <c:pt idx="458">
                  <c:v>3.09</c:v>
                </c:pt>
                <c:pt idx="459">
                  <c:v>3.1049000000000002</c:v>
                </c:pt>
                <c:pt idx="460">
                  <c:v>3.1198000000000001</c:v>
                </c:pt>
                <c:pt idx="461">
                  <c:v>3.1347</c:v>
                </c:pt>
                <c:pt idx="462">
                  <c:v>3.1492</c:v>
                </c:pt>
                <c:pt idx="463">
                  <c:v>3.1640000000000001</c:v>
                </c:pt>
                <c:pt idx="464">
                  <c:v>3.1789000000000001</c:v>
                </c:pt>
                <c:pt idx="465">
                  <c:v>3.1938</c:v>
                </c:pt>
                <c:pt idx="466">
                  <c:v>3.2086999999999999</c:v>
                </c:pt>
                <c:pt idx="467">
                  <c:v>3.2235</c:v>
                </c:pt>
                <c:pt idx="468">
                  <c:v>3.2383999999999999</c:v>
                </c:pt>
                <c:pt idx="469">
                  <c:v>3.2532999999999999</c:v>
                </c:pt>
                <c:pt idx="470">
                  <c:v>3.2681</c:v>
                </c:pt>
                <c:pt idx="471">
                  <c:v>3.2829999999999999</c:v>
                </c:pt>
                <c:pt idx="472">
                  <c:v>3.2978999999999998</c:v>
                </c:pt>
                <c:pt idx="473">
                  <c:v>3.3128000000000002</c:v>
                </c:pt>
                <c:pt idx="474">
                  <c:v>3.3275999999999999</c:v>
                </c:pt>
                <c:pt idx="475">
                  <c:v>3.3424999999999998</c:v>
                </c:pt>
                <c:pt idx="476">
                  <c:v>3.3574000000000002</c:v>
                </c:pt>
                <c:pt idx="477">
                  <c:v>3.3721999999999999</c:v>
                </c:pt>
                <c:pt idx="478">
                  <c:v>3.3871000000000002</c:v>
                </c:pt>
                <c:pt idx="479">
                  <c:v>3.4020000000000001</c:v>
                </c:pt>
                <c:pt idx="480">
                  <c:v>3.4169999999999998</c:v>
                </c:pt>
                <c:pt idx="481">
                  <c:v>3.4321000000000002</c:v>
                </c:pt>
                <c:pt idx="482">
                  <c:v>3.4470000000000001</c:v>
                </c:pt>
                <c:pt idx="483">
                  <c:v>3.4619</c:v>
                </c:pt>
                <c:pt idx="484">
                  <c:v>3.4767999999999999</c:v>
                </c:pt>
                <c:pt idx="485">
                  <c:v>3.4916999999999998</c:v>
                </c:pt>
                <c:pt idx="486">
                  <c:v>3.5066000000000002</c:v>
                </c:pt>
                <c:pt idx="487">
                  <c:v>3.5215000000000001</c:v>
                </c:pt>
                <c:pt idx="488">
                  <c:v>3.5364</c:v>
                </c:pt>
                <c:pt idx="489">
                  <c:v>3.5512999999999999</c:v>
                </c:pt>
                <c:pt idx="490">
                  <c:v>3.5661999999999998</c:v>
                </c:pt>
                <c:pt idx="491">
                  <c:v>3.5811000000000002</c:v>
                </c:pt>
                <c:pt idx="492">
                  <c:v>3.5960000000000001</c:v>
                </c:pt>
                <c:pt idx="493">
                  <c:v>3.6105</c:v>
                </c:pt>
                <c:pt idx="494">
                  <c:v>3.6254</c:v>
                </c:pt>
                <c:pt idx="495">
                  <c:v>3.6404000000000001</c:v>
                </c:pt>
                <c:pt idx="496">
                  <c:v>3.6553</c:v>
                </c:pt>
                <c:pt idx="497">
                  <c:v>3.6701999999999999</c:v>
                </c:pt>
                <c:pt idx="498">
                  <c:v>3.6850999999999998</c:v>
                </c:pt>
                <c:pt idx="499">
                  <c:v>3.7</c:v>
                </c:pt>
                <c:pt idx="500">
                  <c:v>3.7149000000000001</c:v>
                </c:pt>
                <c:pt idx="501">
                  <c:v>3.7298</c:v>
                </c:pt>
                <c:pt idx="502">
                  <c:v>3.7446999999999999</c:v>
                </c:pt>
                <c:pt idx="503">
                  <c:v>3.7597</c:v>
                </c:pt>
                <c:pt idx="504">
                  <c:v>3.7746</c:v>
                </c:pt>
                <c:pt idx="505">
                  <c:v>3.7894999999999999</c:v>
                </c:pt>
                <c:pt idx="506">
                  <c:v>3.8043999999999998</c:v>
                </c:pt>
                <c:pt idx="507">
                  <c:v>3.8193000000000001</c:v>
                </c:pt>
                <c:pt idx="508">
                  <c:v>3.8342000000000001</c:v>
                </c:pt>
                <c:pt idx="509">
                  <c:v>3.8492000000000002</c:v>
                </c:pt>
                <c:pt idx="510">
                  <c:v>3.8641000000000001</c:v>
                </c:pt>
                <c:pt idx="511">
                  <c:v>3.879</c:v>
                </c:pt>
                <c:pt idx="512">
                  <c:v>3.8938999999999999</c:v>
                </c:pt>
                <c:pt idx="513">
                  <c:v>3.9087999999999998</c:v>
                </c:pt>
                <c:pt idx="514">
                  <c:v>3.9238</c:v>
                </c:pt>
                <c:pt idx="515">
                  <c:v>3.9386999999999999</c:v>
                </c:pt>
                <c:pt idx="516">
                  <c:v>3.9535999999999998</c:v>
                </c:pt>
                <c:pt idx="517">
                  <c:v>3.9685000000000001</c:v>
                </c:pt>
                <c:pt idx="518">
                  <c:v>3.9834999999999998</c:v>
                </c:pt>
                <c:pt idx="519">
                  <c:v>3.9984000000000002</c:v>
                </c:pt>
                <c:pt idx="520">
                  <c:v>4.0133000000000001</c:v>
                </c:pt>
                <c:pt idx="521">
                  <c:v>4.0282</c:v>
                </c:pt>
                <c:pt idx="522">
                  <c:v>4.0431999999999997</c:v>
                </c:pt>
                <c:pt idx="523">
                  <c:v>4.0576999999999996</c:v>
                </c:pt>
                <c:pt idx="524">
                  <c:v>4.0727000000000002</c:v>
                </c:pt>
                <c:pt idx="525">
                  <c:v>4.0876000000000001</c:v>
                </c:pt>
                <c:pt idx="526">
                  <c:v>4.1025</c:v>
                </c:pt>
                <c:pt idx="527">
                  <c:v>4.1174999999999997</c:v>
                </c:pt>
                <c:pt idx="528">
                  <c:v>4.1323999999999996</c:v>
                </c:pt>
                <c:pt idx="529">
                  <c:v>4.1473000000000004</c:v>
                </c:pt>
                <c:pt idx="530">
                  <c:v>4.1622000000000003</c:v>
                </c:pt>
                <c:pt idx="531">
                  <c:v>4.1772</c:v>
                </c:pt>
                <c:pt idx="532">
                  <c:v>4.1920999999999999</c:v>
                </c:pt>
                <c:pt idx="533">
                  <c:v>4.2069999999999999</c:v>
                </c:pt>
                <c:pt idx="534">
                  <c:v>4.2220000000000004</c:v>
                </c:pt>
                <c:pt idx="535">
                  <c:v>4.2369000000000003</c:v>
                </c:pt>
                <c:pt idx="536">
                  <c:v>4.2518000000000002</c:v>
                </c:pt>
                <c:pt idx="537">
                  <c:v>4.2667999999999999</c:v>
                </c:pt>
                <c:pt idx="538">
                  <c:v>4.2816999999999998</c:v>
                </c:pt>
                <c:pt idx="539">
                  <c:v>4.2965999999999998</c:v>
                </c:pt>
                <c:pt idx="540">
                  <c:v>4.3116000000000003</c:v>
                </c:pt>
                <c:pt idx="541">
                  <c:v>4.3265000000000002</c:v>
                </c:pt>
                <c:pt idx="542">
                  <c:v>4.3414999999999999</c:v>
                </c:pt>
                <c:pt idx="543">
                  <c:v>4.3563999999999998</c:v>
                </c:pt>
                <c:pt idx="544">
                  <c:v>4.3712999999999997</c:v>
                </c:pt>
                <c:pt idx="545">
                  <c:v>4.3863000000000003</c:v>
                </c:pt>
                <c:pt idx="546">
                  <c:v>4.4012000000000002</c:v>
                </c:pt>
                <c:pt idx="547">
                  <c:v>4.4161999999999999</c:v>
                </c:pt>
                <c:pt idx="548">
                  <c:v>4.4310999999999998</c:v>
                </c:pt>
                <c:pt idx="549">
                  <c:v>4.4459999999999997</c:v>
                </c:pt>
                <c:pt idx="550">
                  <c:v>4.4610000000000003</c:v>
                </c:pt>
                <c:pt idx="551">
                  <c:v>4.4759000000000002</c:v>
                </c:pt>
                <c:pt idx="552">
                  <c:v>4.4908999999999999</c:v>
                </c:pt>
                <c:pt idx="553">
                  <c:v>4.5057999999999998</c:v>
                </c:pt>
                <c:pt idx="554">
                  <c:v>4.5204000000000004</c:v>
                </c:pt>
                <c:pt idx="555">
                  <c:v>4.5353000000000003</c:v>
                </c:pt>
                <c:pt idx="556">
                  <c:v>4.5503</c:v>
                </c:pt>
                <c:pt idx="557">
                  <c:v>4.5651999999999999</c:v>
                </c:pt>
                <c:pt idx="558">
                  <c:v>4.5801999999999996</c:v>
                </c:pt>
                <c:pt idx="559">
                  <c:v>4.5951000000000004</c:v>
                </c:pt>
                <c:pt idx="560">
                  <c:v>4.6101000000000001</c:v>
                </c:pt>
                <c:pt idx="561">
                  <c:v>4.625</c:v>
                </c:pt>
                <c:pt idx="562">
                  <c:v>4.6399999999999997</c:v>
                </c:pt>
                <c:pt idx="563">
                  <c:v>4.6548999999999996</c:v>
                </c:pt>
                <c:pt idx="564">
                  <c:v>4.6698000000000004</c:v>
                </c:pt>
                <c:pt idx="565">
                  <c:v>4.6848000000000001</c:v>
                </c:pt>
                <c:pt idx="566">
                  <c:v>4.6997</c:v>
                </c:pt>
                <c:pt idx="567">
                  <c:v>4.7146999999999997</c:v>
                </c:pt>
                <c:pt idx="568">
                  <c:v>4.7295999999999996</c:v>
                </c:pt>
                <c:pt idx="569">
                  <c:v>4.7446000000000002</c:v>
                </c:pt>
                <c:pt idx="570">
                  <c:v>4.7595000000000001</c:v>
                </c:pt>
                <c:pt idx="571">
                  <c:v>4.7744999999999997</c:v>
                </c:pt>
                <c:pt idx="572">
                  <c:v>4.7893999999999997</c:v>
                </c:pt>
                <c:pt idx="573">
                  <c:v>4.8044000000000002</c:v>
                </c:pt>
                <c:pt idx="574">
                  <c:v>4.8193000000000001</c:v>
                </c:pt>
                <c:pt idx="575">
                  <c:v>4.8342999999999998</c:v>
                </c:pt>
                <c:pt idx="576">
                  <c:v>4.8491999999999997</c:v>
                </c:pt>
                <c:pt idx="577">
                  <c:v>4.8642000000000003</c:v>
                </c:pt>
                <c:pt idx="578">
                  <c:v>4.8791000000000002</c:v>
                </c:pt>
                <c:pt idx="579">
                  <c:v>4.8940999999999999</c:v>
                </c:pt>
                <c:pt idx="580">
                  <c:v>4.9089999999999998</c:v>
                </c:pt>
                <c:pt idx="581">
                  <c:v>4.9240000000000004</c:v>
                </c:pt>
                <c:pt idx="582">
                  <c:v>4.9389000000000003</c:v>
                </c:pt>
                <c:pt idx="583">
                  <c:v>4.9539</c:v>
                </c:pt>
                <c:pt idx="584">
                  <c:v>4.9684999999999997</c:v>
                </c:pt>
                <c:pt idx="585">
                  <c:v>4.9835000000000003</c:v>
                </c:pt>
                <c:pt idx="586">
                  <c:v>4.9984000000000002</c:v>
                </c:pt>
                <c:pt idx="587">
                  <c:v>5.0133999999999999</c:v>
                </c:pt>
                <c:pt idx="588">
                  <c:v>5.0282999999999998</c:v>
                </c:pt>
                <c:pt idx="589">
                  <c:v>5.0433000000000003</c:v>
                </c:pt>
                <c:pt idx="590">
                  <c:v>5.0582000000000003</c:v>
                </c:pt>
                <c:pt idx="591">
                  <c:v>5.0731999999999999</c:v>
                </c:pt>
                <c:pt idx="592">
                  <c:v>5.0880999999999998</c:v>
                </c:pt>
                <c:pt idx="593">
                  <c:v>5.1031000000000004</c:v>
                </c:pt>
                <c:pt idx="594">
                  <c:v>5.1181000000000001</c:v>
                </c:pt>
                <c:pt idx="595">
                  <c:v>5.133</c:v>
                </c:pt>
                <c:pt idx="596">
                  <c:v>5.1479999999999997</c:v>
                </c:pt>
                <c:pt idx="597">
                  <c:v>5.1628999999999996</c:v>
                </c:pt>
                <c:pt idx="598">
                  <c:v>5.1779000000000002</c:v>
                </c:pt>
                <c:pt idx="599">
                  <c:v>5.1928000000000001</c:v>
                </c:pt>
                <c:pt idx="600">
                  <c:v>5.2077999999999998</c:v>
                </c:pt>
                <c:pt idx="601">
                  <c:v>5.2228000000000003</c:v>
                </c:pt>
                <c:pt idx="602">
                  <c:v>5.2377000000000002</c:v>
                </c:pt>
                <c:pt idx="603">
                  <c:v>5.2526999999999999</c:v>
                </c:pt>
                <c:pt idx="604">
                  <c:v>5.2675999999999998</c:v>
                </c:pt>
                <c:pt idx="605">
                  <c:v>5.2826000000000004</c:v>
                </c:pt>
                <c:pt idx="606">
                  <c:v>5.2976000000000001</c:v>
                </c:pt>
                <c:pt idx="607">
                  <c:v>5.3125</c:v>
                </c:pt>
                <c:pt idx="608">
                  <c:v>5.3274999999999997</c:v>
                </c:pt>
                <c:pt idx="609">
                  <c:v>5.3423999999999996</c:v>
                </c:pt>
                <c:pt idx="610">
                  <c:v>5.3574000000000002</c:v>
                </c:pt>
                <c:pt idx="611">
                  <c:v>5.3723999999999998</c:v>
                </c:pt>
                <c:pt idx="612">
                  <c:v>5.3872999999999998</c:v>
                </c:pt>
                <c:pt idx="613">
                  <c:v>5.4023000000000003</c:v>
                </c:pt>
                <c:pt idx="614">
                  <c:v>5.4172000000000002</c:v>
                </c:pt>
                <c:pt idx="615">
                  <c:v>5.4318999999999997</c:v>
                </c:pt>
                <c:pt idx="616">
                  <c:v>5.4467999999999996</c:v>
                </c:pt>
                <c:pt idx="617">
                  <c:v>5.4618000000000002</c:v>
                </c:pt>
                <c:pt idx="618">
                  <c:v>5.4767000000000001</c:v>
                </c:pt>
                <c:pt idx="619">
                  <c:v>5.4916999999999998</c:v>
                </c:pt>
                <c:pt idx="620">
                  <c:v>5.5067000000000004</c:v>
                </c:pt>
                <c:pt idx="621">
                  <c:v>5.5216000000000003</c:v>
                </c:pt>
                <c:pt idx="622">
                  <c:v>5.5366</c:v>
                </c:pt>
                <c:pt idx="623">
                  <c:v>5.5515999999999996</c:v>
                </c:pt>
                <c:pt idx="624">
                  <c:v>5.5664999999999996</c:v>
                </c:pt>
                <c:pt idx="625">
                  <c:v>5.5815000000000001</c:v>
                </c:pt>
                <c:pt idx="626">
                  <c:v>5.5964</c:v>
                </c:pt>
                <c:pt idx="627">
                  <c:v>5.6113999999999997</c:v>
                </c:pt>
                <c:pt idx="628">
                  <c:v>5.6264000000000003</c:v>
                </c:pt>
                <c:pt idx="629">
                  <c:v>5.6413000000000002</c:v>
                </c:pt>
                <c:pt idx="630">
                  <c:v>5.6562999999999999</c:v>
                </c:pt>
                <c:pt idx="631">
                  <c:v>5.6712999999999996</c:v>
                </c:pt>
                <c:pt idx="632">
                  <c:v>5.6862000000000004</c:v>
                </c:pt>
                <c:pt idx="633">
                  <c:v>5.7012</c:v>
                </c:pt>
                <c:pt idx="634">
                  <c:v>5.7161999999999997</c:v>
                </c:pt>
                <c:pt idx="635">
                  <c:v>5.7310999999999996</c:v>
                </c:pt>
                <c:pt idx="636">
                  <c:v>5.7461000000000002</c:v>
                </c:pt>
                <c:pt idx="637">
                  <c:v>5.7610999999999999</c:v>
                </c:pt>
                <c:pt idx="638">
                  <c:v>5.7759999999999998</c:v>
                </c:pt>
                <c:pt idx="639">
                  <c:v>5.7910000000000004</c:v>
                </c:pt>
                <c:pt idx="640">
                  <c:v>5.806</c:v>
                </c:pt>
                <c:pt idx="641">
                  <c:v>5.8209</c:v>
                </c:pt>
                <c:pt idx="642">
                  <c:v>5.8358999999999996</c:v>
                </c:pt>
                <c:pt idx="643">
                  <c:v>5.8509000000000002</c:v>
                </c:pt>
                <c:pt idx="644">
                  <c:v>5.8658000000000001</c:v>
                </c:pt>
                <c:pt idx="645">
                  <c:v>5.8804999999999996</c:v>
                </c:pt>
                <c:pt idx="646">
                  <c:v>5.8954000000000004</c:v>
                </c:pt>
                <c:pt idx="647">
                  <c:v>5.9104000000000001</c:v>
                </c:pt>
                <c:pt idx="648">
                  <c:v>5.9253999999999998</c:v>
                </c:pt>
                <c:pt idx="649">
                  <c:v>5.9402999999999997</c:v>
                </c:pt>
                <c:pt idx="650">
                  <c:v>5.9553000000000003</c:v>
                </c:pt>
                <c:pt idx="651">
                  <c:v>5.9702999999999999</c:v>
                </c:pt>
                <c:pt idx="652">
                  <c:v>5.9851999999999999</c:v>
                </c:pt>
                <c:pt idx="653">
                  <c:v>6.0002000000000004</c:v>
                </c:pt>
                <c:pt idx="654">
                  <c:v>6.0152000000000001</c:v>
                </c:pt>
                <c:pt idx="655">
                  <c:v>6.0301999999999998</c:v>
                </c:pt>
                <c:pt idx="656">
                  <c:v>6.0450999999999997</c:v>
                </c:pt>
                <c:pt idx="657">
                  <c:v>6.0601000000000003</c:v>
                </c:pt>
                <c:pt idx="658">
                  <c:v>6.0750999999999999</c:v>
                </c:pt>
                <c:pt idx="659">
                  <c:v>6.09</c:v>
                </c:pt>
                <c:pt idx="660">
                  <c:v>6.1050000000000004</c:v>
                </c:pt>
                <c:pt idx="661">
                  <c:v>6.12</c:v>
                </c:pt>
                <c:pt idx="662">
                  <c:v>6.1349</c:v>
                </c:pt>
                <c:pt idx="663">
                  <c:v>6.1498999999999997</c:v>
                </c:pt>
                <c:pt idx="664">
                  <c:v>6.1649000000000003</c:v>
                </c:pt>
                <c:pt idx="665">
                  <c:v>6.1798999999999999</c:v>
                </c:pt>
                <c:pt idx="666">
                  <c:v>6.1947999999999999</c:v>
                </c:pt>
                <c:pt idx="667">
                  <c:v>6.2098000000000004</c:v>
                </c:pt>
                <c:pt idx="668">
                  <c:v>6.2248000000000001</c:v>
                </c:pt>
                <c:pt idx="669">
                  <c:v>6.2397999999999998</c:v>
                </c:pt>
                <c:pt idx="670">
                  <c:v>6.2546999999999997</c:v>
                </c:pt>
                <c:pt idx="671">
                  <c:v>6.2697000000000003</c:v>
                </c:pt>
                <c:pt idx="672">
                  <c:v>6.2847</c:v>
                </c:pt>
                <c:pt idx="673">
                  <c:v>6.2995999999999999</c:v>
                </c:pt>
                <c:pt idx="674">
                  <c:v>6.3146000000000004</c:v>
                </c:pt>
                <c:pt idx="675">
                  <c:v>6.3296000000000001</c:v>
                </c:pt>
                <c:pt idx="676">
                  <c:v>6.3441999999999998</c:v>
                </c:pt>
                <c:pt idx="677">
                  <c:v>6.3592000000000004</c:v>
                </c:pt>
                <c:pt idx="678">
                  <c:v>6.3742000000000001</c:v>
                </c:pt>
                <c:pt idx="679">
                  <c:v>6.3891</c:v>
                </c:pt>
                <c:pt idx="680">
                  <c:v>6.4040999999999997</c:v>
                </c:pt>
                <c:pt idx="681">
                  <c:v>6.4191000000000003</c:v>
                </c:pt>
                <c:pt idx="682">
                  <c:v>6.4340999999999999</c:v>
                </c:pt>
                <c:pt idx="683">
                  <c:v>6.4489999999999998</c:v>
                </c:pt>
                <c:pt idx="684">
                  <c:v>6.4640000000000004</c:v>
                </c:pt>
                <c:pt idx="685">
                  <c:v>6.4790000000000001</c:v>
                </c:pt>
                <c:pt idx="686">
                  <c:v>6.4939999999999998</c:v>
                </c:pt>
                <c:pt idx="687">
                  <c:v>6.5088999999999997</c:v>
                </c:pt>
                <c:pt idx="688">
                  <c:v>6.5239000000000003</c:v>
                </c:pt>
                <c:pt idx="689">
                  <c:v>6.5388999999999999</c:v>
                </c:pt>
                <c:pt idx="690">
                  <c:v>6.5538999999999996</c:v>
                </c:pt>
                <c:pt idx="691">
                  <c:v>6.5688000000000004</c:v>
                </c:pt>
                <c:pt idx="692">
                  <c:v>6.5838000000000001</c:v>
                </c:pt>
                <c:pt idx="693">
                  <c:v>6.5987999999999998</c:v>
                </c:pt>
                <c:pt idx="694">
                  <c:v>6.6138000000000003</c:v>
                </c:pt>
                <c:pt idx="695">
                  <c:v>6.6287000000000003</c:v>
                </c:pt>
                <c:pt idx="696">
                  <c:v>6.6436999999999999</c:v>
                </c:pt>
                <c:pt idx="697">
                  <c:v>6.6586999999999996</c:v>
                </c:pt>
                <c:pt idx="698">
                  <c:v>6.6737000000000002</c:v>
                </c:pt>
                <c:pt idx="699">
                  <c:v>6.6886000000000001</c:v>
                </c:pt>
                <c:pt idx="700">
                  <c:v>6.7035999999999998</c:v>
                </c:pt>
                <c:pt idx="701">
                  <c:v>6.7186000000000003</c:v>
                </c:pt>
                <c:pt idx="702">
                  <c:v>6.7336</c:v>
                </c:pt>
                <c:pt idx="703">
                  <c:v>6.7485999999999997</c:v>
                </c:pt>
                <c:pt idx="704">
                  <c:v>6.7634999999999996</c:v>
                </c:pt>
                <c:pt idx="705">
                  <c:v>6.7785000000000002</c:v>
                </c:pt>
                <c:pt idx="706">
                  <c:v>6.7930999999999999</c:v>
                </c:pt>
                <c:pt idx="707">
                  <c:v>6.8080999999999996</c:v>
                </c:pt>
                <c:pt idx="708">
                  <c:v>6.8231000000000002</c:v>
                </c:pt>
                <c:pt idx="709">
                  <c:v>6.8380999999999998</c:v>
                </c:pt>
                <c:pt idx="710">
                  <c:v>6.8529999999999998</c:v>
                </c:pt>
                <c:pt idx="711">
                  <c:v>6.8680000000000003</c:v>
                </c:pt>
                <c:pt idx="712">
                  <c:v>6.883</c:v>
                </c:pt>
                <c:pt idx="713">
                  <c:v>6.8979999999999997</c:v>
                </c:pt>
                <c:pt idx="714">
                  <c:v>6.9130000000000003</c:v>
                </c:pt>
                <c:pt idx="715">
                  <c:v>6.9279000000000002</c:v>
                </c:pt>
                <c:pt idx="716">
                  <c:v>6.9428999999999998</c:v>
                </c:pt>
                <c:pt idx="717">
                  <c:v>6.9579000000000004</c:v>
                </c:pt>
                <c:pt idx="718">
                  <c:v>6.9729000000000001</c:v>
                </c:pt>
                <c:pt idx="719">
                  <c:v>6.9878999999999998</c:v>
                </c:pt>
                <c:pt idx="720">
                  <c:v>7.0027999999999997</c:v>
                </c:pt>
                <c:pt idx="721">
                  <c:v>7.0178000000000003</c:v>
                </c:pt>
                <c:pt idx="722">
                  <c:v>7.0327999999999999</c:v>
                </c:pt>
                <c:pt idx="723">
                  <c:v>7.0477999999999996</c:v>
                </c:pt>
                <c:pt idx="724">
                  <c:v>7.0628000000000002</c:v>
                </c:pt>
                <c:pt idx="725">
                  <c:v>7.0777000000000001</c:v>
                </c:pt>
                <c:pt idx="726">
                  <c:v>7.0926999999999998</c:v>
                </c:pt>
                <c:pt idx="727">
                  <c:v>7.1077000000000004</c:v>
                </c:pt>
                <c:pt idx="728">
                  <c:v>7.1227</c:v>
                </c:pt>
                <c:pt idx="729">
                  <c:v>7.1376999999999997</c:v>
                </c:pt>
                <c:pt idx="730">
                  <c:v>7.1525999999999996</c:v>
                </c:pt>
                <c:pt idx="731">
                  <c:v>7.1676000000000002</c:v>
                </c:pt>
                <c:pt idx="732">
                  <c:v>7.1825999999999999</c:v>
                </c:pt>
                <c:pt idx="733">
                  <c:v>7.1976000000000004</c:v>
                </c:pt>
                <c:pt idx="734">
                  <c:v>7.2126000000000001</c:v>
                </c:pt>
                <c:pt idx="735">
                  <c:v>7.2275</c:v>
                </c:pt>
                <c:pt idx="736">
                  <c:v>7.2422000000000004</c:v>
                </c:pt>
                <c:pt idx="737">
                  <c:v>7.2571000000000003</c:v>
                </c:pt>
                <c:pt idx="738">
                  <c:v>7.2721</c:v>
                </c:pt>
                <c:pt idx="739">
                  <c:v>7.2870999999999997</c:v>
                </c:pt>
                <c:pt idx="740">
                  <c:v>7.3021000000000003</c:v>
                </c:pt>
                <c:pt idx="741">
                  <c:v>7.3170999999999999</c:v>
                </c:pt>
                <c:pt idx="742">
                  <c:v>7.3320999999999996</c:v>
                </c:pt>
                <c:pt idx="743">
                  <c:v>7.3470000000000004</c:v>
                </c:pt>
                <c:pt idx="744">
                  <c:v>7.3620000000000001</c:v>
                </c:pt>
                <c:pt idx="745">
                  <c:v>7.3769999999999998</c:v>
                </c:pt>
                <c:pt idx="746">
                  <c:v>7.3920000000000003</c:v>
                </c:pt>
                <c:pt idx="747">
                  <c:v>7.407</c:v>
                </c:pt>
                <c:pt idx="748">
                  <c:v>7.4218999999999999</c:v>
                </c:pt>
                <c:pt idx="749">
                  <c:v>7.4368999999999996</c:v>
                </c:pt>
                <c:pt idx="750">
                  <c:v>7.4519000000000002</c:v>
                </c:pt>
                <c:pt idx="751">
                  <c:v>7.4668999999999999</c:v>
                </c:pt>
                <c:pt idx="752">
                  <c:v>7.4819000000000004</c:v>
                </c:pt>
                <c:pt idx="753">
                  <c:v>7.4969000000000001</c:v>
                </c:pt>
                <c:pt idx="754">
                  <c:v>7.5118</c:v>
                </c:pt>
                <c:pt idx="755">
                  <c:v>7.5267999999999997</c:v>
                </c:pt>
                <c:pt idx="756">
                  <c:v>7.5418000000000003</c:v>
                </c:pt>
                <c:pt idx="757">
                  <c:v>7.5568</c:v>
                </c:pt>
                <c:pt idx="758">
                  <c:v>7.5717999999999996</c:v>
                </c:pt>
                <c:pt idx="759">
                  <c:v>7.5868000000000002</c:v>
                </c:pt>
                <c:pt idx="760">
                  <c:v>7.6017000000000001</c:v>
                </c:pt>
                <c:pt idx="761">
                  <c:v>7.6166999999999998</c:v>
                </c:pt>
                <c:pt idx="762">
                  <c:v>7.6317000000000004</c:v>
                </c:pt>
                <c:pt idx="763">
                  <c:v>7.6467000000000001</c:v>
                </c:pt>
                <c:pt idx="764">
                  <c:v>7.6616999999999997</c:v>
                </c:pt>
                <c:pt idx="765">
                  <c:v>7.6767000000000003</c:v>
                </c:pt>
                <c:pt idx="766">
                  <c:v>7.6916000000000002</c:v>
                </c:pt>
                <c:pt idx="767">
                  <c:v>7.7062999999999997</c:v>
                </c:pt>
                <c:pt idx="768">
                  <c:v>7.7213000000000003</c:v>
                </c:pt>
                <c:pt idx="769">
                  <c:v>7.7362000000000002</c:v>
                </c:pt>
                <c:pt idx="770">
                  <c:v>7.7511999999999999</c:v>
                </c:pt>
                <c:pt idx="771">
                  <c:v>7.7662000000000004</c:v>
                </c:pt>
                <c:pt idx="772">
                  <c:v>7.7812000000000001</c:v>
                </c:pt>
                <c:pt idx="773">
                  <c:v>7.7961999999999998</c:v>
                </c:pt>
                <c:pt idx="774">
                  <c:v>7.8112000000000004</c:v>
                </c:pt>
                <c:pt idx="775">
                  <c:v>7.8261000000000003</c:v>
                </c:pt>
                <c:pt idx="776">
                  <c:v>7.8411</c:v>
                </c:pt>
                <c:pt idx="777">
                  <c:v>7.8560999999999996</c:v>
                </c:pt>
                <c:pt idx="778">
                  <c:v>7.8711000000000002</c:v>
                </c:pt>
                <c:pt idx="779">
                  <c:v>7.8860999999999999</c:v>
                </c:pt>
                <c:pt idx="780">
                  <c:v>7.9010999999999996</c:v>
                </c:pt>
                <c:pt idx="781">
                  <c:v>7.9160000000000004</c:v>
                </c:pt>
                <c:pt idx="782">
                  <c:v>7.931</c:v>
                </c:pt>
                <c:pt idx="783">
                  <c:v>7.9459999999999997</c:v>
                </c:pt>
                <c:pt idx="784">
                  <c:v>7.9610000000000003</c:v>
                </c:pt>
                <c:pt idx="785">
                  <c:v>7.976</c:v>
                </c:pt>
                <c:pt idx="786">
                  <c:v>7.9909999999999997</c:v>
                </c:pt>
                <c:pt idx="787">
                  <c:v>8.0060000000000002</c:v>
                </c:pt>
                <c:pt idx="788">
                  <c:v>8.0208999999999993</c:v>
                </c:pt>
                <c:pt idx="789">
                  <c:v>8.0358999999999998</c:v>
                </c:pt>
                <c:pt idx="790">
                  <c:v>8.0509000000000004</c:v>
                </c:pt>
                <c:pt idx="791">
                  <c:v>8.0658999999999992</c:v>
                </c:pt>
                <c:pt idx="792">
                  <c:v>8.0808999999999997</c:v>
                </c:pt>
                <c:pt idx="793">
                  <c:v>8.0959000000000003</c:v>
                </c:pt>
                <c:pt idx="794">
                  <c:v>8.1109000000000009</c:v>
                </c:pt>
                <c:pt idx="795">
                  <c:v>8.1257999999999999</c:v>
                </c:pt>
                <c:pt idx="796">
                  <c:v>8.1408000000000005</c:v>
                </c:pt>
                <c:pt idx="797">
                  <c:v>8.1555</c:v>
                </c:pt>
                <c:pt idx="798">
                  <c:v>8.1705000000000005</c:v>
                </c:pt>
                <c:pt idx="799">
                  <c:v>8.1853999999999996</c:v>
                </c:pt>
                <c:pt idx="800">
                  <c:v>8.2004000000000001</c:v>
                </c:pt>
                <c:pt idx="801">
                  <c:v>8.2154000000000007</c:v>
                </c:pt>
                <c:pt idx="802">
                  <c:v>8.2303999999999995</c:v>
                </c:pt>
                <c:pt idx="803">
                  <c:v>8.2454000000000001</c:v>
                </c:pt>
                <c:pt idx="804">
                  <c:v>8.2604000000000006</c:v>
                </c:pt>
                <c:pt idx="805">
                  <c:v>8.2753999999999994</c:v>
                </c:pt>
                <c:pt idx="806">
                  <c:v>8.2903000000000002</c:v>
                </c:pt>
                <c:pt idx="807">
                  <c:v>8.3053000000000008</c:v>
                </c:pt>
                <c:pt idx="808">
                  <c:v>8.3202999999999996</c:v>
                </c:pt>
                <c:pt idx="809">
                  <c:v>8.3353000000000002</c:v>
                </c:pt>
                <c:pt idx="810">
                  <c:v>8.3503000000000007</c:v>
                </c:pt>
                <c:pt idx="811">
                  <c:v>8.3652999999999995</c:v>
                </c:pt>
                <c:pt idx="812">
                  <c:v>8.3803000000000001</c:v>
                </c:pt>
                <c:pt idx="813">
                  <c:v>8.3953000000000007</c:v>
                </c:pt>
                <c:pt idx="814">
                  <c:v>8.4101999999999997</c:v>
                </c:pt>
                <c:pt idx="815">
                  <c:v>8.4252000000000002</c:v>
                </c:pt>
                <c:pt idx="816">
                  <c:v>8.4402000000000008</c:v>
                </c:pt>
                <c:pt idx="817">
                  <c:v>8.4551999999999996</c:v>
                </c:pt>
                <c:pt idx="818">
                  <c:v>8.4702000000000002</c:v>
                </c:pt>
                <c:pt idx="819">
                  <c:v>8.4852000000000007</c:v>
                </c:pt>
                <c:pt idx="820">
                  <c:v>8.5001999999999995</c:v>
                </c:pt>
                <c:pt idx="821">
                  <c:v>8.5152000000000001</c:v>
                </c:pt>
                <c:pt idx="822">
                  <c:v>8.5300999999999991</c:v>
                </c:pt>
                <c:pt idx="823">
                  <c:v>8.5450999999999997</c:v>
                </c:pt>
                <c:pt idx="824">
                  <c:v>8.5601000000000003</c:v>
                </c:pt>
                <c:pt idx="825">
                  <c:v>8.5751000000000008</c:v>
                </c:pt>
                <c:pt idx="826">
                  <c:v>8.5900999999999996</c:v>
                </c:pt>
                <c:pt idx="827">
                  <c:v>8.6051000000000002</c:v>
                </c:pt>
                <c:pt idx="828">
                  <c:v>8.6196999999999999</c:v>
                </c:pt>
                <c:pt idx="829">
                  <c:v>8.6347000000000005</c:v>
                </c:pt>
                <c:pt idx="830">
                  <c:v>8.6496999999999993</c:v>
                </c:pt>
                <c:pt idx="831">
                  <c:v>8.6646999999999998</c:v>
                </c:pt>
                <c:pt idx="832">
                  <c:v>8.6797000000000004</c:v>
                </c:pt>
                <c:pt idx="833">
                  <c:v>8.6946999999999992</c:v>
                </c:pt>
                <c:pt idx="834">
                  <c:v>8.7096</c:v>
                </c:pt>
                <c:pt idx="835">
                  <c:v>8.7246000000000006</c:v>
                </c:pt>
                <c:pt idx="836">
                  <c:v>8.7395999999999994</c:v>
                </c:pt>
                <c:pt idx="837">
                  <c:v>8.7545999999999999</c:v>
                </c:pt>
                <c:pt idx="838">
                  <c:v>8.7696000000000005</c:v>
                </c:pt>
                <c:pt idx="839">
                  <c:v>8.7845999999999993</c:v>
                </c:pt>
                <c:pt idx="840">
                  <c:v>8.7995999999999999</c:v>
                </c:pt>
                <c:pt idx="841">
                  <c:v>8.8146000000000004</c:v>
                </c:pt>
                <c:pt idx="842">
                  <c:v>8.8295999999999992</c:v>
                </c:pt>
                <c:pt idx="843">
                  <c:v>8.8445</c:v>
                </c:pt>
                <c:pt idx="844">
                  <c:v>8.8595000000000006</c:v>
                </c:pt>
                <c:pt idx="845">
                  <c:v>8.8744999999999994</c:v>
                </c:pt>
                <c:pt idx="846">
                  <c:v>8.8895</c:v>
                </c:pt>
                <c:pt idx="847">
                  <c:v>8.9045000000000005</c:v>
                </c:pt>
                <c:pt idx="848">
                  <c:v>8.9194999999999993</c:v>
                </c:pt>
                <c:pt idx="849">
                  <c:v>8.9344999999999999</c:v>
                </c:pt>
                <c:pt idx="850">
                  <c:v>8.9495000000000005</c:v>
                </c:pt>
                <c:pt idx="851">
                  <c:v>8.9644999999999992</c:v>
                </c:pt>
                <c:pt idx="852">
                  <c:v>8.9794</c:v>
                </c:pt>
                <c:pt idx="853">
                  <c:v>8.9944000000000006</c:v>
                </c:pt>
                <c:pt idx="854">
                  <c:v>9.0093999999999994</c:v>
                </c:pt>
                <c:pt idx="855">
                  <c:v>9.0244</c:v>
                </c:pt>
                <c:pt idx="856">
                  <c:v>9.0394000000000005</c:v>
                </c:pt>
                <c:pt idx="857">
                  <c:v>9.0543999999999993</c:v>
                </c:pt>
                <c:pt idx="858">
                  <c:v>9.0690000000000008</c:v>
                </c:pt>
                <c:pt idx="859">
                  <c:v>9.0839999999999996</c:v>
                </c:pt>
                <c:pt idx="860">
                  <c:v>9.0990000000000002</c:v>
                </c:pt>
                <c:pt idx="861">
                  <c:v>9.1140000000000008</c:v>
                </c:pt>
                <c:pt idx="862">
                  <c:v>9.1289999999999996</c:v>
                </c:pt>
                <c:pt idx="863">
                  <c:v>9.1440000000000001</c:v>
                </c:pt>
                <c:pt idx="864">
                  <c:v>9.1590000000000007</c:v>
                </c:pt>
                <c:pt idx="865">
                  <c:v>9.1739999999999995</c:v>
                </c:pt>
                <c:pt idx="866">
                  <c:v>9.1890000000000001</c:v>
                </c:pt>
                <c:pt idx="867">
                  <c:v>9.2039000000000009</c:v>
                </c:pt>
                <c:pt idx="868">
                  <c:v>9.2188999999999997</c:v>
                </c:pt>
                <c:pt idx="869">
                  <c:v>9.2339000000000002</c:v>
                </c:pt>
                <c:pt idx="870">
                  <c:v>9.2489000000000008</c:v>
                </c:pt>
                <c:pt idx="871">
                  <c:v>9.2638999999999996</c:v>
                </c:pt>
                <c:pt idx="872">
                  <c:v>9.2789000000000001</c:v>
                </c:pt>
                <c:pt idx="873">
                  <c:v>9.2939000000000007</c:v>
                </c:pt>
                <c:pt idx="874">
                  <c:v>9.3088999999999995</c:v>
                </c:pt>
                <c:pt idx="875">
                  <c:v>9.3239000000000001</c:v>
                </c:pt>
                <c:pt idx="876">
                  <c:v>9.3389000000000006</c:v>
                </c:pt>
                <c:pt idx="877">
                  <c:v>9.3537999999999997</c:v>
                </c:pt>
                <c:pt idx="878">
                  <c:v>9.3688000000000002</c:v>
                </c:pt>
                <c:pt idx="879">
                  <c:v>9.3838000000000008</c:v>
                </c:pt>
                <c:pt idx="880">
                  <c:v>9.3987999999999996</c:v>
                </c:pt>
                <c:pt idx="881">
                  <c:v>9.4138000000000002</c:v>
                </c:pt>
                <c:pt idx="882">
                  <c:v>9.4288000000000007</c:v>
                </c:pt>
                <c:pt idx="883">
                  <c:v>9.4437999999999995</c:v>
                </c:pt>
                <c:pt idx="884">
                  <c:v>9.4588000000000001</c:v>
                </c:pt>
                <c:pt idx="885">
                  <c:v>9.4738000000000007</c:v>
                </c:pt>
                <c:pt idx="886">
                  <c:v>9.4887999999999995</c:v>
                </c:pt>
                <c:pt idx="887">
                  <c:v>9.5038</c:v>
                </c:pt>
                <c:pt idx="888">
                  <c:v>9.5187000000000008</c:v>
                </c:pt>
                <c:pt idx="889">
                  <c:v>9.5334000000000003</c:v>
                </c:pt>
                <c:pt idx="890">
                  <c:v>9.5484000000000009</c:v>
                </c:pt>
                <c:pt idx="891">
                  <c:v>9.5633999999999997</c:v>
                </c:pt>
                <c:pt idx="892">
                  <c:v>9.5784000000000002</c:v>
                </c:pt>
                <c:pt idx="893">
                  <c:v>9.5934000000000008</c:v>
                </c:pt>
                <c:pt idx="894">
                  <c:v>9.6082999999999998</c:v>
                </c:pt>
                <c:pt idx="895">
                  <c:v>9.6233000000000004</c:v>
                </c:pt>
                <c:pt idx="896">
                  <c:v>9.6382999999999992</c:v>
                </c:pt>
                <c:pt idx="897">
                  <c:v>9.6532999999999998</c:v>
                </c:pt>
                <c:pt idx="898">
                  <c:v>9.6683000000000003</c:v>
                </c:pt>
                <c:pt idx="899">
                  <c:v>9.6832999999999991</c:v>
                </c:pt>
                <c:pt idx="900">
                  <c:v>9.6982999999999997</c:v>
                </c:pt>
                <c:pt idx="901">
                  <c:v>9.7133000000000003</c:v>
                </c:pt>
                <c:pt idx="902">
                  <c:v>9.7283000000000008</c:v>
                </c:pt>
                <c:pt idx="903">
                  <c:v>9.7432999999999996</c:v>
                </c:pt>
                <c:pt idx="904">
                  <c:v>9.7583000000000002</c:v>
                </c:pt>
                <c:pt idx="905">
                  <c:v>9.7733000000000008</c:v>
                </c:pt>
                <c:pt idx="906">
                  <c:v>9.7881999999999998</c:v>
                </c:pt>
                <c:pt idx="907">
                  <c:v>9.8032000000000004</c:v>
                </c:pt>
                <c:pt idx="908">
                  <c:v>9.8181999999999992</c:v>
                </c:pt>
                <c:pt idx="909">
                  <c:v>9.8331999999999997</c:v>
                </c:pt>
                <c:pt idx="910">
                  <c:v>9.8482000000000003</c:v>
                </c:pt>
                <c:pt idx="911">
                  <c:v>9.8632000000000009</c:v>
                </c:pt>
                <c:pt idx="912">
                  <c:v>9.8781999999999996</c:v>
                </c:pt>
                <c:pt idx="913">
                  <c:v>9.8932000000000002</c:v>
                </c:pt>
                <c:pt idx="914">
                  <c:v>9.9082000000000008</c:v>
                </c:pt>
                <c:pt idx="915">
                  <c:v>9.9231999999999996</c:v>
                </c:pt>
                <c:pt idx="916">
                  <c:v>9.9382000000000001</c:v>
                </c:pt>
                <c:pt idx="917">
                  <c:v>9.9532000000000007</c:v>
                </c:pt>
                <c:pt idx="918">
                  <c:v>9.9680999999999997</c:v>
                </c:pt>
                <c:pt idx="919">
                  <c:v>9.9827999999999992</c:v>
                </c:pt>
                <c:pt idx="920">
                  <c:v>9.9977999999999998</c:v>
                </c:pt>
                <c:pt idx="921">
                  <c:v>10.013</c:v>
                </c:pt>
                <c:pt idx="922">
                  <c:v>10.028</c:v>
                </c:pt>
                <c:pt idx="923">
                  <c:v>10.042999999999999</c:v>
                </c:pt>
                <c:pt idx="924">
                  <c:v>10.058</c:v>
                </c:pt>
                <c:pt idx="925">
                  <c:v>10.073</c:v>
                </c:pt>
                <c:pt idx="926">
                  <c:v>10.087999999999999</c:v>
                </c:pt>
                <c:pt idx="927">
                  <c:v>10.103</c:v>
                </c:pt>
                <c:pt idx="928">
                  <c:v>10.118</c:v>
                </c:pt>
                <c:pt idx="929">
                  <c:v>10.132999999999999</c:v>
                </c:pt>
                <c:pt idx="930">
                  <c:v>10.148</c:v>
                </c:pt>
                <c:pt idx="931">
                  <c:v>10.163</c:v>
                </c:pt>
                <c:pt idx="932">
                  <c:v>10.178000000000001</c:v>
                </c:pt>
                <c:pt idx="933">
                  <c:v>10.193</c:v>
                </c:pt>
                <c:pt idx="934">
                  <c:v>10.208</c:v>
                </c:pt>
                <c:pt idx="935">
                  <c:v>10.223000000000001</c:v>
                </c:pt>
                <c:pt idx="936">
                  <c:v>10.238</c:v>
                </c:pt>
                <c:pt idx="937">
                  <c:v>10.253</c:v>
                </c:pt>
                <c:pt idx="938">
                  <c:v>10.268000000000001</c:v>
                </c:pt>
                <c:pt idx="939">
                  <c:v>10.282999999999999</c:v>
                </c:pt>
                <c:pt idx="940">
                  <c:v>10.298</c:v>
                </c:pt>
                <c:pt idx="941">
                  <c:v>10.313000000000001</c:v>
                </c:pt>
                <c:pt idx="942">
                  <c:v>10.327999999999999</c:v>
                </c:pt>
                <c:pt idx="943">
                  <c:v>10.343</c:v>
                </c:pt>
                <c:pt idx="944">
                  <c:v>10.358000000000001</c:v>
                </c:pt>
                <c:pt idx="945">
                  <c:v>10.372999999999999</c:v>
                </c:pt>
                <c:pt idx="946">
                  <c:v>10.388</c:v>
                </c:pt>
                <c:pt idx="947">
                  <c:v>10.403</c:v>
                </c:pt>
                <c:pt idx="948">
                  <c:v>10.41</c:v>
                </c:pt>
                <c:pt idx="949">
                  <c:v>10.417999999999999</c:v>
                </c:pt>
                <c:pt idx="950">
                  <c:v>10.433</c:v>
                </c:pt>
                <c:pt idx="951">
                  <c:v>10.446999999999999</c:v>
                </c:pt>
                <c:pt idx="952">
                  <c:v>10.462</c:v>
                </c:pt>
                <c:pt idx="953">
                  <c:v>10.477</c:v>
                </c:pt>
                <c:pt idx="954">
                  <c:v>10.492000000000001</c:v>
                </c:pt>
                <c:pt idx="955">
                  <c:v>10.507</c:v>
                </c:pt>
                <c:pt idx="956">
                  <c:v>10.522</c:v>
                </c:pt>
                <c:pt idx="957">
                  <c:v>10.537000000000001</c:v>
                </c:pt>
                <c:pt idx="958">
                  <c:v>10.552</c:v>
                </c:pt>
                <c:pt idx="959">
                  <c:v>10.567</c:v>
                </c:pt>
                <c:pt idx="960">
                  <c:v>10.582000000000001</c:v>
                </c:pt>
                <c:pt idx="961">
                  <c:v>10.597</c:v>
                </c:pt>
                <c:pt idx="962">
                  <c:v>10.612</c:v>
                </c:pt>
                <c:pt idx="963">
                  <c:v>10.627000000000001</c:v>
                </c:pt>
                <c:pt idx="964">
                  <c:v>10.641999999999999</c:v>
                </c:pt>
                <c:pt idx="965">
                  <c:v>10.657</c:v>
                </c:pt>
                <c:pt idx="966">
                  <c:v>10.672000000000001</c:v>
                </c:pt>
                <c:pt idx="967">
                  <c:v>10.686999999999999</c:v>
                </c:pt>
                <c:pt idx="968">
                  <c:v>10.702</c:v>
                </c:pt>
                <c:pt idx="969">
                  <c:v>10.717000000000001</c:v>
                </c:pt>
                <c:pt idx="970">
                  <c:v>10.731999999999999</c:v>
                </c:pt>
                <c:pt idx="971">
                  <c:v>10.747</c:v>
                </c:pt>
                <c:pt idx="972">
                  <c:v>10.762</c:v>
                </c:pt>
                <c:pt idx="973">
                  <c:v>10.776999999999999</c:v>
                </c:pt>
                <c:pt idx="974">
                  <c:v>10.792</c:v>
                </c:pt>
                <c:pt idx="975">
                  <c:v>10.807</c:v>
                </c:pt>
                <c:pt idx="976">
                  <c:v>10.821999999999999</c:v>
                </c:pt>
                <c:pt idx="977">
                  <c:v>10.837</c:v>
                </c:pt>
                <c:pt idx="978">
                  <c:v>10.852</c:v>
                </c:pt>
                <c:pt idx="979">
                  <c:v>10.867000000000001</c:v>
                </c:pt>
                <c:pt idx="980">
                  <c:v>10.882</c:v>
                </c:pt>
                <c:pt idx="981">
                  <c:v>10.897</c:v>
                </c:pt>
                <c:pt idx="982">
                  <c:v>10.912000000000001</c:v>
                </c:pt>
                <c:pt idx="983">
                  <c:v>10.927</c:v>
                </c:pt>
                <c:pt idx="984">
                  <c:v>10.942</c:v>
                </c:pt>
                <c:pt idx="985">
                  <c:v>10.957000000000001</c:v>
                </c:pt>
                <c:pt idx="986">
                  <c:v>10.972</c:v>
                </c:pt>
                <c:pt idx="987">
                  <c:v>10.987</c:v>
                </c:pt>
                <c:pt idx="988">
                  <c:v>11.002000000000001</c:v>
                </c:pt>
                <c:pt idx="989">
                  <c:v>11.016999999999999</c:v>
                </c:pt>
                <c:pt idx="990">
                  <c:v>11.032</c:v>
                </c:pt>
                <c:pt idx="991">
                  <c:v>11.047000000000001</c:v>
                </c:pt>
                <c:pt idx="992">
                  <c:v>11.061999999999999</c:v>
                </c:pt>
                <c:pt idx="993">
                  <c:v>11.077</c:v>
                </c:pt>
                <c:pt idx="994">
                  <c:v>11.092000000000001</c:v>
                </c:pt>
                <c:pt idx="995">
                  <c:v>11.106999999999999</c:v>
                </c:pt>
                <c:pt idx="996">
                  <c:v>11.122</c:v>
                </c:pt>
                <c:pt idx="997">
                  <c:v>11.137</c:v>
                </c:pt>
                <c:pt idx="998">
                  <c:v>11.151999999999999</c:v>
                </c:pt>
                <c:pt idx="999">
                  <c:v>11.167</c:v>
                </c:pt>
                <c:pt idx="1000">
                  <c:v>11.196999999999999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05E-4B81-8C95-5BD94BD73C1B}"/>
            </c:ext>
          </c:extLst>
        </c:ser>
        <c:ser>
          <c:idx val="6"/>
          <c:order val="6"/>
          <c:tx>
            <c:strRef>
              <c:f>Sheet1!$H$2</c:f>
              <c:strCache>
                <c:ptCount val="1"/>
                <c:pt idx="0">
                  <c:v>300A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Sheet1!$A$2:$A$1002</c:f>
              <c:numCache>
                <c:formatCode>0.00E+00</c:formatCode>
                <c:ptCount val="1001"/>
                <c:pt idx="1">
                  <c:v>3.9157999999999997E-3</c:v>
                </c:pt>
                <c:pt idx="2">
                  <c:v>7.9066999999999991E-3</c:v>
                </c:pt>
                <c:pt idx="3">
                  <c:v>1.191E-2</c:v>
                </c:pt>
                <c:pt idx="4">
                  <c:v>1.5928000000000001E-2</c:v>
                </c:pt>
                <c:pt idx="5">
                  <c:v>1.9928000000000001E-2</c:v>
                </c:pt>
                <c:pt idx="6">
                  <c:v>2.3909E-2</c:v>
                </c:pt>
                <c:pt idx="7">
                  <c:v>2.7914000000000001E-2</c:v>
                </c:pt>
                <c:pt idx="8">
                  <c:v>3.1917000000000001E-2</c:v>
                </c:pt>
                <c:pt idx="9">
                  <c:v>3.5922999999999997E-2</c:v>
                </c:pt>
                <c:pt idx="10">
                  <c:v>3.9955999999999998E-2</c:v>
                </c:pt>
                <c:pt idx="11">
                  <c:v>4.3906000000000001E-2</c:v>
                </c:pt>
                <c:pt idx="12">
                  <c:v>4.7975999999999998E-2</c:v>
                </c:pt>
                <c:pt idx="13">
                  <c:v>5.1910999999999999E-2</c:v>
                </c:pt>
                <c:pt idx="14">
                  <c:v>5.5933999999999998E-2</c:v>
                </c:pt>
                <c:pt idx="15">
                  <c:v>5.9952999999999999E-2</c:v>
                </c:pt>
                <c:pt idx="16">
                  <c:v>6.3957E-2</c:v>
                </c:pt>
                <c:pt idx="17">
                  <c:v>6.7936999999999997E-2</c:v>
                </c:pt>
                <c:pt idx="18">
                  <c:v>7.1973999999999996E-2</c:v>
                </c:pt>
                <c:pt idx="19">
                  <c:v>7.5972999999999999E-2</c:v>
                </c:pt>
                <c:pt idx="20">
                  <c:v>7.9927999999999999E-2</c:v>
                </c:pt>
                <c:pt idx="21">
                  <c:v>8.3921999999999997E-2</c:v>
                </c:pt>
                <c:pt idx="22">
                  <c:v>8.7948999999999999E-2</c:v>
                </c:pt>
                <c:pt idx="23">
                  <c:v>9.1910000000000006E-2</c:v>
                </c:pt>
                <c:pt idx="24">
                  <c:v>9.5981999999999998E-2</c:v>
                </c:pt>
                <c:pt idx="25">
                  <c:v>9.9973000000000006E-2</c:v>
                </c:pt>
                <c:pt idx="26">
                  <c:v>0.10397000000000001</c:v>
                </c:pt>
                <c:pt idx="27">
                  <c:v>0.10797</c:v>
                </c:pt>
                <c:pt idx="28">
                  <c:v>0.11197</c:v>
                </c:pt>
                <c:pt idx="29">
                  <c:v>0.11598</c:v>
                </c:pt>
                <c:pt idx="30">
                  <c:v>0.11998</c:v>
                </c:pt>
                <c:pt idx="31">
                  <c:v>0.12398000000000001</c:v>
                </c:pt>
                <c:pt idx="32">
                  <c:v>0.12798000000000001</c:v>
                </c:pt>
                <c:pt idx="33">
                  <c:v>0.13199</c:v>
                </c:pt>
                <c:pt idx="34">
                  <c:v>0.13599</c:v>
                </c:pt>
                <c:pt idx="35">
                  <c:v>0.1399</c:v>
                </c:pt>
                <c:pt idx="36">
                  <c:v>0.1439</c:v>
                </c:pt>
                <c:pt idx="37">
                  <c:v>0.14791000000000001</c:v>
                </c:pt>
                <c:pt idx="38">
                  <c:v>0.15190999999999999</c:v>
                </c:pt>
                <c:pt idx="39">
                  <c:v>0.15590999999999999</c:v>
                </c:pt>
                <c:pt idx="40">
                  <c:v>0.15992000000000001</c:v>
                </c:pt>
                <c:pt idx="41">
                  <c:v>0.16392000000000001</c:v>
                </c:pt>
                <c:pt idx="42">
                  <c:v>0.16792000000000001</c:v>
                </c:pt>
                <c:pt idx="43">
                  <c:v>0.17193</c:v>
                </c:pt>
                <c:pt idx="44">
                  <c:v>0.17593</c:v>
                </c:pt>
                <c:pt idx="45">
                  <c:v>0.17993000000000001</c:v>
                </c:pt>
                <c:pt idx="46">
                  <c:v>0.18393999999999999</c:v>
                </c:pt>
                <c:pt idx="47">
                  <c:v>0.18794</c:v>
                </c:pt>
                <c:pt idx="48">
                  <c:v>0.19194</c:v>
                </c:pt>
                <c:pt idx="49">
                  <c:v>0.19595000000000001</c:v>
                </c:pt>
                <c:pt idx="50">
                  <c:v>0.19994999999999999</c:v>
                </c:pt>
                <c:pt idx="51">
                  <c:v>0.20394999999999999</c:v>
                </c:pt>
                <c:pt idx="52">
                  <c:v>0.20796000000000001</c:v>
                </c:pt>
                <c:pt idx="53">
                  <c:v>0.21196000000000001</c:v>
                </c:pt>
                <c:pt idx="54">
                  <c:v>0.21597</c:v>
                </c:pt>
                <c:pt idx="55">
                  <c:v>0.21997</c:v>
                </c:pt>
                <c:pt idx="56">
                  <c:v>0.22397</c:v>
                </c:pt>
                <c:pt idx="57">
                  <c:v>0.22797999999999999</c:v>
                </c:pt>
                <c:pt idx="58">
                  <c:v>0.23197999999999999</c:v>
                </c:pt>
                <c:pt idx="59">
                  <c:v>0.23598</c:v>
                </c:pt>
                <c:pt idx="60">
                  <c:v>0.23999000000000001</c:v>
                </c:pt>
                <c:pt idx="61">
                  <c:v>0.24399000000000001</c:v>
                </c:pt>
                <c:pt idx="62">
                  <c:v>0.24798999999999999</c:v>
                </c:pt>
                <c:pt idx="63">
                  <c:v>0.25190000000000001</c:v>
                </c:pt>
                <c:pt idx="64">
                  <c:v>0.25591000000000003</c:v>
                </c:pt>
                <c:pt idx="65">
                  <c:v>0.25990999999999997</c:v>
                </c:pt>
                <c:pt idx="66">
                  <c:v>0.26390999999999998</c:v>
                </c:pt>
                <c:pt idx="67">
                  <c:v>0.26791999999999999</c:v>
                </c:pt>
                <c:pt idx="68">
                  <c:v>0.27192</c:v>
                </c:pt>
                <c:pt idx="69">
                  <c:v>0.27592</c:v>
                </c:pt>
                <c:pt idx="70">
                  <c:v>0.27993000000000001</c:v>
                </c:pt>
                <c:pt idx="71">
                  <c:v>0.28393000000000002</c:v>
                </c:pt>
                <c:pt idx="72">
                  <c:v>0.28793000000000002</c:v>
                </c:pt>
                <c:pt idx="73">
                  <c:v>0.29193999999999998</c:v>
                </c:pt>
                <c:pt idx="74">
                  <c:v>0.29593999999999998</c:v>
                </c:pt>
                <c:pt idx="75">
                  <c:v>0.29993999999999998</c:v>
                </c:pt>
                <c:pt idx="76">
                  <c:v>0.30395</c:v>
                </c:pt>
                <c:pt idx="77">
                  <c:v>0.30795</c:v>
                </c:pt>
                <c:pt idx="78">
                  <c:v>0.31195000000000001</c:v>
                </c:pt>
                <c:pt idx="79">
                  <c:v>0.31596000000000002</c:v>
                </c:pt>
                <c:pt idx="80">
                  <c:v>0.31996000000000002</c:v>
                </c:pt>
                <c:pt idx="81">
                  <c:v>0.32396000000000003</c:v>
                </c:pt>
                <c:pt idx="82">
                  <c:v>0.32796999999999998</c:v>
                </c:pt>
                <c:pt idx="83">
                  <c:v>0.33196999999999999</c:v>
                </c:pt>
                <c:pt idx="84">
                  <c:v>0.33596999999999999</c:v>
                </c:pt>
                <c:pt idx="85">
                  <c:v>0.33998</c:v>
                </c:pt>
                <c:pt idx="86">
                  <c:v>0.34398000000000001</c:v>
                </c:pt>
                <c:pt idx="87">
                  <c:v>0.34798000000000001</c:v>
                </c:pt>
                <c:pt idx="88">
                  <c:v>0.35199000000000003</c:v>
                </c:pt>
                <c:pt idx="89">
                  <c:v>0.35598999999999997</c:v>
                </c:pt>
                <c:pt idx="90">
                  <c:v>0.3599</c:v>
                </c:pt>
                <c:pt idx="91">
                  <c:v>0.3639</c:v>
                </c:pt>
                <c:pt idx="92">
                  <c:v>0.36791000000000001</c:v>
                </c:pt>
                <c:pt idx="93">
                  <c:v>0.37191000000000002</c:v>
                </c:pt>
                <c:pt idx="94">
                  <c:v>0.37591000000000002</c:v>
                </c:pt>
                <c:pt idx="95">
                  <c:v>0.37991999999999998</c:v>
                </c:pt>
                <c:pt idx="96">
                  <c:v>0.38391999999999998</c:v>
                </c:pt>
                <c:pt idx="97">
                  <c:v>0.38791999999999999</c:v>
                </c:pt>
                <c:pt idx="98">
                  <c:v>0.39193</c:v>
                </c:pt>
                <c:pt idx="99">
                  <c:v>0.39593</c:v>
                </c:pt>
                <c:pt idx="100">
                  <c:v>0.39993000000000001</c:v>
                </c:pt>
                <c:pt idx="101">
                  <c:v>0.40394000000000002</c:v>
                </c:pt>
                <c:pt idx="102">
                  <c:v>0.40794000000000002</c:v>
                </c:pt>
                <c:pt idx="103">
                  <c:v>0.41193999999999997</c:v>
                </c:pt>
                <c:pt idx="104">
                  <c:v>0.41594999999999999</c:v>
                </c:pt>
                <c:pt idx="105">
                  <c:v>0.41994999999999999</c:v>
                </c:pt>
                <c:pt idx="106">
                  <c:v>0.42394999999999999</c:v>
                </c:pt>
                <c:pt idx="107">
                  <c:v>0.42796000000000001</c:v>
                </c:pt>
                <c:pt idx="108">
                  <c:v>0.43196000000000001</c:v>
                </c:pt>
                <c:pt idx="109">
                  <c:v>0.43596000000000001</c:v>
                </c:pt>
                <c:pt idx="110">
                  <c:v>0.43997000000000003</c:v>
                </c:pt>
                <c:pt idx="111">
                  <c:v>0.44396999999999998</c:v>
                </c:pt>
                <c:pt idx="112">
                  <c:v>0.44796999999999998</c:v>
                </c:pt>
                <c:pt idx="113">
                  <c:v>0.45197999999999999</c:v>
                </c:pt>
                <c:pt idx="114">
                  <c:v>0.45598</c:v>
                </c:pt>
                <c:pt idx="115">
                  <c:v>0.45998</c:v>
                </c:pt>
                <c:pt idx="116">
                  <c:v>0.46399000000000001</c:v>
                </c:pt>
                <c:pt idx="117">
                  <c:v>0.46799000000000002</c:v>
                </c:pt>
                <c:pt idx="118">
                  <c:v>0.47189999999999999</c:v>
                </c:pt>
                <c:pt idx="119">
                  <c:v>0.47591</c:v>
                </c:pt>
                <c:pt idx="120">
                  <c:v>0.47991</c:v>
                </c:pt>
                <c:pt idx="121">
                  <c:v>0.48391000000000001</c:v>
                </c:pt>
                <c:pt idx="122">
                  <c:v>0.48792000000000002</c:v>
                </c:pt>
                <c:pt idx="123">
                  <c:v>0.49192000000000002</c:v>
                </c:pt>
                <c:pt idx="124">
                  <c:v>0.49592000000000003</c:v>
                </c:pt>
                <c:pt idx="125">
                  <c:v>0.49992999999999999</c:v>
                </c:pt>
                <c:pt idx="126">
                  <c:v>0.50392999999999999</c:v>
                </c:pt>
                <c:pt idx="127">
                  <c:v>0.50792999999999999</c:v>
                </c:pt>
                <c:pt idx="128">
                  <c:v>0.51193999999999995</c:v>
                </c:pt>
                <c:pt idx="129">
                  <c:v>0.51593999999999995</c:v>
                </c:pt>
                <c:pt idx="130">
                  <c:v>0.51993999999999996</c:v>
                </c:pt>
                <c:pt idx="131">
                  <c:v>0.52395000000000003</c:v>
                </c:pt>
                <c:pt idx="132">
                  <c:v>0.52795000000000003</c:v>
                </c:pt>
                <c:pt idx="133">
                  <c:v>0.53195000000000003</c:v>
                </c:pt>
                <c:pt idx="134">
                  <c:v>0.53595999999999999</c:v>
                </c:pt>
                <c:pt idx="135">
                  <c:v>0.53996</c:v>
                </c:pt>
                <c:pt idx="136">
                  <c:v>0.54396</c:v>
                </c:pt>
                <c:pt idx="137">
                  <c:v>0.54796999999999996</c:v>
                </c:pt>
                <c:pt idx="138">
                  <c:v>0.55196999999999996</c:v>
                </c:pt>
                <c:pt idx="139">
                  <c:v>0.55596999999999996</c:v>
                </c:pt>
                <c:pt idx="140">
                  <c:v>0.55998000000000003</c:v>
                </c:pt>
                <c:pt idx="141">
                  <c:v>0.56398000000000004</c:v>
                </c:pt>
                <c:pt idx="142">
                  <c:v>0.56798000000000004</c:v>
                </c:pt>
                <c:pt idx="143">
                  <c:v>0.57199</c:v>
                </c:pt>
                <c:pt idx="144">
                  <c:v>0.57599</c:v>
                </c:pt>
                <c:pt idx="145">
                  <c:v>0.57999000000000001</c:v>
                </c:pt>
                <c:pt idx="146">
                  <c:v>0.58389999999999997</c:v>
                </c:pt>
                <c:pt idx="147">
                  <c:v>0.58791000000000004</c:v>
                </c:pt>
                <c:pt idx="148">
                  <c:v>0.59191000000000005</c:v>
                </c:pt>
                <c:pt idx="149">
                  <c:v>0.59591000000000005</c:v>
                </c:pt>
                <c:pt idx="150">
                  <c:v>0.59992000000000001</c:v>
                </c:pt>
                <c:pt idx="151">
                  <c:v>0.60392000000000001</c:v>
                </c:pt>
                <c:pt idx="152">
                  <c:v>0.60792000000000002</c:v>
                </c:pt>
                <c:pt idx="153">
                  <c:v>0.61192999999999997</c:v>
                </c:pt>
                <c:pt idx="154">
                  <c:v>0.61592999999999998</c:v>
                </c:pt>
                <c:pt idx="155">
                  <c:v>0.61992999999999998</c:v>
                </c:pt>
                <c:pt idx="156">
                  <c:v>0.62394000000000005</c:v>
                </c:pt>
                <c:pt idx="157">
                  <c:v>0.62794000000000005</c:v>
                </c:pt>
                <c:pt idx="158">
                  <c:v>0.63193999999999995</c:v>
                </c:pt>
                <c:pt idx="159">
                  <c:v>0.63595000000000002</c:v>
                </c:pt>
                <c:pt idx="160">
                  <c:v>0.63995000000000002</c:v>
                </c:pt>
                <c:pt idx="161">
                  <c:v>0.64395000000000002</c:v>
                </c:pt>
                <c:pt idx="162">
                  <c:v>0.64795999999999998</c:v>
                </c:pt>
                <c:pt idx="163">
                  <c:v>0.65195999999999998</c:v>
                </c:pt>
                <c:pt idx="164">
                  <c:v>0.65595999999999999</c:v>
                </c:pt>
                <c:pt idx="165">
                  <c:v>0.65996999999999995</c:v>
                </c:pt>
                <c:pt idx="166">
                  <c:v>0.66396999999999995</c:v>
                </c:pt>
                <c:pt idx="167">
                  <c:v>0.66796999999999995</c:v>
                </c:pt>
                <c:pt idx="168">
                  <c:v>0.67198000000000002</c:v>
                </c:pt>
                <c:pt idx="169">
                  <c:v>0.67598000000000003</c:v>
                </c:pt>
                <c:pt idx="170">
                  <c:v>0.67998000000000003</c:v>
                </c:pt>
                <c:pt idx="171">
                  <c:v>0.68398999999999999</c:v>
                </c:pt>
                <c:pt idx="172">
                  <c:v>0.68798999999999999</c:v>
                </c:pt>
                <c:pt idx="173">
                  <c:v>0.69189999999999996</c:v>
                </c:pt>
                <c:pt idx="174">
                  <c:v>0.69589999999999996</c:v>
                </c:pt>
                <c:pt idx="175">
                  <c:v>0.69991000000000003</c:v>
                </c:pt>
                <c:pt idx="176">
                  <c:v>0.70391000000000004</c:v>
                </c:pt>
                <c:pt idx="177">
                  <c:v>0.70791000000000004</c:v>
                </c:pt>
                <c:pt idx="178">
                  <c:v>0.71192</c:v>
                </c:pt>
                <c:pt idx="179">
                  <c:v>0.71592</c:v>
                </c:pt>
                <c:pt idx="180">
                  <c:v>0.71992999999999996</c:v>
                </c:pt>
                <c:pt idx="181">
                  <c:v>0.72392999999999996</c:v>
                </c:pt>
                <c:pt idx="182">
                  <c:v>0.72792999999999997</c:v>
                </c:pt>
                <c:pt idx="183">
                  <c:v>0.73194000000000004</c:v>
                </c:pt>
                <c:pt idx="184">
                  <c:v>0.73594000000000004</c:v>
                </c:pt>
                <c:pt idx="185">
                  <c:v>0.73994000000000004</c:v>
                </c:pt>
                <c:pt idx="186">
                  <c:v>0.74395</c:v>
                </c:pt>
                <c:pt idx="187">
                  <c:v>0.74795</c:v>
                </c:pt>
                <c:pt idx="188">
                  <c:v>0.75195000000000001</c:v>
                </c:pt>
                <c:pt idx="189">
                  <c:v>0.75595999999999997</c:v>
                </c:pt>
                <c:pt idx="190">
                  <c:v>0.75995999999999997</c:v>
                </c:pt>
                <c:pt idx="191">
                  <c:v>0.76395999999999997</c:v>
                </c:pt>
                <c:pt idx="192">
                  <c:v>0.76797000000000004</c:v>
                </c:pt>
                <c:pt idx="193">
                  <c:v>0.77197000000000005</c:v>
                </c:pt>
                <c:pt idx="194">
                  <c:v>0.77597000000000005</c:v>
                </c:pt>
                <c:pt idx="195">
                  <c:v>0.77998000000000001</c:v>
                </c:pt>
                <c:pt idx="196">
                  <c:v>0.78398000000000001</c:v>
                </c:pt>
                <c:pt idx="197">
                  <c:v>0.78798000000000001</c:v>
                </c:pt>
                <c:pt idx="198">
                  <c:v>0.79198999999999997</c:v>
                </c:pt>
                <c:pt idx="199">
                  <c:v>0.79598999999999998</c:v>
                </c:pt>
                <c:pt idx="200">
                  <c:v>0.79998999999999998</c:v>
                </c:pt>
                <c:pt idx="201">
                  <c:v>0.80389999999999995</c:v>
                </c:pt>
                <c:pt idx="202">
                  <c:v>0.80791000000000002</c:v>
                </c:pt>
                <c:pt idx="203">
                  <c:v>0.81191000000000002</c:v>
                </c:pt>
                <c:pt idx="204">
                  <c:v>0.81591000000000002</c:v>
                </c:pt>
                <c:pt idx="205">
                  <c:v>0.81991999999999998</c:v>
                </c:pt>
                <c:pt idx="206">
                  <c:v>0.82391999999999999</c:v>
                </c:pt>
                <c:pt idx="207">
                  <c:v>0.82791999999999999</c:v>
                </c:pt>
                <c:pt idx="208">
                  <c:v>0.83192999999999995</c:v>
                </c:pt>
                <c:pt idx="209">
                  <c:v>0.83592999999999995</c:v>
                </c:pt>
                <c:pt idx="210">
                  <c:v>0.83992999999999995</c:v>
                </c:pt>
                <c:pt idx="211">
                  <c:v>0.84394000000000002</c:v>
                </c:pt>
                <c:pt idx="212">
                  <c:v>0.84794000000000003</c:v>
                </c:pt>
                <c:pt idx="213">
                  <c:v>0.85194000000000003</c:v>
                </c:pt>
                <c:pt idx="214">
                  <c:v>0.85594999999999999</c:v>
                </c:pt>
                <c:pt idx="215">
                  <c:v>0.85994999999999999</c:v>
                </c:pt>
                <c:pt idx="216">
                  <c:v>0.86395</c:v>
                </c:pt>
                <c:pt idx="217">
                  <c:v>0.86795999999999995</c:v>
                </c:pt>
                <c:pt idx="218">
                  <c:v>0.87195999999999996</c:v>
                </c:pt>
                <c:pt idx="219">
                  <c:v>0.87595999999999996</c:v>
                </c:pt>
                <c:pt idx="220">
                  <c:v>0.87997000000000003</c:v>
                </c:pt>
                <c:pt idx="221">
                  <c:v>0.88397000000000003</c:v>
                </c:pt>
                <c:pt idx="222">
                  <c:v>0.88797000000000004</c:v>
                </c:pt>
                <c:pt idx="223">
                  <c:v>0.89198</c:v>
                </c:pt>
                <c:pt idx="224">
                  <c:v>0.89598</c:v>
                </c:pt>
                <c:pt idx="225">
                  <c:v>0.89998</c:v>
                </c:pt>
                <c:pt idx="226">
                  <c:v>0.90398999999999996</c:v>
                </c:pt>
                <c:pt idx="227">
                  <c:v>0.90798999999999996</c:v>
                </c:pt>
                <c:pt idx="228">
                  <c:v>0.91190000000000004</c:v>
                </c:pt>
                <c:pt idx="229">
                  <c:v>0.91590000000000005</c:v>
                </c:pt>
                <c:pt idx="230">
                  <c:v>0.91991000000000001</c:v>
                </c:pt>
                <c:pt idx="231">
                  <c:v>0.92391000000000001</c:v>
                </c:pt>
                <c:pt idx="232">
                  <c:v>0.92791000000000001</c:v>
                </c:pt>
                <c:pt idx="233">
                  <c:v>0.93191999999999997</c:v>
                </c:pt>
                <c:pt idx="234">
                  <c:v>0.93591999999999997</c:v>
                </c:pt>
                <c:pt idx="235">
                  <c:v>0.93991999999999998</c:v>
                </c:pt>
                <c:pt idx="236">
                  <c:v>0.94393000000000005</c:v>
                </c:pt>
                <c:pt idx="237">
                  <c:v>0.94793000000000005</c:v>
                </c:pt>
                <c:pt idx="238">
                  <c:v>0.95193000000000005</c:v>
                </c:pt>
                <c:pt idx="239">
                  <c:v>0.95594000000000001</c:v>
                </c:pt>
                <c:pt idx="240">
                  <c:v>0.95994000000000002</c:v>
                </c:pt>
                <c:pt idx="241">
                  <c:v>0.96394000000000002</c:v>
                </c:pt>
                <c:pt idx="242">
                  <c:v>0.96794999999999998</c:v>
                </c:pt>
                <c:pt idx="243">
                  <c:v>0.97194999999999998</c:v>
                </c:pt>
                <c:pt idx="244">
                  <c:v>0.97596000000000005</c:v>
                </c:pt>
                <c:pt idx="245">
                  <c:v>0.97996000000000005</c:v>
                </c:pt>
                <c:pt idx="246">
                  <c:v>0.98395999999999995</c:v>
                </c:pt>
                <c:pt idx="247">
                  <c:v>0.98797000000000001</c:v>
                </c:pt>
                <c:pt idx="248">
                  <c:v>0.99197000000000002</c:v>
                </c:pt>
                <c:pt idx="249">
                  <c:v>0.99597000000000002</c:v>
                </c:pt>
                <c:pt idx="250">
                  <c:v>0.99997999999999998</c:v>
                </c:pt>
                <c:pt idx="251">
                  <c:v>1.004</c:v>
                </c:pt>
                <c:pt idx="252">
                  <c:v>1.008</c:v>
                </c:pt>
                <c:pt idx="253">
                  <c:v>1.012</c:v>
                </c:pt>
                <c:pt idx="254">
                  <c:v>1.016</c:v>
                </c:pt>
                <c:pt idx="255">
                  <c:v>1.02</c:v>
                </c:pt>
                <c:pt idx="256">
                  <c:v>1.0239</c:v>
                </c:pt>
                <c:pt idx="257">
                  <c:v>1.0279</c:v>
                </c:pt>
                <c:pt idx="258">
                  <c:v>1.0319</c:v>
                </c:pt>
                <c:pt idx="259">
                  <c:v>1.0359</c:v>
                </c:pt>
                <c:pt idx="260">
                  <c:v>1.0399</c:v>
                </c:pt>
                <c:pt idx="261">
                  <c:v>1.0439000000000001</c:v>
                </c:pt>
                <c:pt idx="262">
                  <c:v>1.0479000000000001</c:v>
                </c:pt>
                <c:pt idx="263">
                  <c:v>1.0519000000000001</c:v>
                </c:pt>
                <c:pt idx="264">
                  <c:v>1.0559000000000001</c:v>
                </c:pt>
                <c:pt idx="265">
                  <c:v>1.0599000000000001</c:v>
                </c:pt>
                <c:pt idx="266">
                  <c:v>1.0639000000000001</c:v>
                </c:pt>
                <c:pt idx="267">
                  <c:v>1.0679000000000001</c:v>
                </c:pt>
                <c:pt idx="268">
                  <c:v>1.0719000000000001</c:v>
                </c:pt>
                <c:pt idx="269">
                  <c:v>1.0759000000000001</c:v>
                </c:pt>
                <c:pt idx="270">
                  <c:v>1.0799000000000001</c:v>
                </c:pt>
                <c:pt idx="271">
                  <c:v>1.0840000000000001</c:v>
                </c:pt>
                <c:pt idx="272">
                  <c:v>1.0880000000000001</c:v>
                </c:pt>
                <c:pt idx="273">
                  <c:v>1.0920000000000001</c:v>
                </c:pt>
                <c:pt idx="274">
                  <c:v>1.0960000000000001</c:v>
                </c:pt>
                <c:pt idx="275">
                  <c:v>1.1000000000000001</c:v>
                </c:pt>
                <c:pt idx="276">
                  <c:v>1.1040000000000001</c:v>
                </c:pt>
                <c:pt idx="277">
                  <c:v>1.1080000000000001</c:v>
                </c:pt>
                <c:pt idx="278">
                  <c:v>1.1120000000000001</c:v>
                </c:pt>
                <c:pt idx="279">
                  <c:v>1.1160000000000001</c:v>
                </c:pt>
                <c:pt idx="280">
                  <c:v>1.1200000000000001</c:v>
                </c:pt>
                <c:pt idx="281">
                  <c:v>1.1240000000000001</c:v>
                </c:pt>
                <c:pt idx="282">
                  <c:v>1.1279999999999999</c:v>
                </c:pt>
                <c:pt idx="283">
                  <c:v>1.1318999999999999</c:v>
                </c:pt>
                <c:pt idx="284">
                  <c:v>1.1358999999999999</c:v>
                </c:pt>
                <c:pt idx="285">
                  <c:v>1.1398999999999999</c:v>
                </c:pt>
                <c:pt idx="286">
                  <c:v>1.1438999999999999</c:v>
                </c:pt>
                <c:pt idx="287">
                  <c:v>1.1478999999999999</c:v>
                </c:pt>
                <c:pt idx="288">
                  <c:v>1.1518999999999999</c:v>
                </c:pt>
                <c:pt idx="289">
                  <c:v>1.1558999999999999</c:v>
                </c:pt>
                <c:pt idx="290">
                  <c:v>1.1598999999999999</c:v>
                </c:pt>
                <c:pt idx="291">
                  <c:v>1.1638999999999999</c:v>
                </c:pt>
                <c:pt idx="292">
                  <c:v>1.1678999999999999</c:v>
                </c:pt>
                <c:pt idx="293">
                  <c:v>1.1718999999999999</c:v>
                </c:pt>
                <c:pt idx="294">
                  <c:v>1.1758999999999999</c:v>
                </c:pt>
                <c:pt idx="295">
                  <c:v>1.1798999999999999</c:v>
                </c:pt>
                <c:pt idx="296">
                  <c:v>1.1839</c:v>
                </c:pt>
                <c:pt idx="297">
                  <c:v>1.1879</c:v>
                </c:pt>
                <c:pt idx="298">
                  <c:v>1.1919999999999999</c:v>
                </c:pt>
                <c:pt idx="299">
                  <c:v>1.196</c:v>
                </c:pt>
                <c:pt idx="300">
                  <c:v>1.2</c:v>
                </c:pt>
                <c:pt idx="301">
                  <c:v>1.204</c:v>
                </c:pt>
                <c:pt idx="302">
                  <c:v>1.208</c:v>
                </c:pt>
                <c:pt idx="303">
                  <c:v>1.212</c:v>
                </c:pt>
                <c:pt idx="304">
                  <c:v>1.216</c:v>
                </c:pt>
                <c:pt idx="305">
                  <c:v>1.22</c:v>
                </c:pt>
                <c:pt idx="306">
                  <c:v>1.224</c:v>
                </c:pt>
                <c:pt idx="307">
                  <c:v>1.228</c:v>
                </c:pt>
                <c:pt idx="308">
                  <c:v>1.232</c:v>
                </c:pt>
                <c:pt idx="309">
                  <c:v>1.236</c:v>
                </c:pt>
                <c:pt idx="310">
                  <c:v>1.24</c:v>
                </c:pt>
                <c:pt idx="311">
                  <c:v>1.2439</c:v>
                </c:pt>
                <c:pt idx="312">
                  <c:v>1.2479</c:v>
                </c:pt>
                <c:pt idx="313">
                  <c:v>1.2519</c:v>
                </c:pt>
                <c:pt idx="314">
                  <c:v>1.2559</c:v>
                </c:pt>
                <c:pt idx="315">
                  <c:v>1.2599</c:v>
                </c:pt>
                <c:pt idx="316">
                  <c:v>1.2639</c:v>
                </c:pt>
                <c:pt idx="317">
                  <c:v>1.2679</c:v>
                </c:pt>
                <c:pt idx="318">
                  <c:v>1.2719</c:v>
                </c:pt>
                <c:pt idx="319">
                  <c:v>1.2759</c:v>
                </c:pt>
                <c:pt idx="320">
                  <c:v>1.2799</c:v>
                </c:pt>
                <c:pt idx="321">
                  <c:v>1.2839</c:v>
                </c:pt>
                <c:pt idx="322">
                  <c:v>1.2879</c:v>
                </c:pt>
                <c:pt idx="323">
                  <c:v>1.2919</c:v>
                </c:pt>
                <c:pt idx="324">
                  <c:v>1.2959000000000001</c:v>
                </c:pt>
                <c:pt idx="325">
                  <c:v>1.2999000000000001</c:v>
                </c:pt>
                <c:pt idx="326">
                  <c:v>1.304</c:v>
                </c:pt>
                <c:pt idx="327">
                  <c:v>1.3080000000000001</c:v>
                </c:pt>
                <c:pt idx="328">
                  <c:v>1.3120000000000001</c:v>
                </c:pt>
                <c:pt idx="329">
                  <c:v>1.3160000000000001</c:v>
                </c:pt>
                <c:pt idx="330">
                  <c:v>1.32</c:v>
                </c:pt>
                <c:pt idx="331">
                  <c:v>1.3240000000000001</c:v>
                </c:pt>
                <c:pt idx="332">
                  <c:v>1.3280000000000001</c:v>
                </c:pt>
                <c:pt idx="333">
                  <c:v>1.3320000000000001</c:v>
                </c:pt>
                <c:pt idx="334">
                  <c:v>1.3360000000000001</c:v>
                </c:pt>
                <c:pt idx="335">
                  <c:v>1.34</c:v>
                </c:pt>
                <c:pt idx="336">
                  <c:v>1.3440000000000001</c:v>
                </c:pt>
                <c:pt idx="337">
                  <c:v>1.3480000000000001</c:v>
                </c:pt>
                <c:pt idx="338">
                  <c:v>1.3519000000000001</c:v>
                </c:pt>
                <c:pt idx="339">
                  <c:v>1.3559000000000001</c:v>
                </c:pt>
                <c:pt idx="340">
                  <c:v>1.3599000000000001</c:v>
                </c:pt>
                <c:pt idx="341">
                  <c:v>1.3638999999999999</c:v>
                </c:pt>
                <c:pt idx="342">
                  <c:v>1.3678999999999999</c:v>
                </c:pt>
                <c:pt idx="343">
                  <c:v>1.3718999999999999</c:v>
                </c:pt>
                <c:pt idx="344">
                  <c:v>1.3758999999999999</c:v>
                </c:pt>
                <c:pt idx="345">
                  <c:v>1.3798999999999999</c:v>
                </c:pt>
                <c:pt idx="346">
                  <c:v>1.3838999999999999</c:v>
                </c:pt>
                <c:pt idx="347">
                  <c:v>1.3878999999999999</c:v>
                </c:pt>
                <c:pt idx="348">
                  <c:v>1.3918999999999999</c:v>
                </c:pt>
                <c:pt idx="349">
                  <c:v>1.3958999999999999</c:v>
                </c:pt>
                <c:pt idx="350">
                  <c:v>1.3998999999999999</c:v>
                </c:pt>
                <c:pt idx="351">
                  <c:v>1.4038999999999999</c:v>
                </c:pt>
                <c:pt idx="352">
                  <c:v>1.4078999999999999</c:v>
                </c:pt>
                <c:pt idx="353">
                  <c:v>1.4119999999999999</c:v>
                </c:pt>
                <c:pt idx="354">
                  <c:v>1.4159999999999999</c:v>
                </c:pt>
                <c:pt idx="355">
                  <c:v>1.42</c:v>
                </c:pt>
                <c:pt idx="356">
                  <c:v>1.4239999999999999</c:v>
                </c:pt>
                <c:pt idx="357">
                  <c:v>1.4279999999999999</c:v>
                </c:pt>
                <c:pt idx="358">
                  <c:v>1.4319999999999999</c:v>
                </c:pt>
                <c:pt idx="359">
                  <c:v>1.4359999999999999</c:v>
                </c:pt>
                <c:pt idx="360">
                  <c:v>1.44</c:v>
                </c:pt>
                <c:pt idx="361">
                  <c:v>1.444</c:v>
                </c:pt>
                <c:pt idx="362">
                  <c:v>1.448</c:v>
                </c:pt>
                <c:pt idx="363">
                  <c:v>1.452</c:v>
                </c:pt>
                <c:pt idx="364">
                  <c:v>1.456</c:v>
                </c:pt>
                <c:pt idx="365">
                  <c:v>1.46</c:v>
                </c:pt>
                <c:pt idx="366">
                  <c:v>1.4639</c:v>
                </c:pt>
                <c:pt idx="367">
                  <c:v>1.4679</c:v>
                </c:pt>
                <c:pt idx="368">
                  <c:v>1.4719</c:v>
                </c:pt>
                <c:pt idx="369">
                  <c:v>1.4759</c:v>
                </c:pt>
                <c:pt idx="370">
                  <c:v>1.4799</c:v>
                </c:pt>
                <c:pt idx="371">
                  <c:v>1.4839</c:v>
                </c:pt>
                <c:pt idx="372">
                  <c:v>1.4879</c:v>
                </c:pt>
                <c:pt idx="373">
                  <c:v>1.4919</c:v>
                </c:pt>
                <c:pt idx="374">
                  <c:v>1.4959</c:v>
                </c:pt>
                <c:pt idx="375">
                  <c:v>1.4999</c:v>
                </c:pt>
                <c:pt idx="376">
                  <c:v>1.5039</c:v>
                </c:pt>
                <c:pt idx="377">
                  <c:v>1.5079</c:v>
                </c:pt>
                <c:pt idx="378">
                  <c:v>1.5119</c:v>
                </c:pt>
                <c:pt idx="379">
                  <c:v>1.5159</c:v>
                </c:pt>
                <c:pt idx="380">
                  <c:v>1.5199</c:v>
                </c:pt>
                <c:pt idx="381">
                  <c:v>1.524</c:v>
                </c:pt>
                <c:pt idx="382">
                  <c:v>1.528</c:v>
                </c:pt>
                <c:pt idx="383">
                  <c:v>1.532</c:v>
                </c:pt>
                <c:pt idx="384">
                  <c:v>1.536</c:v>
                </c:pt>
                <c:pt idx="385">
                  <c:v>1.54</c:v>
                </c:pt>
                <c:pt idx="386">
                  <c:v>1.544</c:v>
                </c:pt>
                <c:pt idx="387">
                  <c:v>1.548</c:v>
                </c:pt>
                <c:pt idx="388">
                  <c:v>1.552</c:v>
                </c:pt>
                <c:pt idx="389">
                  <c:v>1.556</c:v>
                </c:pt>
                <c:pt idx="390">
                  <c:v>1.56</c:v>
                </c:pt>
                <c:pt idx="391">
                  <c:v>1.5640000000000001</c:v>
                </c:pt>
                <c:pt idx="392">
                  <c:v>1.5680000000000001</c:v>
                </c:pt>
                <c:pt idx="393">
                  <c:v>1.5720000000000001</c:v>
                </c:pt>
                <c:pt idx="394">
                  <c:v>1.5759000000000001</c:v>
                </c:pt>
                <c:pt idx="395">
                  <c:v>1.5799000000000001</c:v>
                </c:pt>
                <c:pt idx="396">
                  <c:v>1.5839000000000001</c:v>
                </c:pt>
                <c:pt idx="397">
                  <c:v>1.5879000000000001</c:v>
                </c:pt>
                <c:pt idx="398">
                  <c:v>1.5919000000000001</c:v>
                </c:pt>
                <c:pt idx="399">
                  <c:v>1.5959000000000001</c:v>
                </c:pt>
                <c:pt idx="400">
                  <c:v>1.5999000000000001</c:v>
                </c:pt>
                <c:pt idx="401">
                  <c:v>1.6039000000000001</c:v>
                </c:pt>
                <c:pt idx="402">
                  <c:v>1.6079000000000001</c:v>
                </c:pt>
                <c:pt idx="403">
                  <c:v>1.6119000000000001</c:v>
                </c:pt>
                <c:pt idx="404">
                  <c:v>1.6158999999999999</c:v>
                </c:pt>
                <c:pt idx="405">
                  <c:v>1.6198999999999999</c:v>
                </c:pt>
                <c:pt idx="406">
                  <c:v>1.6238999999999999</c:v>
                </c:pt>
                <c:pt idx="407">
                  <c:v>1.6278999999999999</c:v>
                </c:pt>
                <c:pt idx="408">
                  <c:v>1.6319999999999999</c:v>
                </c:pt>
                <c:pt idx="409">
                  <c:v>1.6359999999999999</c:v>
                </c:pt>
                <c:pt idx="410">
                  <c:v>1.64</c:v>
                </c:pt>
                <c:pt idx="411">
                  <c:v>1.6439999999999999</c:v>
                </c:pt>
                <c:pt idx="412">
                  <c:v>1.6479999999999999</c:v>
                </c:pt>
                <c:pt idx="413">
                  <c:v>1.6519999999999999</c:v>
                </c:pt>
                <c:pt idx="414">
                  <c:v>1.6559999999999999</c:v>
                </c:pt>
                <c:pt idx="415">
                  <c:v>1.66</c:v>
                </c:pt>
                <c:pt idx="416">
                  <c:v>1.6639999999999999</c:v>
                </c:pt>
                <c:pt idx="417">
                  <c:v>1.6679999999999999</c:v>
                </c:pt>
                <c:pt idx="418">
                  <c:v>1.6719999999999999</c:v>
                </c:pt>
                <c:pt idx="419">
                  <c:v>1.6759999999999999</c:v>
                </c:pt>
                <c:pt idx="420">
                  <c:v>1.68</c:v>
                </c:pt>
                <c:pt idx="421">
                  <c:v>1.6839</c:v>
                </c:pt>
                <c:pt idx="422">
                  <c:v>1.6879</c:v>
                </c:pt>
                <c:pt idx="423">
                  <c:v>1.6919</c:v>
                </c:pt>
                <c:pt idx="424">
                  <c:v>1.6959</c:v>
                </c:pt>
                <c:pt idx="425">
                  <c:v>1.6999</c:v>
                </c:pt>
                <c:pt idx="426">
                  <c:v>1.7039</c:v>
                </c:pt>
                <c:pt idx="427">
                  <c:v>1.7079</c:v>
                </c:pt>
                <c:pt idx="428">
                  <c:v>1.7119</c:v>
                </c:pt>
                <c:pt idx="429">
                  <c:v>1.7159</c:v>
                </c:pt>
                <c:pt idx="430">
                  <c:v>1.7199</c:v>
                </c:pt>
                <c:pt idx="431">
                  <c:v>1.7239</c:v>
                </c:pt>
                <c:pt idx="432">
                  <c:v>1.7279</c:v>
                </c:pt>
                <c:pt idx="433">
                  <c:v>1.7319</c:v>
                </c:pt>
                <c:pt idx="434">
                  <c:v>1.7359</c:v>
                </c:pt>
                <c:pt idx="435">
                  <c:v>1.7399</c:v>
                </c:pt>
                <c:pt idx="436">
                  <c:v>1.744</c:v>
                </c:pt>
                <c:pt idx="437">
                  <c:v>1.748</c:v>
                </c:pt>
                <c:pt idx="438">
                  <c:v>1.752</c:v>
                </c:pt>
                <c:pt idx="439">
                  <c:v>1.756</c:v>
                </c:pt>
                <c:pt idx="440">
                  <c:v>1.76</c:v>
                </c:pt>
                <c:pt idx="441">
                  <c:v>1.764</c:v>
                </c:pt>
                <c:pt idx="442">
                  <c:v>1.768</c:v>
                </c:pt>
                <c:pt idx="443">
                  <c:v>1.772</c:v>
                </c:pt>
                <c:pt idx="444">
                  <c:v>1.776</c:v>
                </c:pt>
                <c:pt idx="445">
                  <c:v>1.78</c:v>
                </c:pt>
                <c:pt idx="446">
                  <c:v>1.784</c:v>
                </c:pt>
                <c:pt idx="447">
                  <c:v>1.788</c:v>
                </c:pt>
                <c:pt idx="448">
                  <c:v>1.792</c:v>
                </c:pt>
                <c:pt idx="449">
                  <c:v>1.7959000000000001</c:v>
                </c:pt>
                <c:pt idx="450">
                  <c:v>1.7999000000000001</c:v>
                </c:pt>
                <c:pt idx="451">
                  <c:v>1.8039000000000001</c:v>
                </c:pt>
                <c:pt idx="452">
                  <c:v>1.8079000000000001</c:v>
                </c:pt>
                <c:pt idx="453">
                  <c:v>1.8119000000000001</c:v>
                </c:pt>
                <c:pt idx="454">
                  <c:v>1.8159000000000001</c:v>
                </c:pt>
                <c:pt idx="455">
                  <c:v>1.8199000000000001</c:v>
                </c:pt>
                <c:pt idx="456">
                  <c:v>1.8239000000000001</c:v>
                </c:pt>
                <c:pt idx="457">
                  <c:v>1.8279000000000001</c:v>
                </c:pt>
                <c:pt idx="458">
                  <c:v>1.8319000000000001</c:v>
                </c:pt>
                <c:pt idx="459">
                  <c:v>1.8359000000000001</c:v>
                </c:pt>
                <c:pt idx="460">
                  <c:v>1.8399000000000001</c:v>
                </c:pt>
                <c:pt idx="461">
                  <c:v>1.8439000000000001</c:v>
                </c:pt>
                <c:pt idx="462">
                  <c:v>1.8479000000000001</c:v>
                </c:pt>
                <c:pt idx="463">
                  <c:v>1.8519000000000001</c:v>
                </c:pt>
                <c:pt idx="464">
                  <c:v>1.8560000000000001</c:v>
                </c:pt>
                <c:pt idx="465">
                  <c:v>1.86</c:v>
                </c:pt>
                <c:pt idx="466">
                  <c:v>1.8640000000000001</c:v>
                </c:pt>
                <c:pt idx="467">
                  <c:v>1.8680000000000001</c:v>
                </c:pt>
                <c:pt idx="468">
                  <c:v>1.8720000000000001</c:v>
                </c:pt>
                <c:pt idx="469">
                  <c:v>1.8759999999999999</c:v>
                </c:pt>
                <c:pt idx="470">
                  <c:v>1.88</c:v>
                </c:pt>
                <c:pt idx="471">
                  <c:v>1.8839999999999999</c:v>
                </c:pt>
                <c:pt idx="472">
                  <c:v>1.8879999999999999</c:v>
                </c:pt>
                <c:pt idx="473">
                  <c:v>1.8919999999999999</c:v>
                </c:pt>
                <c:pt idx="474">
                  <c:v>1.8959999999999999</c:v>
                </c:pt>
                <c:pt idx="475">
                  <c:v>1.9</c:v>
                </c:pt>
                <c:pt idx="476">
                  <c:v>1.9038999999999999</c:v>
                </c:pt>
                <c:pt idx="477">
                  <c:v>1.9078999999999999</c:v>
                </c:pt>
                <c:pt idx="478">
                  <c:v>1.9118999999999999</c:v>
                </c:pt>
                <c:pt idx="479">
                  <c:v>1.9158999999999999</c:v>
                </c:pt>
                <c:pt idx="480">
                  <c:v>1.9198999999999999</c:v>
                </c:pt>
                <c:pt idx="481">
                  <c:v>1.9238999999999999</c:v>
                </c:pt>
                <c:pt idx="482">
                  <c:v>1.9278999999999999</c:v>
                </c:pt>
                <c:pt idx="483">
                  <c:v>1.9319</c:v>
                </c:pt>
                <c:pt idx="484">
                  <c:v>1.9359</c:v>
                </c:pt>
                <c:pt idx="485">
                  <c:v>1.9399</c:v>
                </c:pt>
                <c:pt idx="486">
                  <c:v>1.9439</c:v>
                </c:pt>
                <c:pt idx="487">
                  <c:v>1.9479</c:v>
                </c:pt>
                <c:pt idx="488">
                  <c:v>1.9519</c:v>
                </c:pt>
                <c:pt idx="489">
                  <c:v>1.9559</c:v>
                </c:pt>
                <c:pt idx="490">
                  <c:v>1.9599</c:v>
                </c:pt>
                <c:pt idx="491">
                  <c:v>1.964</c:v>
                </c:pt>
                <c:pt idx="492">
                  <c:v>1.968</c:v>
                </c:pt>
                <c:pt idx="493">
                  <c:v>1.972</c:v>
                </c:pt>
                <c:pt idx="494">
                  <c:v>1.976</c:v>
                </c:pt>
                <c:pt idx="495">
                  <c:v>1.98</c:v>
                </c:pt>
                <c:pt idx="496">
                  <c:v>1.984</c:v>
                </c:pt>
                <c:pt idx="497">
                  <c:v>1.988</c:v>
                </c:pt>
                <c:pt idx="498">
                  <c:v>1.992</c:v>
                </c:pt>
                <c:pt idx="499">
                  <c:v>1.996</c:v>
                </c:pt>
                <c:pt idx="500">
                  <c:v>2</c:v>
                </c:pt>
                <c:pt idx="501">
                  <c:v>2.004</c:v>
                </c:pt>
                <c:pt idx="502">
                  <c:v>2.008</c:v>
                </c:pt>
                <c:pt idx="503">
                  <c:v>2.012</c:v>
                </c:pt>
                <c:pt idx="504">
                  <c:v>2.0158999999999998</c:v>
                </c:pt>
                <c:pt idx="505">
                  <c:v>2.0198999999999998</c:v>
                </c:pt>
                <c:pt idx="506">
                  <c:v>2.0238999999999998</c:v>
                </c:pt>
                <c:pt idx="507">
                  <c:v>2.0278999999999998</c:v>
                </c:pt>
                <c:pt idx="508">
                  <c:v>2.0318999999999998</c:v>
                </c:pt>
                <c:pt idx="509">
                  <c:v>2.0358999999999998</c:v>
                </c:pt>
                <c:pt idx="510">
                  <c:v>2.0398999999999998</c:v>
                </c:pt>
                <c:pt idx="511">
                  <c:v>2.0438999999999998</c:v>
                </c:pt>
                <c:pt idx="512">
                  <c:v>2.0478999999999998</c:v>
                </c:pt>
                <c:pt idx="513">
                  <c:v>2.0518999999999998</c:v>
                </c:pt>
                <c:pt idx="514">
                  <c:v>2.0558999999999998</c:v>
                </c:pt>
                <c:pt idx="515">
                  <c:v>2.0598999999999998</c:v>
                </c:pt>
                <c:pt idx="516">
                  <c:v>2.0638999999999998</c:v>
                </c:pt>
                <c:pt idx="517">
                  <c:v>2.0678999999999998</c:v>
                </c:pt>
                <c:pt idx="518">
                  <c:v>2.0718999999999999</c:v>
                </c:pt>
                <c:pt idx="519">
                  <c:v>2.0760000000000001</c:v>
                </c:pt>
                <c:pt idx="520">
                  <c:v>2.08</c:v>
                </c:pt>
                <c:pt idx="521">
                  <c:v>2.0840000000000001</c:v>
                </c:pt>
                <c:pt idx="522">
                  <c:v>2.0880000000000001</c:v>
                </c:pt>
                <c:pt idx="523">
                  <c:v>2.0920000000000001</c:v>
                </c:pt>
                <c:pt idx="524">
                  <c:v>2.0960000000000001</c:v>
                </c:pt>
                <c:pt idx="525">
                  <c:v>2.1</c:v>
                </c:pt>
                <c:pt idx="526">
                  <c:v>2.1040000000000001</c:v>
                </c:pt>
                <c:pt idx="527">
                  <c:v>2.1080000000000001</c:v>
                </c:pt>
                <c:pt idx="528">
                  <c:v>2.1120000000000001</c:v>
                </c:pt>
                <c:pt idx="529">
                  <c:v>2.1160000000000001</c:v>
                </c:pt>
                <c:pt idx="530">
                  <c:v>2.12</c:v>
                </c:pt>
                <c:pt idx="531">
                  <c:v>2.1238999999999999</c:v>
                </c:pt>
                <c:pt idx="532">
                  <c:v>2.1278999999999999</c:v>
                </c:pt>
                <c:pt idx="533">
                  <c:v>2.1318999999999999</c:v>
                </c:pt>
                <c:pt idx="534">
                  <c:v>2.1358999999999999</c:v>
                </c:pt>
                <c:pt idx="535">
                  <c:v>2.1398999999999999</c:v>
                </c:pt>
                <c:pt idx="536">
                  <c:v>2.1438999999999999</c:v>
                </c:pt>
                <c:pt idx="537">
                  <c:v>2.1478999999999999</c:v>
                </c:pt>
                <c:pt idx="538">
                  <c:v>2.1518999999999999</c:v>
                </c:pt>
                <c:pt idx="539">
                  <c:v>2.1558999999999999</c:v>
                </c:pt>
                <c:pt idx="540">
                  <c:v>2.1598999999999999</c:v>
                </c:pt>
                <c:pt idx="541">
                  <c:v>2.1638999999999999</c:v>
                </c:pt>
                <c:pt idx="542">
                  <c:v>2.1678999999999999</c:v>
                </c:pt>
                <c:pt idx="543">
                  <c:v>2.1718999999999999</c:v>
                </c:pt>
                <c:pt idx="544">
                  <c:v>2.1758999999999999</c:v>
                </c:pt>
                <c:pt idx="545">
                  <c:v>2.1798999999999999</c:v>
                </c:pt>
                <c:pt idx="546">
                  <c:v>2.1840000000000002</c:v>
                </c:pt>
                <c:pt idx="547">
                  <c:v>2.1880000000000002</c:v>
                </c:pt>
                <c:pt idx="548">
                  <c:v>2.1920000000000002</c:v>
                </c:pt>
                <c:pt idx="549">
                  <c:v>2.1960000000000002</c:v>
                </c:pt>
                <c:pt idx="550">
                  <c:v>2.2000000000000002</c:v>
                </c:pt>
                <c:pt idx="551">
                  <c:v>2.2040000000000002</c:v>
                </c:pt>
                <c:pt idx="552">
                  <c:v>2.2080000000000002</c:v>
                </c:pt>
                <c:pt idx="553">
                  <c:v>2.2120000000000002</c:v>
                </c:pt>
                <c:pt idx="554">
                  <c:v>2.2160000000000002</c:v>
                </c:pt>
                <c:pt idx="555">
                  <c:v>2.2200000000000002</c:v>
                </c:pt>
                <c:pt idx="556">
                  <c:v>2.2240000000000002</c:v>
                </c:pt>
                <c:pt idx="557">
                  <c:v>2.2280000000000002</c:v>
                </c:pt>
                <c:pt idx="558">
                  <c:v>2.2320000000000002</c:v>
                </c:pt>
                <c:pt idx="559">
                  <c:v>2.2359</c:v>
                </c:pt>
                <c:pt idx="560">
                  <c:v>2.2399</c:v>
                </c:pt>
                <c:pt idx="561">
                  <c:v>2.2439</c:v>
                </c:pt>
                <c:pt idx="562">
                  <c:v>2.2479</c:v>
                </c:pt>
                <c:pt idx="563">
                  <c:v>2.2519</c:v>
                </c:pt>
                <c:pt idx="564">
                  <c:v>2.2559</c:v>
                </c:pt>
                <c:pt idx="565">
                  <c:v>2.2599</c:v>
                </c:pt>
                <c:pt idx="566">
                  <c:v>2.2639</c:v>
                </c:pt>
                <c:pt idx="567">
                  <c:v>2.2679</c:v>
                </c:pt>
                <c:pt idx="568">
                  <c:v>2.2719</c:v>
                </c:pt>
                <c:pt idx="569">
                  <c:v>2.2759</c:v>
                </c:pt>
                <c:pt idx="570">
                  <c:v>2.2799</c:v>
                </c:pt>
                <c:pt idx="571">
                  <c:v>2.2839</c:v>
                </c:pt>
                <c:pt idx="572">
                  <c:v>2.2879</c:v>
                </c:pt>
                <c:pt idx="573">
                  <c:v>2.2919</c:v>
                </c:pt>
                <c:pt idx="574">
                  <c:v>2.2959999999999998</c:v>
                </c:pt>
                <c:pt idx="575">
                  <c:v>2.2999999999999998</c:v>
                </c:pt>
                <c:pt idx="576">
                  <c:v>2.3039999999999998</c:v>
                </c:pt>
                <c:pt idx="577">
                  <c:v>2.3079999999999998</c:v>
                </c:pt>
                <c:pt idx="578">
                  <c:v>2.3119999999999998</c:v>
                </c:pt>
                <c:pt idx="579">
                  <c:v>2.3159999999999998</c:v>
                </c:pt>
                <c:pt idx="580">
                  <c:v>2.3199999999999998</c:v>
                </c:pt>
                <c:pt idx="581">
                  <c:v>2.3239999999999998</c:v>
                </c:pt>
                <c:pt idx="582">
                  <c:v>2.3279999999999998</c:v>
                </c:pt>
                <c:pt idx="583">
                  <c:v>2.3319999999999999</c:v>
                </c:pt>
                <c:pt idx="584">
                  <c:v>2.3359999999999999</c:v>
                </c:pt>
                <c:pt idx="585">
                  <c:v>2.34</c:v>
                </c:pt>
                <c:pt idx="586">
                  <c:v>2.3439999999999999</c:v>
                </c:pt>
                <c:pt idx="587">
                  <c:v>2.3479000000000001</c:v>
                </c:pt>
                <c:pt idx="588">
                  <c:v>2.3519000000000001</c:v>
                </c:pt>
                <c:pt idx="589">
                  <c:v>2.3559000000000001</c:v>
                </c:pt>
                <c:pt idx="590">
                  <c:v>2.3599000000000001</c:v>
                </c:pt>
                <c:pt idx="591">
                  <c:v>2.3639000000000001</c:v>
                </c:pt>
                <c:pt idx="592">
                  <c:v>2.3679000000000001</c:v>
                </c:pt>
                <c:pt idx="593">
                  <c:v>2.3719000000000001</c:v>
                </c:pt>
                <c:pt idx="594">
                  <c:v>2.3759000000000001</c:v>
                </c:pt>
                <c:pt idx="595">
                  <c:v>2.3799000000000001</c:v>
                </c:pt>
                <c:pt idx="596">
                  <c:v>2.3839000000000001</c:v>
                </c:pt>
                <c:pt idx="597">
                  <c:v>2.3879000000000001</c:v>
                </c:pt>
                <c:pt idx="598">
                  <c:v>2.3919000000000001</c:v>
                </c:pt>
                <c:pt idx="599">
                  <c:v>2.3959000000000001</c:v>
                </c:pt>
                <c:pt idx="600">
                  <c:v>2.3999000000000001</c:v>
                </c:pt>
                <c:pt idx="601">
                  <c:v>2.4039999999999999</c:v>
                </c:pt>
                <c:pt idx="602">
                  <c:v>2.4079999999999999</c:v>
                </c:pt>
                <c:pt idx="603">
                  <c:v>2.4119999999999999</c:v>
                </c:pt>
                <c:pt idx="604">
                  <c:v>2.4159999999999999</c:v>
                </c:pt>
                <c:pt idx="605">
                  <c:v>2.42</c:v>
                </c:pt>
                <c:pt idx="606">
                  <c:v>2.4239999999999999</c:v>
                </c:pt>
                <c:pt idx="607">
                  <c:v>2.4279999999999999</c:v>
                </c:pt>
                <c:pt idx="608">
                  <c:v>2.4319999999999999</c:v>
                </c:pt>
                <c:pt idx="609">
                  <c:v>2.4359999999999999</c:v>
                </c:pt>
                <c:pt idx="610">
                  <c:v>2.44</c:v>
                </c:pt>
                <c:pt idx="611">
                  <c:v>2.444</c:v>
                </c:pt>
                <c:pt idx="612">
                  <c:v>2.448</c:v>
                </c:pt>
                <c:pt idx="613">
                  <c:v>2.452</c:v>
                </c:pt>
                <c:pt idx="614">
                  <c:v>2.4559000000000002</c:v>
                </c:pt>
                <c:pt idx="615">
                  <c:v>2.4599000000000002</c:v>
                </c:pt>
                <c:pt idx="616">
                  <c:v>2.4639000000000002</c:v>
                </c:pt>
                <c:pt idx="617">
                  <c:v>2.4679000000000002</c:v>
                </c:pt>
                <c:pt idx="618">
                  <c:v>2.4719000000000002</c:v>
                </c:pt>
                <c:pt idx="619">
                  <c:v>2.4759000000000002</c:v>
                </c:pt>
                <c:pt idx="620">
                  <c:v>2.4799000000000002</c:v>
                </c:pt>
                <c:pt idx="621">
                  <c:v>2.4839000000000002</c:v>
                </c:pt>
                <c:pt idx="622">
                  <c:v>2.4878999999999998</c:v>
                </c:pt>
                <c:pt idx="623">
                  <c:v>2.4918999999999998</c:v>
                </c:pt>
                <c:pt idx="624">
                  <c:v>2.4958999999999998</c:v>
                </c:pt>
                <c:pt idx="625">
                  <c:v>2.4998999999999998</c:v>
                </c:pt>
                <c:pt idx="626">
                  <c:v>2.5038999999999998</c:v>
                </c:pt>
                <c:pt idx="627">
                  <c:v>2.5078999999999998</c:v>
                </c:pt>
                <c:pt idx="628">
                  <c:v>2.5118999999999998</c:v>
                </c:pt>
                <c:pt idx="629">
                  <c:v>2.516</c:v>
                </c:pt>
                <c:pt idx="630">
                  <c:v>2.52</c:v>
                </c:pt>
                <c:pt idx="631">
                  <c:v>2.524</c:v>
                </c:pt>
                <c:pt idx="632">
                  <c:v>2.528</c:v>
                </c:pt>
                <c:pt idx="633">
                  <c:v>2.532</c:v>
                </c:pt>
                <c:pt idx="634">
                  <c:v>2.536</c:v>
                </c:pt>
                <c:pt idx="635">
                  <c:v>2.54</c:v>
                </c:pt>
                <c:pt idx="636">
                  <c:v>2.544</c:v>
                </c:pt>
                <c:pt idx="637">
                  <c:v>2.548</c:v>
                </c:pt>
                <c:pt idx="638">
                  <c:v>2.552</c:v>
                </c:pt>
                <c:pt idx="639">
                  <c:v>2.556</c:v>
                </c:pt>
                <c:pt idx="640">
                  <c:v>2.56</c:v>
                </c:pt>
                <c:pt idx="641">
                  <c:v>2.5640000000000001</c:v>
                </c:pt>
                <c:pt idx="642">
                  <c:v>2.5678999999999998</c:v>
                </c:pt>
                <c:pt idx="643">
                  <c:v>2.5718999999999999</c:v>
                </c:pt>
                <c:pt idx="644">
                  <c:v>2.5758999999999999</c:v>
                </c:pt>
                <c:pt idx="645">
                  <c:v>2.5798999999999999</c:v>
                </c:pt>
                <c:pt idx="646">
                  <c:v>2.5838999999999999</c:v>
                </c:pt>
                <c:pt idx="647">
                  <c:v>2.5878999999999999</c:v>
                </c:pt>
                <c:pt idx="648">
                  <c:v>2.5918999999999999</c:v>
                </c:pt>
                <c:pt idx="649">
                  <c:v>2.5958999999999999</c:v>
                </c:pt>
                <c:pt idx="650">
                  <c:v>2.5998999999999999</c:v>
                </c:pt>
                <c:pt idx="651">
                  <c:v>2.6038999999999999</c:v>
                </c:pt>
                <c:pt idx="652">
                  <c:v>2.6078999999999999</c:v>
                </c:pt>
                <c:pt idx="653">
                  <c:v>2.6118999999999999</c:v>
                </c:pt>
                <c:pt idx="654">
                  <c:v>2.6158999999999999</c:v>
                </c:pt>
                <c:pt idx="655">
                  <c:v>2.6198999999999999</c:v>
                </c:pt>
                <c:pt idx="656">
                  <c:v>2.6240000000000001</c:v>
                </c:pt>
                <c:pt idx="657">
                  <c:v>2.6280000000000001</c:v>
                </c:pt>
                <c:pt idx="658">
                  <c:v>2.6320000000000001</c:v>
                </c:pt>
                <c:pt idx="659">
                  <c:v>2.6360000000000001</c:v>
                </c:pt>
                <c:pt idx="660">
                  <c:v>2.64</c:v>
                </c:pt>
                <c:pt idx="661">
                  <c:v>2.6440000000000001</c:v>
                </c:pt>
                <c:pt idx="662">
                  <c:v>2.6480000000000001</c:v>
                </c:pt>
                <c:pt idx="663">
                  <c:v>2.6520000000000001</c:v>
                </c:pt>
                <c:pt idx="664">
                  <c:v>2.6560000000000001</c:v>
                </c:pt>
                <c:pt idx="665">
                  <c:v>2.66</c:v>
                </c:pt>
                <c:pt idx="666">
                  <c:v>2.6640000000000001</c:v>
                </c:pt>
                <c:pt idx="667">
                  <c:v>2.6680000000000001</c:v>
                </c:pt>
                <c:pt idx="668">
                  <c:v>2.6720000000000002</c:v>
                </c:pt>
                <c:pt idx="669">
                  <c:v>2.6758999999999999</c:v>
                </c:pt>
                <c:pt idx="670">
                  <c:v>2.6798999999999999</c:v>
                </c:pt>
                <c:pt idx="671">
                  <c:v>2.6839</c:v>
                </c:pt>
                <c:pt idx="672">
                  <c:v>2.6879</c:v>
                </c:pt>
                <c:pt idx="673">
                  <c:v>2.6919</c:v>
                </c:pt>
                <c:pt idx="674">
                  <c:v>2.6959</c:v>
                </c:pt>
                <c:pt idx="675">
                  <c:v>2.6999</c:v>
                </c:pt>
                <c:pt idx="676">
                  <c:v>2.7039</c:v>
                </c:pt>
                <c:pt idx="677">
                  <c:v>2.7079</c:v>
                </c:pt>
                <c:pt idx="678">
                  <c:v>2.7119</c:v>
                </c:pt>
                <c:pt idx="679">
                  <c:v>2.7159</c:v>
                </c:pt>
                <c:pt idx="680">
                  <c:v>2.7199</c:v>
                </c:pt>
                <c:pt idx="681">
                  <c:v>2.7239</c:v>
                </c:pt>
                <c:pt idx="682">
                  <c:v>2.7279</c:v>
                </c:pt>
                <c:pt idx="683">
                  <c:v>2.7319</c:v>
                </c:pt>
                <c:pt idx="684">
                  <c:v>2.7360000000000002</c:v>
                </c:pt>
                <c:pt idx="685">
                  <c:v>2.74</c:v>
                </c:pt>
                <c:pt idx="686">
                  <c:v>2.7440000000000002</c:v>
                </c:pt>
                <c:pt idx="687">
                  <c:v>2.7480000000000002</c:v>
                </c:pt>
                <c:pt idx="688">
                  <c:v>2.7519999999999998</c:v>
                </c:pt>
                <c:pt idx="689">
                  <c:v>2.7559999999999998</c:v>
                </c:pt>
                <c:pt idx="690">
                  <c:v>2.76</c:v>
                </c:pt>
                <c:pt idx="691">
                  <c:v>2.7639999999999998</c:v>
                </c:pt>
                <c:pt idx="692">
                  <c:v>2.7679999999999998</c:v>
                </c:pt>
                <c:pt idx="693">
                  <c:v>2.7719999999999998</c:v>
                </c:pt>
                <c:pt idx="694">
                  <c:v>2.7759999999999998</c:v>
                </c:pt>
                <c:pt idx="695">
                  <c:v>2.78</c:v>
                </c:pt>
                <c:pt idx="696">
                  <c:v>2.7839999999999998</c:v>
                </c:pt>
                <c:pt idx="697">
                  <c:v>2.7879</c:v>
                </c:pt>
                <c:pt idx="698">
                  <c:v>2.7919</c:v>
                </c:pt>
                <c:pt idx="699">
                  <c:v>2.7959000000000001</c:v>
                </c:pt>
                <c:pt idx="700">
                  <c:v>2.7999000000000001</c:v>
                </c:pt>
                <c:pt idx="701">
                  <c:v>2.8039000000000001</c:v>
                </c:pt>
                <c:pt idx="702">
                  <c:v>2.8079000000000001</c:v>
                </c:pt>
                <c:pt idx="703">
                  <c:v>2.8119000000000001</c:v>
                </c:pt>
                <c:pt idx="704">
                  <c:v>2.8159000000000001</c:v>
                </c:pt>
                <c:pt idx="705">
                  <c:v>2.8199000000000001</c:v>
                </c:pt>
                <c:pt idx="706">
                  <c:v>2.8239000000000001</c:v>
                </c:pt>
                <c:pt idx="707">
                  <c:v>2.8279000000000001</c:v>
                </c:pt>
                <c:pt idx="708">
                  <c:v>2.8319000000000001</c:v>
                </c:pt>
                <c:pt idx="709">
                  <c:v>2.8359000000000001</c:v>
                </c:pt>
                <c:pt idx="710">
                  <c:v>2.8399000000000001</c:v>
                </c:pt>
                <c:pt idx="711">
                  <c:v>2.8439000000000001</c:v>
                </c:pt>
                <c:pt idx="712">
                  <c:v>2.8479999999999999</c:v>
                </c:pt>
                <c:pt idx="713">
                  <c:v>2.8519999999999999</c:v>
                </c:pt>
                <c:pt idx="714">
                  <c:v>2.8559999999999999</c:v>
                </c:pt>
                <c:pt idx="715">
                  <c:v>2.86</c:v>
                </c:pt>
                <c:pt idx="716">
                  <c:v>2.8639999999999999</c:v>
                </c:pt>
                <c:pt idx="717">
                  <c:v>2.8679999999999999</c:v>
                </c:pt>
                <c:pt idx="718">
                  <c:v>2.8719999999999999</c:v>
                </c:pt>
                <c:pt idx="719">
                  <c:v>2.8759999999999999</c:v>
                </c:pt>
                <c:pt idx="720">
                  <c:v>2.88</c:v>
                </c:pt>
                <c:pt idx="721">
                  <c:v>2.8839999999999999</c:v>
                </c:pt>
                <c:pt idx="722">
                  <c:v>2.8879999999999999</c:v>
                </c:pt>
                <c:pt idx="723">
                  <c:v>2.8919999999999999</c:v>
                </c:pt>
                <c:pt idx="724">
                  <c:v>2.8959000000000001</c:v>
                </c:pt>
                <c:pt idx="725">
                  <c:v>2.8999000000000001</c:v>
                </c:pt>
                <c:pt idx="726">
                  <c:v>2.9039000000000001</c:v>
                </c:pt>
                <c:pt idx="727">
                  <c:v>2.9079000000000002</c:v>
                </c:pt>
                <c:pt idx="728">
                  <c:v>2.9119000000000002</c:v>
                </c:pt>
                <c:pt idx="729">
                  <c:v>2.9159000000000002</c:v>
                </c:pt>
                <c:pt idx="730">
                  <c:v>2.9199000000000002</c:v>
                </c:pt>
                <c:pt idx="731">
                  <c:v>2.9239000000000002</c:v>
                </c:pt>
                <c:pt idx="732">
                  <c:v>2.9279000000000002</c:v>
                </c:pt>
                <c:pt idx="733">
                  <c:v>2.9319000000000002</c:v>
                </c:pt>
                <c:pt idx="734">
                  <c:v>2.9359000000000002</c:v>
                </c:pt>
                <c:pt idx="735">
                  <c:v>2.9399000000000002</c:v>
                </c:pt>
                <c:pt idx="736">
                  <c:v>2.9439000000000002</c:v>
                </c:pt>
                <c:pt idx="737">
                  <c:v>2.9479000000000002</c:v>
                </c:pt>
                <c:pt idx="738">
                  <c:v>2.9519000000000002</c:v>
                </c:pt>
                <c:pt idx="739">
                  <c:v>2.956</c:v>
                </c:pt>
                <c:pt idx="740">
                  <c:v>2.96</c:v>
                </c:pt>
                <c:pt idx="741">
                  <c:v>2.964</c:v>
                </c:pt>
                <c:pt idx="742">
                  <c:v>2.968</c:v>
                </c:pt>
                <c:pt idx="743">
                  <c:v>2.972</c:v>
                </c:pt>
                <c:pt idx="744">
                  <c:v>2.976</c:v>
                </c:pt>
                <c:pt idx="745">
                  <c:v>2.98</c:v>
                </c:pt>
                <c:pt idx="746">
                  <c:v>2.984</c:v>
                </c:pt>
                <c:pt idx="747">
                  <c:v>2.988</c:v>
                </c:pt>
                <c:pt idx="748">
                  <c:v>2.992</c:v>
                </c:pt>
                <c:pt idx="749">
                  <c:v>2.996</c:v>
                </c:pt>
                <c:pt idx="750">
                  <c:v>3</c:v>
                </c:pt>
                <c:pt idx="751">
                  <c:v>3.004</c:v>
                </c:pt>
                <c:pt idx="752">
                  <c:v>3.0078999999999998</c:v>
                </c:pt>
                <c:pt idx="753">
                  <c:v>3.0118999999999998</c:v>
                </c:pt>
                <c:pt idx="754">
                  <c:v>3.0158999999999998</c:v>
                </c:pt>
                <c:pt idx="755">
                  <c:v>3.0198999999999998</c:v>
                </c:pt>
                <c:pt idx="756">
                  <c:v>3.0238999999999998</c:v>
                </c:pt>
                <c:pt idx="757">
                  <c:v>3.0278999999999998</c:v>
                </c:pt>
                <c:pt idx="758">
                  <c:v>3.0318999999999998</c:v>
                </c:pt>
                <c:pt idx="759">
                  <c:v>3.0358999999999998</c:v>
                </c:pt>
                <c:pt idx="760">
                  <c:v>3.0398999999999998</c:v>
                </c:pt>
                <c:pt idx="761">
                  <c:v>3.0438999999999998</c:v>
                </c:pt>
                <c:pt idx="762">
                  <c:v>3.0478999999999998</c:v>
                </c:pt>
                <c:pt idx="763">
                  <c:v>3.0518999999999998</c:v>
                </c:pt>
                <c:pt idx="764">
                  <c:v>3.0558999999999998</c:v>
                </c:pt>
                <c:pt idx="765">
                  <c:v>3.0598999999999998</c:v>
                </c:pt>
                <c:pt idx="766">
                  <c:v>3.0638999999999998</c:v>
                </c:pt>
                <c:pt idx="767">
                  <c:v>3.0680000000000001</c:v>
                </c:pt>
                <c:pt idx="768">
                  <c:v>3.0720000000000001</c:v>
                </c:pt>
                <c:pt idx="769">
                  <c:v>3.0760000000000001</c:v>
                </c:pt>
                <c:pt idx="770">
                  <c:v>3.08</c:v>
                </c:pt>
                <c:pt idx="771">
                  <c:v>3.0840000000000001</c:v>
                </c:pt>
                <c:pt idx="772">
                  <c:v>3.0880000000000001</c:v>
                </c:pt>
                <c:pt idx="773">
                  <c:v>3.0920000000000001</c:v>
                </c:pt>
                <c:pt idx="774">
                  <c:v>3.0960000000000001</c:v>
                </c:pt>
                <c:pt idx="775">
                  <c:v>3.1</c:v>
                </c:pt>
                <c:pt idx="776">
                  <c:v>3.1040000000000001</c:v>
                </c:pt>
                <c:pt idx="777">
                  <c:v>3.1080000000000001</c:v>
                </c:pt>
                <c:pt idx="778">
                  <c:v>3.1120000000000001</c:v>
                </c:pt>
                <c:pt idx="779">
                  <c:v>3.1160000000000001</c:v>
                </c:pt>
                <c:pt idx="780">
                  <c:v>3.1198999999999999</c:v>
                </c:pt>
                <c:pt idx="781">
                  <c:v>3.1238999999999999</c:v>
                </c:pt>
                <c:pt idx="782">
                  <c:v>3.1278999999999999</c:v>
                </c:pt>
                <c:pt idx="783">
                  <c:v>3.1318999999999999</c:v>
                </c:pt>
                <c:pt idx="784">
                  <c:v>3.1358999999999999</c:v>
                </c:pt>
                <c:pt idx="785">
                  <c:v>3.1398999999999999</c:v>
                </c:pt>
                <c:pt idx="786">
                  <c:v>3.1438999999999999</c:v>
                </c:pt>
                <c:pt idx="787">
                  <c:v>3.1478999999999999</c:v>
                </c:pt>
                <c:pt idx="788">
                  <c:v>3.1518999999999999</c:v>
                </c:pt>
                <c:pt idx="789">
                  <c:v>3.1558999999999999</c:v>
                </c:pt>
                <c:pt idx="790">
                  <c:v>3.1598999999999999</c:v>
                </c:pt>
                <c:pt idx="791">
                  <c:v>3.1638999999999999</c:v>
                </c:pt>
                <c:pt idx="792">
                  <c:v>3.1678999999999999</c:v>
                </c:pt>
                <c:pt idx="793">
                  <c:v>3.1718999999999999</c:v>
                </c:pt>
                <c:pt idx="794">
                  <c:v>3.1760000000000002</c:v>
                </c:pt>
                <c:pt idx="795">
                  <c:v>3.18</c:v>
                </c:pt>
                <c:pt idx="796">
                  <c:v>3.1840000000000002</c:v>
                </c:pt>
                <c:pt idx="797">
                  <c:v>3.1880000000000002</c:v>
                </c:pt>
                <c:pt idx="798">
                  <c:v>3.1920000000000002</c:v>
                </c:pt>
                <c:pt idx="799">
                  <c:v>3.1960000000000002</c:v>
                </c:pt>
                <c:pt idx="800">
                  <c:v>3.2</c:v>
                </c:pt>
                <c:pt idx="801">
                  <c:v>3.2040000000000002</c:v>
                </c:pt>
                <c:pt idx="802">
                  <c:v>3.2080000000000002</c:v>
                </c:pt>
                <c:pt idx="803">
                  <c:v>3.2120000000000002</c:v>
                </c:pt>
                <c:pt idx="804">
                  <c:v>3.2160000000000002</c:v>
                </c:pt>
                <c:pt idx="805">
                  <c:v>3.22</c:v>
                </c:pt>
                <c:pt idx="806">
                  <c:v>3.2240000000000002</c:v>
                </c:pt>
                <c:pt idx="807">
                  <c:v>3.2279</c:v>
                </c:pt>
                <c:pt idx="808">
                  <c:v>3.2319</c:v>
                </c:pt>
                <c:pt idx="809">
                  <c:v>3.2359</c:v>
                </c:pt>
                <c:pt idx="810">
                  <c:v>3.2399</c:v>
                </c:pt>
                <c:pt idx="811">
                  <c:v>3.2439</c:v>
                </c:pt>
                <c:pt idx="812">
                  <c:v>3.2479</c:v>
                </c:pt>
                <c:pt idx="813">
                  <c:v>3.2519</c:v>
                </c:pt>
                <c:pt idx="814">
                  <c:v>3.2559</c:v>
                </c:pt>
                <c:pt idx="815">
                  <c:v>3.2599</c:v>
                </c:pt>
                <c:pt idx="816">
                  <c:v>3.2639</c:v>
                </c:pt>
                <c:pt idx="817">
                  <c:v>3.2679</c:v>
                </c:pt>
                <c:pt idx="818">
                  <c:v>3.2719</c:v>
                </c:pt>
                <c:pt idx="819">
                  <c:v>3.2759</c:v>
                </c:pt>
                <c:pt idx="820">
                  <c:v>3.2799</c:v>
                </c:pt>
                <c:pt idx="821">
                  <c:v>3.2839</c:v>
                </c:pt>
                <c:pt idx="822">
                  <c:v>3.2879999999999998</c:v>
                </c:pt>
                <c:pt idx="823">
                  <c:v>3.2919999999999998</c:v>
                </c:pt>
                <c:pt idx="824">
                  <c:v>3.2959999999999998</c:v>
                </c:pt>
                <c:pt idx="825">
                  <c:v>3.3</c:v>
                </c:pt>
                <c:pt idx="826">
                  <c:v>3.3039999999999998</c:v>
                </c:pt>
                <c:pt idx="827">
                  <c:v>3.3079999999999998</c:v>
                </c:pt>
                <c:pt idx="828">
                  <c:v>3.3119999999999998</c:v>
                </c:pt>
                <c:pt idx="829">
                  <c:v>3.3159999999999998</c:v>
                </c:pt>
                <c:pt idx="830">
                  <c:v>3.32</c:v>
                </c:pt>
                <c:pt idx="831">
                  <c:v>3.3239999999999998</c:v>
                </c:pt>
                <c:pt idx="832">
                  <c:v>3.3279999999999998</c:v>
                </c:pt>
                <c:pt idx="833">
                  <c:v>3.3319999999999999</c:v>
                </c:pt>
                <c:pt idx="834">
                  <c:v>3.3359999999999999</c:v>
                </c:pt>
                <c:pt idx="835">
                  <c:v>3.3399000000000001</c:v>
                </c:pt>
                <c:pt idx="836">
                  <c:v>3.3439000000000001</c:v>
                </c:pt>
                <c:pt idx="837">
                  <c:v>3.3479000000000001</c:v>
                </c:pt>
                <c:pt idx="838">
                  <c:v>3.3519000000000001</c:v>
                </c:pt>
                <c:pt idx="839">
                  <c:v>3.3559000000000001</c:v>
                </c:pt>
                <c:pt idx="840">
                  <c:v>3.3599000000000001</c:v>
                </c:pt>
                <c:pt idx="841">
                  <c:v>3.3639000000000001</c:v>
                </c:pt>
                <c:pt idx="842">
                  <c:v>3.3679000000000001</c:v>
                </c:pt>
                <c:pt idx="843">
                  <c:v>3.3719000000000001</c:v>
                </c:pt>
                <c:pt idx="844">
                  <c:v>3.3759000000000001</c:v>
                </c:pt>
                <c:pt idx="845">
                  <c:v>3.3799000000000001</c:v>
                </c:pt>
                <c:pt idx="846">
                  <c:v>3.3839000000000001</c:v>
                </c:pt>
                <c:pt idx="847">
                  <c:v>3.3879000000000001</c:v>
                </c:pt>
                <c:pt idx="848">
                  <c:v>3.3919000000000001</c:v>
                </c:pt>
                <c:pt idx="849">
                  <c:v>3.3959999999999999</c:v>
                </c:pt>
                <c:pt idx="850">
                  <c:v>3.4</c:v>
                </c:pt>
                <c:pt idx="851">
                  <c:v>3.4039999999999999</c:v>
                </c:pt>
                <c:pt idx="852">
                  <c:v>3.4079999999999999</c:v>
                </c:pt>
                <c:pt idx="853">
                  <c:v>3.4119999999999999</c:v>
                </c:pt>
                <c:pt idx="854">
                  <c:v>3.4159999999999999</c:v>
                </c:pt>
                <c:pt idx="855">
                  <c:v>3.42</c:v>
                </c:pt>
                <c:pt idx="856">
                  <c:v>3.4239999999999999</c:v>
                </c:pt>
                <c:pt idx="857">
                  <c:v>3.4279999999999999</c:v>
                </c:pt>
                <c:pt idx="858">
                  <c:v>3.4319999999999999</c:v>
                </c:pt>
                <c:pt idx="859">
                  <c:v>3.4359999999999999</c:v>
                </c:pt>
                <c:pt idx="860">
                  <c:v>3.44</c:v>
                </c:pt>
                <c:pt idx="861">
                  <c:v>3.444</c:v>
                </c:pt>
                <c:pt idx="862">
                  <c:v>3.4479000000000002</c:v>
                </c:pt>
                <c:pt idx="863">
                  <c:v>3.4519000000000002</c:v>
                </c:pt>
                <c:pt idx="864">
                  <c:v>3.4559000000000002</c:v>
                </c:pt>
                <c:pt idx="865">
                  <c:v>3.4599000000000002</c:v>
                </c:pt>
                <c:pt idx="866">
                  <c:v>3.4639000000000002</c:v>
                </c:pt>
                <c:pt idx="867">
                  <c:v>3.4679000000000002</c:v>
                </c:pt>
                <c:pt idx="868">
                  <c:v>3.4719000000000002</c:v>
                </c:pt>
                <c:pt idx="869">
                  <c:v>3.4759000000000002</c:v>
                </c:pt>
                <c:pt idx="870">
                  <c:v>3.4799000000000002</c:v>
                </c:pt>
                <c:pt idx="871">
                  <c:v>3.4839000000000002</c:v>
                </c:pt>
                <c:pt idx="872">
                  <c:v>3.4878999999999998</c:v>
                </c:pt>
                <c:pt idx="873">
                  <c:v>3.4918999999999998</c:v>
                </c:pt>
                <c:pt idx="874">
                  <c:v>3.4958999999999998</c:v>
                </c:pt>
                <c:pt idx="875">
                  <c:v>3.4998999999999998</c:v>
                </c:pt>
                <c:pt idx="876">
                  <c:v>3.5038999999999998</c:v>
                </c:pt>
                <c:pt idx="877">
                  <c:v>3.508</c:v>
                </c:pt>
                <c:pt idx="878">
                  <c:v>3.512</c:v>
                </c:pt>
                <c:pt idx="879">
                  <c:v>3.516</c:v>
                </c:pt>
                <c:pt idx="880">
                  <c:v>3.52</c:v>
                </c:pt>
                <c:pt idx="881">
                  <c:v>3.524</c:v>
                </c:pt>
                <c:pt idx="882">
                  <c:v>3.528</c:v>
                </c:pt>
                <c:pt idx="883">
                  <c:v>3.532</c:v>
                </c:pt>
                <c:pt idx="884">
                  <c:v>3.536</c:v>
                </c:pt>
                <c:pt idx="885">
                  <c:v>3.54</c:v>
                </c:pt>
                <c:pt idx="886">
                  <c:v>3.544</c:v>
                </c:pt>
                <c:pt idx="887">
                  <c:v>3.548</c:v>
                </c:pt>
                <c:pt idx="888">
                  <c:v>3.552</c:v>
                </c:pt>
                <c:pt idx="889">
                  <c:v>3.556</c:v>
                </c:pt>
                <c:pt idx="890">
                  <c:v>3.5598999999999998</c:v>
                </c:pt>
                <c:pt idx="891">
                  <c:v>3.5638999999999998</c:v>
                </c:pt>
                <c:pt idx="892">
                  <c:v>3.5678999999999998</c:v>
                </c:pt>
                <c:pt idx="893">
                  <c:v>3.5718999999999999</c:v>
                </c:pt>
                <c:pt idx="894">
                  <c:v>3.5758999999999999</c:v>
                </c:pt>
                <c:pt idx="895">
                  <c:v>3.5798999999999999</c:v>
                </c:pt>
                <c:pt idx="896">
                  <c:v>3.5838999999999999</c:v>
                </c:pt>
                <c:pt idx="897">
                  <c:v>3.5878999999999999</c:v>
                </c:pt>
                <c:pt idx="898">
                  <c:v>3.5918999999999999</c:v>
                </c:pt>
                <c:pt idx="899">
                  <c:v>3.5958999999999999</c:v>
                </c:pt>
                <c:pt idx="900">
                  <c:v>3.5998999999999999</c:v>
                </c:pt>
                <c:pt idx="901">
                  <c:v>3.6038999999999999</c:v>
                </c:pt>
                <c:pt idx="902">
                  <c:v>3.6078999999999999</c:v>
                </c:pt>
                <c:pt idx="903">
                  <c:v>3.6118999999999999</c:v>
                </c:pt>
                <c:pt idx="904">
                  <c:v>3.6158999999999999</c:v>
                </c:pt>
                <c:pt idx="905">
                  <c:v>3.62</c:v>
                </c:pt>
                <c:pt idx="906">
                  <c:v>3.6240000000000001</c:v>
                </c:pt>
                <c:pt idx="907">
                  <c:v>3.6280000000000001</c:v>
                </c:pt>
                <c:pt idx="908">
                  <c:v>3.6320000000000001</c:v>
                </c:pt>
                <c:pt idx="909">
                  <c:v>3.6360000000000001</c:v>
                </c:pt>
                <c:pt idx="910">
                  <c:v>3.64</c:v>
                </c:pt>
                <c:pt idx="911">
                  <c:v>3.6440000000000001</c:v>
                </c:pt>
                <c:pt idx="912">
                  <c:v>3.6480000000000001</c:v>
                </c:pt>
                <c:pt idx="913">
                  <c:v>3.6520000000000001</c:v>
                </c:pt>
                <c:pt idx="914">
                  <c:v>3.6560000000000001</c:v>
                </c:pt>
                <c:pt idx="915">
                  <c:v>3.66</c:v>
                </c:pt>
                <c:pt idx="916">
                  <c:v>3.6640000000000001</c:v>
                </c:pt>
                <c:pt idx="917">
                  <c:v>3.6678999999999999</c:v>
                </c:pt>
                <c:pt idx="918">
                  <c:v>3.6718999999999999</c:v>
                </c:pt>
                <c:pt idx="919">
                  <c:v>3.6758999999999999</c:v>
                </c:pt>
                <c:pt idx="920">
                  <c:v>3.6798999999999999</c:v>
                </c:pt>
                <c:pt idx="921">
                  <c:v>3.6839</c:v>
                </c:pt>
                <c:pt idx="922">
                  <c:v>3.6879</c:v>
                </c:pt>
                <c:pt idx="923">
                  <c:v>3.6919</c:v>
                </c:pt>
                <c:pt idx="924">
                  <c:v>3.6959</c:v>
                </c:pt>
                <c:pt idx="925">
                  <c:v>3.6999</c:v>
                </c:pt>
                <c:pt idx="926">
                  <c:v>3.7039</c:v>
                </c:pt>
                <c:pt idx="927">
                  <c:v>3.7079</c:v>
                </c:pt>
                <c:pt idx="928">
                  <c:v>3.7119</c:v>
                </c:pt>
                <c:pt idx="929">
                  <c:v>3.7159</c:v>
                </c:pt>
                <c:pt idx="930">
                  <c:v>3.7199</c:v>
                </c:pt>
                <c:pt idx="931">
                  <c:v>3.7239</c:v>
                </c:pt>
                <c:pt idx="932">
                  <c:v>3.7280000000000002</c:v>
                </c:pt>
                <c:pt idx="933">
                  <c:v>3.7320000000000002</c:v>
                </c:pt>
                <c:pt idx="934">
                  <c:v>3.7360000000000002</c:v>
                </c:pt>
                <c:pt idx="935">
                  <c:v>3.74</c:v>
                </c:pt>
                <c:pt idx="936">
                  <c:v>3.7440000000000002</c:v>
                </c:pt>
                <c:pt idx="937">
                  <c:v>3.7480000000000002</c:v>
                </c:pt>
                <c:pt idx="938">
                  <c:v>3.7519999999999998</c:v>
                </c:pt>
                <c:pt idx="939">
                  <c:v>3.7559999999999998</c:v>
                </c:pt>
                <c:pt idx="940">
                  <c:v>3.76</c:v>
                </c:pt>
                <c:pt idx="941">
                  <c:v>3.7639999999999998</c:v>
                </c:pt>
                <c:pt idx="942">
                  <c:v>3.7679999999999998</c:v>
                </c:pt>
                <c:pt idx="943">
                  <c:v>3.7719999999999998</c:v>
                </c:pt>
                <c:pt idx="944">
                  <c:v>3.7759999999999998</c:v>
                </c:pt>
                <c:pt idx="945">
                  <c:v>3.7799</c:v>
                </c:pt>
                <c:pt idx="946">
                  <c:v>3.7839</c:v>
                </c:pt>
                <c:pt idx="947">
                  <c:v>3.7879</c:v>
                </c:pt>
                <c:pt idx="948">
                  <c:v>3.79</c:v>
                </c:pt>
                <c:pt idx="949">
                  <c:v>3.7919</c:v>
                </c:pt>
                <c:pt idx="950">
                  <c:v>3.7959000000000001</c:v>
                </c:pt>
                <c:pt idx="951">
                  <c:v>3.7999000000000001</c:v>
                </c:pt>
                <c:pt idx="952">
                  <c:v>3.8039000000000001</c:v>
                </c:pt>
                <c:pt idx="953">
                  <c:v>3.8079000000000001</c:v>
                </c:pt>
                <c:pt idx="954">
                  <c:v>3.8119000000000001</c:v>
                </c:pt>
                <c:pt idx="955">
                  <c:v>3.8159000000000001</c:v>
                </c:pt>
                <c:pt idx="956">
                  <c:v>3.8199000000000001</c:v>
                </c:pt>
                <c:pt idx="957">
                  <c:v>3.8239000000000001</c:v>
                </c:pt>
                <c:pt idx="958">
                  <c:v>3.8279000000000001</c:v>
                </c:pt>
                <c:pt idx="959">
                  <c:v>3.8319000000000001</c:v>
                </c:pt>
                <c:pt idx="960">
                  <c:v>3.8359000000000001</c:v>
                </c:pt>
                <c:pt idx="961">
                  <c:v>3.84</c:v>
                </c:pt>
                <c:pt idx="962">
                  <c:v>3.8439999999999999</c:v>
                </c:pt>
                <c:pt idx="963">
                  <c:v>3.8479999999999999</c:v>
                </c:pt>
                <c:pt idx="964">
                  <c:v>3.8519999999999999</c:v>
                </c:pt>
                <c:pt idx="965">
                  <c:v>3.8559999999999999</c:v>
                </c:pt>
                <c:pt idx="966">
                  <c:v>3.86</c:v>
                </c:pt>
                <c:pt idx="967">
                  <c:v>3.8639999999999999</c:v>
                </c:pt>
                <c:pt idx="968">
                  <c:v>3.8679999999999999</c:v>
                </c:pt>
                <c:pt idx="969">
                  <c:v>3.8719999999999999</c:v>
                </c:pt>
                <c:pt idx="970">
                  <c:v>3.8759999999999999</c:v>
                </c:pt>
                <c:pt idx="971">
                  <c:v>3.88</c:v>
                </c:pt>
                <c:pt idx="972">
                  <c:v>3.8839999999999999</c:v>
                </c:pt>
                <c:pt idx="973">
                  <c:v>3.8879000000000001</c:v>
                </c:pt>
                <c:pt idx="974">
                  <c:v>3.8919000000000001</c:v>
                </c:pt>
                <c:pt idx="975">
                  <c:v>3.8959000000000001</c:v>
                </c:pt>
                <c:pt idx="976">
                  <c:v>3.8999000000000001</c:v>
                </c:pt>
                <c:pt idx="977">
                  <c:v>3.9039000000000001</c:v>
                </c:pt>
                <c:pt idx="978">
                  <c:v>3.9079000000000002</c:v>
                </c:pt>
                <c:pt idx="979">
                  <c:v>3.9119000000000002</c:v>
                </c:pt>
                <c:pt idx="980">
                  <c:v>3.9159000000000002</c:v>
                </c:pt>
                <c:pt idx="981">
                  <c:v>3.9199000000000002</c:v>
                </c:pt>
                <c:pt idx="982">
                  <c:v>3.9239000000000002</c:v>
                </c:pt>
                <c:pt idx="983">
                  <c:v>3.9279000000000002</c:v>
                </c:pt>
                <c:pt idx="984">
                  <c:v>3.9319000000000002</c:v>
                </c:pt>
                <c:pt idx="985">
                  <c:v>3.9359000000000002</c:v>
                </c:pt>
                <c:pt idx="986">
                  <c:v>3.9399000000000002</c:v>
                </c:pt>
                <c:pt idx="987">
                  <c:v>3.9439000000000002</c:v>
                </c:pt>
                <c:pt idx="988">
                  <c:v>3.948</c:v>
                </c:pt>
                <c:pt idx="989">
                  <c:v>3.952</c:v>
                </c:pt>
                <c:pt idx="990">
                  <c:v>3.956</c:v>
                </c:pt>
                <c:pt idx="991">
                  <c:v>3.96</c:v>
                </c:pt>
                <c:pt idx="992">
                  <c:v>3.964</c:v>
                </c:pt>
                <c:pt idx="993">
                  <c:v>3.968</c:v>
                </c:pt>
                <c:pt idx="994">
                  <c:v>3.972</c:v>
                </c:pt>
                <c:pt idx="995">
                  <c:v>3.976</c:v>
                </c:pt>
                <c:pt idx="996">
                  <c:v>3.98</c:v>
                </c:pt>
                <c:pt idx="997">
                  <c:v>3.984</c:v>
                </c:pt>
                <c:pt idx="998">
                  <c:v>3.988</c:v>
                </c:pt>
                <c:pt idx="999">
                  <c:v>3.992</c:v>
                </c:pt>
                <c:pt idx="1000">
                  <c:v>4</c:v>
                </c:pt>
              </c:numCache>
            </c:numRef>
          </c:xVal>
          <c:yVal>
            <c:numRef>
              <c:f>Sheet1!$H$2:$H$1002</c:f>
              <c:numCache>
                <c:formatCode>0.00E+00</c:formatCode>
                <c:ptCount val="1001"/>
                <c:pt idx="0" formatCode="General">
                  <c:v>0</c:v>
                </c:pt>
                <c:pt idx="1">
                  <c:v>0.40614</c:v>
                </c:pt>
                <c:pt idx="2">
                  <c:v>0.38779999999999998</c:v>
                </c:pt>
                <c:pt idx="3">
                  <c:v>0.38048999999999999</c:v>
                </c:pt>
                <c:pt idx="4">
                  <c:v>0.38022</c:v>
                </c:pt>
                <c:pt idx="5">
                  <c:v>0.38273000000000001</c:v>
                </c:pt>
                <c:pt idx="6">
                  <c:v>0.38513999999999998</c:v>
                </c:pt>
                <c:pt idx="7">
                  <c:v>0.38586999999999999</c:v>
                </c:pt>
                <c:pt idx="8">
                  <c:v>0.38423000000000002</c:v>
                </c:pt>
                <c:pt idx="9">
                  <c:v>0.38012000000000001</c:v>
                </c:pt>
                <c:pt idx="10">
                  <c:v>0.37379000000000001</c:v>
                </c:pt>
                <c:pt idx="11">
                  <c:v>0.36601</c:v>
                </c:pt>
                <c:pt idx="12">
                  <c:v>0.35726000000000002</c:v>
                </c:pt>
                <c:pt idx="13">
                  <c:v>0.34832999999999997</c:v>
                </c:pt>
                <c:pt idx="14">
                  <c:v>0.34003</c:v>
                </c:pt>
                <c:pt idx="15">
                  <c:v>0.33300999999999997</c:v>
                </c:pt>
                <c:pt idx="16">
                  <c:v>0.32774999999999999</c:v>
                </c:pt>
                <c:pt idx="17">
                  <c:v>0.32445000000000002</c:v>
                </c:pt>
                <c:pt idx="18">
                  <c:v>0.32301000000000002</c:v>
                </c:pt>
                <c:pt idx="19">
                  <c:v>0.32322000000000001</c:v>
                </c:pt>
                <c:pt idx="20">
                  <c:v>0.32464999999999999</c:v>
                </c:pt>
                <c:pt idx="21">
                  <c:v>0.32696999999999998</c:v>
                </c:pt>
                <c:pt idx="22">
                  <c:v>0.32991999999999999</c:v>
                </c:pt>
                <c:pt idx="23">
                  <c:v>0.33313999999999999</c:v>
                </c:pt>
                <c:pt idx="24">
                  <c:v>0.33629999999999999</c:v>
                </c:pt>
                <c:pt idx="25">
                  <c:v>0.33853</c:v>
                </c:pt>
                <c:pt idx="26">
                  <c:v>0.33901999999999999</c:v>
                </c:pt>
                <c:pt idx="27">
                  <c:v>0.33714</c:v>
                </c:pt>
                <c:pt idx="28">
                  <c:v>0.33279999999999998</c:v>
                </c:pt>
                <c:pt idx="29">
                  <c:v>0.32643</c:v>
                </c:pt>
                <c:pt idx="30">
                  <c:v>0.31895000000000001</c:v>
                </c:pt>
                <c:pt idx="31">
                  <c:v>0.31156</c:v>
                </c:pt>
                <c:pt idx="32">
                  <c:v>0.30562</c:v>
                </c:pt>
                <c:pt idx="33">
                  <c:v>0.30232999999999999</c:v>
                </c:pt>
                <c:pt idx="34">
                  <c:v>0.30242999999999998</c:v>
                </c:pt>
                <c:pt idx="35">
                  <c:v>0.30606</c:v>
                </c:pt>
                <c:pt idx="36">
                  <c:v>0.31268000000000001</c:v>
                </c:pt>
                <c:pt idx="37">
                  <c:v>0.32105</c:v>
                </c:pt>
                <c:pt idx="38">
                  <c:v>0.32956000000000002</c:v>
                </c:pt>
                <c:pt idx="39">
                  <c:v>0.33654000000000001</c:v>
                </c:pt>
                <c:pt idx="40">
                  <c:v>0.34057999999999999</c:v>
                </c:pt>
                <c:pt idx="41">
                  <c:v>0.34082000000000001</c:v>
                </c:pt>
                <c:pt idx="42">
                  <c:v>0.33716000000000002</c:v>
                </c:pt>
                <c:pt idx="43">
                  <c:v>0.33028000000000002</c:v>
                </c:pt>
                <c:pt idx="44">
                  <c:v>0.32162000000000002</c:v>
                </c:pt>
                <c:pt idx="45">
                  <c:v>0.31308000000000002</c:v>
                </c:pt>
                <c:pt idx="46">
                  <c:v>0.30663000000000001</c:v>
                </c:pt>
                <c:pt idx="47">
                  <c:v>0.30386000000000002</c:v>
                </c:pt>
                <c:pt idx="48">
                  <c:v>0.30547999999999997</c:v>
                </c:pt>
                <c:pt idx="49">
                  <c:v>0.31114000000000003</c:v>
                </c:pt>
                <c:pt idx="50">
                  <c:v>0.31952000000000003</c:v>
                </c:pt>
                <c:pt idx="51">
                  <c:v>0.32867000000000002</c:v>
                </c:pt>
                <c:pt idx="52">
                  <c:v>0.33650999999999998</c:v>
                </c:pt>
                <c:pt idx="53">
                  <c:v>0.34132000000000001</c:v>
                </c:pt>
                <c:pt idx="54">
                  <c:v>0.34205000000000002</c:v>
                </c:pt>
                <c:pt idx="55">
                  <c:v>0.33856000000000003</c:v>
                </c:pt>
                <c:pt idx="56">
                  <c:v>0.33162000000000003</c:v>
                </c:pt>
                <c:pt idx="57">
                  <c:v>0.32273000000000002</c:v>
                </c:pt>
                <c:pt idx="58">
                  <c:v>0.31383</c:v>
                </c:pt>
                <c:pt idx="59">
                  <c:v>0.30687999999999999</c:v>
                </c:pt>
                <c:pt idx="60">
                  <c:v>0.30338999999999999</c:v>
                </c:pt>
                <c:pt idx="61">
                  <c:v>0.30399999999999999</c:v>
                </c:pt>
                <c:pt idx="62">
                  <c:v>0.30847000000000002</c:v>
                </c:pt>
                <c:pt idx="63">
                  <c:v>0.31572</c:v>
                </c:pt>
                <c:pt idx="64">
                  <c:v>0.3241</c:v>
                </c:pt>
                <c:pt idx="65">
                  <c:v>0.33184999999999998</c:v>
                </c:pt>
                <c:pt idx="66">
                  <c:v>0.33745000000000003</c:v>
                </c:pt>
                <c:pt idx="67">
                  <c:v>0.33988000000000002</c:v>
                </c:pt>
                <c:pt idx="68">
                  <c:v>0.33878999999999998</c:v>
                </c:pt>
                <c:pt idx="69">
                  <c:v>0.33444000000000002</c:v>
                </c:pt>
                <c:pt idx="70">
                  <c:v>0.32768999999999998</c:v>
                </c:pt>
                <c:pt idx="71">
                  <c:v>0.31974999999999998</c:v>
                </c:pt>
                <c:pt idx="72">
                  <c:v>0.31203999999999998</c:v>
                </c:pt>
                <c:pt idx="73">
                  <c:v>0.30586999999999998</c:v>
                </c:pt>
                <c:pt idx="74">
                  <c:v>0.30227999999999999</c:v>
                </c:pt>
                <c:pt idx="75">
                  <c:v>0.30179</c:v>
                </c:pt>
                <c:pt idx="76">
                  <c:v>0.30436999999999997</c:v>
                </c:pt>
                <c:pt idx="77">
                  <c:v>0.30946000000000001</c:v>
                </c:pt>
                <c:pt idx="78">
                  <c:v>0.31614999999999999</c:v>
                </c:pt>
                <c:pt idx="79">
                  <c:v>0.32335999999999998</c:v>
                </c:pt>
                <c:pt idx="80">
                  <c:v>0.33002999999999999</c:v>
                </c:pt>
                <c:pt idx="81">
                  <c:v>0.33528000000000002</c:v>
                </c:pt>
                <c:pt idx="82">
                  <c:v>0.33850000000000002</c:v>
                </c:pt>
                <c:pt idx="83">
                  <c:v>0.33938000000000001</c:v>
                </c:pt>
                <c:pt idx="84">
                  <c:v>0.33793000000000001</c:v>
                </c:pt>
                <c:pt idx="85">
                  <c:v>0.33442</c:v>
                </c:pt>
                <c:pt idx="86">
                  <c:v>0.32937</c:v>
                </c:pt>
                <c:pt idx="87">
                  <c:v>0.32344000000000001</c:v>
                </c:pt>
                <c:pt idx="88">
                  <c:v>0.31735999999999998</c:v>
                </c:pt>
                <c:pt idx="89">
                  <c:v>0.31198999999999999</c:v>
                </c:pt>
                <c:pt idx="90">
                  <c:v>0.30768000000000001</c:v>
                </c:pt>
                <c:pt idx="91">
                  <c:v>0.30506</c:v>
                </c:pt>
                <c:pt idx="92">
                  <c:v>0.30436999999999997</c:v>
                </c:pt>
                <c:pt idx="93">
                  <c:v>0.30562</c:v>
                </c:pt>
                <c:pt idx="94">
                  <c:v>0.30858000000000002</c:v>
                </c:pt>
                <c:pt idx="95">
                  <c:v>0.31286000000000003</c:v>
                </c:pt>
                <c:pt idx="96">
                  <c:v>0.31795000000000001</c:v>
                </c:pt>
                <c:pt idx="97">
                  <c:v>0.32334000000000002</c:v>
                </c:pt>
                <c:pt idx="98">
                  <c:v>0.32856000000000002</c:v>
                </c:pt>
                <c:pt idx="99">
                  <c:v>0.33328999999999998</c:v>
                </c:pt>
                <c:pt idx="100">
                  <c:v>0.33738000000000001</c:v>
                </c:pt>
                <c:pt idx="101">
                  <c:v>0.34094000000000002</c:v>
                </c:pt>
                <c:pt idx="102">
                  <c:v>0.34431</c:v>
                </c:pt>
                <c:pt idx="103">
                  <c:v>0.34800999999999999</c:v>
                </c:pt>
                <c:pt idx="104">
                  <c:v>0.35264000000000001</c:v>
                </c:pt>
                <c:pt idx="105">
                  <c:v>0.35877999999999999</c:v>
                </c:pt>
                <c:pt idx="106">
                  <c:v>0.36685000000000001</c:v>
                </c:pt>
                <c:pt idx="107">
                  <c:v>0.37708999999999998</c:v>
                </c:pt>
                <c:pt idx="108">
                  <c:v>0.38951999999999998</c:v>
                </c:pt>
                <c:pt idx="109">
                  <c:v>0.40401999999999999</c:v>
                </c:pt>
                <c:pt idx="110">
                  <c:v>0.42036000000000001</c:v>
                </c:pt>
                <c:pt idx="111">
                  <c:v>0.43831999999999999</c:v>
                </c:pt>
                <c:pt idx="112">
                  <c:v>0.45766000000000001</c:v>
                </c:pt>
                <c:pt idx="113">
                  <c:v>0.47819</c:v>
                </c:pt>
                <c:pt idx="114">
                  <c:v>0.49970999999999999</c:v>
                </c:pt>
                <c:pt idx="115">
                  <c:v>0.52210000000000001</c:v>
                </c:pt>
                <c:pt idx="116">
                  <c:v>0.54522999999999999</c:v>
                </c:pt>
                <c:pt idx="117">
                  <c:v>0.56901000000000002</c:v>
                </c:pt>
                <c:pt idx="118">
                  <c:v>0.59335000000000004</c:v>
                </c:pt>
                <c:pt idx="119">
                  <c:v>0.61817999999999995</c:v>
                </c:pt>
                <c:pt idx="120">
                  <c:v>0.64344999999999997</c:v>
                </c:pt>
                <c:pt idx="121">
                  <c:v>0.66849999999999998</c:v>
                </c:pt>
                <c:pt idx="122">
                  <c:v>0.69447999999999999</c:v>
                </c:pt>
                <c:pt idx="123">
                  <c:v>0.72075999999999996</c:v>
                </c:pt>
                <c:pt idx="124">
                  <c:v>0.74731999999999998</c:v>
                </c:pt>
                <c:pt idx="125">
                  <c:v>0.77412000000000003</c:v>
                </c:pt>
                <c:pt idx="126">
                  <c:v>0.80113999999999996</c:v>
                </c:pt>
                <c:pt idx="127">
                  <c:v>0.82835000000000003</c:v>
                </c:pt>
                <c:pt idx="128">
                  <c:v>0.85573999999999995</c:v>
                </c:pt>
                <c:pt idx="129">
                  <c:v>0.88329999999999997</c:v>
                </c:pt>
                <c:pt idx="130">
                  <c:v>0.91100999999999999</c:v>
                </c:pt>
                <c:pt idx="131">
                  <c:v>0.93884999999999996</c:v>
                </c:pt>
                <c:pt idx="132">
                  <c:v>0.96682999999999997</c:v>
                </c:pt>
                <c:pt idx="133">
                  <c:v>0.99492999999999998</c:v>
                </c:pt>
                <c:pt idx="134">
                  <c:v>1.0232000000000001</c:v>
                </c:pt>
                <c:pt idx="135">
                  <c:v>1.0515000000000001</c:v>
                </c:pt>
                <c:pt idx="136">
                  <c:v>1.08</c:v>
                </c:pt>
                <c:pt idx="137">
                  <c:v>1.1086</c:v>
                </c:pt>
                <c:pt idx="138">
                  <c:v>1.1372</c:v>
                </c:pt>
                <c:pt idx="139">
                  <c:v>1.1658999999999999</c:v>
                </c:pt>
                <c:pt idx="140">
                  <c:v>1.1944999999999999</c:v>
                </c:pt>
                <c:pt idx="141">
                  <c:v>1.2226999999999999</c:v>
                </c:pt>
                <c:pt idx="142">
                  <c:v>1.2504999999999999</c:v>
                </c:pt>
                <c:pt idx="143">
                  <c:v>1.2774000000000001</c:v>
                </c:pt>
                <c:pt idx="144">
                  <c:v>1.3030999999999999</c:v>
                </c:pt>
                <c:pt idx="145">
                  <c:v>1.3271999999999999</c:v>
                </c:pt>
                <c:pt idx="146">
                  <c:v>1.3494999999999999</c:v>
                </c:pt>
                <c:pt idx="147">
                  <c:v>1.3694999999999999</c:v>
                </c:pt>
                <c:pt idx="148">
                  <c:v>1.3872</c:v>
                </c:pt>
                <c:pt idx="149">
                  <c:v>1.4023000000000001</c:v>
                </c:pt>
                <c:pt idx="150">
                  <c:v>1.4147000000000001</c:v>
                </c:pt>
                <c:pt idx="151">
                  <c:v>1.4242999999999999</c:v>
                </c:pt>
                <c:pt idx="152">
                  <c:v>1.431</c:v>
                </c:pt>
                <c:pt idx="153">
                  <c:v>1.4350000000000001</c:v>
                </c:pt>
                <c:pt idx="154">
                  <c:v>1.4360999999999999</c:v>
                </c:pt>
                <c:pt idx="155">
                  <c:v>1.4345000000000001</c:v>
                </c:pt>
                <c:pt idx="156">
                  <c:v>1.4302999999999999</c:v>
                </c:pt>
                <c:pt idx="157">
                  <c:v>1.4234</c:v>
                </c:pt>
                <c:pt idx="158">
                  <c:v>1.4139999999999999</c:v>
                </c:pt>
                <c:pt idx="159">
                  <c:v>1.4023000000000001</c:v>
                </c:pt>
                <c:pt idx="160">
                  <c:v>1.3882000000000001</c:v>
                </c:pt>
                <c:pt idx="161">
                  <c:v>1.3720000000000001</c:v>
                </c:pt>
                <c:pt idx="162">
                  <c:v>1.3536999999999999</c:v>
                </c:pt>
                <c:pt idx="163">
                  <c:v>1.3333999999999999</c:v>
                </c:pt>
                <c:pt idx="164">
                  <c:v>1.3113999999999999</c:v>
                </c:pt>
                <c:pt idx="165">
                  <c:v>1.2876000000000001</c:v>
                </c:pt>
                <c:pt idx="166">
                  <c:v>1.2623</c:v>
                </c:pt>
                <c:pt idx="167">
                  <c:v>1.2354000000000001</c:v>
                </c:pt>
                <c:pt idx="168">
                  <c:v>1.2072000000000001</c:v>
                </c:pt>
                <c:pt idx="169">
                  <c:v>1.1777</c:v>
                </c:pt>
                <c:pt idx="170">
                  <c:v>1.147</c:v>
                </c:pt>
                <c:pt idx="171">
                  <c:v>1.1152</c:v>
                </c:pt>
                <c:pt idx="172">
                  <c:v>1.0824</c:v>
                </c:pt>
                <c:pt idx="173">
                  <c:v>1.0487</c:v>
                </c:pt>
                <c:pt idx="174">
                  <c:v>1.0141</c:v>
                </c:pt>
                <c:pt idx="175">
                  <c:v>0.97884000000000004</c:v>
                </c:pt>
                <c:pt idx="176">
                  <c:v>0.94288000000000005</c:v>
                </c:pt>
                <c:pt idx="177">
                  <c:v>0.90632000000000001</c:v>
                </c:pt>
                <c:pt idx="178">
                  <c:v>0.86924000000000001</c:v>
                </c:pt>
                <c:pt idx="179">
                  <c:v>0.83172000000000001</c:v>
                </c:pt>
                <c:pt idx="180">
                  <c:v>0.79383000000000004</c:v>
                </c:pt>
                <c:pt idx="181">
                  <c:v>0.75565000000000004</c:v>
                </c:pt>
                <c:pt idx="182">
                  <c:v>0.71726000000000001</c:v>
                </c:pt>
                <c:pt idx="183">
                  <c:v>0.67874000000000001</c:v>
                </c:pt>
                <c:pt idx="184">
                  <c:v>0.64019000000000004</c:v>
                </c:pt>
                <c:pt idx="185">
                  <c:v>0.60172000000000003</c:v>
                </c:pt>
                <c:pt idx="186">
                  <c:v>0.56342999999999999</c:v>
                </c:pt>
                <c:pt idx="187">
                  <c:v>0.52549000000000001</c:v>
                </c:pt>
                <c:pt idx="188">
                  <c:v>0.48805999999999999</c:v>
                </c:pt>
                <c:pt idx="189">
                  <c:v>0.45135999999999998</c:v>
                </c:pt>
                <c:pt idx="190">
                  <c:v>0.41565999999999997</c:v>
                </c:pt>
                <c:pt idx="191">
                  <c:v>0.38133</c:v>
                </c:pt>
                <c:pt idx="192">
                  <c:v>0.34884999999999999</c:v>
                </c:pt>
                <c:pt idx="193">
                  <c:v>0.31884000000000001</c:v>
                </c:pt>
                <c:pt idx="194">
                  <c:v>0.29213</c:v>
                </c:pt>
                <c:pt idx="195">
                  <c:v>0.26973999999999998</c:v>
                </c:pt>
                <c:pt idx="196">
                  <c:v>0.25286999999999998</c:v>
                </c:pt>
                <c:pt idx="197">
                  <c:v>0.24268000000000001</c:v>
                </c:pt>
                <c:pt idx="198">
                  <c:v>0.24005000000000001</c:v>
                </c:pt>
                <c:pt idx="199">
                  <c:v>0.24521999999999999</c:v>
                </c:pt>
                <c:pt idx="200">
                  <c:v>0.25770999999999999</c:v>
                </c:pt>
                <c:pt idx="201">
                  <c:v>0.27651999999999999</c:v>
                </c:pt>
                <c:pt idx="202">
                  <c:v>0.30043999999999998</c:v>
                </c:pt>
                <c:pt idx="203">
                  <c:v>0.32834000000000002</c:v>
                </c:pt>
                <c:pt idx="204">
                  <c:v>0.35925000000000001</c:v>
                </c:pt>
                <c:pt idx="205">
                  <c:v>0.39243</c:v>
                </c:pt>
                <c:pt idx="206">
                  <c:v>0.42734</c:v>
                </c:pt>
                <c:pt idx="207">
                  <c:v>0.46354000000000001</c:v>
                </c:pt>
                <c:pt idx="208">
                  <c:v>0.50072000000000005</c:v>
                </c:pt>
                <c:pt idx="209">
                  <c:v>0.53864999999999996</c:v>
                </c:pt>
                <c:pt idx="210">
                  <c:v>0.57716000000000001</c:v>
                </c:pt>
                <c:pt idx="211">
                  <c:v>0.61609999999999998</c:v>
                </c:pt>
                <c:pt idx="212">
                  <c:v>0.65537000000000001</c:v>
                </c:pt>
                <c:pt idx="213">
                  <c:v>0.69488000000000005</c:v>
                </c:pt>
                <c:pt idx="214">
                  <c:v>0.73456999999999995</c:v>
                </c:pt>
                <c:pt idx="215">
                  <c:v>0.77437999999999996</c:v>
                </c:pt>
                <c:pt idx="216">
                  <c:v>0.81427000000000005</c:v>
                </c:pt>
                <c:pt idx="217">
                  <c:v>0.85419999999999996</c:v>
                </c:pt>
                <c:pt idx="218">
                  <c:v>0.89415</c:v>
                </c:pt>
                <c:pt idx="219">
                  <c:v>0.93406999999999996</c:v>
                </c:pt>
                <c:pt idx="220">
                  <c:v>0.97396000000000005</c:v>
                </c:pt>
                <c:pt idx="221">
                  <c:v>1.0138</c:v>
                </c:pt>
                <c:pt idx="222">
                  <c:v>1.0536000000000001</c:v>
                </c:pt>
                <c:pt idx="223">
                  <c:v>1.0931999999999999</c:v>
                </c:pt>
                <c:pt idx="224">
                  <c:v>1.1328</c:v>
                </c:pt>
                <c:pt idx="225">
                  <c:v>1.1722999999999999</c:v>
                </c:pt>
                <c:pt idx="226">
                  <c:v>1.2116</c:v>
                </c:pt>
                <c:pt idx="227">
                  <c:v>1.2508999999999999</c:v>
                </c:pt>
                <c:pt idx="228">
                  <c:v>1.29</c:v>
                </c:pt>
                <c:pt idx="229">
                  <c:v>1.3289</c:v>
                </c:pt>
                <c:pt idx="230">
                  <c:v>1.3676999999999999</c:v>
                </c:pt>
                <c:pt idx="231">
                  <c:v>1.4064000000000001</c:v>
                </c:pt>
                <c:pt idx="232">
                  <c:v>1.4449000000000001</c:v>
                </c:pt>
                <c:pt idx="233">
                  <c:v>1.4832000000000001</c:v>
                </c:pt>
                <c:pt idx="234">
                  <c:v>1.5214000000000001</c:v>
                </c:pt>
                <c:pt idx="235">
                  <c:v>1.5593999999999999</c:v>
                </c:pt>
                <c:pt idx="236">
                  <c:v>1.5963000000000001</c:v>
                </c:pt>
                <c:pt idx="237">
                  <c:v>1.6338999999999999</c:v>
                </c:pt>
                <c:pt idx="238">
                  <c:v>1.6714</c:v>
                </c:pt>
                <c:pt idx="239">
                  <c:v>1.7087000000000001</c:v>
                </c:pt>
                <c:pt idx="240">
                  <c:v>1.7458</c:v>
                </c:pt>
                <c:pt idx="241">
                  <c:v>1.7827</c:v>
                </c:pt>
                <c:pt idx="242">
                  <c:v>1.8193999999999999</c:v>
                </c:pt>
                <c:pt idx="243">
                  <c:v>1.8559000000000001</c:v>
                </c:pt>
                <c:pt idx="244">
                  <c:v>1.8922000000000001</c:v>
                </c:pt>
                <c:pt idx="245">
                  <c:v>1.9282999999999999</c:v>
                </c:pt>
                <c:pt idx="246">
                  <c:v>1.9642999999999999</c:v>
                </c:pt>
                <c:pt idx="247">
                  <c:v>2</c:v>
                </c:pt>
                <c:pt idx="248">
                  <c:v>2.0356000000000001</c:v>
                </c:pt>
                <c:pt idx="249">
                  <c:v>2.0710000000000002</c:v>
                </c:pt>
                <c:pt idx="250">
                  <c:v>2.1061999999999999</c:v>
                </c:pt>
                <c:pt idx="251">
                  <c:v>2.1413000000000002</c:v>
                </c:pt>
                <c:pt idx="252">
                  <c:v>2.1762000000000001</c:v>
                </c:pt>
                <c:pt idx="253">
                  <c:v>2.2111000000000001</c:v>
                </c:pt>
                <c:pt idx="254">
                  <c:v>2.2458</c:v>
                </c:pt>
                <c:pt idx="255">
                  <c:v>2.2806000000000002</c:v>
                </c:pt>
                <c:pt idx="256">
                  <c:v>2.3153999999999999</c:v>
                </c:pt>
                <c:pt idx="257">
                  <c:v>2.3500999999999999</c:v>
                </c:pt>
                <c:pt idx="258">
                  <c:v>2.3849</c:v>
                </c:pt>
                <c:pt idx="259">
                  <c:v>2.4197000000000002</c:v>
                </c:pt>
                <c:pt idx="260">
                  <c:v>2.4544999999999999</c:v>
                </c:pt>
                <c:pt idx="261">
                  <c:v>2.4893000000000001</c:v>
                </c:pt>
                <c:pt idx="262">
                  <c:v>2.5242</c:v>
                </c:pt>
                <c:pt idx="263">
                  <c:v>2.5590000000000002</c:v>
                </c:pt>
                <c:pt idx="264">
                  <c:v>2.5939000000000001</c:v>
                </c:pt>
                <c:pt idx="265">
                  <c:v>2.6286999999999998</c:v>
                </c:pt>
                <c:pt idx="266">
                  <c:v>2.6636000000000002</c:v>
                </c:pt>
                <c:pt idx="267">
                  <c:v>2.6985000000000001</c:v>
                </c:pt>
                <c:pt idx="268">
                  <c:v>2.7332999999999998</c:v>
                </c:pt>
                <c:pt idx="269">
                  <c:v>2.7682000000000002</c:v>
                </c:pt>
                <c:pt idx="270">
                  <c:v>2.8031000000000001</c:v>
                </c:pt>
                <c:pt idx="271">
                  <c:v>2.8380000000000001</c:v>
                </c:pt>
                <c:pt idx="272">
                  <c:v>2.8729</c:v>
                </c:pt>
                <c:pt idx="273">
                  <c:v>2.9077999999999999</c:v>
                </c:pt>
                <c:pt idx="274">
                  <c:v>2.9426999999999999</c:v>
                </c:pt>
                <c:pt idx="275">
                  <c:v>2.9775999999999998</c:v>
                </c:pt>
                <c:pt idx="276">
                  <c:v>3.0125000000000002</c:v>
                </c:pt>
                <c:pt idx="277">
                  <c:v>3.0474000000000001</c:v>
                </c:pt>
                <c:pt idx="278">
                  <c:v>3.0823</c:v>
                </c:pt>
                <c:pt idx="279">
                  <c:v>3.1173000000000002</c:v>
                </c:pt>
                <c:pt idx="280">
                  <c:v>3.1522000000000001</c:v>
                </c:pt>
                <c:pt idx="281">
                  <c:v>3.1871999999999998</c:v>
                </c:pt>
                <c:pt idx="282">
                  <c:v>3.2221000000000002</c:v>
                </c:pt>
                <c:pt idx="283">
                  <c:v>3.2570999999999999</c:v>
                </c:pt>
                <c:pt idx="284">
                  <c:v>3.2921999999999998</c:v>
                </c:pt>
                <c:pt idx="285">
                  <c:v>3.3271999999999999</c:v>
                </c:pt>
                <c:pt idx="286">
                  <c:v>3.3622000000000001</c:v>
                </c:pt>
                <c:pt idx="287">
                  <c:v>3.3973</c:v>
                </c:pt>
                <c:pt idx="288">
                  <c:v>3.4323999999999999</c:v>
                </c:pt>
                <c:pt idx="289">
                  <c:v>3.4674</c:v>
                </c:pt>
                <c:pt idx="290">
                  <c:v>3.5024999999999999</c:v>
                </c:pt>
                <c:pt idx="291">
                  <c:v>3.5373999999999999</c:v>
                </c:pt>
                <c:pt idx="292">
                  <c:v>3.5724</c:v>
                </c:pt>
                <c:pt idx="293">
                  <c:v>3.6072000000000002</c:v>
                </c:pt>
                <c:pt idx="294">
                  <c:v>3.6419000000000001</c:v>
                </c:pt>
                <c:pt idx="295">
                  <c:v>3.6766000000000001</c:v>
                </c:pt>
                <c:pt idx="296">
                  <c:v>3.7111000000000001</c:v>
                </c:pt>
                <c:pt idx="297">
                  <c:v>3.7456</c:v>
                </c:pt>
                <c:pt idx="298">
                  <c:v>3.78</c:v>
                </c:pt>
                <c:pt idx="299">
                  <c:v>3.8142</c:v>
                </c:pt>
                <c:pt idx="300">
                  <c:v>3.8483999999999998</c:v>
                </c:pt>
                <c:pt idx="301">
                  <c:v>3.8824999999999998</c:v>
                </c:pt>
                <c:pt idx="302">
                  <c:v>3.9165000000000001</c:v>
                </c:pt>
                <c:pt idx="303">
                  <c:v>3.9504000000000001</c:v>
                </c:pt>
                <c:pt idx="304">
                  <c:v>3.9842</c:v>
                </c:pt>
                <c:pt idx="305">
                  <c:v>4.0179</c:v>
                </c:pt>
                <c:pt idx="306">
                  <c:v>4.0514999999999999</c:v>
                </c:pt>
                <c:pt idx="307">
                  <c:v>4.0850999999999997</c:v>
                </c:pt>
                <c:pt idx="308">
                  <c:v>4.1185</c:v>
                </c:pt>
                <c:pt idx="309">
                  <c:v>4.1517999999999997</c:v>
                </c:pt>
                <c:pt idx="310">
                  <c:v>4.1849999999999996</c:v>
                </c:pt>
                <c:pt idx="311">
                  <c:v>4.2173999999999996</c:v>
                </c:pt>
                <c:pt idx="312">
                  <c:v>4.2504999999999997</c:v>
                </c:pt>
                <c:pt idx="313">
                  <c:v>4.2834000000000003</c:v>
                </c:pt>
                <c:pt idx="314">
                  <c:v>4.3163</c:v>
                </c:pt>
                <c:pt idx="315">
                  <c:v>4.3491</c:v>
                </c:pt>
                <c:pt idx="316">
                  <c:v>4.3818000000000001</c:v>
                </c:pt>
                <c:pt idx="317">
                  <c:v>4.4145000000000003</c:v>
                </c:pt>
                <c:pt idx="318">
                  <c:v>4.4470000000000001</c:v>
                </c:pt>
                <c:pt idx="319">
                  <c:v>4.4794999999999998</c:v>
                </c:pt>
                <c:pt idx="320">
                  <c:v>4.5118999999999998</c:v>
                </c:pt>
                <c:pt idx="321">
                  <c:v>4.5442</c:v>
                </c:pt>
                <c:pt idx="322">
                  <c:v>4.5765000000000002</c:v>
                </c:pt>
                <c:pt idx="323">
                  <c:v>4.6086999999999998</c:v>
                </c:pt>
                <c:pt idx="324">
                  <c:v>4.6407999999999996</c:v>
                </c:pt>
                <c:pt idx="325">
                  <c:v>4.6729000000000003</c:v>
                </c:pt>
                <c:pt idx="326">
                  <c:v>4.7049000000000003</c:v>
                </c:pt>
                <c:pt idx="327">
                  <c:v>4.7367999999999997</c:v>
                </c:pt>
                <c:pt idx="328">
                  <c:v>4.7686999999999999</c:v>
                </c:pt>
                <c:pt idx="329">
                  <c:v>4.8005000000000004</c:v>
                </c:pt>
                <c:pt idx="330">
                  <c:v>4.8322000000000003</c:v>
                </c:pt>
                <c:pt idx="331">
                  <c:v>4.8639000000000001</c:v>
                </c:pt>
                <c:pt idx="332">
                  <c:v>4.8955000000000002</c:v>
                </c:pt>
                <c:pt idx="333">
                  <c:v>4.9271000000000003</c:v>
                </c:pt>
                <c:pt idx="334">
                  <c:v>4.9585999999999997</c:v>
                </c:pt>
                <c:pt idx="335">
                  <c:v>4.9901</c:v>
                </c:pt>
                <c:pt idx="336">
                  <c:v>5.0214999999999996</c:v>
                </c:pt>
                <c:pt idx="337">
                  <c:v>5.0529000000000002</c:v>
                </c:pt>
                <c:pt idx="338">
                  <c:v>5.0842000000000001</c:v>
                </c:pt>
                <c:pt idx="339">
                  <c:v>5.1154999999999999</c:v>
                </c:pt>
                <c:pt idx="340">
                  <c:v>5.1467000000000001</c:v>
                </c:pt>
                <c:pt idx="341">
                  <c:v>5.1779000000000002</c:v>
                </c:pt>
                <c:pt idx="342">
                  <c:v>5.2089999999999996</c:v>
                </c:pt>
                <c:pt idx="343">
                  <c:v>5.2401</c:v>
                </c:pt>
                <c:pt idx="344">
                  <c:v>5.2712000000000003</c:v>
                </c:pt>
                <c:pt idx="345">
                  <c:v>5.3022</c:v>
                </c:pt>
                <c:pt idx="346">
                  <c:v>5.3331</c:v>
                </c:pt>
                <c:pt idx="347">
                  <c:v>5.3640999999999996</c:v>
                </c:pt>
                <c:pt idx="348">
                  <c:v>5.3948999999999998</c:v>
                </c:pt>
                <c:pt idx="349">
                  <c:v>5.4257999999999997</c:v>
                </c:pt>
                <c:pt idx="350">
                  <c:v>5.4565999999999999</c:v>
                </c:pt>
                <c:pt idx="351">
                  <c:v>5.4874000000000001</c:v>
                </c:pt>
                <c:pt idx="352">
                  <c:v>5.5180999999999996</c:v>
                </c:pt>
                <c:pt idx="353">
                  <c:v>5.5488</c:v>
                </c:pt>
                <c:pt idx="354">
                  <c:v>5.5795000000000003</c:v>
                </c:pt>
                <c:pt idx="355">
                  <c:v>5.6101000000000001</c:v>
                </c:pt>
                <c:pt idx="356">
                  <c:v>5.6406999999999998</c:v>
                </c:pt>
                <c:pt idx="357">
                  <c:v>5.6712999999999996</c:v>
                </c:pt>
                <c:pt idx="358">
                  <c:v>5.7018000000000004</c:v>
                </c:pt>
                <c:pt idx="359">
                  <c:v>5.7323000000000004</c:v>
                </c:pt>
                <c:pt idx="360">
                  <c:v>5.7628000000000004</c:v>
                </c:pt>
                <c:pt idx="361">
                  <c:v>5.7931999999999997</c:v>
                </c:pt>
                <c:pt idx="362">
                  <c:v>5.8235999999999999</c:v>
                </c:pt>
                <c:pt idx="363">
                  <c:v>5.8540000000000001</c:v>
                </c:pt>
                <c:pt idx="364">
                  <c:v>5.8842999999999996</c:v>
                </c:pt>
                <c:pt idx="365">
                  <c:v>5.9146999999999998</c:v>
                </c:pt>
                <c:pt idx="366">
                  <c:v>5.9448999999999996</c:v>
                </c:pt>
                <c:pt idx="367">
                  <c:v>5.9752000000000001</c:v>
                </c:pt>
                <c:pt idx="368">
                  <c:v>6.0054999999999996</c:v>
                </c:pt>
                <c:pt idx="369">
                  <c:v>6.0357000000000003</c:v>
                </c:pt>
                <c:pt idx="370">
                  <c:v>6.0659000000000001</c:v>
                </c:pt>
                <c:pt idx="371">
                  <c:v>6.0960000000000001</c:v>
                </c:pt>
                <c:pt idx="372">
                  <c:v>6.1261999999999999</c:v>
                </c:pt>
                <c:pt idx="373">
                  <c:v>6.1555999999999997</c:v>
                </c:pt>
                <c:pt idx="374">
                  <c:v>6.1856999999999998</c:v>
                </c:pt>
                <c:pt idx="375">
                  <c:v>6.2157</c:v>
                </c:pt>
                <c:pt idx="376">
                  <c:v>6.2458</c:v>
                </c:pt>
                <c:pt idx="377">
                  <c:v>6.2758000000000003</c:v>
                </c:pt>
                <c:pt idx="378">
                  <c:v>6.3057999999999996</c:v>
                </c:pt>
                <c:pt idx="379">
                  <c:v>6.3357000000000001</c:v>
                </c:pt>
                <c:pt idx="380">
                  <c:v>6.3657000000000004</c:v>
                </c:pt>
                <c:pt idx="381">
                  <c:v>6.3956</c:v>
                </c:pt>
                <c:pt idx="382">
                  <c:v>6.4255000000000004</c:v>
                </c:pt>
                <c:pt idx="383">
                  <c:v>6.4554</c:v>
                </c:pt>
                <c:pt idx="384">
                  <c:v>6.4852999999999996</c:v>
                </c:pt>
                <c:pt idx="385">
                  <c:v>6.5151000000000003</c:v>
                </c:pt>
                <c:pt idx="386">
                  <c:v>6.5449999999999999</c:v>
                </c:pt>
                <c:pt idx="387">
                  <c:v>6.5747999999999998</c:v>
                </c:pt>
                <c:pt idx="388">
                  <c:v>6.6045999999999996</c:v>
                </c:pt>
                <c:pt idx="389">
                  <c:v>6.6342999999999996</c:v>
                </c:pt>
                <c:pt idx="390">
                  <c:v>6.6641000000000004</c:v>
                </c:pt>
                <c:pt idx="391">
                  <c:v>6.6938000000000004</c:v>
                </c:pt>
                <c:pt idx="392">
                  <c:v>6.7234999999999996</c:v>
                </c:pt>
                <c:pt idx="393">
                  <c:v>6.7531999999999996</c:v>
                </c:pt>
                <c:pt idx="394">
                  <c:v>6.7828999999999997</c:v>
                </c:pt>
                <c:pt idx="395">
                  <c:v>6.8125999999999998</c:v>
                </c:pt>
                <c:pt idx="396">
                  <c:v>6.8422000000000001</c:v>
                </c:pt>
                <c:pt idx="397">
                  <c:v>6.8718000000000004</c:v>
                </c:pt>
                <c:pt idx="398">
                  <c:v>6.9015000000000004</c:v>
                </c:pt>
                <c:pt idx="399">
                  <c:v>6.9310999999999998</c:v>
                </c:pt>
                <c:pt idx="400">
                  <c:v>6.9606000000000003</c:v>
                </c:pt>
                <c:pt idx="401">
                  <c:v>6.9901999999999997</c:v>
                </c:pt>
                <c:pt idx="402">
                  <c:v>7.0197000000000003</c:v>
                </c:pt>
                <c:pt idx="403">
                  <c:v>7.0492999999999997</c:v>
                </c:pt>
                <c:pt idx="404">
                  <c:v>7.0788000000000002</c:v>
                </c:pt>
                <c:pt idx="405">
                  <c:v>7.1082999999999998</c:v>
                </c:pt>
                <c:pt idx="406">
                  <c:v>7.1378000000000004</c:v>
                </c:pt>
                <c:pt idx="407">
                  <c:v>7.1672000000000002</c:v>
                </c:pt>
                <c:pt idx="408">
                  <c:v>7.1966999999999999</c:v>
                </c:pt>
                <c:pt idx="409">
                  <c:v>7.2262000000000004</c:v>
                </c:pt>
                <c:pt idx="410">
                  <c:v>7.2556000000000003</c:v>
                </c:pt>
                <c:pt idx="411">
                  <c:v>7.2850000000000001</c:v>
                </c:pt>
                <c:pt idx="412">
                  <c:v>7.3144</c:v>
                </c:pt>
                <c:pt idx="413">
                  <c:v>7.3437999999999999</c:v>
                </c:pt>
                <c:pt idx="414">
                  <c:v>7.3731999999999998</c:v>
                </c:pt>
                <c:pt idx="415">
                  <c:v>7.4025999999999996</c:v>
                </c:pt>
                <c:pt idx="416">
                  <c:v>7.4320000000000004</c:v>
                </c:pt>
                <c:pt idx="417">
                  <c:v>7.4612999999999996</c:v>
                </c:pt>
                <c:pt idx="418">
                  <c:v>7.4905999999999997</c:v>
                </c:pt>
                <c:pt idx="419">
                  <c:v>7.5198999999999998</c:v>
                </c:pt>
                <c:pt idx="420">
                  <c:v>7.5491999999999999</c:v>
                </c:pt>
                <c:pt idx="421">
                  <c:v>7.5785</c:v>
                </c:pt>
                <c:pt idx="422">
                  <c:v>7.6078000000000001</c:v>
                </c:pt>
                <c:pt idx="423">
                  <c:v>7.6369999999999996</c:v>
                </c:pt>
                <c:pt idx="424">
                  <c:v>7.6656000000000004</c:v>
                </c:pt>
                <c:pt idx="425">
                  <c:v>7.6948999999999996</c:v>
                </c:pt>
                <c:pt idx="426">
                  <c:v>7.7241</c:v>
                </c:pt>
                <c:pt idx="427">
                  <c:v>7.7534000000000001</c:v>
                </c:pt>
                <c:pt idx="428">
                  <c:v>7.7826000000000004</c:v>
                </c:pt>
                <c:pt idx="429">
                  <c:v>7.8117999999999999</c:v>
                </c:pt>
                <c:pt idx="430">
                  <c:v>7.8410000000000002</c:v>
                </c:pt>
                <c:pt idx="431">
                  <c:v>7.8700999999999999</c:v>
                </c:pt>
                <c:pt idx="432">
                  <c:v>7.8993000000000002</c:v>
                </c:pt>
                <c:pt idx="433">
                  <c:v>7.9284999999999997</c:v>
                </c:pt>
                <c:pt idx="434">
                  <c:v>7.9576000000000002</c:v>
                </c:pt>
                <c:pt idx="435">
                  <c:v>7.9867999999999997</c:v>
                </c:pt>
                <c:pt idx="436">
                  <c:v>8.0159000000000002</c:v>
                </c:pt>
                <c:pt idx="437">
                  <c:v>8.0449999999999999</c:v>
                </c:pt>
                <c:pt idx="438">
                  <c:v>8.0740999999999996</c:v>
                </c:pt>
                <c:pt idx="439">
                  <c:v>8.1031999999999993</c:v>
                </c:pt>
                <c:pt idx="440">
                  <c:v>8.1323000000000008</c:v>
                </c:pt>
                <c:pt idx="441">
                  <c:v>8.1614000000000004</c:v>
                </c:pt>
                <c:pt idx="442">
                  <c:v>8.1905000000000001</c:v>
                </c:pt>
                <c:pt idx="443">
                  <c:v>8.2195999999999998</c:v>
                </c:pt>
                <c:pt idx="444">
                  <c:v>8.2486999999999995</c:v>
                </c:pt>
                <c:pt idx="445">
                  <c:v>8.2776999999999994</c:v>
                </c:pt>
                <c:pt idx="446">
                  <c:v>8.3066999999999993</c:v>
                </c:pt>
                <c:pt idx="447">
                  <c:v>8.3358000000000008</c:v>
                </c:pt>
                <c:pt idx="448">
                  <c:v>8.3648000000000007</c:v>
                </c:pt>
                <c:pt idx="449">
                  <c:v>8.3938000000000006</c:v>
                </c:pt>
                <c:pt idx="450">
                  <c:v>8.4228000000000005</c:v>
                </c:pt>
                <c:pt idx="451">
                  <c:v>8.4518000000000004</c:v>
                </c:pt>
                <c:pt idx="452">
                  <c:v>8.4808000000000003</c:v>
                </c:pt>
                <c:pt idx="453">
                  <c:v>8.5098000000000003</c:v>
                </c:pt>
                <c:pt idx="454">
                  <c:v>8.5387000000000004</c:v>
                </c:pt>
                <c:pt idx="455">
                  <c:v>8.5677000000000003</c:v>
                </c:pt>
                <c:pt idx="456">
                  <c:v>8.5967000000000002</c:v>
                </c:pt>
                <c:pt idx="457">
                  <c:v>8.6256000000000004</c:v>
                </c:pt>
                <c:pt idx="458">
                  <c:v>8.6546000000000003</c:v>
                </c:pt>
                <c:pt idx="459">
                  <c:v>8.6835000000000004</c:v>
                </c:pt>
                <c:pt idx="460">
                  <c:v>8.7124000000000006</c:v>
                </c:pt>
                <c:pt idx="461">
                  <c:v>8.7413000000000007</c:v>
                </c:pt>
                <c:pt idx="462">
                  <c:v>8.7702000000000009</c:v>
                </c:pt>
                <c:pt idx="463">
                  <c:v>8.7990999999999993</c:v>
                </c:pt>
                <c:pt idx="464">
                  <c:v>8.8279999999999994</c:v>
                </c:pt>
                <c:pt idx="465">
                  <c:v>8.8568999999999996</c:v>
                </c:pt>
                <c:pt idx="466">
                  <c:v>8.8857999999999997</c:v>
                </c:pt>
                <c:pt idx="467">
                  <c:v>8.9146999999999998</c:v>
                </c:pt>
                <c:pt idx="468">
                  <c:v>8.9436999999999998</c:v>
                </c:pt>
                <c:pt idx="469">
                  <c:v>8.9725999999999999</c:v>
                </c:pt>
                <c:pt idx="470">
                  <c:v>9.0014000000000003</c:v>
                </c:pt>
                <c:pt idx="471">
                  <c:v>9.0303000000000004</c:v>
                </c:pt>
                <c:pt idx="472">
                  <c:v>9.0585000000000004</c:v>
                </c:pt>
                <c:pt idx="473">
                  <c:v>9.0873000000000008</c:v>
                </c:pt>
                <c:pt idx="474">
                  <c:v>9.1160999999999994</c:v>
                </c:pt>
                <c:pt idx="475">
                  <c:v>9.1449999999999996</c:v>
                </c:pt>
                <c:pt idx="476">
                  <c:v>9.1738999999999997</c:v>
                </c:pt>
                <c:pt idx="477">
                  <c:v>9.2055000000000007</c:v>
                </c:pt>
                <c:pt idx="478">
                  <c:v>9.2388999999999992</c:v>
                </c:pt>
                <c:pt idx="479">
                  <c:v>9.2614000000000001</c:v>
                </c:pt>
                <c:pt idx="480">
                  <c:v>9.2759</c:v>
                </c:pt>
                <c:pt idx="481">
                  <c:v>9.2636000000000003</c:v>
                </c:pt>
                <c:pt idx="482">
                  <c:v>9.2706999999999997</c:v>
                </c:pt>
                <c:pt idx="483">
                  <c:v>9.2951999999999995</c:v>
                </c:pt>
                <c:pt idx="484">
                  <c:v>9.3196999999999992</c:v>
                </c:pt>
                <c:pt idx="485">
                  <c:v>9.3398000000000003</c:v>
                </c:pt>
                <c:pt idx="486">
                  <c:v>9.3598999999999997</c:v>
                </c:pt>
                <c:pt idx="487">
                  <c:v>9.3800000000000008</c:v>
                </c:pt>
                <c:pt idx="488">
                  <c:v>9.4001999999999999</c:v>
                </c:pt>
                <c:pt idx="489">
                  <c:v>9.4204000000000008</c:v>
                </c:pt>
                <c:pt idx="490">
                  <c:v>9.4405999999999999</c:v>
                </c:pt>
                <c:pt idx="491">
                  <c:v>9.4609000000000005</c:v>
                </c:pt>
                <c:pt idx="492">
                  <c:v>9.4811999999999994</c:v>
                </c:pt>
                <c:pt idx="493">
                  <c:v>9.5014000000000003</c:v>
                </c:pt>
                <c:pt idx="494">
                  <c:v>9.5218000000000007</c:v>
                </c:pt>
                <c:pt idx="495">
                  <c:v>9.5420999999999996</c:v>
                </c:pt>
                <c:pt idx="496">
                  <c:v>9.5625</c:v>
                </c:pt>
                <c:pt idx="497">
                  <c:v>9.5828000000000007</c:v>
                </c:pt>
                <c:pt idx="498">
                  <c:v>9.6031999999999993</c:v>
                </c:pt>
                <c:pt idx="499">
                  <c:v>9.6236999999999995</c:v>
                </c:pt>
                <c:pt idx="500">
                  <c:v>9.6440999999999999</c:v>
                </c:pt>
                <c:pt idx="501">
                  <c:v>9.6646000000000001</c:v>
                </c:pt>
                <c:pt idx="502">
                  <c:v>9.6851000000000003</c:v>
                </c:pt>
                <c:pt idx="503">
                  <c:v>9.7056000000000004</c:v>
                </c:pt>
                <c:pt idx="504">
                  <c:v>9.7261000000000006</c:v>
                </c:pt>
                <c:pt idx="505">
                  <c:v>9.7467000000000006</c:v>
                </c:pt>
                <c:pt idx="506">
                  <c:v>9.7672000000000008</c:v>
                </c:pt>
                <c:pt idx="507">
                  <c:v>9.7878000000000007</c:v>
                </c:pt>
                <c:pt idx="508">
                  <c:v>9.8084000000000007</c:v>
                </c:pt>
                <c:pt idx="509">
                  <c:v>9.8291000000000004</c:v>
                </c:pt>
                <c:pt idx="510">
                  <c:v>9.8497000000000003</c:v>
                </c:pt>
                <c:pt idx="511">
                  <c:v>9.8704000000000001</c:v>
                </c:pt>
                <c:pt idx="512">
                  <c:v>9.8910999999999998</c:v>
                </c:pt>
                <c:pt idx="513">
                  <c:v>9.9117999999999995</c:v>
                </c:pt>
                <c:pt idx="514">
                  <c:v>9.9324999999999992</c:v>
                </c:pt>
                <c:pt idx="515">
                  <c:v>9.9533000000000005</c:v>
                </c:pt>
                <c:pt idx="516">
                  <c:v>9.9741</c:v>
                </c:pt>
                <c:pt idx="517">
                  <c:v>9.9948999999999995</c:v>
                </c:pt>
                <c:pt idx="518">
                  <c:v>10.016</c:v>
                </c:pt>
                <c:pt idx="519">
                  <c:v>10.037000000000001</c:v>
                </c:pt>
                <c:pt idx="520">
                  <c:v>10.057</c:v>
                </c:pt>
                <c:pt idx="521">
                  <c:v>10.077999999999999</c:v>
                </c:pt>
                <c:pt idx="522">
                  <c:v>10.099</c:v>
                </c:pt>
                <c:pt idx="523">
                  <c:v>10.119999999999999</c:v>
                </c:pt>
                <c:pt idx="524">
                  <c:v>10.14</c:v>
                </c:pt>
                <c:pt idx="525">
                  <c:v>10.161</c:v>
                </c:pt>
                <c:pt idx="526">
                  <c:v>10.182</c:v>
                </c:pt>
                <c:pt idx="527">
                  <c:v>10.202999999999999</c:v>
                </c:pt>
                <c:pt idx="528">
                  <c:v>10.224</c:v>
                </c:pt>
                <c:pt idx="529">
                  <c:v>10.244999999999999</c:v>
                </c:pt>
                <c:pt idx="530">
                  <c:v>10.266</c:v>
                </c:pt>
                <c:pt idx="531">
                  <c:v>10.287000000000001</c:v>
                </c:pt>
                <c:pt idx="532">
                  <c:v>10.308999999999999</c:v>
                </c:pt>
                <c:pt idx="533">
                  <c:v>10.33</c:v>
                </c:pt>
                <c:pt idx="534">
                  <c:v>10.351000000000001</c:v>
                </c:pt>
                <c:pt idx="535">
                  <c:v>10.372</c:v>
                </c:pt>
                <c:pt idx="536">
                  <c:v>10.393000000000001</c:v>
                </c:pt>
                <c:pt idx="537">
                  <c:v>10.414</c:v>
                </c:pt>
                <c:pt idx="538">
                  <c:v>10.435</c:v>
                </c:pt>
                <c:pt idx="539">
                  <c:v>10.457000000000001</c:v>
                </c:pt>
                <c:pt idx="540">
                  <c:v>10.478</c:v>
                </c:pt>
                <c:pt idx="541">
                  <c:v>10.499000000000001</c:v>
                </c:pt>
                <c:pt idx="542">
                  <c:v>10.52</c:v>
                </c:pt>
                <c:pt idx="543">
                  <c:v>10.541</c:v>
                </c:pt>
                <c:pt idx="544">
                  <c:v>10.563000000000001</c:v>
                </c:pt>
                <c:pt idx="545">
                  <c:v>10.584</c:v>
                </c:pt>
                <c:pt idx="546">
                  <c:v>10.605</c:v>
                </c:pt>
                <c:pt idx="547">
                  <c:v>10.627000000000001</c:v>
                </c:pt>
                <c:pt idx="548">
                  <c:v>10.648</c:v>
                </c:pt>
                <c:pt idx="549">
                  <c:v>10.669</c:v>
                </c:pt>
                <c:pt idx="550">
                  <c:v>10.691000000000001</c:v>
                </c:pt>
                <c:pt idx="551">
                  <c:v>10.712</c:v>
                </c:pt>
                <c:pt idx="552">
                  <c:v>10.734</c:v>
                </c:pt>
                <c:pt idx="553">
                  <c:v>10.755000000000001</c:v>
                </c:pt>
                <c:pt idx="554">
                  <c:v>10.776</c:v>
                </c:pt>
                <c:pt idx="555">
                  <c:v>10.798</c:v>
                </c:pt>
                <c:pt idx="556">
                  <c:v>10.819000000000001</c:v>
                </c:pt>
                <c:pt idx="557">
                  <c:v>10.840999999999999</c:v>
                </c:pt>
                <c:pt idx="558">
                  <c:v>10.862</c:v>
                </c:pt>
                <c:pt idx="559">
                  <c:v>10.884</c:v>
                </c:pt>
                <c:pt idx="560">
                  <c:v>10.904999999999999</c:v>
                </c:pt>
                <c:pt idx="561">
                  <c:v>10.927</c:v>
                </c:pt>
                <c:pt idx="562">
                  <c:v>10.948</c:v>
                </c:pt>
                <c:pt idx="563">
                  <c:v>10.97</c:v>
                </c:pt>
                <c:pt idx="564">
                  <c:v>10.992000000000001</c:v>
                </c:pt>
                <c:pt idx="565">
                  <c:v>11.013</c:v>
                </c:pt>
                <c:pt idx="566">
                  <c:v>11.034000000000001</c:v>
                </c:pt>
                <c:pt idx="567">
                  <c:v>11.055999999999999</c:v>
                </c:pt>
                <c:pt idx="568">
                  <c:v>11.077999999999999</c:v>
                </c:pt>
                <c:pt idx="569">
                  <c:v>11.099</c:v>
                </c:pt>
                <c:pt idx="570">
                  <c:v>11.121</c:v>
                </c:pt>
                <c:pt idx="571">
                  <c:v>11.143000000000001</c:v>
                </c:pt>
                <c:pt idx="572">
                  <c:v>11.164</c:v>
                </c:pt>
                <c:pt idx="573">
                  <c:v>11.186</c:v>
                </c:pt>
                <c:pt idx="574">
                  <c:v>11.208</c:v>
                </c:pt>
                <c:pt idx="575">
                  <c:v>11.228999999999999</c:v>
                </c:pt>
                <c:pt idx="576">
                  <c:v>11.250999999999999</c:v>
                </c:pt>
                <c:pt idx="577">
                  <c:v>11.273</c:v>
                </c:pt>
                <c:pt idx="578">
                  <c:v>11.295</c:v>
                </c:pt>
                <c:pt idx="579">
                  <c:v>11.317</c:v>
                </c:pt>
                <c:pt idx="580">
                  <c:v>11.337999999999999</c:v>
                </c:pt>
                <c:pt idx="581">
                  <c:v>11.36</c:v>
                </c:pt>
                <c:pt idx="582">
                  <c:v>11.382</c:v>
                </c:pt>
                <c:pt idx="583">
                  <c:v>11.404</c:v>
                </c:pt>
                <c:pt idx="584">
                  <c:v>11.426</c:v>
                </c:pt>
                <c:pt idx="585">
                  <c:v>11.448</c:v>
                </c:pt>
                <c:pt idx="586">
                  <c:v>11.47</c:v>
                </c:pt>
                <c:pt idx="587">
                  <c:v>11.491</c:v>
                </c:pt>
                <c:pt idx="588">
                  <c:v>11.513</c:v>
                </c:pt>
                <c:pt idx="589">
                  <c:v>11.535</c:v>
                </c:pt>
                <c:pt idx="590">
                  <c:v>11.557</c:v>
                </c:pt>
                <c:pt idx="591">
                  <c:v>11.579000000000001</c:v>
                </c:pt>
                <c:pt idx="592">
                  <c:v>11.601000000000001</c:v>
                </c:pt>
                <c:pt idx="593">
                  <c:v>11.622999999999999</c:v>
                </c:pt>
                <c:pt idx="594">
                  <c:v>11.645</c:v>
                </c:pt>
                <c:pt idx="595">
                  <c:v>11.667</c:v>
                </c:pt>
                <c:pt idx="596">
                  <c:v>11.689</c:v>
                </c:pt>
                <c:pt idx="597">
                  <c:v>11.711</c:v>
                </c:pt>
                <c:pt idx="598">
                  <c:v>11.733000000000001</c:v>
                </c:pt>
                <c:pt idx="599">
                  <c:v>11.755000000000001</c:v>
                </c:pt>
                <c:pt idx="600">
                  <c:v>11.776999999999999</c:v>
                </c:pt>
                <c:pt idx="601">
                  <c:v>11.798999999999999</c:v>
                </c:pt>
                <c:pt idx="602">
                  <c:v>11.821</c:v>
                </c:pt>
                <c:pt idx="603">
                  <c:v>11.843</c:v>
                </c:pt>
                <c:pt idx="604">
                  <c:v>11.866</c:v>
                </c:pt>
                <c:pt idx="605">
                  <c:v>11.888</c:v>
                </c:pt>
                <c:pt idx="606">
                  <c:v>11.91</c:v>
                </c:pt>
                <c:pt idx="607">
                  <c:v>11.932</c:v>
                </c:pt>
                <c:pt idx="608">
                  <c:v>11.954000000000001</c:v>
                </c:pt>
                <c:pt idx="609">
                  <c:v>11.976000000000001</c:v>
                </c:pt>
                <c:pt idx="610">
                  <c:v>11.997999999999999</c:v>
                </c:pt>
                <c:pt idx="611">
                  <c:v>12.02</c:v>
                </c:pt>
                <c:pt idx="612">
                  <c:v>12.042</c:v>
                </c:pt>
                <c:pt idx="613">
                  <c:v>12.065</c:v>
                </c:pt>
                <c:pt idx="614">
                  <c:v>12.087</c:v>
                </c:pt>
                <c:pt idx="615">
                  <c:v>12.109</c:v>
                </c:pt>
                <c:pt idx="616">
                  <c:v>12.131</c:v>
                </c:pt>
                <c:pt idx="617">
                  <c:v>12.153</c:v>
                </c:pt>
                <c:pt idx="618">
                  <c:v>12.176</c:v>
                </c:pt>
                <c:pt idx="619">
                  <c:v>12.198</c:v>
                </c:pt>
                <c:pt idx="620">
                  <c:v>12.22</c:v>
                </c:pt>
                <c:pt idx="621">
                  <c:v>12.243</c:v>
                </c:pt>
                <c:pt idx="622">
                  <c:v>12.265000000000001</c:v>
                </c:pt>
                <c:pt idx="623">
                  <c:v>12.287000000000001</c:v>
                </c:pt>
                <c:pt idx="624">
                  <c:v>12.31</c:v>
                </c:pt>
                <c:pt idx="625">
                  <c:v>12.332000000000001</c:v>
                </c:pt>
                <c:pt idx="626">
                  <c:v>12.353999999999999</c:v>
                </c:pt>
                <c:pt idx="627">
                  <c:v>12.377000000000001</c:v>
                </c:pt>
                <c:pt idx="628">
                  <c:v>12.398999999999999</c:v>
                </c:pt>
                <c:pt idx="629">
                  <c:v>12.420999999999999</c:v>
                </c:pt>
                <c:pt idx="630">
                  <c:v>12.444000000000001</c:v>
                </c:pt>
                <c:pt idx="631">
                  <c:v>12.465999999999999</c:v>
                </c:pt>
                <c:pt idx="632">
                  <c:v>12.489000000000001</c:v>
                </c:pt>
                <c:pt idx="633">
                  <c:v>12.510999999999999</c:v>
                </c:pt>
                <c:pt idx="634">
                  <c:v>12.532999999999999</c:v>
                </c:pt>
                <c:pt idx="635">
                  <c:v>12.555999999999999</c:v>
                </c:pt>
                <c:pt idx="636">
                  <c:v>12.577999999999999</c:v>
                </c:pt>
                <c:pt idx="637">
                  <c:v>12.601000000000001</c:v>
                </c:pt>
                <c:pt idx="638">
                  <c:v>12.622999999999999</c:v>
                </c:pt>
                <c:pt idx="639">
                  <c:v>12.646000000000001</c:v>
                </c:pt>
                <c:pt idx="640">
                  <c:v>12.667999999999999</c:v>
                </c:pt>
                <c:pt idx="641">
                  <c:v>12.691000000000001</c:v>
                </c:pt>
                <c:pt idx="642">
                  <c:v>12.712999999999999</c:v>
                </c:pt>
                <c:pt idx="643">
                  <c:v>12.736000000000001</c:v>
                </c:pt>
                <c:pt idx="644">
                  <c:v>12.757999999999999</c:v>
                </c:pt>
                <c:pt idx="645">
                  <c:v>12.781000000000001</c:v>
                </c:pt>
                <c:pt idx="646">
                  <c:v>12.803000000000001</c:v>
                </c:pt>
                <c:pt idx="647">
                  <c:v>12.826000000000001</c:v>
                </c:pt>
                <c:pt idx="648">
                  <c:v>12.848000000000001</c:v>
                </c:pt>
                <c:pt idx="649">
                  <c:v>12.871</c:v>
                </c:pt>
                <c:pt idx="650">
                  <c:v>12.893000000000001</c:v>
                </c:pt>
                <c:pt idx="651">
                  <c:v>12.916</c:v>
                </c:pt>
                <c:pt idx="652">
                  <c:v>12.939</c:v>
                </c:pt>
                <c:pt idx="653">
                  <c:v>12.961</c:v>
                </c:pt>
                <c:pt idx="654">
                  <c:v>12.984</c:v>
                </c:pt>
                <c:pt idx="655">
                  <c:v>13.007</c:v>
                </c:pt>
                <c:pt idx="656">
                  <c:v>13.029</c:v>
                </c:pt>
                <c:pt idx="657">
                  <c:v>13.051</c:v>
                </c:pt>
                <c:pt idx="658">
                  <c:v>13.074</c:v>
                </c:pt>
                <c:pt idx="659">
                  <c:v>13.097</c:v>
                </c:pt>
                <c:pt idx="660">
                  <c:v>13.119</c:v>
                </c:pt>
                <c:pt idx="661">
                  <c:v>13.141999999999999</c:v>
                </c:pt>
                <c:pt idx="662">
                  <c:v>13.164999999999999</c:v>
                </c:pt>
                <c:pt idx="663">
                  <c:v>13.186999999999999</c:v>
                </c:pt>
                <c:pt idx="664">
                  <c:v>13.21</c:v>
                </c:pt>
                <c:pt idx="665">
                  <c:v>13.233000000000001</c:v>
                </c:pt>
                <c:pt idx="666">
                  <c:v>13.255000000000001</c:v>
                </c:pt>
                <c:pt idx="667">
                  <c:v>13.278</c:v>
                </c:pt>
                <c:pt idx="668">
                  <c:v>13.301</c:v>
                </c:pt>
                <c:pt idx="669">
                  <c:v>13.324</c:v>
                </c:pt>
                <c:pt idx="670">
                  <c:v>13.346</c:v>
                </c:pt>
                <c:pt idx="671">
                  <c:v>13.369</c:v>
                </c:pt>
                <c:pt idx="672">
                  <c:v>13.391999999999999</c:v>
                </c:pt>
                <c:pt idx="673">
                  <c:v>13.414999999999999</c:v>
                </c:pt>
                <c:pt idx="674">
                  <c:v>13.436999999999999</c:v>
                </c:pt>
                <c:pt idx="675">
                  <c:v>13.46</c:v>
                </c:pt>
                <c:pt idx="676">
                  <c:v>13.483000000000001</c:v>
                </c:pt>
                <c:pt idx="677">
                  <c:v>13.506</c:v>
                </c:pt>
                <c:pt idx="678">
                  <c:v>13.529</c:v>
                </c:pt>
                <c:pt idx="679">
                  <c:v>13.551</c:v>
                </c:pt>
                <c:pt idx="680">
                  <c:v>13.574</c:v>
                </c:pt>
                <c:pt idx="681">
                  <c:v>13.597</c:v>
                </c:pt>
                <c:pt idx="682">
                  <c:v>13.62</c:v>
                </c:pt>
                <c:pt idx="683">
                  <c:v>13.643000000000001</c:v>
                </c:pt>
                <c:pt idx="684">
                  <c:v>13.666</c:v>
                </c:pt>
                <c:pt idx="685">
                  <c:v>13.689</c:v>
                </c:pt>
                <c:pt idx="686">
                  <c:v>13.711</c:v>
                </c:pt>
                <c:pt idx="687">
                  <c:v>13.734</c:v>
                </c:pt>
                <c:pt idx="688">
                  <c:v>13.757</c:v>
                </c:pt>
                <c:pt idx="689">
                  <c:v>13.78</c:v>
                </c:pt>
                <c:pt idx="690">
                  <c:v>13.803000000000001</c:v>
                </c:pt>
                <c:pt idx="691">
                  <c:v>13.826000000000001</c:v>
                </c:pt>
                <c:pt idx="692">
                  <c:v>13.849</c:v>
                </c:pt>
                <c:pt idx="693">
                  <c:v>13.872</c:v>
                </c:pt>
                <c:pt idx="694">
                  <c:v>13.895</c:v>
                </c:pt>
                <c:pt idx="695">
                  <c:v>13.917999999999999</c:v>
                </c:pt>
                <c:pt idx="696">
                  <c:v>13.941000000000001</c:v>
                </c:pt>
                <c:pt idx="697">
                  <c:v>13.964</c:v>
                </c:pt>
                <c:pt idx="698">
                  <c:v>13.986000000000001</c:v>
                </c:pt>
                <c:pt idx="699">
                  <c:v>14.009</c:v>
                </c:pt>
                <c:pt idx="700">
                  <c:v>14.032</c:v>
                </c:pt>
                <c:pt idx="701">
                  <c:v>14.055</c:v>
                </c:pt>
                <c:pt idx="702">
                  <c:v>14.077999999999999</c:v>
                </c:pt>
                <c:pt idx="703">
                  <c:v>14.101000000000001</c:v>
                </c:pt>
                <c:pt idx="704">
                  <c:v>14.124000000000001</c:v>
                </c:pt>
                <c:pt idx="705">
                  <c:v>14.147</c:v>
                </c:pt>
                <c:pt idx="706">
                  <c:v>14.17</c:v>
                </c:pt>
                <c:pt idx="707">
                  <c:v>14.193</c:v>
                </c:pt>
                <c:pt idx="708">
                  <c:v>14.215999999999999</c:v>
                </c:pt>
                <c:pt idx="709">
                  <c:v>14.239000000000001</c:v>
                </c:pt>
                <c:pt idx="710">
                  <c:v>14.262</c:v>
                </c:pt>
                <c:pt idx="711">
                  <c:v>14.285</c:v>
                </c:pt>
                <c:pt idx="712">
                  <c:v>14.308</c:v>
                </c:pt>
                <c:pt idx="713">
                  <c:v>14.331</c:v>
                </c:pt>
                <c:pt idx="714">
                  <c:v>14.353999999999999</c:v>
                </c:pt>
                <c:pt idx="715">
                  <c:v>14.377000000000001</c:v>
                </c:pt>
                <c:pt idx="716">
                  <c:v>14.4</c:v>
                </c:pt>
                <c:pt idx="717">
                  <c:v>14.423999999999999</c:v>
                </c:pt>
                <c:pt idx="718">
                  <c:v>14.446999999999999</c:v>
                </c:pt>
                <c:pt idx="719">
                  <c:v>14.47</c:v>
                </c:pt>
                <c:pt idx="720">
                  <c:v>14.493</c:v>
                </c:pt>
                <c:pt idx="721">
                  <c:v>14.516</c:v>
                </c:pt>
                <c:pt idx="722">
                  <c:v>14.539</c:v>
                </c:pt>
                <c:pt idx="723">
                  <c:v>14.561999999999999</c:v>
                </c:pt>
                <c:pt idx="724">
                  <c:v>14.585000000000001</c:v>
                </c:pt>
                <c:pt idx="725">
                  <c:v>14.608000000000001</c:v>
                </c:pt>
                <c:pt idx="726">
                  <c:v>14.632</c:v>
                </c:pt>
                <c:pt idx="727">
                  <c:v>14.654999999999999</c:v>
                </c:pt>
                <c:pt idx="728">
                  <c:v>14.678000000000001</c:v>
                </c:pt>
                <c:pt idx="729">
                  <c:v>14.701000000000001</c:v>
                </c:pt>
                <c:pt idx="730">
                  <c:v>14.724</c:v>
                </c:pt>
                <c:pt idx="731">
                  <c:v>14.747</c:v>
                </c:pt>
                <c:pt idx="732">
                  <c:v>14.771000000000001</c:v>
                </c:pt>
                <c:pt idx="733">
                  <c:v>14.794</c:v>
                </c:pt>
                <c:pt idx="734">
                  <c:v>14.817</c:v>
                </c:pt>
                <c:pt idx="735">
                  <c:v>14.84</c:v>
                </c:pt>
                <c:pt idx="736">
                  <c:v>14.863</c:v>
                </c:pt>
                <c:pt idx="737">
                  <c:v>14.887</c:v>
                </c:pt>
                <c:pt idx="738">
                  <c:v>14.91</c:v>
                </c:pt>
                <c:pt idx="739">
                  <c:v>14.933</c:v>
                </c:pt>
                <c:pt idx="740">
                  <c:v>14.956</c:v>
                </c:pt>
                <c:pt idx="741">
                  <c:v>14.98</c:v>
                </c:pt>
                <c:pt idx="742">
                  <c:v>15.003</c:v>
                </c:pt>
                <c:pt idx="743">
                  <c:v>15.026</c:v>
                </c:pt>
                <c:pt idx="744">
                  <c:v>15.048999999999999</c:v>
                </c:pt>
                <c:pt idx="745">
                  <c:v>15.073</c:v>
                </c:pt>
                <c:pt idx="746">
                  <c:v>15.095000000000001</c:v>
                </c:pt>
                <c:pt idx="747">
                  <c:v>15.119</c:v>
                </c:pt>
                <c:pt idx="748">
                  <c:v>15.141999999999999</c:v>
                </c:pt>
                <c:pt idx="749">
                  <c:v>15.164999999999999</c:v>
                </c:pt>
                <c:pt idx="750">
                  <c:v>15.188000000000001</c:v>
                </c:pt>
                <c:pt idx="751">
                  <c:v>15.212</c:v>
                </c:pt>
                <c:pt idx="752">
                  <c:v>15.234999999999999</c:v>
                </c:pt>
                <c:pt idx="753">
                  <c:v>15.257999999999999</c:v>
                </c:pt>
                <c:pt idx="754">
                  <c:v>15.282</c:v>
                </c:pt>
                <c:pt idx="755">
                  <c:v>15.305</c:v>
                </c:pt>
                <c:pt idx="756">
                  <c:v>15.327999999999999</c:v>
                </c:pt>
                <c:pt idx="757">
                  <c:v>15.352</c:v>
                </c:pt>
                <c:pt idx="758">
                  <c:v>15.375</c:v>
                </c:pt>
                <c:pt idx="759">
                  <c:v>15.398</c:v>
                </c:pt>
                <c:pt idx="760">
                  <c:v>15.422000000000001</c:v>
                </c:pt>
                <c:pt idx="761">
                  <c:v>15.445</c:v>
                </c:pt>
                <c:pt idx="762">
                  <c:v>15.468</c:v>
                </c:pt>
                <c:pt idx="763">
                  <c:v>15.492000000000001</c:v>
                </c:pt>
                <c:pt idx="764">
                  <c:v>15.515000000000001</c:v>
                </c:pt>
                <c:pt idx="765">
                  <c:v>15.538</c:v>
                </c:pt>
                <c:pt idx="766">
                  <c:v>15.561999999999999</c:v>
                </c:pt>
                <c:pt idx="767">
                  <c:v>15.585000000000001</c:v>
                </c:pt>
                <c:pt idx="768">
                  <c:v>15.608000000000001</c:v>
                </c:pt>
                <c:pt idx="769">
                  <c:v>15.632</c:v>
                </c:pt>
                <c:pt idx="770">
                  <c:v>15.654999999999999</c:v>
                </c:pt>
                <c:pt idx="771">
                  <c:v>15.679</c:v>
                </c:pt>
                <c:pt idx="772">
                  <c:v>15.702</c:v>
                </c:pt>
                <c:pt idx="773">
                  <c:v>15.725</c:v>
                </c:pt>
                <c:pt idx="774">
                  <c:v>15.749000000000001</c:v>
                </c:pt>
                <c:pt idx="775">
                  <c:v>15.772</c:v>
                </c:pt>
                <c:pt idx="776">
                  <c:v>15.795999999999999</c:v>
                </c:pt>
                <c:pt idx="777">
                  <c:v>15.819000000000001</c:v>
                </c:pt>
                <c:pt idx="778">
                  <c:v>15.843</c:v>
                </c:pt>
                <c:pt idx="779">
                  <c:v>15.866</c:v>
                </c:pt>
                <c:pt idx="780">
                  <c:v>15.888999999999999</c:v>
                </c:pt>
                <c:pt idx="781">
                  <c:v>15.913</c:v>
                </c:pt>
                <c:pt idx="782">
                  <c:v>15.936</c:v>
                </c:pt>
                <c:pt idx="783">
                  <c:v>15.96</c:v>
                </c:pt>
                <c:pt idx="784">
                  <c:v>15.983000000000001</c:v>
                </c:pt>
                <c:pt idx="785">
                  <c:v>16.007000000000001</c:v>
                </c:pt>
                <c:pt idx="786">
                  <c:v>16.03</c:v>
                </c:pt>
                <c:pt idx="787">
                  <c:v>16.053999999999998</c:v>
                </c:pt>
                <c:pt idx="788">
                  <c:v>16.077000000000002</c:v>
                </c:pt>
                <c:pt idx="789">
                  <c:v>16.100999999999999</c:v>
                </c:pt>
                <c:pt idx="790">
                  <c:v>16.123999999999999</c:v>
                </c:pt>
                <c:pt idx="791">
                  <c:v>16.146999999999998</c:v>
                </c:pt>
                <c:pt idx="792">
                  <c:v>16.170999999999999</c:v>
                </c:pt>
                <c:pt idx="793">
                  <c:v>16.193999999999999</c:v>
                </c:pt>
                <c:pt idx="794">
                  <c:v>16.218</c:v>
                </c:pt>
                <c:pt idx="795">
                  <c:v>16.241</c:v>
                </c:pt>
                <c:pt idx="796">
                  <c:v>16.265000000000001</c:v>
                </c:pt>
                <c:pt idx="797">
                  <c:v>16.288</c:v>
                </c:pt>
                <c:pt idx="798">
                  <c:v>16.312000000000001</c:v>
                </c:pt>
                <c:pt idx="799">
                  <c:v>16.335000000000001</c:v>
                </c:pt>
                <c:pt idx="800">
                  <c:v>16.359000000000002</c:v>
                </c:pt>
                <c:pt idx="801">
                  <c:v>16.382000000000001</c:v>
                </c:pt>
                <c:pt idx="802">
                  <c:v>16.405999999999999</c:v>
                </c:pt>
                <c:pt idx="803">
                  <c:v>16.428999999999998</c:v>
                </c:pt>
                <c:pt idx="804">
                  <c:v>16.452999999999999</c:v>
                </c:pt>
                <c:pt idx="805">
                  <c:v>16.475999999999999</c:v>
                </c:pt>
                <c:pt idx="806">
                  <c:v>16.5</c:v>
                </c:pt>
                <c:pt idx="807">
                  <c:v>16.524000000000001</c:v>
                </c:pt>
                <c:pt idx="808">
                  <c:v>16.547000000000001</c:v>
                </c:pt>
                <c:pt idx="809">
                  <c:v>16.571000000000002</c:v>
                </c:pt>
                <c:pt idx="810">
                  <c:v>16.594000000000001</c:v>
                </c:pt>
                <c:pt idx="811">
                  <c:v>16.617999999999999</c:v>
                </c:pt>
                <c:pt idx="812">
                  <c:v>16.640999999999998</c:v>
                </c:pt>
                <c:pt idx="813">
                  <c:v>16.664999999999999</c:v>
                </c:pt>
                <c:pt idx="814">
                  <c:v>16.689</c:v>
                </c:pt>
                <c:pt idx="815">
                  <c:v>16.712</c:v>
                </c:pt>
                <c:pt idx="816">
                  <c:v>16.736000000000001</c:v>
                </c:pt>
                <c:pt idx="817">
                  <c:v>16.759</c:v>
                </c:pt>
                <c:pt idx="818">
                  <c:v>16.783000000000001</c:v>
                </c:pt>
                <c:pt idx="819">
                  <c:v>16.806999999999999</c:v>
                </c:pt>
                <c:pt idx="820">
                  <c:v>16.829999999999998</c:v>
                </c:pt>
                <c:pt idx="821">
                  <c:v>16.853999999999999</c:v>
                </c:pt>
                <c:pt idx="822">
                  <c:v>16.878</c:v>
                </c:pt>
                <c:pt idx="823">
                  <c:v>16.901</c:v>
                </c:pt>
                <c:pt idx="824">
                  <c:v>16.925000000000001</c:v>
                </c:pt>
                <c:pt idx="825">
                  <c:v>16.948</c:v>
                </c:pt>
                <c:pt idx="826">
                  <c:v>16.972000000000001</c:v>
                </c:pt>
                <c:pt idx="827">
                  <c:v>16.995999999999999</c:v>
                </c:pt>
                <c:pt idx="828">
                  <c:v>17.018999999999998</c:v>
                </c:pt>
                <c:pt idx="829">
                  <c:v>17.042999999999999</c:v>
                </c:pt>
                <c:pt idx="830">
                  <c:v>17.067</c:v>
                </c:pt>
                <c:pt idx="831">
                  <c:v>17.09</c:v>
                </c:pt>
                <c:pt idx="832">
                  <c:v>17.114000000000001</c:v>
                </c:pt>
                <c:pt idx="833">
                  <c:v>17.138000000000002</c:v>
                </c:pt>
                <c:pt idx="834">
                  <c:v>17.161000000000001</c:v>
                </c:pt>
                <c:pt idx="835">
                  <c:v>17.184999999999999</c:v>
                </c:pt>
                <c:pt idx="836">
                  <c:v>17.209</c:v>
                </c:pt>
                <c:pt idx="837">
                  <c:v>17.231999999999999</c:v>
                </c:pt>
                <c:pt idx="838">
                  <c:v>17.256</c:v>
                </c:pt>
                <c:pt idx="839">
                  <c:v>17.279</c:v>
                </c:pt>
                <c:pt idx="840">
                  <c:v>17.303000000000001</c:v>
                </c:pt>
                <c:pt idx="841">
                  <c:v>17.327000000000002</c:v>
                </c:pt>
                <c:pt idx="842">
                  <c:v>17.350000000000001</c:v>
                </c:pt>
                <c:pt idx="843">
                  <c:v>17.373999999999999</c:v>
                </c:pt>
                <c:pt idx="844">
                  <c:v>17.398</c:v>
                </c:pt>
                <c:pt idx="845">
                  <c:v>17.422000000000001</c:v>
                </c:pt>
                <c:pt idx="846">
                  <c:v>17.445</c:v>
                </c:pt>
                <c:pt idx="847">
                  <c:v>17.469000000000001</c:v>
                </c:pt>
                <c:pt idx="848">
                  <c:v>17.492999999999999</c:v>
                </c:pt>
                <c:pt idx="849">
                  <c:v>17.515999999999998</c:v>
                </c:pt>
                <c:pt idx="850">
                  <c:v>17.54</c:v>
                </c:pt>
                <c:pt idx="851">
                  <c:v>17.564</c:v>
                </c:pt>
                <c:pt idx="852">
                  <c:v>17.588000000000001</c:v>
                </c:pt>
                <c:pt idx="853">
                  <c:v>17.611000000000001</c:v>
                </c:pt>
                <c:pt idx="854">
                  <c:v>17.635000000000002</c:v>
                </c:pt>
                <c:pt idx="855">
                  <c:v>17.658999999999999</c:v>
                </c:pt>
                <c:pt idx="856">
                  <c:v>17.683</c:v>
                </c:pt>
                <c:pt idx="857">
                  <c:v>17.706</c:v>
                </c:pt>
                <c:pt idx="858">
                  <c:v>17.73</c:v>
                </c:pt>
                <c:pt idx="859">
                  <c:v>17.754000000000001</c:v>
                </c:pt>
                <c:pt idx="860">
                  <c:v>17.777999999999999</c:v>
                </c:pt>
                <c:pt idx="861">
                  <c:v>17.800999999999998</c:v>
                </c:pt>
                <c:pt idx="862">
                  <c:v>17.824999999999999</c:v>
                </c:pt>
                <c:pt idx="863">
                  <c:v>17.849</c:v>
                </c:pt>
                <c:pt idx="864">
                  <c:v>17.873000000000001</c:v>
                </c:pt>
                <c:pt idx="865">
                  <c:v>17.896999999999998</c:v>
                </c:pt>
                <c:pt idx="866">
                  <c:v>17.920000000000002</c:v>
                </c:pt>
                <c:pt idx="867">
                  <c:v>17.943999999999999</c:v>
                </c:pt>
                <c:pt idx="868">
                  <c:v>17.968</c:v>
                </c:pt>
                <c:pt idx="869">
                  <c:v>17.992000000000001</c:v>
                </c:pt>
                <c:pt idx="870">
                  <c:v>18.015999999999998</c:v>
                </c:pt>
                <c:pt idx="871">
                  <c:v>18.039000000000001</c:v>
                </c:pt>
                <c:pt idx="872">
                  <c:v>18.062999999999999</c:v>
                </c:pt>
                <c:pt idx="873">
                  <c:v>18.087</c:v>
                </c:pt>
                <c:pt idx="874">
                  <c:v>18.111000000000001</c:v>
                </c:pt>
                <c:pt idx="875">
                  <c:v>18.135000000000002</c:v>
                </c:pt>
                <c:pt idx="876">
                  <c:v>18.158000000000001</c:v>
                </c:pt>
                <c:pt idx="877">
                  <c:v>18.181999999999999</c:v>
                </c:pt>
                <c:pt idx="878">
                  <c:v>18.206</c:v>
                </c:pt>
                <c:pt idx="879">
                  <c:v>18.23</c:v>
                </c:pt>
                <c:pt idx="880">
                  <c:v>18.254000000000001</c:v>
                </c:pt>
                <c:pt idx="881">
                  <c:v>18.277999999999999</c:v>
                </c:pt>
                <c:pt idx="882">
                  <c:v>18.300999999999998</c:v>
                </c:pt>
                <c:pt idx="883">
                  <c:v>18.324999999999999</c:v>
                </c:pt>
                <c:pt idx="884">
                  <c:v>18.349</c:v>
                </c:pt>
                <c:pt idx="885">
                  <c:v>18.372</c:v>
                </c:pt>
                <c:pt idx="886">
                  <c:v>18.396000000000001</c:v>
                </c:pt>
                <c:pt idx="887">
                  <c:v>18.420000000000002</c:v>
                </c:pt>
                <c:pt idx="888">
                  <c:v>18.443999999999999</c:v>
                </c:pt>
                <c:pt idx="889">
                  <c:v>18.468</c:v>
                </c:pt>
                <c:pt idx="890">
                  <c:v>18.492000000000001</c:v>
                </c:pt>
                <c:pt idx="891">
                  <c:v>18.515999999999998</c:v>
                </c:pt>
                <c:pt idx="892">
                  <c:v>18.539000000000001</c:v>
                </c:pt>
                <c:pt idx="893">
                  <c:v>18.562999999999999</c:v>
                </c:pt>
                <c:pt idx="894">
                  <c:v>18.587</c:v>
                </c:pt>
                <c:pt idx="895">
                  <c:v>18.611000000000001</c:v>
                </c:pt>
                <c:pt idx="896">
                  <c:v>18.635000000000002</c:v>
                </c:pt>
                <c:pt idx="897">
                  <c:v>18.658999999999999</c:v>
                </c:pt>
                <c:pt idx="898">
                  <c:v>18.683</c:v>
                </c:pt>
                <c:pt idx="899">
                  <c:v>18.707000000000001</c:v>
                </c:pt>
                <c:pt idx="900">
                  <c:v>18.731000000000002</c:v>
                </c:pt>
                <c:pt idx="901">
                  <c:v>18.754000000000001</c:v>
                </c:pt>
                <c:pt idx="902">
                  <c:v>18.777999999999999</c:v>
                </c:pt>
                <c:pt idx="903">
                  <c:v>18.802</c:v>
                </c:pt>
                <c:pt idx="904">
                  <c:v>18.826000000000001</c:v>
                </c:pt>
                <c:pt idx="905">
                  <c:v>18.850000000000001</c:v>
                </c:pt>
                <c:pt idx="906">
                  <c:v>18.873999999999999</c:v>
                </c:pt>
                <c:pt idx="907">
                  <c:v>18.898</c:v>
                </c:pt>
                <c:pt idx="908">
                  <c:v>18.922000000000001</c:v>
                </c:pt>
                <c:pt idx="909">
                  <c:v>18.946000000000002</c:v>
                </c:pt>
                <c:pt idx="910">
                  <c:v>18.97</c:v>
                </c:pt>
                <c:pt idx="911">
                  <c:v>18.994</c:v>
                </c:pt>
                <c:pt idx="912">
                  <c:v>19.018000000000001</c:v>
                </c:pt>
                <c:pt idx="913">
                  <c:v>19.041</c:v>
                </c:pt>
                <c:pt idx="914">
                  <c:v>19.065000000000001</c:v>
                </c:pt>
                <c:pt idx="915">
                  <c:v>19.088999999999999</c:v>
                </c:pt>
                <c:pt idx="916">
                  <c:v>19.113</c:v>
                </c:pt>
                <c:pt idx="917">
                  <c:v>19.137</c:v>
                </c:pt>
                <c:pt idx="918">
                  <c:v>19.161000000000001</c:v>
                </c:pt>
                <c:pt idx="919">
                  <c:v>19.184999999999999</c:v>
                </c:pt>
                <c:pt idx="920">
                  <c:v>19.209</c:v>
                </c:pt>
                <c:pt idx="921">
                  <c:v>19.233000000000001</c:v>
                </c:pt>
                <c:pt idx="922">
                  <c:v>19.257000000000001</c:v>
                </c:pt>
                <c:pt idx="923">
                  <c:v>19.280999999999999</c:v>
                </c:pt>
                <c:pt idx="924">
                  <c:v>19.305</c:v>
                </c:pt>
                <c:pt idx="925">
                  <c:v>19.329000000000001</c:v>
                </c:pt>
                <c:pt idx="926">
                  <c:v>19.353000000000002</c:v>
                </c:pt>
                <c:pt idx="927">
                  <c:v>19.376000000000001</c:v>
                </c:pt>
                <c:pt idx="928">
                  <c:v>19.399999999999999</c:v>
                </c:pt>
                <c:pt idx="929">
                  <c:v>19.423999999999999</c:v>
                </c:pt>
                <c:pt idx="930">
                  <c:v>19.448</c:v>
                </c:pt>
                <c:pt idx="931">
                  <c:v>19.472000000000001</c:v>
                </c:pt>
                <c:pt idx="932">
                  <c:v>19.495999999999999</c:v>
                </c:pt>
                <c:pt idx="933">
                  <c:v>19.52</c:v>
                </c:pt>
                <c:pt idx="934">
                  <c:v>19.544</c:v>
                </c:pt>
                <c:pt idx="935">
                  <c:v>19.568000000000001</c:v>
                </c:pt>
                <c:pt idx="936">
                  <c:v>19.591999999999999</c:v>
                </c:pt>
                <c:pt idx="937">
                  <c:v>19.616</c:v>
                </c:pt>
                <c:pt idx="938">
                  <c:v>19.64</c:v>
                </c:pt>
                <c:pt idx="939">
                  <c:v>19.664000000000001</c:v>
                </c:pt>
                <c:pt idx="940">
                  <c:v>19.687999999999999</c:v>
                </c:pt>
                <c:pt idx="941">
                  <c:v>19.712</c:v>
                </c:pt>
                <c:pt idx="942">
                  <c:v>19.736000000000001</c:v>
                </c:pt>
                <c:pt idx="943">
                  <c:v>19.760000000000002</c:v>
                </c:pt>
                <c:pt idx="944">
                  <c:v>19.783999999999999</c:v>
                </c:pt>
                <c:pt idx="945">
                  <c:v>19.808</c:v>
                </c:pt>
                <c:pt idx="946">
                  <c:v>19.832000000000001</c:v>
                </c:pt>
                <c:pt idx="947">
                  <c:v>19.856000000000002</c:v>
                </c:pt>
                <c:pt idx="948">
                  <c:v>19.869</c:v>
                </c:pt>
                <c:pt idx="949">
                  <c:v>19.88</c:v>
                </c:pt>
                <c:pt idx="950">
                  <c:v>19.904</c:v>
                </c:pt>
                <c:pt idx="951">
                  <c:v>19.928000000000001</c:v>
                </c:pt>
                <c:pt idx="952">
                  <c:v>19.952000000000002</c:v>
                </c:pt>
                <c:pt idx="953">
                  <c:v>19.975999999999999</c:v>
                </c:pt>
                <c:pt idx="954">
                  <c:v>20</c:v>
                </c:pt>
                <c:pt idx="955">
                  <c:v>20.024999999999999</c:v>
                </c:pt>
                <c:pt idx="956">
                  <c:v>20.048999999999999</c:v>
                </c:pt>
                <c:pt idx="957">
                  <c:v>20.073</c:v>
                </c:pt>
                <c:pt idx="958">
                  <c:v>20.097000000000001</c:v>
                </c:pt>
                <c:pt idx="959">
                  <c:v>20.120999999999999</c:v>
                </c:pt>
                <c:pt idx="960">
                  <c:v>20.145</c:v>
                </c:pt>
                <c:pt idx="961">
                  <c:v>20.169</c:v>
                </c:pt>
                <c:pt idx="962">
                  <c:v>20.193000000000001</c:v>
                </c:pt>
                <c:pt idx="963">
                  <c:v>20.216999999999999</c:v>
                </c:pt>
                <c:pt idx="964">
                  <c:v>20.241</c:v>
                </c:pt>
                <c:pt idx="965">
                  <c:v>20.265000000000001</c:v>
                </c:pt>
                <c:pt idx="966">
                  <c:v>20.289000000000001</c:v>
                </c:pt>
                <c:pt idx="967">
                  <c:v>20.312999999999999</c:v>
                </c:pt>
                <c:pt idx="968">
                  <c:v>20.337</c:v>
                </c:pt>
                <c:pt idx="969">
                  <c:v>20.361000000000001</c:v>
                </c:pt>
                <c:pt idx="970">
                  <c:v>20.385000000000002</c:v>
                </c:pt>
                <c:pt idx="971">
                  <c:v>20.408999999999999</c:v>
                </c:pt>
                <c:pt idx="972">
                  <c:v>20.434000000000001</c:v>
                </c:pt>
                <c:pt idx="973">
                  <c:v>20.457000000000001</c:v>
                </c:pt>
                <c:pt idx="974">
                  <c:v>20.481000000000002</c:v>
                </c:pt>
                <c:pt idx="975">
                  <c:v>20.504999999999999</c:v>
                </c:pt>
                <c:pt idx="976">
                  <c:v>20.529</c:v>
                </c:pt>
                <c:pt idx="977">
                  <c:v>20.553000000000001</c:v>
                </c:pt>
                <c:pt idx="978">
                  <c:v>20.577999999999999</c:v>
                </c:pt>
                <c:pt idx="979">
                  <c:v>20.602</c:v>
                </c:pt>
                <c:pt idx="980">
                  <c:v>20.626000000000001</c:v>
                </c:pt>
                <c:pt idx="981">
                  <c:v>20.65</c:v>
                </c:pt>
                <c:pt idx="982">
                  <c:v>20.673999999999999</c:v>
                </c:pt>
                <c:pt idx="983">
                  <c:v>20.698</c:v>
                </c:pt>
                <c:pt idx="984">
                  <c:v>20.722000000000001</c:v>
                </c:pt>
                <c:pt idx="985">
                  <c:v>20.745999999999999</c:v>
                </c:pt>
                <c:pt idx="986">
                  <c:v>20.77</c:v>
                </c:pt>
                <c:pt idx="987">
                  <c:v>20.794</c:v>
                </c:pt>
                <c:pt idx="988">
                  <c:v>20.818999999999999</c:v>
                </c:pt>
                <c:pt idx="989">
                  <c:v>20.843</c:v>
                </c:pt>
                <c:pt idx="990">
                  <c:v>20.867000000000001</c:v>
                </c:pt>
                <c:pt idx="991">
                  <c:v>20.890999999999998</c:v>
                </c:pt>
                <c:pt idx="992">
                  <c:v>20.914999999999999</c:v>
                </c:pt>
                <c:pt idx="993">
                  <c:v>20.939</c:v>
                </c:pt>
                <c:pt idx="994">
                  <c:v>20.963000000000001</c:v>
                </c:pt>
                <c:pt idx="995">
                  <c:v>20.986999999999998</c:v>
                </c:pt>
                <c:pt idx="996">
                  <c:v>21.012</c:v>
                </c:pt>
                <c:pt idx="997">
                  <c:v>21.036000000000001</c:v>
                </c:pt>
                <c:pt idx="998">
                  <c:v>21.06</c:v>
                </c:pt>
                <c:pt idx="999">
                  <c:v>21.084</c:v>
                </c:pt>
                <c:pt idx="1000">
                  <c:v>21.132999999999999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05E-4B81-8C95-5BD94BD73C1B}"/>
            </c:ext>
          </c:extLst>
        </c:ser>
        <c:ser>
          <c:idx val="8"/>
          <c:order val="8"/>
          <c:tx>
            <c:strRef>
              <c:f>Sheet1!$J$2</c:f>
              <c:strCache>
                <c:ptCount val="1"/>
                <c:pt idx="0">
                  <c:v>400A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Sheet1!$A$3:$A$1002</c:f>
              <c:numCache>
                <c:formatCode>0.00E+00</c:formatCode>
                <c:ptCount val="1000"/>
                <c:pt idx="0">
                  <c:v>3.9157999999999997E-3</c:v>
                </c:pt>
                <c:pt idx="1">
                  <c:v>7.9066999999999991E-3</c:v>
                </c:pt>
                <c:pt idx="2">
                  <c:v>1.191E-2</c:v>
                </c:pt>
                <c:pt idx="3">
                  <c:v>1.5928000000000001E-2</c:v>
                </c:pt>
                <c:pt idx="4">
                  <c:v>1.9928000000000001E-2</c:v>
                </c:pt>
                <c:pt idx="5">
                  <c:v>2.3909E-2</c:v>
                </c:pt>
                <c:pt idx="6">
                  <c:v>2.7914000000000001E-2</c:v>
                </c:pt>
                <c:pt idx="7">
                  <c:v>3.1917000000000001E-2</c:v>
                </c:pt>
                <c:pt idx="8">
                  <c:v>3.5922999999999997E-2</c:v>
                </c:pt>
                <c:pt idx="9">
                  <c:v>3.9955999999999998E-2</c:v>
                </c:pt>
                <c:pt idx="10">
                  <c:v>4.3906000000000001E-2</c:v>
                </c:pt>
                <c:pt idx="11">
                  <c:v>4.7975999999999998E-2</c:v>
                </c:pt>
                <c:pt idx="12">
                  <c:v>5.1910999999999999E-2</c:v>
                </c:pt>
                <c:pt idx="13">
                  <c:v>5.5933999999999998E-2</c:v>
                </c:pt>
                <c:pt idx="14">
                  <c:v>5.9952999999999999E-2</c:v>
                </c:pt>
                <c:pt idx="15">
                  <c:v>6.3957E-2</c:v>
                </c:pt>
                <c:pt idx="16">
                  <c:v>6.7936999999999997E-2</c:v>
                </c:pt>
                <c:pt idx="17">
                  <c:v>7.1973999999999996E-2</c:v>
                </c:pt>
                <c:pt idx="18">
                  <c:v>7.5972999999999999E-2</c:v>
                </c:pt>
                <c:pt idx="19">
                  <c:v>7.9927999999999999E-2</c:v>
                </c:pt>
                <c:pt idx="20">
                  <c:v>8.3921999999999997E-2</c:v>
                </c:pt>
                <c:pt idx="21">
                  <c:v>8.7948999999999999E-2</c:v>
                </c:pt>
                <c:pt idx="22">
                  <c:v>9.1910000000000006E-2</c:v>
                </c:pt>
                <c:pt idx="23">
                  <c:v>9.5981999999999998E-2</c:v>
                </c:pt>
                <c:pt idx="24">
                  <c:v>9.9973000000000006E-2</c:v>
                </c:pt>
                <c:pt idx="25">
                  <c:v>0.10397000000000001</c:v>
                </c:pt>
                <c:pt idx="26">
                  <c:v>0.10797</c:v>
                </c:pt>
                <c:pt idx="27">
                  <c:v>0.11197</c:v>
                </c:pt>
                <c:pt idx="28">
                  <c:v>0.11598</c:v>
                </c:pt>
                <c:pt idx="29">
                  <c:v>0.11998</c:v>
                </c:pt>
                <c:pt idx="30">
                  <c:v>0.12398000000000001</c:v>
                </c:pt>
                <c:pt idx="31">
                  <c:v>0.12798000000000001</c:v>
                </c:pt>
                <c:pt idx="32">
                  <c:v>0.13199</c:v>
                </c:pt>
                <c:pt idx="33">
                  <c:v>0.13599</c:v>
                </c:pt>
                <c:pt idx="34">
                  <c:v>0.1399</c:v>
                </c:pt>
                <c:pt idx="35">
                  <c:v>0.1439</c:v>
                </c:pt>
                <c:pt idx="36">
                  <c:v>0.14791000000000001</c:v>
                </c:pt>
                <c:pt idx="37">
                  <c:v>0.15190999999999999</c:v>
                </c:pt>
                <c:pt idx="38">
                  <c:v>0.15590999999999999</c:v>
                </c:pt>
                <c:pt idx="39">
                  <c:v>0.15992000000000001</c:v>
                </c:pt>
                <c:pt idx="40">
                  <c:v>0.16392000000000001</c:v>
                </c:pt>
                <c:pt idx="41">
                  <c:v>0.16792000000000001</c:v>
                </c:pt>
                <c:pt idx="42">
                  <c:v>0.17193</c:v>
                </c:pt>
                <c:pt idx="43">
                  <c:v>0.17593</c:v>
                </c:pt>
                <c:pt idx="44">
                  <c:v>0.17993000000000001</c:v>
                </c:pt>
                <c:pt idx="45">
                  <c:v>0.18393999999999999</c:v>
                </c:pt>
                <c:pt idx="46">
                  <c:v>0.18794</c:v>
                </c:pt>
                <c:pt idx="47">
                  <c:v>0.19194</c:v>
                </c:pt>
                <c:pt idx="48">
                  <c:v>0.19595000000000001</c:v>
                </c:pt>
                <c:pt idx="49">
                  <c:v>0.19994999999999999</c:v>
                </c:pt>
                <c:pt idx="50">
                  <c:v>0.20394999999999999</c:v>
                </c:pt>
                <c:pt idx="51">
                  <c:v>0.20796000000000001</c:v>
                </c:pt>
                <c:pt idx="52">
                  <c:v>0.21196000000000001</c:v>
                </c:pt>
                <c:pt idx="53">
                  <c:v>0.21597</c:v>
                </c:pt>
                <c:pt idx="54">
                  <c:v>0.21997</c:v>
                </c:pt>
                <c:pt idx="55">
                  <c:v>0.22397</c:v>
                </c:pt>
                <c:pt idx="56">
                  <c:v>0.22797999999999999</c:v>
                </c:pt>
                <c:pt idx="57">
                  <c:v>0.23197999999999999</c:v>
                </c:pt>
                <c:pt idx="58">
                  <c:v>0.23598</c:v>
                </c:pt>
                <c:pt idx="59">
                  <c:v>0.23999000000000001</c:v>
                </c:pt>
                <c:pt idx="60">
                  <c:v>0.24399000000000001</c:v>
                </c:pt>
                <c:pt idx="61">
                  <c:v>0.24798999999999999</c:v>
                </c:pt>
                <c:pt idx="62">
                  <c:v>0.25190000000000001</c:v>
                </c:pt>
                <c:pt idx="63">
                  <c:v>0.25591000000000003</c:v>
                </c:pt>
                <c:pt idx="64">
                  <c:v>0.25990999999999997</c:v>
                </c:pt>
                <c:pt idx="65">
                  <c:v>0.26390999999999998</c:v>
                </c:pt>
                <c:pt idx="66">
                  <c:v>0.26791999999999999</c:v>
                </c:pt>
                <c:pt idx="67">
                  <c:v>0.27192</c:v>
                </c:pt>
                <c:pt idx="68">
                  <c:v>0.27592</c:v>
                </c:pt>
                <c:pt idx="69">
                  <c:v>0.27993000000000001</c:v>
                </c:pt>
                <c:pt idx="70">
                  <c:v>0.28393000000000002</c:v>
                </c:pt>
                <c:pt idx="71">
                  <c:v>0.28793000000000002</c:v>
                </c:pt>
                <c:pt idx="72">
                  <c:v>0.29193999999999998</c:v>
                </c:pt>
                <c:pt idx="73">
                  <c:v>0.29593999999999998</c:v>
                </c:pt>
                <c:pt idx="74">
                  <c:v>0.29993999999999998</c:v>
                </c:pt>
                <c:pt idx="75">
                  <c:v>0.30395</c:v>
                </c:pt>
                <c:pt idx="76">
                  <c:v>0.30795</c:v>
                </c:pt>
                <c:pt idx="77">
                  <c:v>0.31195000000000001</c:v>
                </c:pt>
                <c:pt idx="78">
                  <c:v>0.31596000000000002</c:v>
                </c:pt>
                <c:pt idx="79">
                  <c:v>0.31996000000000002</c:v>
                </c:pt>
                <c:pt idx="80">
                  <c:v>0.32396000000000003</c:v>
                </c:pt>
                <c:pt idx="81">
                  <c:v>0.32796999999999998</c:v>
                </c:pt>
                <c:pt idx="82">
                  <c:v>0.33196999999999999</c:v>
                </c:pt>
                <c:pt idx="83">
                  <c:v>0.33596999999999999</c:v>
                </c:pt>
                <c:pt idx="84">
                  <c:v>0.33998</c:v>
                </c:pt>
                <c:pt idx="85">
                  <c:v>0.34398000000000001</c:v>
                </c:pt>
                <c:pt idx="86">
                  <c:v>0.34798000000000001</c:v>
                </c:pt>
                <c:pt idx="87">
                  <c:v>0.35199000000000003</c:v>
                </c:pt>
                <c:pt idx="88">
                  <c:v>0.35598999999999997</c:v>
                </c:pt>
                <c:pt idx="89">
                  <c:v>0.3599</c:v>
                </c:pt>
                <c:pt idx="90">
                  <c:v>0.3639</c:v>
                </c:pt>
                <c:pt idx="91">
                  <c:v>0.36791000000000001</c:v>
                </c:pt>
                <c:pt idx="92">
                  <c:v>0.37191000000000002</c:v>
                </c:pt>
                <c:pt idx="93">
                  <c:v>0.37591000000000002</c:v>
                </c:pt>
                <c:pt idx="94">
                  <c:v>0.37991999999999998</c:v>
                </c:pt>
                <c:pt idx="95">
                  <c:v>0.38391999999999998</c:v>
                </c:pt>
                <c:pt idx="96">
                  <c:v>0.38791999999999999</c:v>
                </c:pt>
                <c:pt idx="97">
                  <c:v>0.39193</c:v>
                </c:pt>
                <c:pt idx="98">
                  <c:v>0.39593</c:v>
                </c:pt>
                <c:pt idx="99">
                  <c:v>0.39993000000000001</c:v>
                </c:pt>
                <c:pt idx="100">
                  <c:v>0.40394000000000002</c:v>
                </c:pt>
                <c:pt idx="101">
                  <c:v>0.40794000000000002</c:v>
                </c:pt>
                <c:pt idx="102">
                  <c:v>0.41193999999999997</c:v>
                </c:pt>
                <c:pt idx="103">
                  <c:v>0.41594999999999999</c:v>
                </c:pt>
                <c:pt idx="104">
                  <c:v>0.41994999999999999</c:v>
                </c:pt>
                <c:pt idx="105">
                  <c:v>0.42394999999999999</c:v>
                </c:pt>
                <c:pt idx="106">
                  <c:v>0.42796000000000001</c:v>
                </c:pt>
                <c:pt idx="107">
                  <c:v>0.43196000000000001</c:v>
                </c:pt>
                <c:pt idx="108">
                  <c:v>0.43596000000000001</c:v>
                </c:pt>
                <c:pt idx="109">
                  <c:v>0.43997000000000003</c:v>
                </c:pt>
                <c:pt idx="110">
                  <c:v>0.44396999999999998</c:v>
                </c:pt>
                <c:pt idx="111">
                  <c:v>0.44796999999999998</c:v>
                </c:pt>
                <c:pt idx="112">
                  <c:v>0.45197999999999999</c:v>
                </c:pt>
                <c:pt idx="113">
                  <c:v>0.45598</c:v>
                </c:pt>
                <c:pt idx="114">
                  <c:v>0.45998</c:v>
                </c:pt>
                <c:pt idx="115">
                  <c:v>0.46399000000000001</c:v>
                </c:pt>
                <c:pt idx="116">
                  <c:v>0.46799000000000002</c:v>
                </c:pt>
                <c:pt idx="117">
                  <c:v>0.47189999999999999</c:v>
                </c:pt>
                <c:pt idx="118">
                  <c:v>0.47591</c:v>
                </c:pt>
                <c:pt idx="119">
                  <c:v>0.47991</c:v>
                </c:pt>
                <c:pt idx="120">
                  <c:v>0.48391000000000001</c:v>
                </c:pt>
                <c:pt idx="121">
                  <c:v>0.48792000000000002</c:v>
                </c:pt>
                <c:pt idx="122">
                  <c:v>0.49192000000000002</c:v>
                </c:pt>
                <c:pt idx="123">
                  <c:v>0.49592000000000003</c:v>
                </c:pt>
                <c:pt idx="124">
                  <c:v>0.49992999999999999</c:v>
                </c:pt>
                <c:pt idx="125">
                  <c:v>0.50392999999999999</c:v>
                </c:pt>
                <c:pt idx="126">
                  <c:v>0.50792999999999999</c:v>
                </c:pt>
                <c:pt idx="127">
                  <c:v>0.51193999999999995</c:v>
                </c:pt>
                <c:pt idx="128">
                  <c:v>0.51593999999999995</c:v>
                </c:pt>
                <c:pt idx="129">
                  <c:v>0.51993999999999996</c:v>
                </c:pt>
                <c:pt idx="130">
                  <c:v>0.52395000000000003</c:v>
                </c:pt>
                <c:pt idx="131">
                  <c:v>0.52795000000000003</c:v>
                </c:pt>
                <c:pt idx="132">
                  <c:v>0.53195000000000003</c:v>
                </c:pt>
                <c:pt idx="133">
                  <c:v>0.53595999999999999</c:v>
                </c:pt>
                <c:pt idx="134">
                  <c:v>0.53996</c:v>
                </c:pt>
                <c:pt idx="135">
                  <c:v>0.54396</c:v>
                </c:pt>
                <c:pt idx="136">
                  <c:v>0.54796999999999996</c:v>
                </c:pt>
                <c:pt idx="137">
                  <c:v>0.55196999999999996</c:v>
                </c:pt>
                <c:pt idx="138">
                  <c:v>0.55596999999999996</c:v>
                </c:pt>
                <c:pt idx="139">
                  <c:v>0.55998000000000003</c:v>
                </c:pt>
                <c:pt idx="140">
                  <c:v>0.56398000000000004</c:v>
                </c:pt>
                <c:pt idx="141">
                  <c:v>0.56798000000000004</c:v>
                </c:pt>
                <c:pt idx="142">
                  <c:v>0.57199</c:v>
                </c:pt>
                <c:pt idx="143">
                  <c:v>0.57599</c:v>
                </c:pt>
                <c:pt idx="144">
                  <c:v>0.57999000000000001</c:v>
                </c:pt>
                <c:pt idx="145">
                  <c:v>0.58389999999999997</c:v>
                </c:pt>
                <c:pt idx="146">
                  <c:v>0.58791000000000004</c:v>
                </c:pt>
                <c:pt idx="147">
                  <c:v>0.59191000000000005</c:v>
                </c:pt>
                <c:pt idx="148">
                  <c:v>0.59591000000000005</c:v>
                </c:pt>
                <c:pt idx="149">
                  <c:v>0.59992000000000001</c:v>
                </c:pt>
                <c:pt idx="150">
                  <c:v>0.60392000000000001</c:v>
                </c:pt>
                <c:pt idx="151">
                  <c:v>0.60792000000000002</c:v>
                </c:pt>
                <c:pt idx="152">
                  <c:v>0.61192999999999997</c:v>
                </c:pt>
                <c:pt idx="153">
                  <c:v>0.61592999999999998</c:v>
                </c:pt>
                <c:pt idx="154">
                  <c:v>0.61992999999999998</c:v>
                </c:pt>
                <c:pt idx="155">
                  <c:v>0.62394000000000005</c:v>
                </c:pt>
                <c:pt idx="156">
                  <c:v>0.62794000000000005</c:v>
                </c:pt>
                <c:pt idx="157">
                  <c:v>0.63193999999999995</c:v>
                </c:pt>
                <c:pt idx="158">
                  <c:v>0.63595000000000002</c:v>
                </c:pt>
                <c:pt idx="159">
                  <c:v>0.63995000000000002</c:v>
                </c:pt>
                <c:pt idx="160">
                  <c:v>0.64395000000000002</c:v>
                </c:pt>
                <c:pt idx="161">
                  <c:v>0.64795999999999998</c:v>
                </c:pt>
                <c:pt idx="162">
                  <c:v>0.65195999999999998</c:v>
                </c:pt>
                <c:pt idx="163">
                  <c:v>0.65595999999999999</c:v>
                </c:pt>
                <c:pt idx="164">
                  <c:v>0.65996999999999995</c:v>
                </c:pt>
                <c:pt idx="165">
                  <c:v>0.66396999999999995</c:v>
                </c:pt>
                <c:pt idx="166">
                  <c:v>0.66796999999999995</c:v>
                </c:pt>
                <c:pt idx="167">
                  <c:v>0.67198000000000002</c:v>
                </c:pt>
                <c:pt idx="168">
                  <c:v>0.67598000000000003</c:v>
                </c:pt>
                <c:pt idx="169">
                  <c:v>0.67998000000000003</c:v>
                </c:pt>
                <c:pt idx="170">
                  <c:v>0.68398999999999999</c:v>
                </c:pt>
                <c:pt idx="171">
                  <c:v>0.68798999999999999</c:v>
                </c:pt>
                <c:pt idx="172">
                  <c:v>0.69189999999999996</c:v>
                </c:pt>
                <c:pt idx="173">
                  <c:v>0.69589999999999996</c:v>
                </c:pt>
                <c:pt idx="174">
                  <c:v>0.69991000000000003</c:v>
                </c:pt>
                <c:pt idx="175">
                  <c:v>0.70391000000000004</c:v>
                </c:pt>
                <c:pt idx="176">
                  <c:v>0.70791000000000004</c:v>
                </c:pt>
                <c:pt idx="177">
                  <c:v>0.71192</c:v>
                </c:pt>
                <c:pt idx="178">
                  <c:v>0.71592</c:v>
                </c:pt>
                <c:pt idx="179">
                  <c:v>0.71992999999999996</c:v>
                </c:pt>
                <c:pt idx="180">
                  <c:v>0.72392999999999996</c:v>
                </c:pt>
                <c:pt idx="181">
                  <c:v>0.72792999999999997</c:v>
                </c:pt>
                <c:pt idx="182">
                  <c:v>0.73194000000000004</c:v>
                </c:pt>
                <c:pt idx="183">
                  <c:v>0.73594000000000004</c:v>
                </c:pt>
                <c:pt idx="184">
                  <c:v>0.73994000000000004</c:v>
                </c:pt>
                <c:pt idx="185">
                  <c:v>0.74395</c:v>
                </c:pt>
                <c:pt idx="186">
                  <c:v>0.74795</c:v>
                </c:pt>
                <c:pt idx="187">
                  <c:v>0.75195000000000001</c:v>
                </c:pt>
                <c:pt idx="188">
                  <c:v>0.75595999999999997</c:v>
                </c:pt>
                <c:pt idx="189">
                  <c:v>0.75995999999999997</c:v>
                </c:pt>
                <c:pt idx="190">
                  <c:v>0.76395999999999997</c:v>
                </c:pt>
                <c:pt idx="191">
                  <c:v>0.76797000000000004</c:v>
                </c:pt>
                <c:pt idx="192">
                  <c:v>0.77197000000000005</c:v>
                </c:pt>
                <c:pt idx="193">
                  <c:v>0.77597000000000005</c:v>
                </c:pt>
                <c:pt idx="194">
                  <c:v>0.77998000000000001</c:v>
                </c:pt>
                <c:pt idx="195">
                  <c:v>0.78398000000000001</c:v>
                </c:pt>
                <c:pt idx="196">
                  <c:v>0.78798000000000001</c:v>
                </c:pt>
                <c:pt idx="197">
                  <c:v>0.79198999999999997</c:v>
                </c:pt>
                <c:pt idx="198">
                  <c:v>0.79598999999999998</c:v>
                </c:pt>
                <c:pt idx="199">
                  <c:v>0.79998999999999998</c:v>
                </c:pt>
                <c:pt idx="200">
                  <c:v>0.80389999999999995</c:v>
                </c:pt>
                <c:pt idx="201">
                  <c:v>0.80791000000000002</c:v>
                </c:pt>
                <c:pt idx="202">
                  <c:v>0.81191000000000002</c:v>
                </c:pt>
                <c:pt idx="203">
                  <c:v>0.81591000000000002</c:v>
                </c:pt>
                <c:pt idx="204">
                  <c:v>0.81991999999999998</c:v>
                </c:pt>
                <c:pt idx="205">
                  <c:v>0.82391999999999999</c:v>
                </c:pt>
                <c:pt idx="206">
                  <c:v>0.82791999999999999</c:v>
                </c:pt>
                <c:pt idx="207">
                  <c:v>0.83192999999999995</c:v>
                </c:pt>
                <c:pt idx="208">
                  <c:v>0.83592999999999995</c:v>
                </c:pt>
                <c:pt idx="209">
                  <c:v>0.83992999999999995</c:v>
                </c:pt>
                <c:pt idx="210">
                  <c:v>0.84394000000000002</c:v>
                </c:pt>
                <c:pt idx="211">
                  <c:v>0.84794000000000003</c:v>
                </c:pt>
                <c:pt idx="212">
                  <c:v>0.85194000000000003</c:v>
                </c:pt>
                <c:pt idx="213">
                  <c:v>0.85594999999999999</c:v>
                </c:pt>
                <c:pt idx="214">
                  <c:v>0.85994999999999999</c:v>
                </c:pt>
                <c:pt idx="215">
                  <c:v>0.86395</c:v>
                </c:pt>
                <c:pt idx="216">
                  <c:v>0.86795999999999995</c:v>
                </c:pt>
                <c:pt idx="217">
                  <c:v>0.87195999999999996</c:v>
                </c:pt>
                <c:pt idx="218">
                  <c:v>0.87595999999999996</c:v>
                </c:pt>
                <c:pt idx="219">
                  <c:v>0.87997000000000003</c:v>
                </c:pt>
                <c:pt idx="220">
                  <c:v>0.88397000000000003</c:v>
                </c:pt>
                <c:pt idx="221">
                  <c:v>0.88797000000000004</c:v>
                </c:pt>
                <c:pt idx="222">
                  <c:v>0.89198</c:v>
                </c:pt>
                <c:pt idx="223">
                  <c:v>0.89598</c:v>
                </c:pt>
                <c:pt idx="224">
                  <c:v>0.89998</c:v>
                </c:pt>
                <c:pt idx="225">
                  <c:v>0.90398999999999996</c:v>
                </c:pt>
                <c:pt idx="226">
                  <c:v>0.90798999999999996</c:v>
                </c:pt>
                <c:pt idx="227">
                  <c:v>0.91190000000000004</c:v>
                </c:pt>
                <c:pt idx="228">
                  <c:v>0.91590000000000005</c:v>
                </c:pt>
                <c:pt idx="229">
                  <c:v>0.91991000000000001</c:v>
                </c:pt>
                <c:pt idx="230">
                  <c:v>0.92391000000000001</c:v>
                </c:pt>
                <c:pt idx="231">
                  <c:v>0.92791000000000001</c:v>
                </c:pt>
                <c:pt idx="232">
                  <c:v>0.93191999999999997</c:v>
                </c:pt>
                <c:pt idx="233">
                  <c:v>0.93591999999999997</c:v>
                </c:pt>
                <c:pt idx="234">
                  <c:v>0.93991999999999998</c:v>
                </c:pt>
                <c:pt idx="235">
                  <c:v>0.94393000000000005</c:v>
                </c:pt>
                <c:pt idx="236">
                  <c:v>0.94793000000000005</c:v>
                </c:pt>
                <c:pt idx="237">
                  <c:v>0.95193000000000005</c:v>
                </c:pt>
                <c:pt idx="238">
                  <c:v>0.95594000000000001</c:v>
                </c:pt>
                <c:pt idx="239">
                  <c:v>0.95994000000000002</c:v>
                </c:pt>
                <c:pt idx="240">
                  <c:v>0.96394000000000002</c:v>
                </c:pt>
                <c:pt idx="241">
                  <c:v>0.96794999999999998</c:v>
                </c:pt>
                <c:pt idx="242">
                  <c:v>0.97194999999999998</c:v>
                </c:pt>
                <c:pt idx="243">
                  <c:v>0.97596000000000005</c:v>
                </c:pt>
                <c:pt idx="244">
                  <c:v>0.97996000000000005</c:v>
                </c:pt>
                <c:pt idx="245">
                  <c:v>0.98395999999999995</c:v>
                </c:pt>
                <c:pt idx="246">
                  <c:v>0.98797000000000001</c:v>
                </c:pt>
                <c:pt idx="247">
                  <c:v>0.99197000000000002</c:v>
                </c:pt>
                <c:pt idx="248">
                  <c:v>0.99597000000000002</c:v>
                </c:pt>
                <c:pt idx="249">
                  <c:v>0.99997999999999998</c:v>
                </c:pt>
                <c:pt idx="250">
                  <c:v>1.004</c:v>
                </c:pt>
                <c:pt idx="251">
                  <c:v>1.008</c:v>
                </c:pt>
                <c:pt idx="252">
                  <c:v>1.012</c:v>
                </c:pt>
                <c:pt idx="253">
                  <c:v>1.016</c:v>
                </c:pt>
                <c:pt idx="254">
                  <c:v>1.02</c:v>
                </c:pt>
                <c:pt idx="255">
                  <c:v>1.0239</c:v>
                </c:pt>
                <c:pt idx="256">
                  <c:v>1.0279</c:v>
                </c:pt>
                <c:pt idx="257">
                  <c:v>1.0319</c:v>
                </c:pt>
                <c:pt idx="258">
                  <c:v>1.0359</c:v>
                </c:pt>
                <c:pt idx="259">
                  <c:v>1.0399</c:v>
                </c:pt>
                <c:pt idx="260">
                  <c:v>1.0439000000000001</c:v>
                </c:pt>
                <c:pt idx="261">
                  <c:v>1.0479000000000001</c:v>
                </c:pt>
                <c:pt idx="262">
                  <c:v>1.0519000000000001</c:v>
                </c:pt>
                <c:pt idx="263">
                  <c:v>1.0559000000000001</c:v>
                </c:pt>
                <c:pt idx="264">
                  <c:v>1.0599000000000001</c:v>
                </c:pt>
                <c:pt idx="265">
                  <c:v>1.0639000000000001</c:v>
                </c:pt>
                <c:pt idx="266">
                  <c:v>1.0679000000000001</c:v>
                </c:pt>
                <c:pt idx="267">
                  <c:v>1.0719000000000001</c:v>
                </c:pt>
                <c:pt idx="268">
                  <c:v>1.0759000000000001</c:v>
                </c:pt>
                <c:pt idx="269">
                  <c:v>1.0799000000000001</c:v>
                </c:pt>
                <c:pt idx="270">
                  <c:v>1.0840000000000001</c:v>
                </c:pt>
                <c:pt idx="271">
                  <c:v>1.0880000000000001</c:v>
                </c:pt>
                <c:pt idx="272">
                  <c:v>1.0920000000000001</c:v>
                </c:pt>
                <c:pt idx="273">
                  <c:v>1.0960000000000001</c:v>
                </c:pt>
                <c:pt idx="274">
                  <c:v>1.1000000000000001</c:v>
                </c:pt>
                <c:pt idx="275">
                  <c:v>1.1040000000000001</c:v>
                </c:pt>
                <c:pt idx="276">
                  <c:v>1.1080000000000001</c:v>
                </c:pt>
                <c:pt idx="277">
                  <c:v>1.1120000000000001</c:v>
                </c:pt>
                <c:pt idx="278">
                  <c:v>1.1160000000000001</c:v>
                </c:pt>
                <c:pt idx="279">
                  <c:v>1.1200000000000001</c:v>
                </c:pt>
                <c:pt idx="280">
                  <c:v>1.1240000000000001</c:v>
                </c:pt>
                <c:pt idx="281">
                  <c:v>1.1279999999999999</c:v>
                </c:pt>
                <c:pt idx="282">
                  <c:v>1.1318999999999999</c:v>
                </c:pt>
                <c:pt idx="283">
                  <c:v>1.1358999999999999</c:v>
                </c:pt>
                <c:pt idx="284">
                  <c:v>1.1398999999999999</c:v>
                </c:pt>
                <c:pt idx="285">
                  <c:v>1.1438999999999999</c:v>
                </c:pt>
                <c:pt idx="286">
                  <c:v>1.1478999999999999</c:v>
                </c:pt>
                <c:pt idx="287">
                  <c:v>1.1518999999999999</c:v>
                </c:pt>
                <c:pt idx="288">
                  <c:v>1.1558999999999999</c:v>
                </c:pt>
                <c:pt idx="289">
                  <c:v>1.1598999999999999</c:v>
                </c:pt>
                <c:pt idx="290">
                  <c:v>1.1638999999999999</c:v>
                </c:pt>
                <c:pt idx="291">
                  <c:v>1.1678999999999999</c:v>
                </c:pt>
                <c:pt idx="292">
                  <c:v>1.1718999999999999</c:v>
                </c:pt>
                <c:pt idx="293">
                  <c:v>1.1758999999999999</c:v>
                </c:pt>
                <c:pt idx="294">
                  <c:v>1.1798999999999999</c:v>
                </c:pt>
                <c:pt idx="295">
                  <c:v>1.1839</c:v>
                </c:pt>
                <c:pt idx="296">
                  <c:v>1.1879</c:v>
                </c:pt>
                <c:pt idx="297">
                  <c:v>1.1919999999999999</c:v>
                </c:pt>
                <c:pt idx="298">
                  <c:v>1.196</c:v>
                </c:pt>
                <c:pt idx="299">
                  <c:v>1.2</c:v>
                </c:pt>
                <c:pt idx="300">
                  <c:v>1.204</c:v>
                </c:pt>
                <c:pt idx="301">
                  <c:v>1.208</c:v>
                </c:pt>
                <c:pt idx="302">
                  <c:v>1.212</c:v>
                </c:pt>
                <c:pt idx="303">
                  <c:v>1.216</c:v>
                </c:pt>
                <c:pt idx="304">
                  <c:v>1.22</c:v>
                </c:pt>
                <c:pt idx="305">
                  <c:v>1.224</c:v>
                </c:pt>
                <c:pt idx="306">
                  <c:v>1.228</c:v>
                </c:pt>
                <c:pt idx="307">
                  <c:v>1.232</c:v>
                </c:pt>
                <c:pt idx="308">
                  <c:v>1.236</c:v>
                </c:pt>
                <c:pt idx="309">
                  <c:v>1.24</c:v>
                </c:pt>
                <c:pt idx="310">
                  <c:v>1.2439</c:v>
                </c:pt>
                <c:pt idx="311">
                  <c:v>1.2479</c:v>
                </c:pt>
                <c:pt idx="312">
                  <c:v>1.2519</c:v>
                </c:pt>
                <c:pt idx="313">
                  <c:v>1.2559</c:v>
                </c:pt>
                <c:pt idx="314">
                  <c:v>1.2599</c:v>
                </c:pt>
                <c:pt idx="315">
                  <c:v>1.2639</c:v>
                </c:pt>
                <c:pt idx="316">
                  <c:v>1.2679</c:v>
                </c:pt>
                <c:pt idx="317">
                  <c:v>1.2719</c:v>
                </c:pt>
                <c:pt idx="318">
                  <c:v>1.2759</c:v>
                </c:pt>
                <c:pt idx="319">
                  <c:v>1.2799</c:v>
                </c:pt>
                <c:pt idx="320">
                  <c:v>1.2839</c:v>
                </c:pt>
                <c:pt idx="321">
                  <c:v>1.2879</c:v>
                </c:pt>
                <c:pt idx="322">
                  <c:v>1.2919</c:v>
                </c:pt>
                <c:pt idx="323">
                  <c:v>1.2959000000000001</c:v>
                </c:pt>
                <c:pt idx="324">
                  <c:v>1.2999000000000001</c:v>
                </c:pt>
                <c:pt idx="325">
                  <c:v>1.304</c:v>
                </c:pt>
                <c:pt idx="326">
                  <c:v>1.3080000000000001</c:v>
                </c:pt>
                <c:pt idx="327">
                  <c:v>1.3120000000000001</c:v>
                </c:pt>
                <c:pt idx="328">
                  <c:v>1.3160000000000001</c:v>
                </c:pt>
                <c:pt idx="329">
                  <c:v>1.32</c:v>
                </c:pt>
                <c:pt idx="330">
                  <c:v>1.3240000000000001</c:v>
                </c:pt>
                <c:pt idx="331">
                  <c:v>1.3280000000000001</c:v>
                </c:pt>
                <c:pt idx="332">
                  <c:v>1.3320000000000001</c:v>
                </c:pt>
                <c:pt idx="333">
                  <c:v>1.3360000000000001</c:v>
                </c:pt>
                <c:pt idx="334">
                  <c:v>1.34</c:v>
                </c:pt>
                <c:pt idx="335">
                  <c:v>1.3440000000000001</c:v>
                </c:pt>
                <c:pt idx="336">
                  <c:v>1.3480000000000001</c:v>
                </c:pt>
                <c:pt idx="337">
                  <c:v>1.3519000000000001</c:v>
                </c:pt>
                <c:pt idx="338">
                  <c:v>1.3559000000000001</c:v>
                </c:pt>
                <c:pt idx="339">
                  <c:v>1.3599000000000001</c:v>
                </c:pt>
                <c:pt idx="340">
                  <c:v>1.3638999999999999</c:v>
                </c:pt>
                <c:pt idx="341">
                  <c:v>1.3678999999999999</c:v>
                </c:pt>
                <c:pt idx="342">
                  <c:v>1.3718999999999999</c:v>
                </c:pt>
                <c:pt idx="343">
                  <c:v>1.3758999999999999</c:v>
                </c:pt>
                <c:pt idx="344">
                  <c:v>1.3798999999999999</c:v>
                </c:pt>
                <c:pt idx="345">
                  <c:v>1.3838999999999999</c:v>
                </c:pt>
                <c:pt idx="346">
                  <c:v>1.3878999999999999</c:v>
                </c:pt>
                <c:pt idx="347">
                  <c:v>1.3918999999999999</c:v>
                </c:pt>
                <c:pt idx="348">
                  <c:v>1.3958999999999999</c:v>
                </c:pt>
                <c:pt idx="349">
                  <c:v>1.3998999999999999</c:v>
                </c:pt>
                <c:pt idx="350">
                  <c:v>1.4038999999999999</c:v>
                </c:pt>
                <c:pt idx="351">
                  <c:v>1.4078999999999999</c:v>
                </c:pt>
                <c:pt idx="352">
                  <c:v>1.4119999999999999</c:v>
                </c:pt>
                <c:pt idx="353">
                  <c:v>1.4159999999999999</c:v>
                </c:pt>
                <c:pt idx="354">
                  <c:v>1.42</c:v>
                </c:pt>
                <c:pt idx="355">
                  <c:v>1.4239999999999999</c:v>
                </c:pt>
                <c:pt idx="356">
                  <c:v>1.4279999999999999</c:v>
                </c:pt>
                <c:pt idx="357">
                  <c:v>1.4319999999999999</c:v>
                </c:pt>
                <c:pt idx="358">
                  <c:v>1.4359999999999999</c:v>
                </c:pt>
                <c:pt idx="359">
                  <c:v>1.44</c:v>
                </c:pt>
                <c:pt idx="360">
                  <c:v>1.444</c:v>
                </c:pt>
                <c:pt idx="361">
                  <c:v>1.448</c:v>
                </c:pt>
                <c:pt idx="362">
                  <c:v>1.452</c:v>
                </c:pt>
                <c:pt idx="363">
                  <c:v>1.456</c:v>
                </c:pt>
                <c:pt idx="364">
                  <c:v>1.46</c:v>
                </c:pt>
                <c:pt idx="365">
                  <c:v>1.4639</c:v>
                </c:pt>
                <c:pt idx="366">
                  <c:v>1.4679</c:v>
                </c:pt>
                <c:pt idx="367">
                  <c:v>1.4719</c:v>
                </c:pt>
                <c:pt idx="368">
                  <c:v>1.4759</c:v>
                </c:pt>
                <c:pt idx="369">
                  <c:v>1.4799</c:v>
                </c:pt>
                <c:pt idx="370">
                  <c:v>1.4839</c:v>
                </c:pt>
                <c:pt idx="371">
                  <c:v>1.4879</c:v>
                </c:pt>
                <c:pt idx="372">
                  <c:v>1.4919</c:v>
                </c:pt>
                <c:pt idx="373">
                  <c:v>1.4959</c:v>
                </c:pt>
                <c:pt idx="374">
                  <c:v>1.4999</c:v>
                </c:pt>
                <c:pt idx="375">
                  <c:v>1.5039</c:v>
                </c:pt>
                <c:pt idx="376">
                  <c:v>1.5079</c:v>
                </c:pt>
                <c:pt idx="377">
                  <c:v>1.5119</c:v>
                </c:pt>
                <c:pt idx="378">
                  <c:v>1.5159</c:v>
                </c:pt>
                <c:pt idx="379">
                  <c:v>1.5199</c:v>
                </c:pt>
                <c:pt idx="380">
                  <c:v>1.524</c:v>
                </c:pt>
                <c:pt idx="381">
                  <c:v>1.528</c:v>
                </c:pt>
                <c:pt idx="382">
                  <c:v>1.532</c:v>
                </c:pt>
                <c:pt idx="383">
                  <c:v>1.536</c:v>
                </c:pt>
                <c:pt idx="384">
                  <c:v>1.54</c:v>
                </c:pt>
                <c:pt idx="385">
                  <c:v>1.544</c:v>
                </c:pt>
                <c:pt idx="386">
                  <c:v>1.548</c:v>
                </c:pt>
                <c:pt idx="387">
                  <c:v>1.552</c:v>
                </c:pt>
                <c:pt idx="388">
                  <c:v>1.556</c:v>
                </c:pt>
                <c:pt idx="389">
                  <c:v>1.56</c:v>
                </c:pt>
                <c:pt idx="390">
                  <c:v>1.5640000000000001</c:v>
                </c:pt>
                <c:pt idx="391">
                  <c:v>1.5680000000000001</c:v>
                </c:pt>
                <c:pt idx="392">
                  <c:v>1.5720000000000001</c:v>
                </c:pt>
                <c:pt idx="393">
                  <c:v>1.5759000000000001</c:v>
                </c:pt>
                <c:pt idx="394">
                  <c:v>1.5799000000000001</c:v>
                </c:pt>
                <c:pt idx="395">
                  <c:v>1.5839000000000001</c:v>
                </c:pt>
                <c:pt idx="396">
                  <c:v>1.5879000000000001</c:v>
                </c:pt>
                <c:pt idx="397">
                  <c:v>1.5919000000000001</c:v>
                </c:pt>
                <c:pt idx="398">
                  <c:v>1.5959000000000001</c:v>
                </c:pt>
                <c:pt idx="399">
                  <c:v>1.5999000000000001</c:v>
                </c:pt>
                <c:pt idx="400">
                  <c:v>1.6039000000000001</c:v>
                </c:pt>
                <c:pt idx="401">
                  <c:v>1.6079000000000001</c:v>
                </c:pt>
                <c:pt idx="402">
                  <c:v>1.6119000000000001</c:v>
                </c:pt>
                <c:pt idx="403">
                  <c:v>1.6158999999999999</c:v>
                </c:pt>
                <c:pt idx="404">
                  <c:v>1.6198999999999999</c:v>
                </c:pt>
                <c:pt idx="405">
                  <c:v>1.6238999999999999</c:v>
                </c:pt>
                <c:pt idx="406">
                  <c:v>1.6278999999999999</c:v>
                </c:pt>
                <c:pt idx="407">
                  <c:v>1.6319999999999999</c:v>
                </c:pt>
                <c:pt idx="408">
                  <c:v>1.6359999999999999</c:v>
                </c:pt>
                <c:pt idx="409">
                  <c:v>1.64</c:v>
                </c:pt>
                <c:pt idx="410">
                  <c:v>1.6439999999999999</c:v>
                </c:pt>
                <c:pt idx="411">
                  <c:v>1.6479999999999999</c:v>
                </c:pt>
                <c:pt idx="412">
                  <c:v>1.6519999999999999</c:v>
                </c:pt>
                <c:pt idx="413">
                  <c:v>1.6559999999999999</c:v>
                </c:pt>
                <c:pt idx="414">
                  <c:v>1.66</c:v>
                </c:pt>
                <c:pt idx="415">
                  <c:v>1.6639999999999999</c:v>
                </c:pt>
                <c:pt idx="416">
                  <c:v>1.6679999999999999</c:v>
                </c:pt>
                <c:pt idx="417">
                  <c:v>1.6719999999999999</c:v>
                </c:pt>
                <c:pt idx="418">
                  <c:v>1.6759999999999999</c:v>
                </c:pt>
                <c:pt idx="419">
                  <c:v>1.68</c:v>
                </c:pt>
                <c:pt idx="420">
                  <c:v>1.6839</c:v>
                </c:pt>
                <c:pt idx="421">
                  <c:v>1.6879</c:v>
                </c:pt>
                <c:pt idx="422">
                  <c:v>1.6919</c:v>
                </c:pt>
                <c:pt idx="423">
                  <c:v>1.6959</c:v>
                </c:pt>
                <c:pt idx="424">
                  <c:v>1.6999</c:v>
                </c:pt>
                <c:pt idx="425">
                  <c:v>1.7039</c:v>
                </c:pt>
                <c:pt idx="426">
                  <c:v>1.7079</c:v>
                </c:pt>
                <c:pt idx="427">
                  <c:v>1.7119</c:v>
                </c:pt>
                <c:pt idx="428">
                  <c:v>1.7159</c:v>
                </c:pt>
                <c:pt idx="429">
                  <c:v>1.7199</c:v>
                </c:pt>
                <c:pt idx="430">
                  <c:v>1.7239</c:v>
                </c:pt>
                <c:pt idx="431">
                  <c:v>1.7279</c:v>
                </c:pt>
                <c:pt idx="432">
                  <c:v>1.7319</c:v>
                </c:pt>
                <c:pt idx="433">
                  <c:v>1.7359</c:v>
                </c:pt>
                <c:pt idx="434">
                  <c:v>1.7399</c:v>
                </c:pt>
                <c:pt idx="435">
                  <c:v>1.744</c:v>
                </c:pt>
                <c:pt idx="436">
                  <c:v>1.748</c:v>
                </c:pt>
                <c:pt idx="437">
                  <c:v>1.752</c:v>
                </c:pt>
                <c:pt idx="438">
                  <c:v>1.756</c:v>
                </c:pt>
                <c:pt idx="439">
                  <c:v>1.76</c:v>
                </c:pt>
                <c:pt idx="440">
                  <c:v>1.764</c:v>
                </c:pt>
                <c:pt idx="441">
                  <c:v>1.768</c:v>
                </c:pt>
                <c:pt idx="442">
                  <c:v>1.772</c:v>
                </c:pt>
                <c:pt idx="443">
                  <c:v>1.776</c:v>
                </c:pt>
                <c:pt idx="444">
                  <c:v>1.78</c:v>
                </c:pt>
                <c:pt idx="445">
                  <c:v>1.784</c:v>
                </c:pt>
                <c:pt idx="446">
                  <c:v>1.788</c:v>
                </c:pt>
                <c:pt idx="447">
                  <c:v>1.792</c:v>
                </c:pt>
                <c:pt idx="448">
                  <c:v>1.7959000000000001</c:v>
                </c:pt>
                <c:pt idx="449">
                  <c:v>1.7999000000000001</c:v>
                </c:pt>
                <c:pt idx="450">
                  <c:v>1.8039000000000001</c:v>
                </c:pt>
                <c:pt idx="451">
                  <c:v>1.8079000000000001</c:v>
                </c:pt>
                <c:pt idx="452">
                  <c:v>1.8119000000000001</c:v>
                </c:pt>
                <c:pt idx="453">
                  <c:v>1.8159000000000001</c:v>
                </c:pt>
                <c:pt idx="454">
                  <c:v>1.8199000000000001</c:v>
                </c:pt>
                <c:pt idx="455">
                  <c:v>1.8239000000000001</c:v>
                </c:pt>
                <c:pt idx="456">
                  <c:v>1.8279000000000001</c:v>
                </c:pt>
                <c:pt idx="457">
                  <c:v>1.8319000000000001</c:v>
                </c:pt>
                <c:pt idx="458">
                  <c:v>1.8359000000000001</c:v>
                </c:pt>
                <c:pt idx="459">
                  <c:v>1.8399000000000001</c:v>
                </c:pt>
                <c:pt idx="460">
                  <c:v>1.8439000000000001</c:v>
                </c:pt>
                <c:pt idx="461">
                  <c:v>1.8479000000000001</c:v>
                </c:pt>
                <c:pt idx="462">
                  <c:v>1.8519000000000001</c:v>
                </c:pt>
                <c:pt idx="463">
                  <c:v>1.8560000000000001</c:v>
                </c:pt>
                <c:pt idx="464">
                  <c:v>1.86</c:v>
                </c:pt>
                <c:pt idx="465">
                  <c:v>1.8640000000000001</c:v>
                </c:pt>
                <c:pt idx="466">
                  <c:v>1.8680000000000001</c:v>
                </c:pt>
                <c:pt idx="467">
                  <c:v>1.8720000000000001</c:v>
                </c:pt>
                <c:pt idx="468">
                  <c:v>1.8759999999999999</c:v>
                </c:pt>
                <c:pt idx="469">
                  <c:v>1.88</c:v>
                </c:pt>
                <c:pt idx="470">
                  <c:v>1.8839999999999999</c:v>
                </c:pt>
                <c:pt idx="471">
                  <c:v>1.8879999999999999</c:v>
                </c:pt>
                <c:pt idx="472">
                  <c:v>1.8919999999999999</c:v>
                </c:pt>
                <c:pt idx="473">
                  <c:v>1.8959999999999999</c:v>
                </c:pt>
                <c:pt idx="474">
                  <c:v>1.9</c:v>
                </c:pt>
                <c:pt idx="475">
                  <c:v>1.9038999999999999</c:v>
                </c:pt>
                <c:pt idx="476">
                  <c:v>1.9078999999999999</c:v>
                </c:pt>
                <c:pt idx="477">
                  <c:v>1.9118999999999999</c:v>
                </c:pt>
                <c:pt idx="478">
                  <c:v>1.9158999999999999</c:v>
                </c:pt>
                <c:pt idx="479">
                  <c:v>1.9198999999999999</c:v>
                </c:pt>
                <c:pt idx="480">
                  <c:v>1.9238999999999999</c:v>
                </c:pt>
                <c:pt idx="481">
                  <c:v>1.9278999999999999</c:v>
                </c:pt>
                <c:pt idx="482">
                  <c:v>1.9319</c:v>
                </c:pt>
                <c:pt idx="483">
                  <c:v>1.9359</c:v>
                </c:pt>
                <c:pt idx="484">
                  <c:v>1.9399</c:v>
                </c:pt>
                <c:pt idx="485">
                  <c:v>1.9439</c:v>
                </c:pt>
                <c:pt idx="486">
                  <c:v>1.9479</c:v>
                </c:pt>
                <c:pt idx="487">
                  <c:v>1.9519</c:v>
                </c:pt>
                <c:pt idx="488">
                  <c:v>1.9559</c:v>
                </c:pt>
                <c:pt idx="489">
                  <c:v>1.9599</c:v>
                </c:pt>
                <c:pt idx="490">
                  <c:v>1.964</c:v>
                </c:pt>
                <c:pt idx="491">
                  <c:v>1.968</c:v>
                </c:pt>
                <c:pt idx="492">
                  <c:v>1.972</c:v>
                </c:pt>
                <c:pt idx="493">
                  <c:v>1.976</c:v>
                </c:pt>
                <c:pt idx="494">
                  <c:v>1.98</c:v>
                </c:pt>
                <c:pt idx="495">
                  <c:v>1.984</c:v>
                </c:pt>
                <c:pt idx="496">
                  <c:v>1.988</c:v>
                </c:pt>
                <c:pt idx="497">
                  <c:v>1.992</c:v>
                </c:pt>
                <c:pt idx="498">
                  <c:v>1.996</c:v>
                </c:pt>
                <c:pt idx="499">
                  <c:v>2</c:v>
                </c:pt>
                <c:pt idx="500">
                  <c:v>2.004</c:v>
                </c:pt>
                <c:pt idx="501">
                  <c:v>2.008</c:v>
                </c:pt>
                <c:pt idx="502">
                  <c:v>2.012</c:v>
                </c:pt>
                <c:pt idx="503">
                  <c:v>2.0158999999999998</c:v>
                </c:pt>
                <c:pt idx="504">
                  <c:v>2.0198999999999998</c:v>
                </c:pt>
                <c:pt idx="505">
                  <c:v>2.0238999999999998</c:v>
                </c:pt>
                <c:pt idx="506">
                  <c:v>2.0278999999999998</c:v>
                </c:pt>
                <c:pt idx="507">
                  <c:v>2.0318999999999998</c:v>
                </c:pt>
                <c:pt idx="508">
                  <c:v>2.0358999999999998</c:v>
                </c:pt>
                <c:pt idx="509">
                  <c:v>2.0398999999999998</c:v>
                </c:pt>
                <c:pt idx="510">
                  <c:v>2.0438999999999998</c:v>
                </c:pt>
                <c:pt idx="511">
                  <c:v>2.0478999999999998</c:v>
                </c:pt>
                <c:pt idx="512">
                  <c:v>2.0518999999999998</c:v>
                </c:pt>
                <c:pt idx="513">
                  <c:v>2.0558999999999998</c:v>
                </c:pt>
                <c:pt idx="514">
                  <c:v>2.0598999999999998</c:v>
                </c:pt>
                <c:pt idx="515">
                  <c:v>2.0638999999999998</c:v>
                </c:pt>
                <c:pt idx="516">
                  <c:v>2.0678999999999998</c:v>
                </c:pt>
                <c:pt idx="517">
                  <c:v>2.0718999999999999</c:v>
                </c:pt>
                <c:pt idx="518">
                  <c:v>2.0760000000000001</c:v>
                </c:pt>
                <c:pt idx="519">
                  <c:v>2.08</c:v>
                </c:pt>
                <c:pt idx="520">
                  <c:v>2.0840000000000001</c:v>
                </c:pt>
                <c:pt idx="521">
                  <c:v>2.0880000000000001</c:v>
                </c:pt>
                <c:pt idx="522">
                  <c:v>2.0920000000000001</c:v>
                </c:pt>
                <c:pt idx="523">
                  <c:v>2.0960000000000001</c:v>
                </c:pt>
                <c:pt idx="524">
                  <c:v>2.1</c:v>
                </c:pt>
                <c:pt idx="525">
                  <c:v>2.1040000000000001</c:v>
                </c:pt>
                <c:pt idx="526">
                  <c:v>2.1080000000000001</c:v>
                </c:pt>
                <c:pt idx="527">
                  <c:v>2.1120000000000001</c:v>
                </c:pt>
                <c:pt idx="528">
                  <c:v>2.1160000000000001</c:v>
                </c:pt>
                <c:pt idx="529">
                  <c:v>2.12</c:v>
                </c:pt>
                <c:pt idx="530">
                  <c:v>2.1238999999999999</c:v>
                </c:pt>
                <c:pt idx="531">
                  <c:v>2.1278999999999999</c:v>
                </c:pt>
                <c:pt idx="532">
                  <c:v>2.1318999999999999</c:v>
                </c:pt>
                <c:pt idx="533">
                  <c:v>2.1358999999999999</c:v>
                </c:pt>
                <c:pt idx="534">
                  <c:v>2.1398999999999999</c:v>
                </c:pt>
                <c:pt idx="535">
                  <c:v>2.1438999999999999</c:v>
                </c:pt>
                <c:pt idx="536">
                  <c:v>2.1478999999999999</c:v>
                </c:pt>
                <c:pt idx="537">
                  <c:v>2.1518999999999999</c:v>
                </c:pt>
                <c:pt idx="538">
                  <c:v>2.1558999999999999</c:v>
                </c:pt>
                <c:pt idx="539">
                  <c:v>2.1598999999999999</c:v>
                </c:pt>
                <c:pt idx="540">
                  <c:v>2.1638999999999999</c:v>
                </c:pt>
                <c:pt idx="541">
                  <c:v>2.1678999999999999</c:v>
                </c:pt>
                <c:pt idx="542">
                  <c:v>2.1718999999999999</c:v>
                </c:pt>
                <c:pt idx="543">
                  <c:v>2.1758999999999999</c:v>
                </c:pt>
                <c:pt idx="544">
                  <c:v>2.1798999999999999</c:v>
                </c:pt>
                <c:pt idx="545">
                  <c:v>2.1840000000000002</c:v>
                </c:pt>
                <c:pt idx="546">
                  <c:v>2.1880000000000002</c:v>
                </c:pt>
                <c:pt idx="547">
                  <c:v>2.1920000000000002</c:v>
                </c:pt>
                <c:pt idx="548">
                  <c:v>2.1960000000000002</c:v>
                </c:pt>
                <c:pt idx="549">
                  <c:v>2.2000000000000002</c:v>
                </c:pt>
                <c:pt idx="550">
                  <c:v>2.2040000000000002</c:v>
                </c:pt>
                <c:pt idx="551">
                  <c:v>2.2080000000000002</c:v>
                </c:pt>
                <c:pt idx="552">
                  <c:v>2.2120000000000002</c:v>
                </c:pt>
                <c:pt idx="553">
                  <c:v>2.2160000000000002</c:v>
                </c:pt>
                <c:pt idx="554">
                  <c:v>2.2200000000000002</c:v>
                </c:pt>
                <c:pt idx="555">
                  <c:v>2.2240000000000002</c:v>
                </c:pt>
                <c:pt idx="556">
                  <c:v>2.2280000000000002</c:v>
                </c:pt>
                <c:pt idx="557">
                  <c:v>2.2320000000000002</c:v>
                </c:pt>
                <c:pt idx="558">
                  <c:v>2.2359</c:v>
                </c:pt>
                <c:pt idx="559">
                  <c:v>2.2399</c:v>
                </c:pt>
                <c:pt idx="560">
                  <c:v>2.2439</c:v>
                </c:pt>
                <c:pt idx="561">
                  <c:v>2.2479</c:v>
                </c:pt>
                <c:pt idx="562">
                  <c:v>2.2519</c:v>
                </c:pt>
                <c:pt idx="563">
                  <c:v>2.2559</c:v>
                </c:pt>
                <c:pt idx="564">
                  <c:v>2.2599</c:v>
                </c:pt>
                <c:pt idx="565">
                  <c:v>2.2639</c:v>
                </c:pt>
                <c:pt idx="566">
                  <c:v>2.2679</c:v>
                </c:pt>
                <c:pt idx="567">
                  <c:v>2.2719</c:v>
                </c:pt>
                <c:pt idx="568">
                  <c:v>2.2759</c:v>
                </c:pt>
                <c:pt idx="569">
                  <c:v>2.2799</c:v>
                </c:pt>
                <c:pt idx="570">
                  <c:v>2.2839</c:v>
                </c:pt>
                <c:pt idx="571">
                  <c:v>2.2879</c:v>
                </c:pt>
                <c:pt idx="572">
                  <c:v>2.2919</c:v>
                </c:pt>
                <c:pt idx="573">
                  <c:v>2.2959999999999998</c:v>
                </c:pt>
                <c:pt idx="574">
                  <c:v>2.2999999999999998</c:v>
                </c:pt>
                <c:pt idx="575">
                  <c:v>2.3039999999999998</c:v>
                </c:pt>
                <c:pt idx="576">
                  <c:v>2.3079999999999998</c:v>
                </c:pt>
                <c:pt idx="577">
                  <c:v>2.3119999999999998</c:v>
                </c:pt>
                <c:pt idx="578">
                  <c:v>2.3159999999999998</c:v>
                </c:pt>
                <c:pt idx="579">
                  <c:v>2.3199999999999998</c:v>
                </c:pt>
                <c:pt idx="580">
                  <c:v>2.3239999999999998</c:v>
                </c:pt>
                <c:pt idx="581">
                  <c:v>2.3279999999999998</c:v>
                </c:pt>
                <c:pt idx="582">
                  <c:v>2.3319999999999999</c:v>
                </c:pt>
                <c:pt idx="583">
                  <c:v>2.3359999999999999</c:v>
                </c:pt>
                <c:pt idx="584">
                  <c:v>2.34</c:v>
                </c:pt>
                <c:pt idx="585">
                  <c:v>2.3439999999999999</c:v>
                </c:pt>
                <c:pt idx="586">
                  <c:v>2.3479000000000001</c:v>
                </c:pt>
                <c:pt idx="587">
                  <c:v>2.3519000000000001</c:v>
                </c:pt>
                <c:pt idx="588">
                  <c:v>2.3559000000000001</c:v>
                </c:pt>
                <c:pt idx="589">
                  <c:v>2.3599000000000001</c:v>
                </c:pt>
                <c:pt idx="590">
                  <c:v>2.3639000000000001</c:v>
                </c:pt>
                <c:pt idx="591">
                  <c:v>2.3679000000000001</c:v>
                </c:pt>
                <c:pt idx="592">
                  <c:v>2.3719000000000001</c:v>
                </c:pt>
                <c:pt idx="593">
                  <c:v>2.3759000000000001</c:v>
                </c:pt>
                <c:pt idx="594">
                  <c:v>2.3799000000000001</c:v>
                </c:pt>
                <c:pt idx="595">
                  <c:v>2.3839000000000001</c:v>
                </c:pt>
                <c:pt idx="596">
                  <c:v>2.3879000000000001</c:v>
                </c:pt>
                <c:pt idx="597">
                  <c:v>2.3919000000000001</c:v>
                </c:pt>
                <c:pt idx="598">
                  <c:v>2.3959000000000001</c:v>
                </c:pt>
                <c:pt idx="599">
                  <c:v>2.3999000000000001</c:v>
                </c:pt>
                <c:pt idx="600">
                  <c:v>2.4039999999999999</c:v>
                </c:pt>
                <c:pt idx="601">
                  <c:v>2.4079999999999999</c:v>
                </c:pt>
                <c:pt idx="602">
                  <c:v>2.4119999999999999</c:v>
                </c:pt>
                <c:pt idx="603">
                  <c:v>2.4159999999999999</c:v>
                </c:pt>
                <c:pt idx="604">
                  <c:v>2.42</c:v>
                </c:pt>
                <c:pt idx="605">
                  <c:v>2.4239999999999999</c:v>
                </c:pt>
                <c:pt idx="606">
                  <c:v>2.4279999999999999</c:v>
                </c:pt>
                <c:pt idx="607">
                  <c:v>2.4319999999999999</c:v>
                </c:pt>
                <c:pt idx="608">
                  <c:v>2.4359999999999999</c:v>
                </c:pt>
                <c:pt idx="609">
                  <c:v>2.44</c:v>
                </c:pt>
                <c:pt idx="610">
                  <c:v>2.444</c:v>
                </c:pt>
                <c:pt idx="611">
                  <c:v>2.448</c:v>
                </c:pt>
                <c:pt idx="612">
                  <c:v>2.452</c:v>
                </c:pt>
                <c:pt idx="613">
                  <c:v>2.4559000000000002</c:v>
                </c:pt>
                <c:pt idx="614">
                  <c:v>2.4599000000000002</c:v>
                </c:pt>
                <c:pt idx="615">
                  <c:v>2.4639000000000002</c:v>
                </c:pt>
                <c:pt idx="616">
                  <c:v>2.4679000000000002</c:v>
                </c:pt>
                <c:pt idx="617">
                  <c:v>2.4719000000000002</c:v>
                </c:pt>
                <c:pt idx="618">
                  <c:v>2.4759000000000002</c:v>
                </c:pt>
                <c:pt idx="619">
                  <c:v>2.4799000000000002</c:v>
                </c:pt>
                <c:pt idx="620">
                  <c:v>2.4839000000000002</c:v>
                </c:pt>
                <c:pt idx="621">
                  <c:v>2.4878999999999998</c:v>
                </c:pt>
                <c:pt idx="622">
                  <c:v>2.4918999999999998</c:v>
                </c:pt>
                <c:pt idx="623">
                  <c:v>2.4958999999999998</c:v>
                </c:pt>
                <c:pt idx="624">
                  <c:v>2.4998999999999998</c:v>
                </c:pt>
                <c:pt idx="625">
                  <c:v>2.5038999999999998</c:v>
                </c:pt>
                <c:pt idx="626">
                  <c:v>2.5078999999999998</c:v>
                </c:pt>
                <c:pt idx="627">
                  <c:v>2.5118999999999998</c:v>
                </c:pt>
                <c:pt idx="628">
                  <c:v>2.516</c:v>
                </c:pt>
                <c:pt idx="629">
                  <c:v>2.52</c:v>
                </c:pt>
                <c:pt idx="630">
                  <c:v>2.524</c:v>
                </c:pt>
                <c:pt idx="631">
                  <c:v>2.528</c:v>
                </c:pt>
                <c:pt idx="632">
                  <c:v>2.532</c:v>
                </c:pt>
                <c:pt idx="633">
                  <c:v>2.536</c:v>
                </c:pt>
                <c:pt idx="634">
                  <c:v>2.54</c:v>
                </c:pt>
                <c:pt idx="635">
                  <c:v>2.544</c:v>
                </c:pt>
                <c:pt idx="636">
                  <c:v>2.548</c:v>
                </c:pt>
                <c:pt idx="637">
                  <c:v>2.552</c:v>
                </c:pt>
                <c:pt idx="638">
                  <c:v>2.556</c:v>
                </c:pt>
                <c:pt idx="639">
                  <c:v>2.56</c:v>
                </c:pt>
                <c:pt idx="640">
                  <c:v>2.5640000000000001</c:v>
                </c:pt>
                <c:pt idx="641">
                  <c:v>2.5678999999999998</c:v>
                </c:pt>
                <c:pt idx="642">
                  <c:v>2.5718999999999999</c:v>
                </c:pt>
                <c:pt idx="643">
                  <c:v>2.5758999999999999</c:v>
                </c:pt>
                <c:pt idx="644">
                  <c:v>2.5798999999999999</c:v>
                </c:pt>
                <c:pt idx="645">
                  <c:v>2.5838999999999999</c:v>
                </c:pt>
                <c:pt idx="646">
                  <c:v>2.5878999999999999</c:v>
                </c:pt>
                <c:pt idx="647">
                  <c:v>2.5918999999999999</c:v>
                </c:pt>
                <c:pt idx="648">
                  <c:v>2.5958999999999999</c:v>
                </c:pt>
                <c:pt idx="649">
                  <c:v>2.5998999999999999</c:v>
                </c:pt>
                <c:pt idx="650">
                  <c:v>2.6038999999999999</c:v>
                </c:pt>
                <c:pt idx="651">
                  <c:v>2.6078999999999999</c:v>
                </c:pt>
                <c:pt idx="652">
                  <c:v>2.6118999999999999</c:v>
                </c:pt>
                <c:pt idx="653">
                  <c:v>2.6158999999999999</c:v>
                </c:pt>
                <c:pt idx="654">
                  <c:v>2.6198999999999999</c:v>
                </c:pt>
                <c:pt idx="655">
                  <c:v>2.6240000000000001</c:v>
                </c:pt>
                <c:pt idx="656">
                  <c:v>2.6280000000000001</c:v>
                </c:pt>
                <c:pt idx="657">
                  <c:v>2.6320000000000001</c:v>
                </c:pt>
                <c:pt idx="658">
                  <c:v>2.6360000000000001</c:v>
                </c:pt>
                <c:pt idx="659">
                  <c:v>2.64</c:v>
                </c:pt>
                <c:pt idx="660">
                  <c:v>2.6440000000000001</c:v>
                </c:pt>
                <c:pt idx="661">
                  <c:v>2.6480000000000001</c:v>
                </c:pt>
                <c:pt idx="662">
                  <c:v>2.6520000000000001</c:v>
                </c:pt>
                <c:pt idx="663">
                  <c:v>2.6560000000000001</c:v>
                </c:pt>
                <c:pt idx="664">
                  <c:v>2.66</c:v>
                </c:pt>
                <c:pt idx="665">
                  <c:v>2.6640000000000001</c:v>
                </c:pt>
                <c:pt idx="666">
                  <c:v>2.6680000000000001</c:v>
                </c:pt>
                <c:pt idx="667">
                  <c:v>2.6720000000000002</c:v>
                </c:pt>
                <c:pt idx="668">
                  <c:v>2.6758999999999999</c:v>
                </c:pt>
                <c:pt idx="669">
                  <c:v>2.6798999999999999</c:v>
                </c:pt>
                <c:pt idx="670">
                  <c:v>2.6839</c:v>
                </c:pt>
                <c:pt idx="671">
                  <c:v>2.6879</c:v>
                </c:pt>
                <c:pt idx="672">
                  <c:v>2.6919</c:v>
                </c:pt>
                <c:pt idx="673">
                  <c:v>2.6959</c:v>
                </c:pt>
                <c:pt idx="674">
                  <c:v>2.6999</c:v>
                </c:pt>
                <c:pt idx="675">
                  <c:v>2.7039</c:v>
                </c:pt>
                <c:pt idx="676">
                  <c:v>2.7079</c:v>
                </c:pt>
                <c:pt idx="677">
                  <c:v>2.7119</c:v>
                </c:pt>
                <c:pt idx="678">
                  <c:v>2.7159</c:v>
                </c:pt>
                <c:pt idx="679">
                  <c:v>2.7199</c:v>
                </c:pt>
                <c:pt idx="680">
                  <c:v>2.7239</c:v>
                </c:pt>
                <c:pt idx="681">
                  <c:v>2.7279</c:v>
                </c:pt>
                <c:pt idx="682">
                  <c:v>2.7319</c:v>
                </c:pt>
                <c:pt idx="683">
                  <c:v>2.7360000000000002</c:v>
                </c:pt>
                <c:pt idx="684">
                  <c:v>2.74</c:v>
                </c:pt>
                <c:pt idx="685">
                  <c:v>2.7440000000000002</c:v>
                </c:pt>
                <c:pt idx="686">
                  <c:v>2.7480000000000002</c:v>
                </c:pt>
                <c:pt idx="687">
                  <c:v>2.7519999999999998</c:v>
                </c:pt>
                <c:pt idx="688">
                  <c:v>2.7559999999999998</c:v>
                </c:pt>
                <c:pt idx="689">
                  <c:v>2.76</c:v>
                </c:pt>
                <c:pt idx="690">
                  <c:v>2.7639999999999998</c:v>
                </c:pt>
                <c:pt idx="691">
                  <c:v>2.7679999999999998</c:v>
                </c:pt>
                <c:pt idx="692">
                  <c:v>2.7719999999999998</c:v>
                </c:pt>
                <c:pt idx="693">
                  <c:v>2.7759999999999998</c:v>
                </c:pt>
                <c:pt idx="694">
                  <c:v>2.78</c:v>
                </c:pt>
                <c:pt idx="695">
                  <c:v>2.7839999999999998</c:v>
                </c:pt>
                <c:pt idx="696">
                  <c:v>2.7879</c:v>
                </c:pt>
                <c:pt idx="697">
                  <c:v>2.7919</c:v>
                </c:pt>
                <c:pt idx="698">
                  <c:v>2.7959000000000001</c:v>
                </c:pt>
                <c:pt idx="699">
                  <c:v>2.7999000000000001</c:v>
                </c:pt>
                <c:pt idx="700">
                  <c:v>2.8039000000000001</c:v>
                </c:pt>
                <c:pt idx="701">
                  <c:v>2.8079000000000001</c:v>
                </c:pt>
                <c:pt idx="702">
                  <c:v>2.8119000000000001</c:v>
                </c:pt>
                <c:pt idx="703">
                  <c:v>2.8159000000000001</c:v>
                </c:pt>
                <c:pt idx="704">
                  <c:v>2.8199000000000001</c:v>
                </c:pt>
                <c:pt idx="705">
                  <c:v>2.8239000000000001</c:v>
                </c:pt>
                <c:pt idx="706">
                  <c:v>2.8279000000000001</c:v>
                </c:pt>
                <c:pt idx="707">
                  <c:v>2.8319000000000001</c:v>
                </c:pt>
                <c:pt idx="708">
                  <c:v>2.8359000000000001</c:v>
                </c:pt>
                <c:pt idx="709">
                  <c:v>2.8399000000000001</c:v>
                </c:pt>
                <c:pt idx="710">
                  <c:v>2.8439000000000001</c:v>
                </c:pt>
                <c:pt idx="711">
                  <c:v>2.8479999999999999</c:v>
                </c:pt>
                <c:pt idx="712">
                  <c:v>2.8519999999999999</c:v>
                </c:pt>
                <c:pt idx="713">
                  <c:v>2.8559999999999999</c:v>
                </c:pt>
                <c:pt idx="714">
                  <c:v>2.86</c:v>
                </c:pt>
                <c:pt idx="715">
                  <c:v>2.8639999999999999</c:v>
                </c:pt>
                <c:pt idx="716">
                  <c:v>2.8679999999999999</c:v>
                </c:pt>
                <c:pt idx="717">
                  <c:v>2.8719999999999999</c:v>
                </c:pt>
                <c:pt idx="718">
                  <c:v>2.8759999999999999</c:v>
                </c:pt>
                <c:pt idx="719">
                  <c:v>2.88</c:v>
                </c:pt>
                <c:pt idx="720">
                  <c:v>2.8839999999999999</c:v>
                </c:pt>
                <c:pt idx="721">
                  <c:v>2.8879999999999999</c:v>
                </c:pt>
                <c:pt idx="722">
                  <c:v>2.8919999999999999</c:v>
                </c:pt>
                <c:pt idx="723">
                  <c:v>2.8959000000000001</c:v>
                </c:pt>
                <c:pt idx="724">
                  <c:v>2.8999000000000001</c:v>
                </c:pt>
                <c:pt idx="725">
                  <c:v>2.9039000000000001</c:v>
                </c:pt>
                <c:pt idx="726">
                  <c:v>2.9079000000000002</c:v>
                </c:pt>
                <c:pt idx="727">
                  <c:v>2.9119000000000002</c:v>
                </c:pt>
                <c:pt idx="728">
                  <c:v>2.9159000000000002</c:v>
                </c:pt>
                <c:pt idx="729">
                  <c:v>2.9199000000000002</c:v>
                </c:pt>
                <c:pt idx="730">
                  <c:v>2.9239000000000002</c:v>
                </c:pt>
                <c:pt idx="731">
                  <c:v>2.9279000000000002</c:v>
                </c:pt>
                <c:pt idx="732">
                  <c:v>2.9319000000000002</c:v>
                </c:pt>
                <c:pt idx="733">
                  <c:v>2.9359000000000002</c:v>
                </c:pt>
                <c:pt idx="734">
                  <c:v>2.9399000000000002</c:v>
                </c:pt>
                <c:pt idx="735">
                  <c:v>2.9439000000000002</c:v>
                </c:pt>
                <c:pt idx="736">
                  <c:v>2.9479000000000002</c:v>
                </c:pt>
                <c:pt idx="737">
                  <c:v>2.9519000000000002</c:v>
                </c:pt>
                <c:pt idx="738">
                  <c:v>2.956</c:v>
                </c:pt>
                <c:pt idx="739">
                  <c:v>2.96</c:v>
                </c:pt>
                <c:pt idx="740">
                  <c:v>2.964</c:v>
                </c:pt>
                <c:pt idx="741">
                  <c:v>2.968</c:v>
                </c:pt>
                <c:pt idx="742">
                  <c:v>2.972</c:v>
                </c:pt>
                <c:pt idx="743">
                  <c:v>2.976</c:v>
                </c:pt>
                <c:pt idx="744">
                  <c:v>2.98</c:v>
                </c:pt>
                <c:pt idx="745">
                  <c:v>2.984</c:v>
                </c:pt>
                <c:pt idx="746">
                  <c:v>2.988</c:v>
                </c:pt>
                <c:pt idx="747">
                  <c:v>2.992</c:v>
                </c:pt>
                <c:pt idx="748">
                  <c:v>2.996</c:v>
                </c:pt>
                <c:pt idx="749">
                  <c:v>3</c:v>
                </c:pt>
                <c:pt idx="750">
                  <c:v>3.004</c:v>
                </c:pt>
                <c:pt idx="751">
                  <c:v>3.0078999999999998</c:v>
                </c:pt>
                <c:pt idx="752">
                  <c:v>3.0118999999999998</c:v>
                </c:pt>
                <c:pt idx="753">
                  <c:v>3.0158999999999998</c:v>
                </c:pt>
                <c:pt idx="754">
                  <c:v>3.0198999999999998</c:v>
                </c:pt>
                <c:pt idx="755">
                  <c:v>3.0238999999999998</c:v>
                </c:pt>
                <c:pt idx="756">
                  <c:v>3.0278999999999998</c:v>
                </c:pt>
                <c:pt idx="757">
                  <c:v>3.0318999999999998</c:v>
                </c:pt>
                <c:pt idx="758">
                  <c:v>3.0358999999999998</c:v>
                </c:pt>
                <c:pt idx="759">
                  <c:v>3.0398999999999998</c:v>
                </c:pt>
                <c:pt idx="760">
                  <c:v>3.0438999999999998</c:v>
                </c:pt>
                <c:pt idx="761">
                  <c:v>3.0478999999999998</c:v>
                </c:pt>
                <c:pt idx="762">
                  <c:v>3.0518999999999998</c:v>
                </c:pt>
                <c:pt idx="763">
                  <c:v>3.0558999999999998</c:v>
                </c:pt>
                <c:pt idx="764">
                  <c:v>3.0598999999999998</c:v>
                </c:pt>
                <c:pt idx="765">
                  <c:v>3.0638999999999998</c:v>
                </c:pt>
                <c:pt idx="766">
                  <c:v>3.0680000000000001</c:v>
                </c:pt>
                <c:pt idx="767">
                  <c:v>3.0720000000000001</c:v>
                </c:pt>
                <c:pt idx="768">
                  <c:v>3.0760000000000001</c:v>
                </c:pt>
                <c:pt idx="769">
                  <c:v>3.08</c:v>
                </c:pt>
                <c:pt idx="770">
                  <c:v>3.0840000000000001</c:v>
                </c:pt>
                <c:pt idx="771">
                  <c:v>3.0880000000000001</c:v>
                </c:pt>
                <c:pt idx="772">
                  <c:v>3.0920000000000001</c:v>
                </c:pt>
                <c:pt idx="773">
                  <c:v>3.0960000000000001</c:v>
                </c:pt>
                <c:pt idx="774">
                  <c:v>3.1</c:v>
                </c:pt>
                <c:pt idx="775">
                  <c:v>3.1040000000000001</c:v>
                </c:pt>
                <c:pt idx="776">
                  <c:v>3.1080000000000001</c:v>
                </c:pt>
                <c:pt idx="777">
                  <c:v>3.1120000000000001</c:v>
                </c:pt>
                <c:pt idx="778">
                  <c:v>3.1160000000000001</c:v>
                </c:pt>
                <c:pt idx="779">
                  <c:v>3.1198999999999999</c:v>
                </c:pt>
                <c:pt idx="780">
                  <c:v>3.1238999999999999</c:v>
                </c:pt>
                <c:pt idx="781">
                  <c:v>3.1278999999999999</c:v>
                </c:pt>
                <c:pt idx="782">
                  <c:v>3.1318999999999999</c:v>
                </c:pt>
                <c:pt idx="783">
                  <c:v>3.1358999999999999</c:v>
                </c:pt>
                <c:pt idx="784">
                  <c:v>3.1398999999999999</c:v>
                </c:pt>
                <c:pt idx="785">
                  <c:v>3.1438999999999999</c:v>
                </c:pt>
                <c:pt idx="786">
                  <c:v>3.1478999999999999</c:v>
                </c:pt>
                <c:pt idx="787">
                  <c:v>3.1518999999999999</c:v>
                </c:pt>
                <c:pt idx="788">
                  <c:v>3.1558999999999999</c:v>
                </c:pt>
                <c:pt idx="789">
                  <c:v>3.1598999999999999</c:v>
                </c:pt>
                <c:pt idx="790">
                  <c:v>3.1638999999999999</c:v>
                </c:pt>
                <c:pt idx="791">
                  <c:v>3.1678999999999999</c:v>
                </c:pt>
                <c:pt idx="792">
                  <c:v>3.1718999999999999</c:v>
                </c:pt>
                <c:pt idx="793">
                  <c:v>3.1760000000000002</c:v>
                </c:pt>
                <c:pt idx="794">
                  <c:v>3.18</c:v>
                </c:pt>
                <c:pt idx="795">
                  <c:v>3.1840000000000002</c:v>
                </c:pt>
                <c:pt idx="796">
                  <c:v>3.1880000000000002</c:v>
                </c:pt>
                <c:pt idx="797">
                  <c:v>3.1920000000000002</c:v>
                </c:pt>
                <c:pt idx="798">
                  <c:v>3.1960000000000002</c:v>
                </c:pt>
                <c:pt idx="799">
                  <c:v>3.2</c:v>
                </c:pt>
                <c:pt idx="800">
                  <c:v>3.2040000000000002</c:v>
                </c:pt>
                <c:pt idx="801">
                  <c:v>3.2080000000000002</c:v>
                </c:pt>
                <c:pt idx="802">
                  <c:v>3.2120000000000002</c:v>
                </c:pt>
                <c:pt idx="803">
                  <c:v>3.2160000000000002</c:v>
                </c:pt>
                <c:pt idx="804">
                  <c:v>3.22</c:v>
                </c:pt>
                <c:pt idx="805">
                  <c:v>3.2240000000000002</c:v>
                </c:pt>
                <c:pt idx="806">
                  <c:v>3.2279</c:v>
                </c:pt>
                <c:pt idx="807">
                  <c:v>3.2319</c:v>
                </c:pt>
                <c:pt idx="808">
                  <c:v>3.2359</c:v>
                </c:pt>
                <c:pt idx="809">
                  <c:v>3.2399</c:v>
                </c:pt>
                <c:pt idx="810">
                  <c:v>3.2439</c:v>
                </c:pt>
                <c:pt idx="811">
                  <c:v>3.2479</c:v>
                </c:pt>
                <c:pt idx="812">
                  <c:v>3.2519</c:v>
                </c:pt>
                <c:pt idx="813">
                  <c:v>3.2559</c:v>
                </c:pt>
                <c:pt idx="814">
                  <c:v>3.2599</c:v>
                </c:pt>
                <c:pt idx="815">
                  <c:v>3.2639</c:v>
                </c:pt>
                <c:pt idx="816">
                  <c:v>3.2679</c:v>
                </c:pt>
                <c:pt idx="817">
                  <c:v>3.2719</c:v>
                </c:pt>
                <c:pt idx="818">
                  <c:v>3.2759</c:v>
                </c:pt>
                <c:pt idx="819">
                  <c:v>3.2799</c:v>
                </c:pt>
                <c:pt idx="820">
                  <c:v>3.2839</c:v>
                </c:pt>
                <c:pt idx="821">
                  <c:v>3.2879999999999998</c:v>
                </c:pt>
                <c:pt idx="822">
                  <c:v>3.2919999999999998</c:v>
                </c:pt>
                <c:pt idx="823">
                  <c:v>3.2959999999999998</c:v>
                </c:pt>
                <c:pt idx="824">
                  <c:v>3.3</c:v>
                </c:pt>
                <c:pt idx="825">
                  <c:v>3.3039999999999998</c:v>
                </c:pt>
                <c:pt idx="826">
                  <c:v>3.3079999999999998</c:v>
                </c:pt>
                <c:pt idx="827">
                  <c:v>3.3119999999999998</c:v>
                </c:pt>
                <c:pt idx="828">
                  <c:v>3.3159999999999998</c:v>
                </c:pt>
                <c:pt idx="829">
                  <c:v>3.32</c:v>
                </c:pt>
                <c:pt idx="830">
                  <c:v>3.3239999999999998</c:v>
                </c:pt>
                <c:pt idx="831">
                  <c:v>3.3279999999999998</c:v>
                </c:pt>
                <c:pt idx="832">
                  <c:v>3.3319999999999999</c:v>
                </c:pt>
                <c:pt idx="833">
                  <c:v>3.3359999999999999</c:v>
                </c:pt>
                <c:pt idx="834">
                  <c:v>3.3399000000000001</c:v>
                </c:pt>
                <c:pt idx="835">
                  <c:v>3.3439000000000001</c:v>
                </c:pt>
                <c:pt idx="836">
                  <c:v>3.3479000000000001</c:v>
                </c:pt>
                <c:pt idx="837">
                  <c:v>3.3519000000000001</c:v>
                </c:pt>
                <c:pt idx="838">
                  <c:v>3.3559000000000001</c:v>
                </c:pt>
                <c:pt idx="839">
                  <c:v>3.3599000000000001</c:v>
                </c:pt>
                <c:pt idx="840">
                  <c:v>3.3639000000000001</c:v>
                </c:pt>
                <c:pt idx="841">
                  <c:v>3.3679000000000001</c:v>
                </c:pt>
                <c:pt idx="842">
                  <c:v>3.3719000000000001</c:v>
                </c:pt>
                <c:pt idx="843">
                  <c:v>3.3759000000000001</c:v>
                </c:pt>
                <c:pt idx="844">
                  <c:v>3.3799000000000001</c:v>
                </c:pt>
                <c:pt idx="845">
                  <c:v>3.3839000000000001</c:v>
                </c:pt>
                <c:pt idx="846">
                  <c:v>3.3879000000000001</c:v>
                </c:pt>
                <c:pt idx="847">
                  <c:v>3.3919000000000001</c:v>
                </c:pt>
                <c:pt idx="848">
                  <c:v>3.3959999999999999</c:v>
                </c:pt>
                <c:pt idx="849">
                  <c:v>3.4</c:v>
                </c:pt>
                <c:pt idx="850">
                  <c:v>3.4039999999999999</c:v>
                </c:pt>
                <c:pt idx="851">
                  <c:v>3.4079999999999999</c:v>
                </c:pt>
                <c:pt idx="852">
                  <c:v>3.4119999999999999</c:v>
                </c:pt>
                <c:pt idx="853">
                  <c:v>3.4159999999999999</c:v>
                </c:pt>
                <c:pt idx="854">
                  <c:v>3.42</c:v>
                </c:pt>
                <c:pt idx="855">
                  <c:v>3.4239999999999999</c:v>
                </c:pt>
                <c:pt idx="856">
                  <c:v>3.4279999999999999</c:v>
                </c:pt>
                <c:pt idx="857">
                  <c:v>3.4319999999999999</c:v>
                </c:pt>
                <c:pt idx="858">
                  <c:v>3.4359999999999999</c:v>
                </c:pt>
                <c:pt idx="859">
                  <c:v>3.44</c:v>
                </c:pt>
                <c:pt idx="860">
                  <c:v>3.444</c:v>
                </c:pt>
                <c:pt idx="861">
                  <c:v>3.4479000000000002</c:v>
                </c:pt>
                <c:pt idx="862">
                  <c:v>3.4519000000000002</c:v>
                </c:pt>
                <c:pt idx="863">
                  <c:v>3.4559000000000002</c:v>
                </c:pt>
                <c:pt idx="864">
                  <c:v>3.4599000000000002</c:v>
                </c:pt>
                <c:pt idx="865">
                  <c:v>3.4639000000000002</c:v>
                </c:pt>
                <c:pt idx="866">
                  <c:v>3.4679000000000002</c:v>
                </c:pt>
                <c:pt idx="867">
                  <c:v>3.4719000000000002</c:v>
                </c:pt>
                <c:pt idx="868">
                  <c:v>3.4759000000000002</c:v>
                </c:pt>
                <c:pt idx="869">
                  <c:v>3.4799000000000002</c:v>
                </c:pt>
                <c:pt idx="870">
                  <c:v>3.4839000000000002</c:v>
                </c:pt>
                <c:pt idx="871">
                  <c:v>3.4878999999999998</c:v>
                </c:pt>
                <c:pt idx="872">
                  <c:v>3.4918999999999998</c:v>
                </c:pt>
                <c:pt idx="873">
                  <c:v>3.4958999999999998</c:v>
                </c:pt>
                <c:pt idx="874">
                  <c:v>3.4998999999999998</c:v>
                </c:pt>
                <c:pt idx="875">
                  <c:v>3.5038999999999998</c:v>
                </c:pt>
                <c:pt idx="876">
                  <c:v>3.508</c:v>
                </c:pt>
                <c:pt idx="877">
                  <c:v>3.512</c:v>
                </c:pt>
                <c:pt idx="878">
                  <c:v>3.516</c:v>
                </c:pt>
                <c:pt idx="879">
                  <c:v>3.52</c:v>
                </c:pt>
                <c:pt idx="880">
                  <c:v>3.524</c:v>
                </c:pt>
                <c:pt idx="881">
                  <c:v>3.528</c:v>
                </c:pt>
                <c:pt idx="882">
                  <c:v>3.532</c:v>
                </c:pt>
                <c:pt idx="883">
                  <c:v>3.536</c:v>
                </c:pt>
                <c:pt idx="884">
                  <c:v>3.54</c:v>
                </c:pt>
                <c:pt idx="885">
                  <c:v>3.544</c:v>
                </c:pt>
                <c:pt idx="886">
                  <c:v>3.548</c:v>
                </c:pt>
                <c:pt idx="887">
                  <c:v>3.552</c:v>
                </c:pt>
                <c:pt idx="888">
                  <c:v>3.556</c:v>
                </c:pt>
                <c:pt idx="889">
                  <c:v>3.5598999999999998</c:v>
                </c:pt>
                <c:pt idx="890">
                  <c:v>3.5638999999999998</c:v>
                </c:pt>
                <c:pt idx="891">
                  <c:v>3.5678999999999998</c:v>
                </c:pt>
                <c:pt idx="892">
                  <c:v>3.5718999999999999</c:v>
                </c:pt>
                <c:pt idx="893">
                  <c:v>3.5758999999999999</c:v>
                </c:pt>
                <c:pt idx="894">
                  <c:v>3.5798999999999999</c:v>
                </c:pt>
                <c:pt idx="895">
                  <c:v>3.5838999999999999</c:v>
                </c:pt>
                <c:pt idx="896">
                  <c:v>3.5878999999999999</c:v>
                </c:pt>
                <c:pt idx="897">
                  <c:v>3.5918999999999999</c:v>
                </c:pt>
                <c:pt idx="898">
                  <c:v>3.5958999999999999</c:v>
                </c:pt>
                <c:pt idx="899">
                  <c:v>3.5998999999999999</c:v>
                </c:pt>
                <c:pt idx="900">
                  <c:v>3.6038999999999999</c:v>
                </c:pt>
                <c:pt idx="901">
                  <c:v>3.6078999999999999</c:v>
                </c:pt>
                <c:pt idx="902">
                  <c:v>3.6118999999999999</c:v>
                </c:pt>
                <c:pt idx="903">
                  <c:v>3.6158999999999999</c:v>
                </c:pt>
                <c:pt idx="904">
                  <c:v>3.62</c:v>
                </c:pt>
                <c:pt idx="905">
                  <c:v>3.6240000000000001</c:v>
                </c:pt>
                <c:pt idx="906">
                  <c:v>3.6280000000000001</c:v>
                </c:pt>
                <c:pt idx="907">
                  <c:v>3.6320000000000001</c:v>
                </c:pt>
                <c:pt idx="908">
                  <c:v>3.6360000000000001</c:v>
                </c:pt>
                <c:pt idx="909">
                  <c:v>3.64</c:v>
                </c:pt>
                <c:pt idx="910">
                  <c:v>3.6440000000000001</c:v>
                </c:pt>
                <c:pt idx="911">
                  <c:v>3.6480000000000001</c:v>
                </c:pt>
                <c:pt idx="912">
                  <c:v>3.6520000000000001</c:v>
                </c:pt>
                <c:pt idx="913">
                  <c:v>3.6560000000000001</c:v>
                </c:pt>
                <c:pt idx="914">
                  <c:v>3.66</c:v>
                </c:pt>
                <c:pt idx="915">
                  <c:v>3.6640000000000001</c:v>
                </c:pt>
                <c:pt idx="916">
                  <c:v>3.6678999999999999</c:v>
                </c:pt>
                <c:pt idx="917">
                  <c:v>3.6718999999999999</c:v>
                </c:pt>
                <c:pt idx="918">
                  <c:v>3.6758999999999999</c:v>
                </c:pt>
                <c:pt idx="919">
                  <c:v>3.6798999999999999</c:v>
                </c:pt>
                <c:pt idx="920">
                  <c:v>3.6839</c:v>
                </c:pt>
                <c:pt idx="921">
                  <c:v>3.6879</c:v>
                </c:pt>
                <c:pt idx="922">
                  <c:v>3.6919</c:v>
                </c:pt>
                <c:pt idx="923">
                  <c:v>3.6959</c:v>
                </c:pt>
                <c:pt idx="924">
                  <c:v>3.6999</c:v>
                </c:pt>
                <c:pt idx="925">
                  <c:v>3.7039</c:v>
                </c:pt>
                <c:pt idx="926">
                  <c:v>3.7079</c:v>
                </c:pt>
                <c:pt idx="927">
                  <c:v>3.7119</c:v>
                </c:pt>
                <c:pt idx="928">
                  <c:v>3.7159</c:v>
                </c:pt>
                <c:pt idx="929">
                  <c:v>3.7199</c:v>
                </c:pt>
                <c:pt idx="930">
                  <c:v>3.7239</c:v>
                </c:pt>
                <c:pt idx="931">
                  <c:v>3.7280000000000002</c:v>
                </c:pt>
                <c:pt idx="932">
                  <c:v>3.7320000000000002</c:v>
                </c:pt>
                <c:pt idx="933">
                  <c:v>3.7360000000000002</c:v>
                </c:pt>
                <c:pt idx="934">
                  <c:v>3.74</c:v>
                </c:pt>
                <c:pt idx="935">
                  <c:v>3.7440000000000002</c:v>
                </c:pt>
                <c:pt idx="936">
                  <c:v>3.7480000000000002</c:v>
                </c:pt>
                <c:pt idx="937">
                  <c:v>3.7519999999999998</c:v>
                </c:pt>
                <c:pt idx="938">
                  <c:v>3.7559999999999998</c:v>
                </c:pt>
                <c:pt idx="939">
                  <c:v>3.76</c:v>
                </c:pt>
                <c:pt idx="940">
                  <c:v>3.7639999999999998</c:v>
                </c:pt>
                <c:pt idx="941">
                  <c:v>3.7679999999999998</c:v>
                </c:pt>
                <c:pt idx="942">
                  <c:v>3.7719999999999998</c:v>
                </c:pt>
                <c:pt idx="943">
                  <c:v>3.7759999999999998</c:v>
                </c:pt>
                <c:pt idx="944">
                  <c:v>3.7799</c:v>
                </c:pt>
                <c:pt idx="945">
                  <c:v>3.7839</c:v>
                </c:pt>
                <c:pt idx="946">
                  <c:v>3.7879</c:v>
                </c:pt>
                <c:pt idx="947">
                  <c:v>3.79</c:v>
                </c:pt>
                <c:pt idx="948">
                  <c:v>3.7919</c:v>
                </c:pt>
                <c:pt idx="949">
                  <c:v>3.7959000000000001</c:v>
                </c:pt>
                <c:pt idx="950">
                  <c:v>3.7999000000000001</c:v>
                </c:pt>
                <c:pt idx="951">
                  <c:v>3.8039000000000001</c:v>
                </c:pt>
                <c:pt idx="952">
                  <c:v>3.8079000000000001</c:v>
                </c:pt>
                <c:pt idx="953">
                  <c:v>3.8119000000000001</c:v>
                </c:pt>
                <c:pt idx="954">
                  <c:v>3.8159000000000001</c:v>
                </c:pt>
                <c:pt idx="955">
                  <c:v>3.8199000000000001</c:v>
                </c:pt>
                <c:pt idx="956">
                  <c:v>3.8239000000000001</c:v>
                </c:pt>
                <c:pt idx="957">
                  <c:v>3.8279000000000001</c:v>
                </c:pt>
                <c:pt idx="958">
                  <c:v>3.8319000000000001</c:v>
                </c:pt>
                <c:pt idx="959">
                  <c:v>3.8359000000000001</c:v>
                </c:pt>
                <c:pt idx="960">
                  <c:v>3.84</c:v>
                </c:pt>
                <c:pt idx="961">
                  <c:v>3.8439999999999999</c:v>
                </c:pt>
                <c:pt idx="962">
                  <c:v>3.8479999999999999</c:v>
                </c:pt>
                <c:pt idx="963">
                  <c:v>3.8519999999999999</c:v>
                </c:pt>
                <c:pt idx="964">
                  <c:v>3.8559999999999999</c:v>
                </c:pt>
                <c:pt idx="965">
                  <c:v>3.86</c:v>
                </c:pt>
                <c:pt idx="966">
                  <c:v>3.8639999999999999</c:v>
                </c:pt>
                <c:pt idx="967">
                  <c:v>3.8679999999999999</c:v>
                </c:pt>
                <c:pt idx="968">
                  <c:v>3.8719999999999999</c:v>
                </c:pt>
                <c:pt idx="969">
                  <c:v>3.8759999999999999</c:v>
                </c:pt>
                <c:pt idx="970">
                  <c:v>3.88</c:v>
                </c:pt>
                <c:pt idx="971">
                  <c:v>3.8839999999999999</c:v>
                </c:pt>
                <c:pt idx="972">
                  <c:v>3.8879000000000001</c:v>
                </c:pt>
                <c:pt idx="973">
                  <c:v>3.8919000000000001</c:v>
                </c:pt>
                <c:pt idx="974">
                  <c:v>3.8959000000000001</c:v>
                </c:pt>
                <c:pt idx="975">
                  <c:v>3.8999000000000001</c:v>
                </c:pt>
                <c:pt idx="976">
                  <c:v>3.9039000000000001</c:v>
                </c:pt>
                <c:pt idx="977">
                  <c:v>3.9079000000000002</c:v>
                </c:pt>
                <c:pt idx="978">
                  <c:v>3.9119000000000002</c:v>
                </c:pt>
                <c:pt idx="979">
                  <c:v>3.9159000000000002</c:v>
                </c:pt>
                <c:pt idx="980">
                  <c:v>3.9199000000000002</c:v>
                </c:pt>
                <c:pt idx="981">
                  <c:v>3.9239000000000002</c:v>
                </c:pt>
                <c:pt idx="982">
                  <c:v>3.9279000000000002</c:v>
                </c:pt>
                <c:pt idx="983">
                  <c:v>3.9319000000000002</c:v>
                </c:pt>
                <c:pt idx="984">
                  <c:v>3.9359000000000002</c:v>
                </c:pt>
                <c:pt idx="985">
                  <c:v>3.9399000000000002</c:v>
                </c:pt>
                <c:pt idx="986">
                  <c:v>3.9439000000000002</c:v>
                </c:pt>
                <c:pt idx="987">
                  <c:v>3.948</c:v>
                </c:pt>
                <c:pt idx="988">
                  <c:v>3.952</c:v>
                </c:pt>
                <c:pt idx="989">
                  <c:v>3.956</c:v>
                </c:pt>
                <c:pt idx="990">
                  <c:v>3.96</c:v>
                </c:pt>
                <c:pt idx="991">
                  <c:v>3.964</c:v>
                </c:pt>
                <c:pt idx="992">
                  <c:v>3.968</c:v>
                </c:pt>
                <c:pt idx="993">
                  <c:v>3.972</c:v>
                </c:pt>
                <c:pt idx="994">
                  <c:v>3.976</c:v>
                </c:pt>
                <c:pt idx="995">
                  <c:v>3.98</c:v>
                </c:pt>
                <c:pt idx="996">
                  <c:v>3.984</c:v>
                </c:pt>
                <c:pt idx="997">
                  <c:v>3.988</c:v>
                </c:pt>
                <c:pt idx="998">
                  <c:v>3.992</c:v>
                </c:pt>
                <c:pt idx="999">
                  <c:v>4</c:v>
                </c:pt>
              </c:numCache>
            </c:numRef>
          </c:xVal>
          <c:yVal>
            <c:numRef>
              <c:f>Sheet1!$J$3:$J$1002</c:f>
              <c:numCache>
                <c:formatCode>0.00E+00</c:formatCode>
                <c:ptCount val="1000"/>
                <c:pt idx="0">
                  <c:v>0.4718</c:v>
                </c:pt>
                <c:pt idx="1">
                  <c:v>0.45490000000000003</c:v>
                </c:pt>
                <c:pt idx="2">
                  <c:v>0.45147999999999999</c:v>
                </c:pt>
                <c:pt idx="3">
                  <c:v>0.45115</c:v>
                </c:pt>
                <c:pt idx="4">
                  <c:v>0.44885999999999998</c:v>
                </c:pt>
                <c:pt idx="5">
                  <c:v>0.44351000000000002</c:v>
                </c:pt>
                <c:pt idx="6">
                  <c:v>0.43575999999999998</c:v>
                </c:pt>
                <c:pt idx="7">
                  <c:v>0.42699999999999999</c:v>
                </c:pt>
                <c:pt idx="8">
                  <c:v>0.41848000000000002</c:v>
                </c:pt>
                <c:pt idx="9">
                  <c:v>0.41113</c:v>
                </c:pt>
                <c:pt idx="10">
                  <c:v>0.40558</c:v>
                </c:pt>
                <c:pt idx="11">
                  <c:v>0.40165000000000001</c:v>
                </c:pt>
                <c:pt idx="12">
                  <c:v>0.39907999999999999</c:v>
                </c:pt>
                <c:pt idx="13">
                  <c:v>0.39732000000000001</c:v>
                </c:pt>
                <c:pt idx="14">
                  <c:v>0.39573999999999998</c:v>
                </c:pt>
                <c:pt idx="15">
                  <c:v>0.39380999999999999</c:v>
                </c:pt>
                <c:pt idx="16">
                  <c:v>0.39117000000000002</c:v>
                </c:pt>
                <c:pt idx="17">
                  <c:v>0.38766</c:v>
                </c:pt>
                <c:pt idx="18">
                  <c:v>0.38353999999999999</c:v>
                </c:pt>
                <c:pt idx="19">
                  <c:v>0.37929000000000002</c:v>
                </c:pt>
                <c:pt idx="20">
                  <c:v>0.37551000000000001</c:v>
                </c:pt>
                <c:pt idx="21">
                  <c:v>0.373</c:v>
                </c:pt>
                <c:pt idx="22">
                  <c:v>0.37229000000000001</c:v>
                </c:pt>
                <c:pt idx="23">
                  <c:v>0.37336999999999998</c:v>
                </c:pt>
                <c:pt idx="24">
                  <c:v>0.37562000000000001</c:v>
                </c:pt>
                <c:pt idx="25">
                  <c:v>0.37805</c:v>
                </c:pt>
                <c:pt idx="26">
                  <c:v>0.37963000000000002</c:v>
                </c:pt>
                <c:pt idx="27">
                  <c:v>0.37974000000000002</c:v>
                </c:pt>
                <c:pt idx="28">
                  <c:v>0.37833</c:v>
                </c:pt>
                <c:pt idx="29">
                  <c:v>0.37586999999999998</c:v>
                </c:pt>
                <c:pt idx="30">
                  <c:v>0.37322</c:v>
                </c:pt>
                <c:pt idx="31">
                  <c:v>0.37140000000000001</c:v>
                </c:pt>
                <c:pt idx="32">
                  <c:v>0.37124000000000001</c:v>
                </c:pt>
                <c:pt idx="33">
                  <c:v>0.37308999999999998</c:v>
                </c:pt>
                <c:pt idx="34">
                  <c:v>0.37672</c:v>
                </c:pt>
                <c:pt idx="35">
                  <c:v>0.38124000000000002</c:v>
                </c:pt>
                <c:pt idx="36">
                  <c:v>0.38540999999999997</c:v>
                </c:pt>
                <c:pt idx="37">
                  <c:v>0.38804</c:v>
                </c:pt>
                <c:pt idx="38">
                  <c:v>0.38840999999999998</c:v>
                </c:pt>
                <c:pt idx="39">
                  <c:v>0.38652999999999998</c:v>
                </c:pt>
                <c:pt idx="40">
                  <c:v>0.38322000000000001</c:v>
                </c:pt>
                <c:pt idx="41">
                  <c:v>0.37985000000000002</c:v>
                </c:pt>
                <c:pt idx="42">
                  <c:v>0.37785000000000002</c:v>
                </c:pt>
                <c:pt idx="43">
                  <c:v>0.37818000000000002</c:v>
                </c:pt>
                <c:pt idx="44">
                  <c:v>0.38091000000000003</c:v>
                </c:pt>
                <c:pt idx="45">
                  <c:v>0.38517000000000001</c:v>
                </c:pt>
                <c:pt idx="46">
                  <c:v>0.38946999999999998</c:v>
                </c:pt>
                <c:pt idx="47">
                  <c:v>0.39224999999999999</c:v>
                </c:pt>
                <c:pt idx="48">
                  <c:v>0.39251000000000003</c:v>
                </c:pt>
                <c:pt idx="49">
                  <c:v>0.39019999999999999</c:v>
                </c:pt>
                <c:pt idx="50">
                  <c:v>0.38619999999999999</c:v>
                </c:pt>
                <c:pt idx="51">
                  <c:v>0.38206000000000001</c:v>
                </c:pt>
                <c:pt idx="52">
                  <c:v>0.37935999999999998</c:v>
                </c:pt>
                <c:pt idx="53">
                  <c:v>0.37909999999999999</c:v>
                </c:pt>
                <c:pt idx="54">
                  <c:v>0.38129999999999997</c:v>
                </c:pt>
                <c:pt idx="55">
                  <c:v>0.38500000000000001</c:v>
                </c:pt>
                <c:pt idx="56">
                  <c:v>0.38868999999999998</c:v>
                </c:pt>
                <c:pt idx="57">
                  <c:v>0.39085999999999999</c:v>
                </c:pt>
                <c:pt idx="58">
                  <c:v>0.39061000000000001</c:v>
                </c:pt>
                <c:pt idx="59">
                  <c:v>0.38791999999999999</c:v>
                </c:pt>
                <c:pt idx="60">
                  <c:v>0.38374999999999998</c:v>
                </c:pt>
                <c:pt idx="61">
                  <c:v>0.37925999999999999</c:v>
                </c:pt>
                <c:pt idx="62">
                  <c:v>0.37594</c:v>
                </c:pt>
                <c:pt idx="63">
                  <c:v>0.37472</c:v>
                </c:pt>
                <c:pt idx="64">
                  <c:v>0.37578</c:v>
                </c:pt>
                <c:pt idx="65">
                  <c:v>0.37845000000000001</c:v>
                </c:pt>
                <c:pt idx="66">
                  <c:v>0.38159999999999999</c:v>
                </c:pt>
                <c:pt idx="67">
                  <c:v>0.38396999999999998</c:v>
                </c:pt>
                <c:pt idx="68">
                  <c:v>0.38463000000000003</c:v>
                </c:pt>
                <c:pt idx="69">
                  <c:v>0.38324000000000003</c:v>
                </c:pt>
                <c:pt idx="70">
                  <c:v>0.38007999999999997</c:v>
                </c:pt>
                <c:pt idx="71">
                  <c:v>0.37597000000000003</c:v>
                </c:pt>
                <c:pt idx="72">
                  <c:v>0.37192999999999998</c:v>
                </c:pt>
                <c:pt idx="73">
                  <c:v>0.36893999999999999</c:v>
                </c:pt>
                <c:pt idx="74">
                  <c:v>0.36759999999999998</c:v>
                </c:pt>
                <c:pt idx="75">
                  <c:v>0.36804999999999999</c:v>
                </c:pt>
                <c:pt idx="76">
                  <c:v>0.36992000000000003</c:v>
                </c:pt>
                <c:pt idx="77">
                  <c:v>0.37251000000000001</c:v>
                </c:pt>
                <c:pt idx="78">
                  <c:v>0.37497000000000003</c:v>
                </c:pt>
                <c:pt idx="79">
                  <c:v>0.37658000000000003</c:v>
                </c:pt>
                <c:pt idx="80">
                  <c:v>0.37686999999999998</c:v>
                </c:pt>
                <c:pt idx="81">
                  <c:v>0.37569999999999998</c:v>
                </c:pt>
                <c:pt idx="82">
                  <c:v>0.37329000000000001</c:v>
                </c:pt>
                <c:pt idx="83">
                  <c:v>0.37012</c:v>
                </c:pt>
                <c:pt idx="84">
                  <c:v>0.36681000000000002</c:v>
                </c:pt>
                <c:pt idx="85">
                  <c:v>0.36397000000000002</c:v>
                </c:pt>
                <c:pt idx="86">
                  <c:v>0.36207</c:v>
                </c:pt>
                <c:pt idx="87">
                  <c:v>0.36137999999999998</c:v>
                </c:pt>
                <c:pt idx="88">
                  <c:v>0.36185</c:v>
                </c:pt>
                <c:pt idx="89">
                  <c:v>0.36327999999999999</c:v>
                </c:pt>
                <c:pt idx="90">
                  <c:v>0.36526999999999998</c:v>
                </c:pt>
                <c:pt idx="91">
                  <c:v>0.36731000000000003</c:v>
                </c:pt>
                <c:pt idx="92">
                  <c:v>0.36892999999999998</c:v>
                </c:pt>
                <c:pt idx="93">
                  <c:v>0.36975000000000002</c:v>
                </c:pt>
                <c:pt idx="94">
                  <c:v>0.36956</c:v>
                </c:pt>
                <c:pt idx="95">
                  <c:v>0.36830000000000002</c:v>
                </c:pt>
                <c:pt idx="96">
                  <c:v>0.36609000000000003</c:v>
                </c:pt>
                <c:pt idx="97">
                  <c:v>0.36318</c:v>
                </c:pt>
                <c:pt idx="98">
                  <c:v>0.35993999999999998</c:v>
                </c:pt>
                <c:pt idx="99">
                  <c:v>0.35677999999999999</c:v>
                </c:pt>
                <c:pt idx="100">
                  <c:v>0.35422999999999999</c:v>
                </c:pt>
                <c:pt idx="101">
                  <c:v>0.35287000000000002</c:v>
                </c:pt>
                <c:pt idx="102">
                  <c:v>0.35332999999999998</c:v>
                </c:pt>
                <c:pt idx="103">
                  <c:v>0.35626000000000002</c:v>
                </c:pt>
                <c:pt idx="104">
                  <c:v>0.36224000000000001</c:v>
                </c:pt>
                <c:pt idx="105">
                  <c:v>0.37169000000000002</c:v>
                </c:pt>
                <c:pt idx="106">
                  <c:v>0.38475999999999999</c:v>
                </c:pt>
                <c:pt idx="107">
                  <c:v>0.40137</c:v>
                </c:pt>
                <c:pt idx="108">
                  <c:v>0.42122999999999999</c:v>
                </c:pt>
                <c:pt idx="109">
                  <c:v>0.44390000000000002</c:v>
                </c:pt>
                <c:pt idx="110">
                  <c:v>0.46895999999999999</c:v>
                </c:pt>
                <c:pt idx="111">
                  <c:v>0.49598999999999999</c:v>
                </c:pt>
                <c:pt idx="112">
                  <c:v>0.52463000000000004</c:v>
                </c:pt>
                <c:pt idx="113">
                  <c:v>0.55459000000000003</c:v>
                </c:pt>
                <c:pt idx="114">
                  <c:v>0.58565</c:v>
                </c:pt>
                <c:pt idx="115">
                  <c:v>0.61760999999999999</c:v>
                </c:pt>
                <c:pt idx="116">
                  <c:v>0.65032999999999996</c:v>
                </c:pt>
                <c:pt idx="117">
                  <c:v>0.68369999999999997</c:v>
                </c:pt>
                <c:pt idx="118">
                  <c:v>0.71760999999999997</c:v>
                </c:pt>
                <c:pt idx="119">
                  <c:v>0.75199000000000005</c:v>
                </c:pt>
                <c:pt idx="120">
                  <c:v>0.78676999999999997</c:v>
                </c:pt>
                <c:pt idx="121">
                  <c:v>0.82189999999999996</c:v>
                </c:pt>
                <c:pt idx="122">
                  <c:v>0.85734999999999995</c:v>
                </c:pt>
                <c:pt idx="123">
                  <c:v>0.89305999999999996</c:v>
                </c:pt>
                <c:pt idx="124">
                  <c:v>0.92900000000000005</c:v>
                </c:pt>
                <c:pt idx="125">
                  <c:v>0.96516000000000002</c:v>
                </c:pt>
                <c:pt idx="126">
                  <c:v>1.0015000000000001</c:v>
                </c:pt>
                <c:pt idx="127">
                  <c:v>1.0371999999999999</c:v>
                </c:pt>
                <c:pt idx="128">
                  <c:v>1.0738000000000001</c:v>
                </c:pt>
                <c:pt idx="129">
                  <c:v>1.1106</c:v>
                </c:pt>
                <c:pt idx="130">
                  <c:v>1.1476</c:v>
                </c:pt>
                <c:pt idx="131">
                  <c:v>1.1846000000000001</c:v>
                </c:pt>
                <c:pt idx="132">
                  <c:v>1.2218</c:v>
                </c:pt>
                <c:pt idx="133">
                  <c:v>1.2591000000000001</c:v>
                </c:pt>
                <c:pt idx="134">
                  <c:v>1.2966</c:v>
                </c:pt>
                <c:pt idx="135">
                  <c:v>1.3343</c:v>
                </c:pt>
                <c:pt idx="136">
                  <c:v>1.3720000000000001</c:v>
                </c:pt>
                <c:pt idx="137">
                  <c:v>1.41</c:v>
                </c:pt>
                <c:pt idx="138">
                  <c:v>1.4479</c:v>
                </c:pt>
                <c:pt idx="139">
                  <c:v>1.4856</c:v>
                </c:pt>
                <c:pt idx="140">
                  <c:v>1.5226999999999999</c:v>
                </c:pt>
                <c:pt idx="141">
                  <c:v>1.5588</c:v>
                </c:pt>
                <c:pt idx="142">
                  <c:v>1.593</c:v>
                </c:pt>
                <c:pt idx="143">
                  <c:v>1.6247</c:v>
                </c:pt>
                <c:pt idx="144">
                  <c:v>1.6536</c:v>
                </c:pt>
                <c:pt idx="145">
                  <c:v>1.6776</c:v>
                </c:pt>
                <c:pt idx="146">
                  <c:v>1.6968000000000001</c:v>
                </c:pt>
                <c:pt idx="147">
                  <c:v>1.7105999999999999</c:v>
                </c:pt>
                <c:pt idx="148">
                  <c:v>1.7185999999999999</c:v>
                </c:pt>
                <c:pt idx="149">
                  <c:v>1.7206999999999999</c:v>
                </c:pt>
                <c:pt idx="150">
                  <c:v>1.7166999999999999</c:v>
                </c:pt>
                <c:pt idx="151">
                  <c:v>1.7065999999999999</c:v>
                </c:pt>
                <c:pt idx="152">
                  <c:v>1.6904999999999999</c:v>
                </c:pt>
                <c:pt idx="153">
                  <c:v>1.6686000000000001</c:v>
                </c:pt>
                <c:pt idx="154">
                  <c:v>1.641</c:v>
                </c:pt>
                <c:pt idx="155">
                  <c:v>1.6081000000000001</c:v>
                </c:pt>
                <c:pt idx="156">
                  <c:v>1.5691999999999999</c:v>
                </c:pt>
                <c:pt idx="157">
                  <c:v>1.5264</c:v>
                </c:pt>
                <c:pt idx="158">
                  <c:v>1.4791000000000001</c:v>
                </c:pt>
                <c:pt idx="159">
                  <c:v>1.4278999999999999</c:v>
                </c:pt>
                <c:pt idx="160">
                  <c:v>1.3728</c:v>
                </c:pt>
                <c:pt idx="161">
                  <c:v>1.3144</c:v>
                </c:pt>
                <c:pt idx="162">
                  <c:v>1.2528999999999999</c:v>
                </c:pt>
                <c:pt idx="163">
                  <c:v>1.1887000000000001</c:v>
                </c:pt>
                <c:pt idx="164">
                  <c:v>1.1220000000000001</c:v>
                </c:pt>
                <c:pt idx="165">
                  <c:v>1.0530999999999999</c:v>
                </c:pt>
                <c:pt idx="166">
                  <c:v>0.98238999999999999</c:v>
                </c:pt>
                <c:pt idx="167">
                  <c:v>0.91003999999999996</c:v>
                </c:pt>
                <c:pt idx="168">
                  <c:v>0.83638000000000001</c:v>
                </c:pt>
                <c:pt idx="169">
                  <c:v>0.76170000000000004</c:v>
                </c:pt>
                <c:pt idx="170">
                  <c:v>0.68630999999999998</c:v>
                </c:pt>
                <c:pt idx="171">
                  <c:v>0.60880999999999996</c:v>
                </c:pt>
                <c:pt idx="172">
                  <c:v>0.53319000000000005</c:v>
                </c:pt>
                <c:pt idx="173">
                  <c:v>0.45834000000000003</c:v>
                </c:pt>
                <c:pt idx="174">
                  <c:v>0.38524999999999998</c:v>
                </c:pt>
                <c:pt idx="175">
                  <c:v>0.31564999999999999</c:v>
                </c:pt>
                <c:pt idx="176">
                  <c:v>0.25292999999999999</c:v>
                </c:pt>
                <c:pt idx="177">
                  <c:v>0.20391000000000001</c:v>
                </c:pt>
                <c:pt idx="178">
                  <c:v>0.18032999999999999</c:v>
                </c:pt>
                <c:pt idx="179">
                  <c:v>0.19184000000000001</c:v>
                </c:pt>
                <c:pt idx="180">
                  <c:v>0.23315</c:v>
                </c:pt>
                <c:pt idx="181">
                  <c:v>0.29166999999999998</c:v>
                </c:pt>
                <c:pt idx="182">
                  <c:v>0.35883999999999999</c:v>
                </c:pt>
                <c:pt idx="183">
                  <c:v>0.43038999999999999</c:v>
                </c:pt>
                <c:pt idx="184">
                  <c:v>0.50417999999999996</c:v>
                </c:pt>
                <c:pt idx="185">
                  <c:v>0.57911999999999997</c:v>
                </c:pt>
                <c:pt idx="186">
                  <c:v>0.65456000000000003</c:v>
                </c:pt>
                <c:pt idx="187">
                  <c:v>0.73011000000000004</c:v>
                </c:pt>
                <c:pt idx="188">
                  <c:v>0.80725999999999998</c:v>
                </c:pt>
                <c:pt idx="189">
                  <c:v>0.88231999999999999</c:v>
                </c:pt>
                <c:pt idx="190">
                  <c:v>0.95689999999999997</c:v>
                </c:pt>
                <c:pt idx="191">
                  <c:v>1.0308999999999999</c:v>
                </c:pt>
                <c:pt idx="192">
                  <c:v>1.1043000000000001</c:v>
                </c:pt>
                <c:pt idx="193">
                  <c:v>1.177</c:v>
                </c:pt>
                <c:pt idx="194">
                  <c:v>1.2488999999999999</c:v>
                </c:pt>
                <c:pt idx="195">
                  <c:v>1.3201000000000001</c:v>
                </c:pt>
                <c:pt idx="196">
                  <c:v>1.3904000000000001</c:v>
                </c:pt>
                <c:pt idx="197">
                  <c:v>1.4599</c:v>
                </c:pt>
                <c:pt idx="198">
                  <c:v>1.5286</c:v>
                </c:pt>
                <c:pt idx="199">
                  <c:v>1.5964</c:v>
                </c:pt>
                <c:pt idx="200">
                  <c:v>1.6633</c:v>
                </c:pt>
                <c:pt idx="201">
                  <c:v>1.7293000000000001</c:v>
                </c:pt>
                <c:pt idx="202">
                  <c:v>1.7944</c:v>
                </c:pt>
                <c:pt idx="203">
                  <c:v>1.8586</c:v>
                </c:pt>
                <c:pt idx="204">
                  <c:v>1.9233</c:v>
                </c:pt>
                <c:pt idx="205">
                  <c:v>1.9857</c:v>
                </c:pt>
                <c:pt idx="206">
                  <c:v>2.0472000000000001</c:v>
                </c:pt>
                <c:pt idx="207">
                  <c:v>2.1076999999999999</c:v>
                </c:pt>
                <c:pt idx="208">
                  <c:v>2.1674000000000002</c:v>
                </c:pt>
                <c:pt idx="209">
                  <c:v>2.2262</c:v>
                </c:pt>
                <c:pt idx="210">
                  <c:v>2.2841</c:v>
                </c:pt>
                <c:pt idx="211">
                  <c:v>2.3411</c:v>
                </c:pt>
                <c:pt idx="212">
                  <c:v>2.3973</c:v>
                </c:pt>
                <c:pt idx="213">
                  <c:v>2.4525000000000001</c:v>
                </c:pt>
                <c:pt idx="214">
                  <c:v>2.5068999999999999</c:v>
                </c:pt>
                <c:pt idx="215">
                  <c:v>2.5605000000000002</c:v>
                </c:pt>
                <c:pt idx="216">
                  <c:v>2.6132</c:v>
                </c:pt>
                <c:pt idx="217">
                  <c:v>2.6650999999999998</c:v>
                </c:pt>
                <c:pt idx="218">
                  <c:v>2.7162000000000002</c:v>
                </c:pt>
                <c:pt idx="219">
                  <c:v>2.7664</c:v>
                </c:pt>
                <c:pt idx="220">
                  <c:v>2.8157999999999999</c:v>
                </c:pt>
                <c:pt idx="221">
                  <c:v>2.8643999999999998</c:v>
                </c:pt>
                <c:pt idx="222">
                  <c:v>2.9121999999999999</c:v>
                </c:pt>
                <c:pt idx="223">
                  <c:v>2.9592000000000001</c:v>
                </c:pt>
                <c:pt idx="224">
                  <c:v>3.0055000000000001</c:v>
                </c:pt>
                <c:pt idx="225">
                  <c:v>3.0508999999999999</c:v>
                </c:pt>
                <c:pt idx="226">
                  <c:v>3.0956000000000001</c:v>
                </c:pt>
                <c:pt idx="227">
                  <c:v>3.1404999999999998</c:v>
                </c:pt>
                <c:pt idx="228">
                  <c:v>3.1836000000000002</c:v>
                </c:pt>
                <c:pt idx="229">
                  <c:v>3.226</c:v>
                </c:pt>
                <c:pt idx="230">
                  <c:v>3.2675999999999998</c:v>
                </c:pt>
                <c:pt idx="231">
                  <c:v>3.3083999999999998</c:v>
                </c:pt>
                <c:pt idx="232">
                  <c:v>3.3485</c:v>
                </c:pt>
                <c:pt idx="233">
                  <c:v>3.3879000000000001</c:v>
                </c:pt>
                <c:pt idx="234">
                  <c:v>3.4264999999999999</c:v>
                </c:pt>
                <c:pt idx="235">
                  <c:v>3.4643999999999999</c:v>
                </c:pt>
                <c:pt idx="236">
                  <c:v>3.5015999999999998</c:v>
                </c:pt>
                <c:pt idx="237">
                  <c:v>3.5379999999999998</c:v>
                </c:pt>
                <c:pt idx="238">
                  <c:v>3.5735999999999999</c:v>
                </c:pt>
                <c:pt idx="239">
                  <c:v>3.6086</c:v>
                </c:pt>
                <c:pt idx="240">
                  <c:v>3.6427</c:v>
                </c:pt>
                <c:pt idx="241">
                  <c:v>3.6762000000000001</c:v>
                </c:pt>
                <c:pt idx="242">
                  <c:v>3.7088000000000001</c:v>
                </c:pt>
                <c:pt idx="243">
                  <c:v>3.7406999999999999</c:v>
                </c:pt>
                <c:pt idx="244">
                  <c:v>3.7719</c:v>
                </c:pt>
                <c:pt idx="245">
                  <c:v>3.8022</c:v>
                </c:pt>
                <c:pt idx="246">
                  <c:v>3.8317999999999999</c:v>
                </c:pt>
                <c:pt idx="247">
                  <c:v>3.8605</c:v>
                </c:pt>
                <c:pt idx="248">
                  <c:v>3.8885000000000001</c:v>
                </c:pt>
                <c:pt idx="249">
                  <c:v>3.9157999999999999</c:v>
                </c:pt>
                <c:pt idx="250">
                  <c:v>3.9424999999999999</c:v>
                </c:pt>
                <c:pt idx="251">
                  <c:v>3.9687999999999999</c:v>
                </c:pt>
                <c:pt idx="252">
                  <c:v>3.9946999999999999</c:v>
                </c:pt>
                <c:pt idx="253">
                  <c:v>4.0206999999999997</c:v>
                </c:pt>
                <c:pt idx="254">
                  <c:v>4.0467000000000004</c:v>
                </c:pt>
                <c:pt idx="255">
                  <c:v>4.0730000000000004</c:v>
                </c:pt>
                <c:pt idx="256">
                  <c:v>4.0995999999999997</c:v>
                </c:pt>
                <c:pt idx="257">
                  <c:v>4.1262999999999996</c:v>
                </c:pt>
                <c:pt idx="258">
                  <c:v>4.1532999999999998</c:v>
                </c:pt>
                <c:pt idx="259">
                  <c:v>4.1803999999999997</c:v>
                </c:pt>
                <c:pt idx="260">
                  <c:v>4.2074999999999996</c:v>
                </c:pt>
                <c:pt idx="261">
                  <c:v>4.2346000000000004</c:v>
                </c:pt>
                <c:pt idx="262">
                  <c:v>4.2618</c:v>
                </c:pt>
                <c:pt idx="263">
                  <c:v>4.2888999999999999</c:v>
                </c:pt>
                <c:pt idx="264">
                  <c:v>4.3159000000000001</c:v>
                </c:pt>
                <c:pt idx="265">
                  <c:v>4.343</c:v>
                </c:pt>
                <c:pt idx="266">
                  <c:v>4.37</c:v>
                </c:pt>
                <c:pt idx="267">
                  <c:v>4.3970000000000002</c:v>
                </c:pt>
                <c:pt idx="268">
                  <c:v>4.4240000000000004</c:v>
                </c:pt>
                <c:pt idx="269">
                  <c:v>4.4509999999999996</c:v>
                </c:pt>
                <c:pt idx="270">
                  <c:v>4.4779999999999998</c:v>
                </c:pt>
                <c:pt idx="271">
                  <c:v>4.5049999999999999</c:v>
                </c:pt>
                <c:pt idx="272">
                  <c:v>4.532</c:v>
                </c:pt>
                <c:pt idx="273">
                  <c:v>4.5590000000000002</c:v>
                </c:pt>
                <c:pt idx="274">
                  <c:v>4.5860000000000003</c:v>
                </c:pt>
                <c:pt idx="275">
                  <c:v>4.6130000000000004</c:v>
                </c:pt>
                <c:pt idx="276">
                  <c:v>4.6395</c:v>
                </c:pt>
                <c:pt idx="277">
                  <c:v>4.6665999999999999</c:v>
                </c:pt>
                <c:pt idx="278">
                  <c:v>4.6936999999999998</c:v>
                </c:pt>
                <c:pt idx="279">
                  <c:v>4.7209000000000003</c:v>
                </c:pt>
                <c:pt idx="280">
                  <c:v>4.7481</c:v>
                </c:pt>
                <c:pt idx="281">
                  <c:v>4.7754000000000003</c:v>
                </c:pt>
                <c:pt idx="282">
                  <c:v>4.8029000000000002</c:v>
                </c:pt>
                <c:pt idx="283">
                  <c:v>4.8304</c:v>
                </c:pt>
                <c:pt idx="284">
                  <c:v>4.8581000000000003</c:v>
                </c:pt>
                <c:pt idx="285">
                  <c:v>4.8859000000000004</c:v>
                </c:pt>
                <c:pt idx="286">
                  <c:v>4.9138999999999999</c:v>
                </c:pt>
                <c:pt idx="287">
                  <c:v>4.9419000000000004</c:v>
                </c:pt>
                <c:pt idx="288">
                  <c:v>4.97</c:v>
                </c:pt>
                <c:pt idx="289">
                  <c:v>4.9978999999999996</c:v>
                </c:pt>
                <c:pt idx="290">
                  <c:v>5.0256999999999996</c:v>
                </c:pt>
                <c:pt idx="291">
                  <c:v>5.0532000000000004</c:v>
                </c:pt>
                <c:pt idx="292">
                  <c:v>5.0804</c:v>
                </c:pt>
                <c:pt idx="293">
                  <c:v>5.1073000000000004</c:v>
                </c:pt>
                <c:pt idx="294">
                  <c:v>5.1338999999999997</c:v>
                </c:pt>
                <c:pt idx="295">
                  <c:v>5.1601999999999997</c:v>
                </c:pt>
                <c:pt idx="296">
                  <c:v>5.1863000000000001</c:v>
                </c:pt>
                <c:pt idx="297">
                  <c:v>5.2122000000000002</c:v>
                </c:pt>
                <c:pt idx="298">
                  <c:v>5.2378</c:v>
                </c:pt>
                <c:pt idx="299">
                  <c:v>5.2633000000000001</c:v>
                </c:pt>
                <c:pt idx="300">
                  <c:v>5.2885999999999997</c:v>
                </c:pt>
                <c:pt idx="301">
                  <c:v>5.3136000000000001</c:v>
                </c:pt>
                <c:pt idx="302">
                  <c:v>5.3384999999999998</c:v>
                </c:pt>
                <c:pt idx="303">
                  <c:v>5.3631000000000002</c:v>
                </c:pt>
                <c:pt idx="304">
                  <c:v>5.3875000000000002</c:v>
                </c:pt>
                <c:pt idx="305">
                  <c:v>5.4118000000000004</c:v>
                </c:pt>
                <c:pt idx="306">
                  <c:v>5.4358000000000004</c:v>
                </c:pt>
                <c:pt idx="307">
                  <c:v>5.4596</c:v>
                </c:pt>
                <c:pt idx="308">
                  <c:v>5.4832000000000001</c:v>
                </c:pt>
                <c:pt idx="309">
                  <c:v>5.5067000000000004</c:v>
                </c:pt>
                <c:pt idx="310">
                  <c:v>5.5298999999999996</c:v>
                </c:pt>
                <c:pt idx="311">
                  <c:v>5.5529000000000002</c:v>
                </c:pt>
                <c:pt idx="312">
                  <c:v>5.5757000000000003</c:v>
                </c:pt>
                <c:pt idx="313">
                  <c:v>5.5983999999999998</c:v>
                </c:pt>
                <c:pt idx="314">
                  <c:v>5.6208999999999998</c:v>
                </c:pt>
                <c:pt idx="315">
                  <c:v>5.6430999999999996</c:v>
                </c:pt>
                <c:pt idx="316">
                  <c:v>5.6653000000000002</c:v>
                </c:pt>
                <c:pt idx="317">
                  <c:v>5.6871999999999998</c:v>
                </c:pt>
                <c:pt idx="318">
                  <c:v>5.7089999999999996</c:v>
                </c:pt>
                <c:pt idx="319">
                  <c:v>5.7305999999999999</c:v>
                </c:pt>
                <c:pt idx="320">
                  <c:v>5.7521000000000004</c:v>
                </c:pt>
                <c:pt idx="321">
                  <c:v>5.7733999999999996</c:v>
                </c:pt>
                <c:pt idx="322">
                  <c:v>5.7946</c:v>
                </c:pt>
                <c:pt idx="323">
                  <c:v>5.8155999999999999</c:v>
                </c:pt>
                <c:pt idx="324">
                  <c:v>5.8365</c:v>
                </c:pt>
                <c:pt idx="325">
                  <c:v>5.8571999999999997</c:v>
                </c:pt>
                <c:pt idx="326">
                  <c:v>5.8777999999999997</c:v>
                </c:pt>
                <c:pt idx="327">
                  <c:v>5.8982999999999999</c:v>
                </c:pt>
                <c:pt idx="328">
                  <c:v>5.9185999999999996</c:v>
                </c:pt>
                <c:pt idx="329">
                  <c:v>5.9387999999999996</c:v>
                </c:pt>
                <c:pt idx="330">
                  <c:v>5.9588999999999999</c:v>
                </c:pt>
                <c:pt idx="331">
                  <c:v>5.9789000000000003</c:v>
                </c:pt>
                <c:pt idx="332">
                  <c:v>5.9988000000000001</c:v>
                </c:pt>
                <c:pt idx="333">
                  <c:v>6.0185000000000004</c:v>
                </c:pt>
                <c:pt idx="334">
                  <c:v>6.0381999999999998</c:v>
                </c:pt>
                <c:pt idx="335">
                  <c:v>6.0576999999999996</c:v>
                </c:pt>
                <c:pt idx="336">
                  <c:v>6.0770999999999997</c:v>
                </c:pt>
                <c:pt idx="337">
                  <c:v>6.0964999999999998</c:v>
                </c:pt>
                <c:pt idx="338">
                  <c:v>6.1157000000000004</c:v>
                </c:pt>
                <c:pt idx="339">
                  <c:v>6.1344000000000003</c:v>
                </c:pt>
                <c:pt idx="340">
                  <c:v>6.1534000000000004</c:v>
                </c:pt>
                <c:pt idx="341">
                  <c:v>6.1723999999999997</c:v>
                </c:pt>
                <c:pt idx="342">
                  <c:v>6.1912000000000003</c:v>
                </c:pt>
                <c:pt idx="343">
                  <c:v>6.21</c:v>
                </c:pt>
                <c:pt idx="344">
                  <c:v>6.2286999999999999</c:v>
                </c:pt>
                <c:pt idx="345">
                  <c:v>6.2473000000000001</c:v>
                </c:pt>
                <c:pt idx="346">
                  <c:v>6.2657999999999996</c:v>
                </c:pt>
                <c:pt idx="347">
                  <c:v>6.2842000000000002</c:v>
                </c:pt>
                <c:pt idx="348">
                  <c:v>6.3025000000000002</c:v>
                </c:pt>
                <c:pt idx="349">
                  <c:v>6.3208000000000002</c:v>
                </c:pt>
                <c:pt idx="350">
                  <c:v>6.3390000000000004</c:v>
                </c:pt>
                <c:pt idx="351">
                  <c:v>6.3571</c:v>
                </c:pt>
                <c:pt idx="352">
                  <c:v>6.3752000000000004</c:v>
                </c:pt>
                <c:pt idx="353">
                  <c:v>6.3932000000000002</c:v>
                </c:pt>
                <c:pt idx="354">
                  <c:v>6.4111000000000002</c:v>
                </c:pt>
                <c:pt idx="355">
                  <c:v>6.4288999999999996</c:v>
                </c:pt>
                <c:pt idx="356">
                  <c:v>6.4466999999999999</c:v>
                </c:pt>
                <c:pt idx="357">
                  <c:v>6.4644000000000004</c:v>
                </c:pt>
                <c:pt idx="358">
                  <c:v>6.4821</c:v>
                </c:pt>
                <c:pt idx="359">
                  <c:v>6.4996</c:v>
                </c:pt>
                <c:pt idx="360">
                  <c:v>6.5171999999999999</c:v>
                </c:pt>
                <c:pt idx="361">
                  <c:v>6.5346000000000002</c:v>
                </c:pt>
                <c:pt idx="362">
                  <c:v>6.5519999999999996</c:v>
                </c:pt>
                <c:pt idx="363">
                  <c:v>6.5693999999999999</c:v>
                </c:pt>
                <c:pt idx="364">
                  <c:v>6.5867000000000004</c:v>
                </c:pt>
                <c:pt idx="365">
                  <c:v>6.6039000000000003</c:v>
                </c:pt>
                <c:pt idx="366">
                  <c:v>6.6211000000000002</c:v>
                </c:pt>
                <c:pt idx="367">
                  <c:v>6.6382000000000003</c:v>
                </c:pt>
                <c:pt idx="368">
                  <c:v>6.6553000000000004</c:v>
                </c:pt>
                <c:pt idx="369">
                  <c:v>6.6722999999999999</c:v>
                </c:pt>
                <c:pt idx="370">
                  <c:v>6.6893000000000002</c:v>
                </c:pt>
                <c:pt idx="371">
                  <c:v>6.7061999999999999</c:v>
                </c:pt>
                <c:pt idx="372">
                  <c:v>6.7230999999999996</c:v>
                </c:pt>
                <c:pt idx="373">
                  <c:v>6.7398999999999996</c:v>
                </c:pt>
                <c:pt idx="374">
                  <c:v>6.7567000000000004</c:v>
                </c:pt>
                <c:pt idx="375">
                  <c:v>6.7733999999999996</c:v>
                </c:pt>
                <c:pt idx="376">
                  <c:v>6.7900999999999998</c:v>
                </c:pt>
                <c:pt idx="377">
                  <c:v>6.8068</c:v>
                </c:pt>
                <c:pt idx="378">
                  <c:v>6.8234000000000004</c:v>
                </c:pt>
                <c:pt idx="379">
                  <c:v>6.8395000000000001</c:v>
                </c:pt>
                <c:pt idx="380">
                  <c:v>6.8560999999999996</c:v>
                </c:pt>
                <c:pt idx="381">
                  <c:v>6.8724999999999996</c:v>
                </c:pt>
                <c:pt idx="382">
                  <c:v>6.8890000000000002</c:v>
                </c:pt>
                <c:pt idx="383">
                  <c:v>6.9054000000000002</c:v>
                </c:pt>
                <c:pt idx="384">
                  <c:v>6.9217000000000004</c:v>
                </c:pt>
                <c:pt idx="385">
                  <c:v>6.9379999999999997</c:v>
                </c:pt>
                <c:pt idx="386">
                  <c:v>6.9542999999999999</c:v>
                </c:pt>
                <c:pt idx="387">
                  <c:v>6.9706000000000001</c:v>
                </c:pt>
                <c:pt idx="388">
                  <c:v>6.9867999999999997</c:v>
                </c:pt>
                <c:pt idx="389">
                  <c:v>7.0030000000000001</c:v>
                </c:pt>
                <c:pt idx="390">
                  <c:v>7.0190999999999999</c:v>
                </c:pt>
                <c:pt idx="391">
                  <c:v>7.0351999999999997</c:v>
                </c:pt>
                <c:pt idx="392">
                  <c:v>7.0513000000000003</c:v>
                </c:pt>
                <c:pt idx="393">
                  <c:v>7.0673000000000004</c:v>
                </c:pt>
                <c:pt idx="394">
                  <c:v>7.0833000000000004</c:v>
                </c:pt>
                <c:pt idx="395">
                  <c:v>7.0993000000000004</c:v>
                </c:pt>
                <c:pt idx="396">
                  <c:v>7.1151999999999997</c:v>
                </c:pt>
                <c:pt idx="397">
                  <c:v>7.1311</c:v>
                </c:pt>
                <c:pt idx="398">
                  <c:v>7.1470000000000002</c:v>
                </c:pt>
                <c:pt idx="399">
                  <c:v>7.1628999999999996</c:v>
                </c:pt>
                <c:pt idx="400">
                  <c:v>7.1787000000000001</c:v>
                </c:pt>
                <c:pt idx="401">
                  <c:v>7.1944999999999997</c:v>
                </c:pt>
                <c:pt idx="402">
                  <c:v>7.2102000000000004</c:v>
                </c:pt>
                <c:pt idx="403">
                  <c:v>7.2259000000000002</c:v>
                </c:pt>
                <c:pt idx="404">
                  <c:v>7.2416999999999998</c:v>
                </c:pt>
                <c:pt idx="405">
                  <c:v>7.2572999999999999</c:v>
                </c:pt>
                <c:pt idx="406">
                  <c:v>7.2729999999999997</c:v>
                </c:pt>
                <c:pt idx="407">
                  <c:v>7.2885999999999997</c:v>
                </c:pt>
                <c:pt idx="408">
                  <c:v>7.3041999999999998</c:v>
                </c:pt>
                <c:pt idx="409">
                  <c:v>7.3197999999999999</c:v>
                </c:pt>
                <c:pt idx="410">
                  <c:v>7.3353000000000002</c:v>
                </c:pt>
                <c:pt idx="411">
                  <c:v>7.3507999999999996</c:v>
                </c:pt>
                <c:pt idx="412">
                  <c:v>7.3662999999999998</c:v>
                </c:pt>
                <c:pt idx="413">
                  <c:v>7.3814000000000002</c:v>
                </c:pt>
                <c:pt idx="414">
                  <c:v>7.3968999999999996</c:v>
                </c:pt>
                <c:pt idx="415">
                  <c:v>7.4123000000000001</c:v>
                </c:pt>
                <c:pt idx="416">
                  <c:v>7.4276999999999997</c:v>
                </c:pt>
                <c:pt idx="417">
                  <c:v>7.4431000000000003</c:v>
                </c:pt>
                <c:pt idx="418">
                  <c:v>7.4584999999999999</c:v>
                </c:pt>
                <c:pt idx="419">
                  <c:v>7.4737999999999998</c:v>
                </c:pt>
                <c:pt idx="420">
                  <c:v>7.4890999999999996</c:v>
                </c:pt>
                <c:pt idx="421">
                  <c:v>7.5044000000000004</c:v>
                </c:pt>
                <c:pt idx="422">
                  <c:v>7.5197000000000003</c:v>
                </c:pt>
                <c:pt idx="423">
                  <c:v>7.5349000000000004</c:v>
                </c:pt>
                <c:pt idx="424">
                  <c:v>7.5500999999999996</c:v>
                </c:pt>
                <c:pt idx="425">
                  <c:v>7.5654000000000003</c:v>
                </c:pt>
                <c:pt idx="426">
                  <c:v>7.5805999999999996</c:v>
                </c:pt>
                <c:pt idx="427">
                  <c:v>7.5956999999999999</c:v>
                </c:pt>
                <c:pt idx="428">
                  <c:v>7.6109</c:v>
                </c:pt>
                <c:pt idx="429">
                  <c:v>7.6260000000000003</c:v>
                </c:pt>
                <c:pt idx="430">
                  <c:v>7.6410999999999998</c:v>
                </c:pt>
                <c:pt idx="431">
                  <c:v>7.6562000000000001</c:v>
                </c:pt>
                <c:pt idx="432">
                  <c:v>7.6712999999999996</c:v>
                </c:pt>
                <c:pt idx="433">
                  <c:v>7.6863000000000001</c:v>
                </c:pt>
                <c:pt idx="434">
                  <c:v>7.7013999999999996</c:v>
                </c:pt>
                <c:pt idx="435">
                  <c:v>7.7164000000000001</c:v>
                </c:pt>
                <c:pt idx="436">
                  <c:v>7.7313999999999998</c:v>
                </c:pt>
                <c:pt idx="437">
                  <c:v>7.7464000000000004</c:v>
                </c:pt>
                <c:pt idx="438">
                  <c:v>7.7614000000000001</c:v>
                </c:pt>
                <c:pt idx="439">
                  <c:v>7.7763</c:v>
                </c:pt>
                <c:pt idx="440">
                  <c:v>7.7912999999999997</c:v>
                </c:pt>
                <c:pt idx="441">
                  <c:v>7.8061999999999996</c:v>
                </c:pt>
                <c:pt idx="442">
                  <c:v>7.8211000000000004</c:v>
                </c:pt>
                <c:pt idx="443">
                  <c:v>7.8360000000000003</c:v>
                </c:pt>
                <c:pt idx="444">
                  <c:v>7.8509000000000002</c:v>
                </c:pt>
                <c:pt idx="445">
                  <c:v>7.8654000000000002</c:v>
                </c:pt>
                <c:pt idx="446">
                  <c:v>7.8802000000000003</c:v>
                </c:pt>
                <c:pt idx="447">
                  <c:v>7.8949999999999996</c:v>
                </c:pt>
                <c:pt idx="448">
                  <c:v>7.9099000000000004</c:v>
                </c:pt>
                <c:pt idx="449">
                  <c:v>7.9246999999999996</c:v>
                </c:pt>
                <c:pt idx="450">
                  <c:v>7.9394999999999998</c:v>
                </c:pt>
                <c:pt idx="451">
                  <c:v>7.9542000000000002</c:v>
                </c:pt>
                <c:pt idx="452">
                  <c:v>7.9690000000000003</c:v>
                </c:pt>
                <c:pt idx="453">
                  <c:v>7.9836999999999998</c:v>
                </c:pt>
                <c:pt idx="454">
                  <c:v>7.9984999999999999</c:v>
                </c:pt>
                <c:pt idx="455">
                  <c:v>8.0131999999999994</c:v>
                </c:pt>
                <c:pt idx="456">
                  <c:v>8.0279000000000007</c:v>
                </c:pt>
                <c:pt idx="457">
                  <c:v>8.0426000000000002</c:v>
                </c:pt>
                <c:pt idx="458">
                  <c:v>8.0572999999999997</c:v>
                </c:pt>
                <c:pt idx="459">
                  <c:v>8.0718999999999994</c:v>
                </c:pt>
                <c:pt idx="460">
                  <c:v>8.0866000000000007</c:v>
                </c:pt>
                <c:pt idx="461">
                  <c:v>8.1012000000000004</c:v>
                </c:pt>
                <c:pt idx="462">
                  <c:v>8.1158000000000001</c:v>
                </c:pt>
                <c:pt idx="463">
                  <c:v>8.1304999999999996</c:v>
                </c:pt>
                <c:pt idx="464">
                  <c:v>8.1450999999999993</c:v>
                </c:pt>
                <c:pt idx="465">
                  <c:v>8.1597000000000008</c:v>
                </c:pt>
                <c:pt idx="466">
                  <c:v>8.1742000000000008</c:v>
                </c:pt>
                <c:pt idx="467">
                  <c:v>8.1888000000000005</c:v>
                </c:pt>
                <c:pt idx="468">
                  <c:v>8.2034000000000002</c:v>
                </c:pt>
                <c:pt idx="469">
                  <c:v>8.2179000000000002</c:v>
                </c:pt>
                <c:pt idx="470">
                  <c:v>8.2324999999999999</c:v>
                </c:pt>
                <c:pt idx="471">
                  <c:v>8.2469999999999999</c:v>
                </c:pt>
                <c:pt idx="472">
                  <c:v>8.2614999999999998</c:v>
                </c:pt>
                <c:pt idx="473">
                  <c:v>8.2759999999999998</c:v>
                </c:pt>
                <c:pt idx="474">
                  <c:v>8.2904999999999998</c:v>
                </c:pt>
                <c:pt idx="475">
                  <c:v>8.3049999999999997</c:v>
                </c:pt>
                <c:pt idx="476">
                  <c:v>8.3193999999999999</c:v>
                </c:pt>
                <c:pt idx="477">
                  <c:v>8.3337000000000003</c:v>
                </c:pt>
                <c:pt idx="478">
                  <c:v>8.3513999999999999</c:v>
                </c:pt>
                <c:pt idx="479">
                  <c:v>8.3714999999999993</c:v>
                </c:pt>
                <c:pt idx="480">
                  <c:v>8.3785000000000007</c:v>
                </c:pt>
                <c:pt idx="481">
                  <c:v>8.3943999999999992</c:v>
                </c:pt>
                <c:pt idx="482">
                  <c:v>8.4076000000000004</c:v>
                </c:pt>
                <c:pt idx="483">
                  <c:v>8.4200999999999997</c:v>
                </c:pt>
                <c:pt idx="484">
                  <c:v>8.4339999999999993</c:v>
                </c:pt>
                <c:pt idx="485">
                  <c:v>8.4479000000000006</c:v>
                </c:pt>
                <c:pt idx="486">
                  <c:v>8.4619</c:v>
                </c:pt>
                <c:pt idx="487">
                  <c:v>8.4758999999999993</c:v>
                </c:pt>
                <c:pt idx="488">
                  <c:v>8.4899000000000004</c:v>
                </c:pt>
                <c:pt idx="489">
                  <c:v>8.5039999999999996</c:v>
                </c:pt>
                <c:pt idx="490">
                  <c:v>8.5181000000000004</c:v>
                </c:pt>
                <c:pt idx="491">
                  <c:v>8.5321999999999996</c:v>
                </c:pt>
                <c:pt idx="492">
                  <c:v>8.5464000000000002</c:v>
                </c:pt>
                <c:pt idx="493">
                  <c:v>8.5606000000000009</c:v>
                </c:pt>
                <c:pt idx="494">
                  <c:v>8.5748999999999995</c:v>
                </c:pt>
                <c:pt idx="495">
                  <c:v>8.5891000000000002</c:v>
                </c:pt>
                <c:pt idx="496">
                  <c:v>8.6034000000000006</c:v>
                </c:pt>
                <c:pt idx="497">
                  <c:v>8.6178000000000008</c:v>
                </c:pt>
                <c:pt idx="498">
                  <c:v>8.6320999999999994</c:v>
                </c:pt>
                <c:pt idx="499">
                  <c:v>8.6464999999999996</c:v>
                </c:pt>
                <c:pt idx="500">
                  <c:v>8.6609999999999996</c:v>
                </c:pt>
                <c:pt idx="501">
                  <c:v>8.6753999999999998</c:v>
                </c:pt>
                <c:pt idx="502">
                  <c:v>8.6898999999999997</c:v>
                </c:pt>
                <c:pt idx="503">
                  <c:v>8.7044999999999995</c:v>
                </c:pt>
                <c:pt idx="504">
                  <c:v>8.7189999999999994</c:v>
                </c:pt>
                <c:pt idx="505">
                  <c:v>8.7335999999999991</c:v>
                </c:pt>
                <c:pt idx="506">
                  <c:v>8.7483000000000004</c:v>
                </c:pt>
                <c:pt idx="507">
                  <c:v>8.7629000000000001</c:v>
                </c:pt>
                <c:pt idx="508">
                  <c:v>8.7775999999999996</c:v>
                </c:pt>
                <c:pt idx="509">
                  <c:v>8.7919999999999998</c:v>
                </c:pt>
                <c:pt idx="510">
                  <c:v>8.8066999999999993</c:v>
                </c:pt>
                <c:pt idx="511">
                  <c:v>8.8215000000000003</c:v>
                </c:pt>
                <c:pt idx="512">
                  <c:v>8.8362999999999996</c:v>
                </c:pt>
                <c:pt idx="513">
                  <c:v>8.8511000000000006</c:v>
                </c:pt>
                <c:pt idx="514">
                  <c:v>8.8659999999999997</c:v>
                </c:pt>
                <c:pt idx="515">
                  <c:v>8.8809000000000005</c:v>
                </c:pt>
                <c:pt idx="516">
                  <c:v>8.8957999999999995</c:v>
                </c:pt>
                <c:pt idx="517">
                  <c:v>8.9108000000000001</c:v>
                </c:pt>
                <c:pt idx="518">
                  <c:v>8.9258000000000006</c:v>
                </c:pt>
                <c:pt idx="519">
                  <c:v>8.9407999999999994</c:v>
                </c:pt>
                <c:pt idx="520">
                  <c:v>8.9558</c:v>
                </c:pt>
                <c:pt idx="521">
                  <c:v>8.9709000000000003</c:v>
                </c:pt>
                <c:pt idx="522">
                  <c:v>8.9860000000000007</c:v>
                </c:pt>
                <c:pt idx="523">
                  <c:v>9.0010999999999992</c:v>
                </c:pt>
                <c:pt idx="524">
                  <c:v>9.0162999999999993</c:v>
                </c:pt>
                <c:pt idx="525">
                  <c:v>9.0314999999999994</c:v>
                </c:pt>
                <c:pt idx="526">
                  <c:v>9.0466999999999995</c:v>
                </c:pt>
                <c:pt idx="527">
                  <c:v>9.0619999999999994</c:v>
                </c:pt>
                <c:pt idx="528">
                  <c:v>9.0771999999999995</c:v>
                </c:pt>
                <c:pt idx="529">
                  <c:v>9.0924999999999994</c:v>
                </c:pt>
                <c:pt idx="530">
                  <c:v>9.1079000000000008</c:v>
                </c:pt>
                <c:pt idx="531">
                  <c:v>9.1232000000000006</c:v>
                </c:pt>
                <c:pt idx="532">
                  <c:v>9.1386000000000003</c:v>
                </c:pt>
                <c:pt idx="533">
                  <c:v>9.1539999999999999</c:v>
                </c:pt>
                <c:pt idx="534">
                  <c:v>9.1694999999999993</c:v>
                </c:pt>
                <c:pt idx="535">
                  <c:v>9.1849000000000007</c:v>
                </c:pt>
                <c:pt idx="536">
                  <c:v>9.2004000000000001</c:v>
                </c:pt>
                <c:pt idx="537">
                  <c:v>9.2158999999999995</c:v>
                </c:pt>
                <c:pt idx="538">
                  <c:v>9.2315000000000005</c:v>
                </c:pt>
                <c:pt idx="539">
                  <c:v>9.2467000000000006</c:v>
                </c:pt>
                <c:pt idx="540">
                  <c:v>9.2622999999999998</c:v>
                </c:pt>
                <c:pt idx="541">
                  <c:v>9.2779000000000007</c:v>
                </c:pt>
                <c:pt idx="542">
                  <c:v>9.2935999999999996</c:v>
                </c:pt>
                <c:pt idx="543">
                  <c:v>9.3092000000000006</c:v>
                </c:pt>
                <c:pt idx="544">
                  <c:v>9.3248999999999995</c:v>
                </c:pt>
                <c:pt idx="545">
                  <c:v>9.3407</c:v>
                </c:pt>
                <c:pt idx="546">
                  <c:v>9.3564000000000007</c:v>
                </c:pt>
                <c:pt idx="547">
                  <c:v>9.3721999999999994</c:v>
                </c:pt>
                <c:pt idx="548">
                  <c:v>9.3879999999999999</c:v>
                </c:pt>
                <c:pt idx="549">
                  <c:v>9.4038000000000004</c:v>
                </c:pt>
                <c:pt idx="550">
                  <c:v>9.4197000000000006</c:v>
                </c:pt>
                <c:pt idx="551">
                  <c:v>9.4356000000000009</c:v>
                </c:pt>
                <c:pt idx="552">
                  <c:v>9.4514999999999993</c:v>
                </c:pt>
                <c:pt idx="553">
                  <c:v>9.4673999999999996</c:v>
                </c:pt>
                <c:pt idx="554">
                  <c:v>9.4833999999999996</c:v>
                </c:pt>
                <c:pt idx="555">
                  <c:v>9.4992999999999999</c:v>
                </c:pt>
                <c:pt idx="556">
                  <c:v>9.5152999999999999</c:v>
                </c:pt>
                <c:pt idx="557">
                  <c:v>9.5313999999999997</c:v>
                </c:pt>
                <c:pt idx="558">
                  <c:v>9.5473999999999997</c:v>
                </c:pt>
                <c:pt idx="559">
                  <c:v>9.5634999999999994</c:v>
                </c:pt>
                <c:pt idx="560">
                  <c:v>9.5795999999999992</c:v>
                </c:pt>
                <c:pt idx="561">
                  <c:v>9.5957000000000008</c:v>
                </c:pt>
                <c:pt idx="562">
                  <c:v>9.6119000000000003</c:v>
                </c:pt>
                <c:pt idx="563">
                  <c:v>9.6280000000000001</c:v>
                </c:pt>
                <c:pt idx="564">
                  <c:v>9.6441999999999997</c:v>
                </c:pt>
                <c:pt idx="565">
                  <c:v>9.6603999999999992</c:v>
                </c:pt>
                <c:pt idx="566">
                  <c:v>9.6767000000000003</c:v>
                </c:pt>
                <c:pt idx="567">
                  <c:v>9.6928999999999998</c:v>
                </c:pt>
                <c:pt idx="568">
                  <c:v>9.7091999999999992</c:v>
                </c:pt>
                <c:pt idx="569">
                  <c:v>9.7255000000000003</c:v>
                </c:pt>
                <c:pt idx="570">
                  <c:v>9.7415000000000003</c:v>
                </c:pt>
                <c:pt idx="571">
                  <c:v>9.7577999999999996</c:v>
                </c:pt>
                <c:pt idx="572">
                  <c:v>9.7742000000000004</c:v>
                </c:pt>
                <c:pt idx="573">
                  <c:v>9.7905999999999995</c:v>
                </c:pt>
                <c:pt idx="574">
                  <c:v>9.8070000000000004</c:v>
                </c:pt>
                <c:pt idx="575">
                  <c:v>9.8234999999999992</c:v>
                </c:pt>
                <c:pt idx="576">
                  <c:v>9.8399000000000001</c:v>
                </c:pt>
                <c:pt idx="577">
                  <c:v>9.8564000000000007</c:v>
                </c:pt>
                <c:pt idx="578">
                  <c:v>9.8728999999999996</c:v>
                </c:pt>
                <c:pt idx="579">
                  <c:v>9.8894000000000002</c:v>
                </c:pt>
                <c:pt idx="580">
                  <c:v>9.9060000000000006</c:v>
                </c:pt>
                <c:pt idx="581">
                  <c:v>9.9225999999999992</c:v>
                </c:pt>
                <c:pt idx="582">
                  <c:v>9.9391999999999996</c:v>
                </c:pt>
                <c:pt idx="583">
                  <c:v>9.9558</c:v>
                </c:pt>
                <c:pt idx="584">
                  <c:v>9.9724000000000004</c:v>
                </c:pt>
                <c:pt idx="585">
                  <c:v>9.9891000000000005</c:v>
                </c:pt>
                <c:pt idx="586">
                  <c:v>10.006</c:v>
                </c:pt>
                <c:pt idx="587">
                  <c:v>10.022</c:v>
                </c:pt>
                <c:pt idx="588">
                  <c:v>10.039</c:v>
                </c:pt>
                <c:pt idx="589">
                  <c:v>10.055999999999999</c:v>
                </c:pt>
                <c:pt idx="590">
                  <c:v>10.073</c:v>
                </c:pt>
                <c:pt idx="591">
                  <c:v>10.089</c:v>
                </c:pt>
                <c:pt idx="592">
                  <c:v>10.106</c:v>
                </c:pt>
                <c:pt idx="593">
                  <c:v>10.122999999999999</c:v>
                </c:pt>
                <c:pt idx="594">
                  <c:v>10.14</c:v>
                </c:pt>
                <c:pt idx="595">
                  <c:v>10.157</c:v>
                </c:pt>
                <c:pt idx="596">
                  <c:v>10.173999999999999</c:v>
                </c:pt>
                <c:pt idx="597">
                  <c:v>10.191000000000001</c:v>
                </c:pt>
                <c:pt idx="598">
                  <c:v>10.207000000000001</c:v>
                </c:pt>
                <c:pt idx="599">
                  <c:v>10.224</c:v>
                </c:pt>
                <c:pt idx="600">
                  <c:v>10.241</c:v>
                </c:pt>
                <c:pt idx="601">
                  <c:v>10.257999999999999</c:v>
                </c:pt>
                <c:pt idx="602">
                  <c:v>10.275</c:v>
                </c:pt>
                <c:pt idx="603">
                  <c:v>10.292</c:v>
                </c:pt>
                <c:pt idx="604">
                  <c:v>10.308999999999999</c:v>
                </c:pt>
                <c:pt idx="605">
                  <c:v>10.326000000000001</c:v>
                </c:pt>
                <c:pt idx="606">
                  <c:v>10.343</c:v>
                </c:pt>
                <c:pt idx="607">
                  <c:v>10.36</c:v>
                </c:pt>
                <c:pt idx="608">
                  <c:v>10.377000000000001</c:v>
                </c:pt>
                <c:pt idx="609">
                  <c:v>10.394</c:v>
                </c:pt>
                <c:pt idx="610">
                  <c:v>10.412000000000001</c:v>
                </c:pt>
                <c:pt idx="611">
                  <c:v>10.429</c:v>
                </c:pt>
                <c:pt idx="612">
                  <c:v>10.446</c:v>
                </c:pt>
                <c:pt idx="613">
                  <c:v>10.462999999999999</c:v>
                </c:pt>
                <c:pt idx="614">
                  <c:v>10.48</c:v>
                </c:pt>
                <c:pt idx="615">
                  <c:v>10.497999999999999</c:v>
                </c:pt>
                <c:pt idx="616">
                  <c:v>10.515000000000001</c:v>
                </c:pt>
                <c:pt idx="617">
                  <c:v>10.532</c:v>
                </c:pt>
                <c:pt idx="618">
                  <c:v>10.548999999999999</c:v>
                </c:pt>
                <c:pt idx="619">
                  <c:v>10.567</c:v>
                </c:pt>
                <c:pt idx="620">
                  <c:v>10.584</c:v>
                </c:pt>
                <c:pt idx="621">
                  <c:v>10.601000000000001</c:v>
                </c:pt>
                <c:pt idx="622">
                  <c:v>10.619</c:v>
                </c:pt>
                <c:pt idx="623">
                  <c:v>10.635999999999999</c:v>
                </c:pt>
                <c:pt idx="624">
                  <c:v>10.654</c:v>
                </c:pt>
                <c:pt idx="625">
                  <c:v>10.670999999999999</c:v>
                </c:pt>
                <c:pt idx="626">
                  <c:v>10.688000000000001</c:v>
                </c:pt>
                <c:pt idx="627">
                  <c:v>10.706</c:v>
                </c:pt>
                <c:pt idx="628">
                  <c:v>10.723000000000001</c:v>
                </c:pt>
                <c:pt idx="629">
                  <c:v>10.741</c:v>
                </c:pt>
                <c:pt idx="630">
                  <c:v>10.757999999999999</c:v>
                </c:pt>
                <c:pt idx="631">
                  <c:v>10.775</c:v>
                </c:pt>
                <c:pt idx="632">
                  <c:v>10.792999999999999</c:v>
                </c:pt>
                <c:pt idx="633">
                  <c:v>10.811</c:v>
                </c:pt>
                <c:pt idx="634">
                  <c:v>10.827999999999999</c:v>
                </c:pt>
                <c:pt idx="635">
                  <c:v>10.846</c:v>
                </c:pt>
                <c:pt idx="636">
                  <c:v>10.863</c:v>
                </c:pt>
                <c:pt idx="637">
                  <c:v>10.881</c:v>
                </c:pt>
                <c:pt idx="638">
                  <c:v>10.898999999999999</c:v>
                </c:pt>
                <c:pt idx="639">
                  <c:v>10.916</c:v>
                </c:pt>
                <c:pt idx="640">
                  <c:v>10.933999999999999</c:v>
                </c:pt>
                <c:pt idx="641">
                  <c:v>10.952</c:v>
                </c:pt>
                <c:pt idx="642">
                  <c:v>10.968999999999999</c:v>
                </c:pt>
                <c:pt idx="643">
                  <c:v>10.987</c:v>
                </c:pt>
                <c:pt idx="644">
                  <c:v>11.005000000000001</c:v>
                </c:pt>
                <c:pt idx="645">
                  <c:v>11.022</c:v>
                </c:pt>
                <c:pt idx="646">
                  <c:v>11.04</c:v>
                </c:pt>
                <c:pt idx="647">
                  <c:v>11.058</c:v>
                </c:pt>
                <c:pt idx="648">
                  <c:v>11.076000000000001</c:v>
                </c:pt>
                <c:pt idx="649">
                  <c:v>11.093999999999999</c:v>
                </c:pt>
                <c:pt idx="650">
                  <c:v>11.111000000000001</c:v>
                </c:pt>
                <c:pt idx="651">
                  <c:v>11.129</c:v>
                </c:pt>
                <c:pt idx="652">
                  <c:v>11.147</c:v>
                </c:pt>
                <c:pt idx="653">
                  <c:v>11.164999999999999</c:v>
                </c:pt>
                <c:pt idx="654">
                  <c:v>11.183</c:v>
                </c:pt>
                <c:pt idx="655">
                  <c:v>11.201000000000001</c:v>
                </c:pt>
                <c:pt idx="656">
                  <c:v>11.218999999999999</c:v>
                </c:pt>
                <c:pt idx="657">
                  <c:v>11.237</c:v>
                </c:pt>
                <c:pt idx="658">
                  <c:v>11.254</c:v>
                </c:pt>
                <c:pt idx="659">
                  <c:v>11.272</c:v>
                </c:pt>
                <c:pt idx="660">
                  <c:v>11.29</c:v>
                </c:pt>
                <c:pt idx="661">
                  <c:v>11.308</c:v>
                </c:pt>
                <c:pt idx="662">
                  <c:v>11.326000000000001</c:v>
                </c:pt>
                <c:pt idx="663">
                  <c:v>11.343999999999999</c:v>
                </c:pt>
                <c:pt idx="664">
                  <c:v>11.362</c:v>
                </c:pt>
                <c:pt idx="665">
                  <c:v>11.38</c:v>
                </c:pt>
                <c:pt idx="666">
                  <c:v>11.398</c:v>
                </c:pt>
                <c:pt idx="667">
                  <c:v>11.416</c:v>
                </c:pt>
                <c:pt idx="668">
                  <c:v>11.433999999999999</c:v>
                </c:pt>
                <c:pt idx="669">
                  <c:v>11.452</c:v>
                </c:pt>
                <c:pt idx="670">
                  <c:v>11.47</c:v>
                </c:pt>
                <c:pt idx="671">
                  <c:v>11.489000000000001</c:v>
                </c:pt>
                <c:pt idx="672">
                  <c:v>11.507</c:v>
                </c:pt>
                <c:pt idx="673">
                  <c:v>11.525</c:v>
                </c:pt>
                <c:pt idx="674">
                  <c:v>11.542999999999999</c:v>
                </c:pt>
                <c:pt idx="675">
                  <c:v>11.561</c:v>
                </c:pt>
                <c:pt idx="676">
                  <c:v>11.579000000000001</c:v>
                </c:pt>
                <c:pt idx="677">
                  <c:v>11.598000000000001</c:v>
                </c:pt>
                <c:pt idx="678">
                  <c:v>11.616</c:v>
                </c:pt>
                <c:pt idx="679">
                  <c:v>11.634</c:v>
                </c:pt>
                <c:pt idx="680">
                  <c:v>11.651999999999999</c:v>
                </c:pt>
                <c:pt idx="681">
                  <c:v>11.670999999999999</c:v>
                </c:pt>
                <c:pt idx="682">
                  <c:v>11.689</c:v>
                </c:pt>
                <c:pt idx="683">
                  <c:v>11.707000000000001</c:v>
                </c:pt>
                <c:pt idx="684">
                  <c:v>11.725</c:v>
                </c:pt>
                <c:pt idx="685">
                  <c:v>11.744</c:v>
                </c:pt>
                <c:pt idx="686">
                  <c:v>11.762</c:v>
                </c:pt>
                <c:pt idx="687">
                  <c:v>11.78</c:v>
                </c:pt>
                <c:pt idx="688">
                  <c:v>11.798999999999999</c:v>
                </c:pt>
                <c:pt idx="689">
                  <c:v>11.817</c:v>
                </c:pt>
                <c:pt idx="690">
                  <c:v>11.835000000000001</c:v>
                </c:pt>
                <c:pt idx="691">
                  <c:v>11.853999999999999</c:v>
                </c:pt>
                <c:pt idx="692">
                  <c:v>11.872</c:v>
                </c:pt>
                <c:pt idx="693">
                  <c:v>11.89</c:v>
                </c:pt>
                <c:pt idx="694">
                  <c:v>11.909000000000001</c:v>
                </c:pt>
                <c:pt idx="695">
                  <c:v>11.927</c:v>
                </c:pt>
                <c:pt idx="696">
                  <c:v>11.946</c:v>
                </c:pt>
                <c:pt idx="697">
                  <c:v>11.964</c:v>
                </c:pt>
                <c:pt idx="698">
                  <c:v>11.981999999999999</c:v>
                </c:pt>
                <c:pt idx="699">
                  <c:v>12.000999999999999</c:v>
                </c:pt>
                <c:pt idx="700">
                  <c:v>12.019</c:v>
                </c:pt>
                <c:pt idx="701">
                  <c:v>12.038</c:v>
                </c:pt>
                <c:pt idx="702">
                  <c:v>12.057</c:v>
                </c:pt>
                <c:pt idx="703">
                  <c:v>12.074999999999999</c:v>
                </c:pt>
                <c:pt idx="704">
                  <c:v>12.093999999999999</c:v>
                </c:pt>
                <c:pt idx="705">
                  <c:v>12.112</c:v>
                </c:pt>
                <c:pt idx="706">
                  <c:v>12.131</c:v>
                </c:pt>
                <c:pt idx="707">
                  <c:v>12.148999999999999</c:v>
                </c:pt>
                <c:pt idx="708">
                  <c:v>12.167999999999999</c:v>
                </c:pt>
                <c:pt idx="709">
                  <c:v>12.186</c:v>
                </c:pt>
                <c:pt idx="710">
                  <c:v>12.205</c:v>
                </c:pt>
                <c:pt idx="711">
                  <c:v>12.224</c:v>
                </c:pt>
                <c:pt idx="712">
                  <c:v>12.242000000000001</c:v>
                </c:pt>
                <c:pt idx="713">
                  <c:v>12.260999999999999</c:v>
                </c:pt>
                <c:pt idx="714">
                  <c:v>12.28</c:v>
                </c:pt>
                <c:pt idx="715">
                  <c:v>12.298</c:v>
                </c:pt>
                <c:pt idx="716">
                  <c:v>12.317</c:v>
                </c:pt>
                <c:pt idx="717">
                  <c:v>12.336</c:v>
                </c:pt>
                <c:pt idx="718">
                  <c:v>12.353999999999999</c:v>
                </c:pt>
                <c:pt idx="719">
                  <c:v>12.372999999999999</c:v>
                </c:pt>
                <c:pt idx="720">
                  <c:v>12.391999999999999</c:v>
                </c:pt>
                <c:pt idx="721">
                  <c:v>12.411</c:v>
                </c:pt>
                <c:pt idx="722">
                  <c:v>12.429</c:v>
                </c:pt>
                <c:pt idx="723">
                  <c:v>12.448</c:v>
                </c:pt>
                <c:pt idx="724">
                  <c:v>12.465999999999999</c:v>
                </c:pt>
                <c:pt idx="725">
                  <c:v>12.484999999999999</c:v>
                </c:pt>
                <c:pt idx="726">
                  <c:v>12.504</c:v>
                </c:pt>
                <c:pt idx="727">
                  <c:v>12.523</c:v>
                </c:pt>
                <c:pt idx="728">
                  <c:v>12.542</c:v>
                </c:pt>
                <c:pt idx="729">
                  <c:v>12.56</c:v>
                </c:pt>
                <c:pt idx="730">
                  <c:v>12.579000000000001</c:v>
                </c:pt>
                <c:pt idx="731">
                  <c:v>12.598000000000001</c:v>
                </c:pt>
                <c:pt idx="732">
                  <c:v>12.617000000000001</c:v>
                </c:pt>
                <c:pt idx="733">
                  <c:v>12.635999999999999</c:v>
                </c:pt>
                <c:pt idx="734">
                  <c:v>12.654999999999999</c:v>
                </c:pt>
                <c:pt idx="735">
                  <c:v>12.673999999999999</c:v>
                </c:pt>
                <c:pt idx="736">
                  <c:v>12.693</c:v>
                </c:pt>
                <c:pt idx="737">
                  <c:v>12.711</c:v>
                </c:pt>
                <c:pt idx="738">
                  <c:v>12.73</c:v>
                </c:pt>
                <c:pt idx="739">
                  <c:v>12.749000000000001</c:v>
                </c:pt>
                <c:pt idx="740">
                  <c:v>12.768000000000001</c:v>
                </c:pt>
                <c:pt idx="741">
                  <c:v>12.787000000000001</c:v>
                </c:pt>
                <c:pt idx="742">
                  <c:v>12.805999999999999</c:v>
                </c:pt>
                <c:pt idx="743">
                  <c:v>12.824999999999999</c:v>
                </c:pt>
                <c:pt idx="744">
                  <c:v>12.843999999999999</c:v>
                </c:pt>
                <c:pt idx="745">
                  <c:v>12.863</c:v>
                </c:pt>
                <c:pt idx="746">
                  <c:v>12.882</c:v>
                </c:pt>
                <c:pt idx="747">
                  <c:v>12.901</c:v>
                </c:pt>
                <c:pt idx="748">
                  <c:v>12.92</c:v>
                </c:pt>
                <c:pt idx="749">
                  <c:v>12.939</c:v>
                </c:pt>
                <c:pt idx="750">
                  <c:v>12.958</c:v>
                </c:pt>
                <c:pt idx="751">
                  <c:v>12.977</c:v>
                </c:pt>
                <c:pt idx="752">
                  <c:v>12.996</c:v>
                </c:pt>
                <c:pt idx="753">
                  <c:v>13.015000000000001</c:v>
                </c:pt>
                <c:pt idx="754">
                  <c:v>13.034000000000001</c:v>
                </c:pt>
                <c:pt idx="755">
                  <c:v>13.053000000000001</c:v>
                </c:pt>
                <c:pt idx="756">
                  <c:v>13.071999999999999</c:v>
                </c:pt>
                <c:pt idx="757">
                  <c:v>13.090999999999999</c:v>
                </c:pt>
                <c:pt idx="758">
                  <c:v>13.11</c:v>
                </c:pt>
                <c:pt idx="759">
                  <c:v>13.129</c:v>
                </c:pt>
                <c:pt idx="760">
                  <c:v>13.148999999999999</c:v>
                </c:pt>
                <c:pt idx="761">
                  <c:v>13.167999999999999</c:v>
                </c:pt>
                <c:pt idx="762">
                  <c:v>13.186999999999999</c:v>
                </c:pt>
                <c:pt idx="763">
                  <c:v>13.206</c:v>
                </c:pt>
                <c:pt idx="764">
                  <c:v>13.225</c:v>
                </c:pt>
                <c:pt idx="765">
                  <c:v>13.244</c:v>
                </c:pt>
                <c:pt idx="766">
                  <c:v>13.263999999999999</c:v>
                </c:pt>
                <c:pt idx="767">
                  <c:v>13.282999999999999</c:v>
                </c:pt>
                <c:pt idx="768">
                  <c:v>13.302</c:v>
                </c:pt>
                <c:pt idx="769">
                  <c:v>13.321</c:v>
                </c:pt>
                <c:pt idx="770">
                  <c:v>13.34</c:v>
                </c:pt>
                <c:pt idx="771">
                  <c:v>13.36</c:v>
                </c:pt>
                <c:pt idx="772">
                  <c:v>13.379</c:v>
                </c:pt>
                <c:pt idx="773">
                  <c:v>13.398</c:v>
                </c:pt>
                <c:pt idx="774">
                  <c:v>13.417</c:v>
                </c:pt>
                <c:pt idx="775">
                  <c:v>13.436999999999999</c:v>
                </c:pt>
                <c:pt idx="776">
                  <c:v>13.456</c:v>
                </c:pt>
                <c:pt idx="777">
                  <c:v>13.475</c:v>
                </c:pt>
                <c:pt idx="778">
                  <c:v>13.494</c:v>
                </c:pt>
                <c:pt idx="779">
                  <c:v>13.513999999999999</c:v>
                </c:pt>
                <c:pt idx="780">
                  <c:v>13.532999999999999</c:v>
                </c:pt>
                <c:pt idx="781">
                  <c:v>13.552</c:v>
                </c:pt>
                <c:pt idx="782">
                  <c:v>13.571999999999999</c:v>
                </c:pt>
                <c:pt idx="783">
                  <c:v>13.590999999999999</c:v>
                </c:pt>
                <c:pt idx="784">
                  <c:v>13.61</c:v>
                </c:pt>
                <c:pt idx="785">
                  <c:v>13.629</c:v>
                </c:pt>
                <c:pt idx="786">
                  <c:v>13.648999999999999</c:v>
                </c:pt>
                <c:pt idx="787">
                  <c:v>13.667999999999999</c:v>
                </c:pt>
                <c:pt idx="788">
                  <c:v>13.686999999999999</c:v>
                </c:pt>
                <c:pt idx="789">
                  <c:v>13.707000000000001</c:v>
                </c:pt>
                <c:pt idx="790">
                  <c:v>13.726000000000001</c:v>
                </c:pt>
                <c:pt idx="791">
                  <c:v>13.746</c:v>
                </c:pt>
                <c:pt idx="792">
                  <c:v>13.765000000000001</c:v>
                </c:pt>
                <c:pt idx="793">
                  <c:v>13.784000000000001</c:v>
                </c:pt>
                <c:pt idx="794">
                  <c:v>13.804</c:v>
                </c:pt>
                <c:pt idx="795">
                  <c:v>13.823</c:v>
                </c:pt>
                <c:pt idx="796">
                  <c:v>13.843</c:v>
                </c:pt>
                <c:pt idx="797">
                  <c:v>13.862</c:v>
                </c:pt>
                <c:pt idx="798">
                  <c:v>13.881</c:v>
                </c:pt>
                <c:pt idx="799">
                  <c:v>13.901</c:v>
                </c:pt>
                <c:pt idx="800">
                  <c:v>13.92</c:v>
                </c:pt>
                <c:pt idx="801">
                  <c:v>13.94</c:v>
                </c:pt>
                <c:pt idx="802">
                  <c:v>13.959</c:v>
                </c:pt>
                <c:pt idx="803">
                  <c:v>13.978999999999999</c:v>
                </c:pt>
                <c:pt idx="804">
                  <c:v>13.997999999999999</c:v>
                </c:pt>
                <c:pt idx="805">
                  <c:v>14.018000000000001</c:v>
                </c:pt>
                <c:pt idx="806">
                  <c:v>14.037000000000001</c:v>
                </c:pt>
                <c:pt idx="807">
                  <c:v>14.057</c:v>
                </c:pt>
                <c:pt idx="808">
                  <c:v>14.076000000000001</c:v>
                </c:pt>
                <c:pt idx="809">
                  <c:v>14.096</c:v>
                </c:pt>
                <c:pt idx="810">
                  <c:v>14.116</c:v>
                </c:pt>
                <c:pt idx="811">
                  <c:v>14.135</c:v>
                </c:pt>
                <c:pt idx="812">
                  <c:v>14.154999999999999</c:v>
                </c:pt>
                <c:pt idx="813">
                  <c:v>14.173999999999999</c:v>
                </c:pt>
                <c:pt idx="814">
                  <c:v>14.193</c:v>
                </c:pt>
                <c:pt idx="815">
                  <c:v>14.212999999999999</c:v>
                </c:pt>
                <c:pt idx="816">
                  <c:v>14.231999999999999</c:v>
                </c:pt>
                <c:pt idx="817">
                  <c:v>14.252000000000001</c:v>
                </c:pt>
                <c:pt idx="818">
                  <c:v>14.272</c:v>
                </c:pt>
                <c:pt idx="819">
                  <c:v>14.291</c:v>
                </c:pt>
                <c:pt idx="820">
                  <c:v>14.311</c:v>
                </c:pt>
                <c:pt idx="821">
                  <c:v>14.331</c:v>
                </c:pt>
                <c:pt idx="822">
                  <c:v>14.35</c:v>
                </c:pt>
                <c:pt idx="823">
                  <c:v>14.37</c:v>
                </c:pt>
                <c:pt idx="824">
                  <c:v>14.388999999999999</c:v>
                </c:pt>
                <c:pt idx="825">
                  <c:v>14.409000000000001</c:v>
                </c:pt>
                <c:pt idx="826">
                  <c:v>14.429</c:v>
                </c:pt>
                <c:pt idx="827">
                  <c:v>14.448</c:v>
                </c:pt>
                <c:pt idx="828">
                  <c:v>14.468</c:v>
                </c:pt>
                <c:pt idx="829">
                  <c:v>14.488</c:v>
                </c:pt>
                <c:pt idx="830">
                  <c:v>14.507</c:v>
                </c:pt>
                <c:pt idx="831">
                  <c:v>14.526999999999999</c:v>
                </c:pt>
                <c:pt idx="832">
                  <c:v>14.547000000000001</c:v>
                </c:pt>
                <c:pt idx="833">
                  <c:v>14.567</c:v>
                </c:pt>
                <c:pt idx="834">
                  <c:v>14.586</c:v>
                </c:pt>
                <c:pt idx="835">
                  <c:v>14.606</c:v>
                </c:pt>
                <c:pt idx="836">
                  <c:v>14.625999999999999</c:v>
                </c:pt>
                <c:pt idx="837">
                  <c:v>14.645</c:v>
                </c:pt>
                <c:pt idx="838">
                  <c:v>14.664999999999999</c:v>
                </c:pt>
                <c:pt idx="839">
                  <c:v>14.685</c:v>
                </c:pt>
                <c:pt idx="840">
                  <c:v>14.705</c:v>
                </c:pt>
                <c:pt idx="841">
                  <c:v>14.724</c:v>
                </c:pt>
                <c:pt idx="842">
                  <c:v>14.744</c:v>
                </c:pt>
                <c:pt idx="843">
                  <c:v>14.763999999999999</c:v>
                </c:pt>
                <c:pt idx="844">
                  <c:v>14.782999999999999</c:v>
                </c:pt>
                <c:pt idx="845">
                  <c:v>14.803000000000001</c:v>
                </c:pt>
                <c:pt idx="846">
                  <c:v>14.823</c:v>
                </c:pt>
                <c:pt idx="847">
                  <c:v>14.843</c:v>
                </c:pt>
                <c:pt idx="848">
                  <c:v>14.862</c:v>
                </c:pt>
                <c:pt idx="849">
                  <c:v>14.882</c:v>
                </c:pt>
                <c:pt idx="850">
                  <c:v>14.901999999999999</c:v>
                </c:pt>
                <c:pt idx="851">
                  <c:v>14.922000000000001</c:v>
                </c:pt>
                <c:pt idx="852">
                  <c:v>14.942</c:v>
                </c:pt>
                <c:pt idx="853">
                  <c:v>14.962</c:v>
                </c:pt>
                <c:pt idx="854">
                  <c:v>14.981</c:v>
                </c:pt>
                <c:pt idx="855">
                  <c:v>15.000999999999999</c:v>
                </c:pt>
                <c:pt idx="856">
                  <c:v>15.021000000000001</c:v>
                </c:pt>
                <c:pt idx="857">
                  <c:v>15.041</c:v>
                </c:pt>
                <c:pt idx="858">
                  <c:v>15.061</c:v>
                </c:pt>
                <c:pt idx="859">
                  <c:v>15.081</c:v>
                </c:pt>
                <c:pt idx="860">
                  <c:v>15.101000000000001</c:v>
                </c:pt>
                <c:pt idx="861">
                  <c:v>15.12</c:v>
                </c:pt>
                <c:pt idx="862">
                  <c:v>15.14</c:v>
                </c:pt>
                <c:pt idx="863">
                  <c:v>15.16</c:v>
                </c:pt>
                <c:pt idx="864">
                  <c:v>15.18</c:v>
                </c:pt>
                <c:pt idx="865">
                  <c:v>15.2</c:v>
                </c:pt>
                <c:pt idx="866">
                  <c:v>15.22</c:v>
                </c:pt>
                <c:pt idx="867">
                  <c:v>15.24</c:v>
                </c:pt>
                <c:pt idx="868">
                  <c:v>15.26</c:v>
                </c:pt>
                <c:pt idx="869">
                  <c:v>15.28</c:v>
                </c:pt>
                <c:pt idx="870">
                  <c:v>15.3</c:v>
                </c:pt>
                <c:pt idx="871">
                  <c:v>15.32</c:v>
                </c:pt>
                <c:pt idx="872">
                  <c:v>15.34</c:v>
                </c:pt>
                <c:pt idx="873">
                  <c:v>15.36</c:v>
                </c:pt>
                <c:pt idx="874">
                  <c:v>15.379</c:v>
                </c:pt>
                <c:pt idx="875">
                  <c:v>15.398999999999999</c:v>
                </c:pt>
                <c:pt idx="876">
                  <c:v>15.419</c:v>
                </c:pt>
                <c:pt idx="877">
                  <c:v>15.439</c:v>
                </c:pt>
                <c:pt idx="878">
                  <c:v>15.459</c:v>
                </c:pt>
                <c:pt idx="879">
                  <c:v>15.478999999999999</c:v>
                </c:pt>
                <c:pt idx="880">
                  <c:v>15.499000000000001</c:v>
                </c:pt>
                <c:pt idx="881">
                  <c:v>15.519</c:v>
                </c:pt>
                <c:pt idx="882">
                  <c:v>15.539</c:v>
                </c:pt>
                <c:pt idx="883">
                  <c:v>15.558999999999999</c:v>
                </c:pt>
                <c:pt idx="884">
                  <c:v>15.579000000000001</c:v>
                </c:pt>
                <c:pt idx="885">
                  <c:v>15.599</c:v>
                </c:pt>
                <c:pt idx="886">
                  <c:v>15.619</c:v>
                </c:pt>
                <c:pt idx="887">
                  <c:v>15.638999999999999</c:v>
                </c:pt>
                <c:pt idx="888">
                  <c:v>15.659000000000001</c:v>
                </c:pt>
                <c:pt idx="889">
                  <c:v>15.679</c:v>
                </c:pt>
                <c:pt idx="890">
                  <c:v>15.699</c:v>
                </c:pt>
                <c:pt idx="891">
                  <c:v>15.718999999999999</c:v>
                </c:pt>
                <c:pt idx="892">
                  <c:v>15.739000000000001</c:v>
                </c:pt>
                <c:pt idx="893">
                  <c:v>15.759</c:v>
                </c:pt>
                <c:pt idx="894">
                  <c:v>15.779</c:v>
                </c:pt>
                <c:pt idx="895">
                  <c:v>15.798999999999999</c:v>
                </c:pt>
                <c:pt idx="896">
                  <c:v>15.82</c:v>
                </c:pt>
                <c:pt idx="897">
                  <c:v>15.84</c:v>
                </c:pt>
                <c:pt idx="898">
                  <c:v>15.86</c:v>
                </c:pt>
                <c:pt idx="899">
                  <c:v>15.88</c:v>
                </c:pt>
                <c:pt idx="900">
                  <c:v>15.9</c:v>
                </c:pt>
                <c:pt idx="901">
                  <c:v>15.92</c:v>
                </c:pt>
                <c:pt idx="902">
                  <c:v>15.94</c:v>
                </c:pt>
                <c:pt idx="903">
                  <c:v>15.96</c:v>
                </c:pt>
                <c:pt idx="904">
                  <c:v>15.98</c:v>
                </c:pt>
                <c:pt idx="905">
                  <c:v>16</c:v>
                </c:pt>
                <c:pt idx="906">
                  <c:v>16.02</c:v>
                </c:pt>
                <c:pt idx="907">
                  <c:v>16.04</c:v>
                </c:pt>
                <c:pt idx="908">
                  <c:v>16.059999999999999</c:v>
                </c:pt>
                <c:pt idx="909">
                  <c:v>16.081</c:v>
                </c:pt>
                <c:pt idx="910">
                  <c:v>16.100999999999999</c:v>
                </c:pt>
                <c:pt idx="911">
                  <c:v>16.120999999999999</c:v>
                </c:pt>
                <c:pt idx="912">
                  <c:v>16.140999999999998</c:v>
                </c:pt>
                <c:pt idx="913">
                  <c:v>16.161000000000001</c:v>
                </c:pt>
                <c:pt idx="914">
                  <c:v>16.181000000000001</c:v>
                </c:pt>
                <c:pt idx="915">
                  <c:v>16.202000000000002</c:v>
                </c:pt>
                <c:pt idx="916">
                  <c:v>16.222000000000001</c:v>
                </c:pt>
                <c:pt idx="917">
                  <c:v>16.242000000000001</c:v>
                </c:pt>
                <c:pt idx="918">
                  <c:v>16.262</c:v>
                </c:pt>
                <c:pt idx="919">
                  <c:v>16.282</c:v>
                </c:pt>
                <c:pt idx="920">
                  <c:v>16.303000000000001</c:v>
                </c:pt>
                <c:pt idx="921">
                  <c:v>16.323</c:v>
                </c:pt>
                <c:pt idx="922">
                  <c:v>16.343</c:v>
                </c:pt>
                <c:pt idx="923">
                  <c:v>16.363</c:v>
                </c:pt>
                <c:pt idx="924">
                  <c:v>16.382999999999999</c:v>
                </c:pt>
                <c:pt idx="925">
                  <c:v>16.404</c:v>
                </c:pt>
                <c:pt idx="926">
                  <c:v>16.423999999999999</c:v>
                </c:pt>
                <c:pt idx="927">
                  <c:v>16.443999999999999</c:v>
                </c:pt>
                <c:pt idx="928">
                  <c:v>16.463999999999999</c:v>
                </c:pt>
                <c:pt idx="929">
                  <c:v>16.484999999999999</c:v>
                </c:pt>
                <c:pt idx="930">
                  <c:v>16.504999999999999</c:v>
                </c:pt>
                <c:pt idx="931">
                  <c:v>16.524999999999999</c:v>
                </c:pt>
                <c:pt idx="932">
                  <c:v>16.545000000000002</c:v>
                </c:pt>
                <c:pt idx="933">
                  <c:v>16.565999999999999</c:v>
                </c:pt>
                <c:pt idx="934">
                  <c:v>16.585999999999999</c:v>
                </c:pt>
                <c:pt idx="935">
                  <c:v>16.606000000000002</c:v>
                </c:pt>
                <c:pt idx="936">
                  <c:v>16.626000000000001</c:v>
                </c:pt>
                <c:pt idx="937">
                  <c:v>16.646000000000001</c:v>
                </c:pt>
                <c:pt idx="938">
                  <c:v>16.667000000000002</c:v>
                </c:pt>
                <c:pt idx="939">
                  <c:v>16.687000000000001</c:v>
                </c:pt>
                <c:pt idx="940">
                  <c:v>16.707000000000001</c:v>
                </c:pt>
                <c:pt idx="941">
                  <c:v>16.727</c:v>
                </c:pt>
                <c:pt idx="942">
                  <c:v>16.748000000000001</c:v>
                </c:pt>
                <c:pt idx="943">
                  <c:v>16.768000000000001</c:v>
                </c:pt>
                <c:pt idx="944">
                  <c:v>16.788</c:v>
                </c:pt>
                <c:pt idx="945">
                  <c:v>16.809000000000001</c:v>
                </c:pt>
                <c:pt idx="946">
                  <c:v>16.829000000000001</c:v>
                </c:pt>
                <c:pt idx="947">
                  <c:v>16.838999999999999</c:v>
                </c:pt>
                <c:pt idx="948">
                  <c:v>16.849</c:v>
                </c:pt>
                <c:pt idx="949">
                  <c:v>16.87</c:v>
                </c:pt>
                <c:pt idx="950">
                  <c:v>16.89</c:v>
                </c:pt>
                <c:pt idx="951">
                  <c:v>16.91</c:v>
                </c:pt>
                <c:pt idx="952">
                  <c:v>16.931000000000001</c:v>
                </c:pt>
                <c:pt idx="953">
                  <c:v>16.951000000000001</c:v>
                </c:pt>
                <c:pt idx="954">
                  <c:v>16.971</c:v>
                </c:pt>
                <c:pt idx="955">
                  <c:v>16.992000000000001</c:v>
                </c:pt>
                <c:pt idx="956">
                  <c:v>17.012</c:v>
                </c:pt>
                <c:pt idx="957">
                  <c:v>17.032</c:v>
                </c:pt>
                <c:pt idx="958">
                  <c:v>17.053000000000001</c:v>
                </c:pt>
                <c:pt idx="959">
                  <c:v>17.073</c:v>
                </c:pt>
                <c:pt idx="960">
                  <c:v>17.094000000000001</c:v>
                </c:pt>
                <c:pt idx="961">
                  <c:v>17.114000000000001</c:v>
                </c:pt>
                <c:pt idx="962">
                  <c:v>17.134</c:v>
                </c:pt>
                <c:pt idx="963">
                  <c:v>17.155000000000001</c:v>
                </c:pt>
                <c:pt idx="964">
                  <c:v>17.175000000000001</c:v>
                </c:pt>
                <c:pt idx="965">
                  <c:v>17.196000000000002</c:v>
                </c:pt>
                <c:pt idx="966">
                  <c:v>17.216000000000001</c:v>
                </c:pt>
                <c:pt idx="967">
                  <c:v>17.236000000000001</c:v>
                </c:pt>
                <c:pt idx="968">
                  <c:v>17.256</c:v>
                </c:pt>
                <c:pt idx="969">
                  <c:v>17.277000000000001</c:v>
                </c:pt>
                <c:pt idx="970">
                  <c:v>17.297000000000001</c:v>
                </c:pt>
                <c:pt idx="971">
                  <c:v>17.318000000000001</c:v>
                </c:pt>
                <c:pt idx="972">
                  <c:v>17.338000000000001</c:v>
                </c:pt>
                <c:pt idx="973">
                  <c:v>17.358000000000001</c:v>
                </c:pt>
                <c:pt idx="974">
                  <c:v>17.379000000000001</c:v>
                </c:pt>
                <c:pt idx="975">
                  <c:v>17.399000000000001</c:v>
                </c:pt>
                <c:pt idx="976">
                  <c:v>17.420000000000002</c:v>
                </c:pt>
                <c:pt idx="977">
                  <c:v>17.440000000000001</c:v>
                </c:pt>
                <c:pt idx="978">
                  <c:v>17.460999999999999</c:v>
                </c:pt>
                <c:pt idx="979">
                  <c:v>17.481000000000002</c:v>
                </c:pt>
                <c:pt idx="980">
                  <c:v>17.501999999999999</c:v>
                </c:pt>
                <c:pt idx="981">
                  <c:v>17.521999999999998</c:v>
                </c:pt>
                <c:pt idx="982">
                  <c:v>17.542000000000002</c:v>
                </c:pt>
                <c:pt idx="983">
                  <c:v>17.562999999999999</c:v>
                </c:pt>
                <c:pt idx="984">
                  <c:v>17.582999999999998</c:v>
                </c:pt>
                <c:pt idx="985">
                  <c:v>17.603999999999999</c:v>
                </c:pt>
                <c:pt idx="986">
                  <c:v>17.623999999999999</c:v>
                </c:pt>
                <c:pt idx="987">
                  <c:v>17.645</c:v>
                </c:pt>
                <c:pt idx="988">
                  <c:v>17.664999999999999</c:v>
                </c:pt>
                <c:pt idx="989">
                  <c:v>17.686</c:v>
                </c:pt>
                <c:pt idx="990">
                  <c:v>17.706</c:v>
                </c:pt>
                <c:pt idx="991">
                  <c:v>17.727</c:v>
                </c:pt>
                <c:pt idx="992">
                  <c:v>17.747</c:v>
                </c:pt>
                <c:pt idx="993">
                  <c:v>17.768000000000001</c:v>
                </c:pt>
                <c:pt idx="994">
                  <c:v>17.788</c:v>
                </c:pt>
                <c:pt idx="995">
                  <c:v>17.809000000000001</c:v>
                </c:pt>
                <c:pt idx="996">
                  <c:v>17.829000000000001</c:v>
                </c:pt>
                <c:pt idx="997">
                  <c:v>17.849</c:v>
                </c:pt>
                <c:pt idx="998">
                  <c:v>17.87</c:v>
                </c:pt>
                <c:pt idx="999">
                  <c:v>17.911000000000001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05E-4B81-8C95-5BD94BD73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4096111"/>
        <c:axId val="121431636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[3]Sheet1!$C$1:$C$2</c15:sqref>
                        </c15:formulaRef>
                      </c:ext>
                    </c:extLst>
                    <c:strCache>
                      <c:ptCount val="1"/>
                      <c:pt idx="0">
                        <c:v>50A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[3]Sheet1!$C$2:$C$1002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0.29653000000000002</c:v>
                      </c:pt>
                      <c:pt idx="2">
                        <c:v>0.27888000000000002</c:v>
                      </c:pt>
                      <c:pt idx="3">
                        <c:v>0.25985999999999998</c:v>
                      </c:pt>
                      <c:pt idx="4">
                        <c:v>0.24257000000000001</c:v>
                      </c:pt>
                      <c:pt idx="5">
                        <c:v>0.22786000000000001</c:v>
                      </c:pt>
                      <c:pt idx="6">
                        <c:v>0.21573000000000001</c:v>
                      </c:pt>
                      <c:pt idx="7">
                        <c:v>0.20580000000000001</c:v>
                      </c:pt>
                      <c:pt idx="8">
                        <c:v>0.19789000000000001</c:v>
                      </c:pt>
                      <c:pt idx="9">
                        <c:v>0.19175</c:v>
                      </c:pt>
                      <c:pt idx="10">
                        <c:v>0.18714</c:v>
                      </c:pt>
                      <c:pt idx="11">
                        <c:v>0.18395</c:v>
                      </c:pt>
                      <c:pt idx="12">
                        <c:v>0.18187999999999999</c:v>
                      </c:pt>
                      <c:pt idx="13">
                        <c:v>0.18092</c:v>
                      </c:pt>
                      <c:pt idx="14">
                        <c:v>0.18085000000000001</c:v>
                      </c:pt>
                      <c:pt idx="15">
                        <c:v>0.18159</c:v>
                      </c:pt>
                      <c:pt idx="16">
                        <c:v>0.18301999999999999</c:v>
                      </c:pt>
                      <c:pt idx="17">
                        <c:v>0.18501999999999999</c:v>
                      </c:pt>
                      <c:pt idx="18">
                        <c:v>0.18756</c:v>
                      </c:pt>
                      <c:pt idx="19">
                        <c:v>0.19048000000000001</c:v>
                      </c:pt>
                      <c:pt idx="20">
                        <c:v>0.19370999999999999</c:v>
                      </c:pt>
                      <c:pt idx="21">
                        <c:v>0.19733000000000001</c:v>
                      </c:pt>
                      <c:pt idx="22">
                        <c:v>0.20147999999999999</c:v>
                      </c:pt>
                      <c:pt idx="23">
                        <c:v>0.20624999999999999</c:v>
                      </c:pt>
                      <c:pt idx="24">
                        <c:v>0.21195</c:v>
                      </c:pt>
                      <c:pt idx="25">
                        <c:v>0.21820000000000001</c:v>
                      </c:pt>
                      <c:pt idx="26">
                        <c:v>0.22484000000000001</c:v>
                      </c:pt>
                      <c:pt idx="27">
                        <c:v>0.23158999999999999</c:v>
                      </c:pt>
                      <c:pt idx="28">
                        <c:v>0.23835000000000001</c:v>
                      </c:pt>
                      <c:pt idx="29">
                        <c:v>0.24509</c:v>
                      </c:pt>
                      <c:pt idx="30">
                        <c:v>0.25176999999999999</c:v>
                      </c:pt>
                      <c:pt idx="31">
                        <c:v>0.25838</c:v>
                      </c:pt>
                      <c:pt idx="32">
                        <c:v>0.26486999999999999</c:v>
                      </c:pt>
                      <c:pt idx="33">
                        <c:v>0.27122000000000002</c:v>
                      </c:pt>
                      <c:pt idx="34">
                        <c:v>0.27739999999999998</c:v>
                      </c:pt>
                      <c:pt idx="35">
                        <c:v>0.28325</c:v>
                      </c:pt>
                      <c:pt idx="36">
                        <c:v>0.28900999999999999</c:v>
                      </c:pt>
                      <c:pt idx="37">
                        <c:v>0.29452</c:v>
                      </c:pt>
                      <c:pt idx="38">
                        <c:v>0.29976999999999998</c:v>
                      </c:pt>
                      <c:pt idx="39">
                        <c:v>0.30470999999999998</c:v>
                      </c:pt>
                      <c:pt idx="40">
                        <c:v>0.30935000000000001</c:v>
                      </c:pt>
                      <c:pt idx="41">
                        <c:v>0.31364999999999998</c:v>
                      </c:pt>
                      <c:pt idx="42">
                        <c:v>0.31758999999999998</c:v>
                      </c:pt>
                      <c:pt idx="43">
                        <c:v>0.32117000000000001</c:v>
                      </c:pt>
                      <c:pt idx="44">
                        <c:v>0.32436999999999999</c:v>
                      </c:pt>
                      <c:pt idx="45">
                        <c:v>0.32716000000000001</c:v>
                      </c:pt>
                      <c:pt idx="46">
                        <c:v>0.32955000000000001</c:v>
                      </c:pt>
                      <c:pt idx="47">
                        <c:v>0.33152999999999999</c:v>
                      </c:pt>
                      <c:pt idx="48">
                        <c:v>0.33306999999999998</c:v>
                      </c:pt>
                      <c:pt idx="49">
                        <c:v>0.33418999999999999</c:v>
                      </c:pt>
                      <c:pt idx="50">
                        <c:v>0.33485999999999999</c:v>
                      </c:pt>
                      <c:pt idx="51">
                        <c:v>0.33510000000000001</c:v>
                      </c:pt>
                      <c:pt idx="52">
                        <c:v>0.33489999999999998</c:v>
                      </c:pt>
                      <c:pt idx="53">
                        <c:v>0.33426</c:v>
                      </c:pt>
                      <c:pt idx="54">
                        <c:v>0.33318999999999999</c:v>
                      </c:pt>
                      <c:pt idx="55">
                        <c:v>0.33168999999999998</c:v>
                      </c:pt>
                      <c:pt idx="56">
                        <c:v>0.32977000000000001</c:v>
                      </c:pt>
                      <c:pt idx="57">
                        <c:v>0.32743</c:v>
                      </c:pt>
                      <c:pt idx="58">
                        <c:v>0.32468999999999998</c:v>
                      </c:pt>
                      <c:pt idx="59">
                        <c:v>0.32156000000000001</c:v>
                      </c:pt>
                      <c:pt idx="60">
                        <c:v>0.31805</c:v>
                      </c:pt>
                      <c:pt idx="61">
                        <c:v>0.31418000000000001</c:v>
                      </c:pt>
                      <c:pt idx="62">
                        <c:v>0.30997000000000002</c:v>
                      </c:pt>
                      <c:pt idx="63">
                        <c:v>0.30553999999999998</c:v>
                      </c:pt>
                      <c:pt idx="64">
                        <c:v>0.30070000000000002</c:v>
                      </c:pt>
                      <c:pt idx="65">
                        <c:v>0.29555999999999999</c:v>
                      </c:pt>
                      <c:pt idx="66">
                        <c:v>0.29015999999999997</c:v>
                      </c:pt>
                      <c:pt idx="67">
                        <c:v>0.28452</c:v>
                      </c:pt>
                      <c:pt idx="68">
                        <c:v>0.27865000000000001</c:v>
                      </c:pt>
                      <c:pt idx="69">
                        <c:v>0.27259</c:v>
                      </c:pt>
                      <c:pt idx="70">
                        <c:v>0.26634999999999998</c:v>
                      </c:pt>
                      <c:pt idx="71">
                        <c:v>0.25996000000000002</c:v>
                      </c:pt>
                      <c:pt idx="72">
                        <c:v>0.25346000000000002</c:v>
                      </c:pt>
                      <c:pt idx="73">
                        <c:v>0.24686</c:v>
                      </c:pt>
                      <c:pt idx="74">
                        <c:v>0.24021000000000001</c:v>
                      </c:pt>
                      <c:pt idx="75">
                        <c:v>0.23352999999999999</c:v>
                      </c:pt>
                      <c:pt idx="76">
                        <c:v>0.22685</c:v>
                      </c:pt>
                      <c:pt idx="77">
                        <c:v>0.22022</c:v>
                      </c:pt>
                      <c:pt idx="78">
                        <c:v>0.21365999999999999</c:v>
                      </c:pt>
                      <c:pt idx="79">
                        <c:v>0.20721999999999999</c:v>
                      </c:pt>
                      <c:pt idx="80">
                        <c:v>0.20094999999999999</c:v>
                      </c:pt>
                      <c:pt idx="81">
                        <c:v>0.19488</c:v>
                      </c:pt>
                      <c:pt idx="82">
                        <c:v>0.18906000000000001</c:v>
                      </c:pt>
                      <c:pt idx="83">
                        <c:v>0.18354999999999999</c:v>
                      </c:pt>
                      <c:pt idx="84">
                        <c:v>0.1784</c:v>
                      </c:pt>
                      <c:pt idx="85">
                        <c:v>0.17366000000000001</c:v>
                      </c:pt>
                      <c:pt idx="86">
                        <c:v>0.16938</c:v>
                      </c:pt>
                      <c:pt idx="87">
                        <c:v>0.16563</c:v>
                      </c:pt>
                      <c:pt idx="88">
                        <c:v>0.16245000000000001</c:v>
                      </c:pt>
                      <c:pt idx="89">
                        <c:v>0.15989</c:v>
                      </c:pt>
                      <c:pt idx="90">
                        <c:v>0.15798999999999999</c:v>
                      </c:pt>
                      <c:pt idx="91">
                        <c:v>0.15679999999999999</c:v>
                      </c:pt>
                      <c:pt idx="92">
                        <c:v>0.15629999999999999</c:v>
                      </c:pt>
                      <c:pt idx="93">
                        <c:v>0.15651999999999999</c:v>
                      </c:pt>
                      <c:pt idx="94">
                        <c:v>0.15748000000000001</c:v>
                      </c:pt>
                      <c:pt idx="95">
                        <c:v>0.15915000000000001</c:v>
                      </c:pt>
                      <c:pt idx="96">
                        <c:v>0.16152</c:v>
                      </c:pt>
                      <c:pt idx="97">
                        <c:v>0.16455</c:v>
                      </c:pt>
                      <c:pt idx="98">
                        <c:v>0.16821</c:v>
                      </c:pt>
                      <c:pt idx="99">
                        <c:v>0.17246</c:v>
                      </c:pt>
                      <c:pt idx="100">
                        <c:v>0.17724999999999999</c:v>
                      </c:pt>
                      <c:pt idx="101">
                        <c:v>0.18254999999999999</c:v>
                      </c:pt>
                      <c:pt idx="102">
                        <c:v>0.18831999999999999</c:v>
                      </c:pt>
                      <c:pt idx="103">
                        <c:v>0.19450999999999999</c:v>
                      </c:pt>
                      <c:pt idx="104">
                        <c:v>0.2011</c:v>
                      </c:pt>
                      <c:pt idx="105">
                        <c:v>0.20805999999999999</c:v>
                      </c:pt>
                      <c:pt idx="106">
                        <c:v>0.21535000000000001</c:v>
                      </c:pt>
                      <c:pt idx="107">
                        <c:v>0.22295000000000001</c:v>
                      </c:pt>
                      <c:pt idx="108">
                        <c:v>0.23083000000000001</c:v>
                      </c:pt>
                      <c:pt idx="109">
                        <c:v>0.23895</c:v>
                      </c:pt>
                      <c:pt idx="110">
                        <c:v>0.24731</c:v>
                      </c:pt>
                      <c:pt idx="111">
                        <c:v>0.25586999999999999</c:v>
                      </c:pt>
                      <c:pt idx="112">
                        <c:v>0.26462000000000002</c:v>
                      </c:pt>
                      <c:pt idx="113">
                        <c:v>0.27354000000000001</c:v>
                      </c:pt>
                      <c:pt idx="114">
                        <c:v>0.28260000000000002</c:v>
                      </c:pt>
                      <c:pt idx="115">
                        <c:v>0.29181000000000001</c:v>
                      </c:pt>
                      <c:pt idx="116">
                        <c:v>0.30114000000000002</c:v>
                      </c:pt>
                      <c:pt idx="117">
                        <c:v>0.31058999999999998</c:v>
                      </c:pt>
                      <c:pt idx="118">
                        <c:v>0.32013000000000003</c:v>
                      </c:pt>
                      <c:pt idx="119">
                        <c:v>0.32955000000000001</c:v>
                      </c:pt>
                      <c:pt idx="120">
                        <c:v>0.33928000000000003</c:v>
                      </c:pt>
                      <c:pt idx="121">
                        <c:v>0.34909000000000001</c:v>
                      </c:pt>
                      <c:pt idx="122">
                        <c:v>0.35897000000000001</c:v>
                      </c:pt>
                      <c:pt idx="123">
                        <c:v>0.36892999999999998</c:v>
                      </c:pt>
                      <c:pt idx="124">
                        <c:v>0.37894</c:v>
                      </c:pt>
                      <c:pt idx="125">
                        <c:v>0.38901000000000002</c:v>
                      </c:pt>
                      <c:pt idx="126">
                        <c:v>0.39912999999999998</c:v>
                      </c:pt>
                      <c:pt idx="127">
                        <c:v>0.4093</c:v>
                      </c:pt>
                      <c:pt idx="128">
                        <c:v>0.41952</c:v>
                      </c:pt>
                      <c:pt idx="129">
                        <c:v>0.42978</c:v>
                      </c:pt>
                      <c:pt idx="130">
                        <c:v>0.44008999999999998</c:v>
                      </c:pt>
                      <c:pt idx="131">
                        <c:v>0.45041999999999999</c:v>
                      </c:pt>
                      <c:pt idx="132">
                        <c:v>0.46079999999999999</c:v>
                      </c:pt>
                      <c:pt idx="133">
                        <c:v>0.47120000000000001</c:v>
                      </c:pt>
                      <c:pt idx="134">
                        <c:v>0.48164000000000001</c:v>
                      </c:pt>
                      <c:pt idx="135">
                        <c:v>0.49210999999999999</c:v>
                      </c:pt>
                      <c:pt idx="136">
                        <c:v>0.50261</c:v>
                      </c:pt>
                      <c:pt idx="137">
                        <c:v>0.51312999999999998</c:v>
                      </c:pt>
                      <c:pt idx="138">
                        <c:v>0.52368000000000003</c:v>
                      </c:pt>
                      <c:pt idx="139">
                        <c:v>0.53425</c:v>
                      </c:pt>
                      <c:pt idx="140">
                        <c:v>0.54483999999999999</c:v>
                      </c:pt>
                      <c:pt idx="141">
                        <c:v>0.55544000000000004</c:v>
                      </c:pt>
                      <c:pt idx="142">
                        <c:v>0.56606000000000001</c:v>
                      </c:pt>
                      <c:pt idx="143">
                        <c:v>0.57669000000000004</c:v>
                      </c:pt>
                      <c:pt idx="144">
                        <c:v>0.58731999999999995</c:v>
                      </c:pt>
                      <c:pt idx="145">
                        <c:v>0.59794999999999998</c:v>
                      </c:pt>
                      <c:pt idx="146">
                        <c:v>0.60858000000000001</c:v>
                      </c:pt>
                      <c:pt idx="147">
                        <c:v>0.61919999999999997</c:v>
                      </c:pt>
                      <c:pt idx="148">
                        <c:v>0.62956000000000001</c:v>
                      </c:pt>
                      <c:pt idx="149">
                        <c:v>0.64015999999999995</c:v>
                      </c:pt>
                      <c:pt idx="150">
                        <c:v>0.65073999999999999</c:v>
                      </c:pt>
                      <c:pt idx="151">
                        <c:v>0.66129000000000004</c:v>
                      </c:pt>
                      <c:pt idx="152">
                        <c:v>0.67183000000000004</c:v>
                      </c:pt>
                      <c:pt idx="153">
                        <c:v>0.68235000000000001</c:v>
                      </c:pt>
                      <c:pt idx="154">
                        <c:v>0.69284999999999997</c:v>
                      </c:pt>
                      <c:pt idx="155">
                        <c:v>0.70331999999999995</c:v>
                      </c:pt>
                      <c:pt idx="156">
                        <c:v>0.71375999999999995</c:v>
                      </c:pt>
                      <c:pt idx="157">
                        <c:v>0.72419</c:v>
                      </c:pt>
                      <c:pt idx="158">
                        <c:v>0.73458999999999997</c:v>
                      </c:pt>
                      <c:pt idx="159">
                        <c:v>0.74495999999999996</c:v>
                      </c:pt>
                      <c:pt idx="160">
                        <c:v>0.75531000000000004</c:v>
                      </c:pt>
                      <c:pt idx="161">
                        <c:v>0.76563000000000003</c:v>
                      </c:pt>
                      <c:pt idx="162">
                        <c:v>0.77593999999999996</c:v>
                      </c:pt>
                      <c:pt idx="163">
                        <c:v>0.78620999999999996</c:v>
                      </c:pt>
                      <c:pt idx="164">
                        <c:v>0.79647000000000001</c:v>
                      </c:pt>
                      <c:pt idx="165">
                        <c:v>0.80669999999999997</c:v>
                      </c:pt>
                      <c:pt idx="166">
                        <c:v>0.81689999999999996</c:v>
                      </c:pt>
                      <c:pt idx="167">
                        <c:v>0.82708999999999999</c:v>
                      </c:pt>
                      <c:pt idx="168">
                        <c:v>0.83725000000000005</c:v>
                      </c:pt>
                      <c:pt idx="169">
                        <c:v>0.84740000000000004</c:v>
                      </c:pt>
                      <c:pt idx="170">
                        <c:v>0.85751999999999995</c:v>
                      </c:pt>
                      <c:pt idx="171">
                        <c:v>0.86761999999999995</c:v>
                      </c:pt>
                      <c:pt idx="172">
                        <c:v>0.87770000000000004</c:v>
                      </c:pt>
                      <c:pt idx="173">
                        <c:v>0.88775999999999999</c:v>
                      </c:pt>
                      <c:pt idx="174">
                        <c:v>0.89781</c:v>
                      </c:pt>
                      <c:pt idx="175">
                        <c:v>0.90783000000000003</c:v>
                      </c:pt>
                      <c:pt idx="176">
                        <c:v>0.91783999999999999</c:v>
                      </c:pt>
                      <c:pt idx="177">
                        <c:v>0.92759999999999998</c:v>
                      </c:pt>
                      <c:pt idx="178">
                        <c:v>0.93757999999999997</c:v>
                      </c:pt>
                      <c:pt idx="179">
                        <c:v>0.94754000000000005</c:v>
                      </c:pt>
                      <c:pt idx="180">
                        <c:v>0.95748</c:v>
                      </c:pt>
                      <c:pt idx="181">
                        <c:v>0.96740999999999999</c:v>
                      </c:pt>
                      <c:pt idx="182">
                        <c:v>0.97733000000000003</c:v>
                      </c:pt>
                      <c:pt idx="183">
                        <c:v>0.98723000000000005</c:v>
                      </c:pt>
                      <c:pt idx="184">
                        <c:v>0.99712000000000001</c:v>
                      </c:pt>
                      <c:pt idx="185">
                        <c:v>1.0069999999999999</c:v>
                      </c:pt>
                      <c:pt idx="186">
                        <c:v>1.0168999999999999</c:v>
                      </c:pt>
                      <c:pt idx="187">
                        <c:v>1.0266999999999999</c:v>
                      </c:pt>
                      <c:pt idx="188">
                        <c:v>1.0365</c:v>
                      </c:pt>
                      <c:pt idx="189">
                        <c:v>1.0464</c:v>
                      </c:pt>
                      <c:pt idx="190">
                        <c:v>1.0562</c:v>
                      </c:pt>
                      <c:pt idx="191">
                        <c:v>1.0660000000000001</c:v>
                      </c:pt>
                      <c:pt idx="192">
                        <c:v>1.0758000000000001</c:v>
                      </c:pt>
                      <c:pt idx="193">
                        <c:v>1.0854999999999999</c:v>
                      </c:pt>
                      <c:pt idx="194">
                        <c:v>1.0952999999999999</c:v>
                      </c:pt>
                      <c:pt idx="195">
                        <c:v>1.1051</c:v>
                      </c:pt>
                      <c:pt idx="196">
                        <c:v>1.1148</c:v>
                      </c:pt>
                      <c:pt idx="197">
                        <c:v>1.1246</c:v>
                      </c:pt>
                      <c:pt idx="198">
                        <c:v>1.1343000000000001</c:v>
                      </c:pt>
                      <c:pt idx="199">
                        <c:v>1.1439999999999999</c:v>
                      </c:pt>
                      <c:pt idx="200">
                        <c:v>1.1537999999999999</c:v>
                      </c:pt>
                      <c:pt idx="201">
                        <c:v>1.1635</c:v>
                      </c:pt>
                      <c:pt idx="202">
                        <c:v>1.1732</c:v>
                      </c:pt>
                      <c:pt idx="203">
                        <c:v>1.1829000000000001</c:v>
                      </c:pt>
                      <c:pt idx="204">
                        <c:v>1.1924999999999999</c:v>
                      </c:pt>
                      <c:pt idx="205">
                        <c:v>1.202</c:v>
                      </c:pt>
                      <c:pt idx="206">
                        <c:v>1.2117</c:v>
                      </c:pt>
                      <c:pt idx="207">
                        <c:v>1.2213000000000001</c:v>
                      </c:pt>
                      <c:pt idx="208">
                        <c:v>1.2310000000000001</c:v>
                      </c:pt>
                      <c:pt idx="209">
                        <c:v>1.2405999999999999</c:v>
                      </c:pt>
                      <c:pt idx="210">
                        <c:v>1.2503</c:v>
                      </c:pt>
                      <c:pt idx="211">
                        <c:v>1.2599</c:v>
                      </c:pt>
                      <c:pt idx="212">
                        <c:v>1.2696000000000001</c:v>
                      </c:pt>
                      <c:pt idx="213">
                        <c:v>1.2791999999999999</c:v>
                      </c:pt>
                      <c:pt idx="214">
                        <c:v>1.2887999999999999</c:v>
                      </c:pt>
                      <c:pt idx="215">
                        <c:v>1.2984</c:v>
                      </c:pt>
                      <c:pt idx="216">
                        <c:v>1.3080000000000001</c:v>
                      </c:pt>
                      <c:pt idx="217">
                        <c:v>1.3176000000000001</c:v>
                      </c:pt>
                      <c:pt idx="218">
                        <c:v>1.3271999999999999</c:v>
                      </c:pt>
                      <c:pt idx="219">
                        <c:v>1.3368</c:v>
                      </c:pt>
                      <c:pt idx="220">
                        <c:v>1.3464</c:v>
                      </c:pt>
                      <c:pt idx="221">
                        <c:v>1.3560000000000001</c:v>
                      </c:pt>
                      <c:pt idx="222">
                        <c:v>1.3655999999999999</c:v>
                      </c:pt>
                      <c:pt idx="223">
                        <c:v>1.3751</c:v>
                      </c:pt>
                      <c:pt idx="224">
                        <c:v>1.3847</c:v>
                      </c:pt>
                      <c:pt idx="225">
                        <c:v>1.3943000000000001</c:v>
                      </c:pt>
                      <c:pt idx="226">
                        <c:v>1.4037999999999999</c:v>
                      </c:pt>
                      <c:pt idx="227">
                        <c:v>1.4134</c:v>
                      </c:pt>
                      <c:pt idx="228">
                        <c:v>1.4229000000000001</c:v>
                      </c:pt>
                      <c:pt idx="229">
                        <c:v>1.4325000000000001</c:v>
                      </c:pt>
                      <c:pt idx="230">
                        <c:v>1.4419999999999999</c:v>
                      </c:pt>
                      <c:pt idx="231">
                        <c:v>1.4515</c:v>
                      </c:pt>
                      <c:pt idx="232">
                        <c:v>1.4611000000000001</c:v>
                      </c:pt>
                      <c:pt idx="233">
                        <c:v>1.4703999999999999</c:v>
                      </c:pt>
                      <c:pt idx="234">
                        <c:v>1.4799</c:v>
                      </c:pt>
                      <c:pt idx="235">
                        <c:v>1.4894000000000001</c:v>
                      </c:pt>
                      <c:pt idx="236">
                        <c:v>1.4988999999999999</c:v>
                      </c:pt>
                      <c:pt idx="237">
                        <c:v>1.5084</c:v>
                      </c:pt>
                      <c:pt idx="238">
                        <c:v>1.5179</c:v>
                      </c:pt>
                      <c:pt idx="239">
                        <c:v>1.5274000000000001</c:v>
                      </c:pt>
                      <c:pt idx="240">
                        <c:v>1.5368999999999999</c:v>
                      </c:pt>
                      <c:pt idx="241">
                        <c:v>1.5464</c:v>
                      </c:pt>
                      <c:pt idx="242">
                        <c:v>1.5559000000000001</c:v>
                      </c:pt>
                      <c:pt idx="243">
                        <c:v>1.5653999999999999</c:v>
                      </c:pt>
                      <c:pt idx="244">
                        <c:v>1.5749</c:v>
                      </c:pt>
                      <c:pt idx="245">
                        <c:v>1.5844</c:v>
                      </c:pt>
                      <c:pt idx="246">
                        <c:v>1.5938000000000001</c:v>
                      </c:pt>
                      <c:pt idx="247">
                        <c:v>1.6032999999999999</c:v>
                      </c:pt>
                      <c:pt idx="248">
                        <c:v>1.6128</c:v>
                      </c:pt>
                      <c:pt idx="249">
                        <c:v>1.6222000000000001</c:v>
                      </c:pt>
                      <c:pt idx="250">
                        <c:v>1.6316999999999999</c:v>
                      </c:pt>
                      <c:pt idx="251">
                        <c:v>1.6411</c:v>
                      </c:pt>
                      <c:pt idx="252">
                        <c:v>1.6506000000000001</c:v>
                      </c:pt>
                      <c:pt idx="253">
                        <c:v>1.66</c:v>
                      </c:pt>
                      <c:pt idx="254">
                        <c:v>1.6695</c:v>
                      </c:pt>
                      <c:pt idx="255">
                        <c:v>1.6789000000000001</c:v>
                      </c:pt>
                      <c:pt idx="256">
                        <c:v>1.6882999999999999</c:v>
                      </c:pt>
                      <c:pt idx="257">
                        <c:v>1.6978</c:v>
                      </c:pt>
                      <c:pt idx="258">
                        <c:v>1.7072000000000001</c:v>
                      </c:pt>
                      <c:pt idx="259">
                        <c:v>1.7166999999999999</c:v>
                      </c:pt>
                      <c:pt idx="260">
                        <c:v>1.7261</c:v>
                      </c:pt>
                      <c:pt idx="261">
                        <c:v>1.7356</c:v>
                      </c:pt>
                      <c:pt idx="262">
                        <c:v>1.7447999999999999</c:v>
                      </c:pt>
                      <c:pt idx="263">
                        <c:v>1.7543</c:v>
                      </c:pt>
                      <c:pt idx="264">
                        <c:v>1.7637</c:v>
                      </c:pt>
                      <c:pt idx="265">
                        <c:v>1.7732000000000001</c:v>
                      </c:pt>
                      <c:pt idx="266">
                        <c:v>1.7826</c:v>
                      </c:pt>
                      <c:pt idx="267">
                        <c:v>1.7921</c:v>
                      </c:pt>
                      <c:pt idx="268">
                        <c:v>1.8015000000000001</c:v>
                      </c:pt>
                      <c:pt idx="269">
                        <c:v>1.8109999999999999</c:v>
                      </c:pt>
                      <c:pt idx="270">
                        <c:v>1.8204</c:v>
                      </c:pt>
                      <c:pt idx="271">
                        <c:v>1.8299000000000001</c:v>
                      </c:pt>
                      <c:pt idx="272">
                        <c:v>1.8392999999999999</c:v>
                      </c:pt>
                      <c:pt idx="273">
                        <c:v>1.8488</c:v>
                      </c:pt>
                      <c:pt idx="274">
                        <c:v>1.8582000000000001</c:v>
                      </c:pt>
                      <c:pt idx="275">
                        <c:v>1.8676999999999999</c:v>
                      </c:pt>
                      <c:pt idx="276">
                        <c:v>1.8771</c:v>
                      </c:pt>
                      <c:pt idx="277">
                        <c:v>1.8866000000000001</c:v>
                      </c:pt>
                      <c:pt idx="278">
                        <c:v>1.8960999999999999</c:v>
                      </c:pt>
                      <c:pt idx="279">
                        <c:v>1.9055</c:v>
                      </c:pt>
                      <c:pt idx="280">
                        <c:v>1.915</c:v>
                      </c:pt>
                      <c:pt idx="281">
                        <c:v>1.9244000000000001</c:v>
                      </c:pt>
                      <c:pt idx="282">
                        <c:v>1.9339</c:v>
                      </c:pt>
                      <c:pt idx="283">
                        <c:v>1.9434</c:v>
                      </c:pt>
                      <c:pt idx="284">
                        <c:v>1.9528000000000001</c:v>
                      </c:pt>
                      <c:pt idx="285">
                        <c:v>1.9622999999999999</c:v>
                      </c:pt>
                      <c:pt idx="286">
                        <c:v>1.9717</c:v>
                      </c:pt>
                      <c:pt idx="287">
                        <c:v>1.9812000000000001</c:v>
                      </c:pt>
                      <c:pt idx="288">
                        <c:v>1.9906999999999999</c:v>
                      </c:pt>
                      <c:pt idx="289">
                        <c:v>2.0001000000000002</c:v>
                      </c:pt>
                      <c:pt idx="290">
                        <c:v>2.0093999999999999</c:v>
                      </c:pt>
                      <c:pt idx="291">
                        <c:v>2.0188999999999999</c:v>
                      </c:pt>
                      <c:pt idx="292">
                        <c:v>2.0283000000000002</c:v>
                      </c:pt>
                      <c:pt idx="293">
                        <c:v>2.0377999999999998</c:v>
                      </c:pt>
                      <c:pt idx="294">
                        <c:v>2.0472999999999999</c:v>
                      </c:pt>
                      <c:pt idx="295">
                        <c:v>2.0567000000000002</c:v>
                      </c:pt>
                      <c:pt idx="296">
                        <c:v>2.0661999999999998</c:v>
                      </c:pt>
                      <c:pt idx="297">
                        <c:v>2.0756000000000001</c:v>
                      </c:pt>
                      <c:pt idx="298">
                        <c:v>2.0851000000000002</c:v>
                      </c:pt>
                      <c:pt idx="299">
                        <c:v>2.0945999999999998</c:v>
                      </c:pt>
                      <c:pt idx="300">
                        <c:v>2.1040000000000001</c:v>
                      </c:pt>
                      <c:pt idx="301">
                        <c:v>2.1135000000000002</c:v>
                      </c:pt>
                      <c:pt idx="302">
                        <c:v>2.1229</c:v>
                      </c:pt>
                      <c:pt idx="303">
                        <c:v>2.1324000000000001</c:v>
                      </c:pt>
                      <c:pt idx="304">
                        <c:v>2.1419000000000001</c:v>
                      </c:pt>
                      <c:pt idx="305">
                        <c:v>2.1513</c:v>
                      </c:pt>
                      <c:pt idx="306">
                        <c:v>2.1608000000000001</c:v>
                      </c:pt>
                      <c:pt idx="307">
                        <c:v>2.1701999999999999</c:v>
                      </c:pt>
                      <c:pt idx="308">
                        <c:v>2.1797</c:v>
                      </c:pt>
                      <c:pt idx="309">
                        <c:v>2.1890999999999998</c:v>
                      </c:pt>
                      <c:pt idx="310">
                        <c:v>2.1985999999999999</c:v>
                      </c:pt>
                      <c:pt idx="311">
                        <c:v>2.2080000000000002</c:v>
                      </c:pt>
                      <c:pt idx="312">
                        <c:v>2.2174999999999998</c:v>
                      </c:pt>
                      <c:pt idx="313">
                        <c:v>2.2269000000000001</c:v>
                      </c:pt>
                      <c:pt idx="314">
                        <c:v>2.2364000000000002</c:v>
                      </c:pt>
                      <c:pt idx="315">
                        <c:v>2.2458</c:v>
                      </c:pt>
                      <c:pt idx="316">
                        <c:v>2.2553000000000001</c:v>
                      </c:pt>
                      <c:pt idx="317">
                        <c:v>2.2646999999999999</c:v>
                      </c:pt>
                      <c:pt idx="318">
                        <c:v>2.2740999999999998</c:v>
                      </c:pt>
                      <c:pt idx="319">
                        <c:v>2.2833999999999999</c:v>
                      </c:pt>
                      <c:pt idx="320">
                        <c:v>2.2928000000000002</c:v>
                      </c:pt>
                      <c:pt idx="321">
                        <c:v>2.3022</c:v>
                      </c:pt>
                      <c:pt idx="322">
                        <c:v>2.3117000000000001</c:v>
                      </c:pt>
                      <c:pt idx="323">
                        <c:v>2.3210999999999999</c:v>
                      </c:pt>
                      <c:pt idx="324">
                        <c:v>2.3306</c:v>
                      </c:pt>
                      <c:pt idx="325">
                        <c:v>2.34</c:v>
                      </c:pt>
                      <c:pt idx="326">
                        <c:v>2.3494000000000002</c:v>
                      </c:pt>
                      <c:pt idx="327">
                        <c:v>2.3589000000000002</c:v>
                      </c:pt>
                      <c:pt idx="328">
                        <c:v>2.3683000000000001</c:v>
                      </c:pt>
                      <c:pt idx="329">
                        <c:v>2.3776999999999999</c:v>
                      </c:pt>
                      <c:pt idx="330">
                        <c:v>2.3872</c:v>
                      </c:pt>
                      <c:pt idx="331">
                        <c:v>2.3965999999999998</c:v>
                      </c:pt>
                      <c:pt idx="332">
                        <c:v>2.4060000000000001</c:v>
                      </c:pt>
                      <c:pt idx="333">
                        <c:v>2.4155000000000002</c:v>
                      </c:pt>
                      <c:pt idx="334">
                        <c:v>2.4249000000000001</c:v>
                      </c:pt>
                      <c:pt idx="335">
                        <c:v>2.4342999999999999</c:v>
                      </c:pt>
                      <c:pt idx="336">
                        <c:v>2.4438</c:v>
                      </c:pt>
                      <c:pt idx="337">
                        <c:v>2.4531999999999998</c:v>
                      </c:pt>
                      <c:pt idx="338">
                        <c:v>2.4626000000000001</c:v>
                      </c:pt>
                      <c:pt idx="339">
                        <c:v>2.472</c:v>
                      </c:pt>
                      <c:pt idx="340">
                        <c:v>2.4815</c:v>
                      </c:pt>
                      <c:pt idx="341">
                        <c:v>2.4908999999999999</c:v>
                      </c:pt>
                      <c:pt idx="342">
                        <c:v>2.5003000000000002</c:v>
                      </c:pt>
                      <c:pt idx="343">
                        <c:v>2.5097</c:v>
                      </c:pt>
                      <c:pt idx="344">
                        <c:v>2.5192000000000001</c:v>
                      </c:pt>
                      <c:pt idx="345">
                        <c:v>2.5286</c:v>
                      </c:pt>
                      <c:pt idx="346">
                        <c:v>2.5379999999999998</c:v>
                      </c:pt>
                      <c:pt idx="347">
                        <c:v>2.5472000000000001</c:v>
                      </c:pt>
                      <c:pt idx="348">
                        <c:v>2.5567000000000002</c:v>
                      </c:pt>
                      <c:pt idx="349">
                        <c:v>2.5661</c:v>
                      </c:pt>
                      <c:pt idx="350">
                        <c:v>2.5754999999999999</c:v>
                      </c:pt>
                      <c:pt idx="351">
                        <c:v>2.5849000000000002</c:v>
                      </c:pt>
                      <c:pt idx="352">
                        <c:v>2.5943999999999998</c:v>
                      </c:pt>
                      <c:pt idx="353">
                        <c:v>2.6038000000000001</c:v>
                      </c:pt>
                      <c:pt idx="354">
                        <c:v>2.6132</c:v>
                      </c:pt>
                      <c:pt idx="355">
                        <c:v>2.6225999999999998</c:v>
                      </c:pt>
                      <c:pt idx="356">
                        <c:v>2.6320000000000001</c:v>
                      </c:pt>
                      <c:pt idx="357">
                        <c:v>2.6415000000000002</c:v>
                      </c:pt>
                      <c:pt idx="358">
                        <c:v>2.6509</c:v>
                      </c:pt>
                      <c:pt idx="359">
                        <c:v>2.6602999999999999</c:v>
                      </c:pt>
                      <c:pt idx="360">
                        <c:v>2.6697000000000002</c:v>
                      </c:pt>
                      <c:pt idx="361">
                        <c:v>2.6791999999999998</c:v>
                      </c:pt>
                      <c:pt idx="362">
                        <c:v>2.6886000000000001</c:v>
                      </c:pt>
                      <c:pt idx="363">
                        <c:v>2.698</c:v>
                      </c:pt>
                      <c:pt idx="364">
                        <c:v>2.7073999999999998</c:v>
                      </c:pt>
                      <c:pt idx="365">
                        <c:v>2.7168000000000001</c:v>
                      </c:pt>
                      <c:pt idx="366">
                        <c:v>2.7263000000000002</c:v>
                      </c:pt>
                      <c:pt idx="367">
                        <c:v>2.7357</c:v>
                      </c:pt>
                      <c:pt idx="368">
                        <c:v>2.7450999999999999</c:v>
                      </c:pt>
                      <c:pt idx="369">
                        <c:v>2.7545000000000002</c:v>
                      </c:pt>
                      <c:pt idx="370">
                        <c:v>2.7639</c:v>
                      </c:pt>
                      <c:pt idx="371">
                        <c:v>2.7734000000000001</c:v>
                      </c:pt>
                      <c:pt idx="372">
                        <c:v>2.7827999999999999</c:v>
                      </c:pt>
                      <c:pt idx="373">
                        <c:v>2.7921999999999998</c:v>
                      </c:pt>
                      <c:pt idx="374">
                        <c:v>2.8016000000000001</c:v>
                      </c:pt>
                      <c:pt idx="375">
                        <c:v>2.8108</c:v>
                      </c:pt>
                      <c:pt idx="376">
                        <c:v>2.8201999999999998</c:v>
                      </c:pt>
                      <c:pt idx="377">
                        <c:v>2.8296000000000001</c:v>
                      </c:pt>
                      <c:pt idx="378">
                        <c:v>2.8391000000000002</c:v>
                      </c:pt>
                      <c:pt idx="379">
                        <c:v>2.8485</c:v>
                      </c:pt>
                      <c:pt idx="380">
                        <c:v>2.8578999999999999</c:v>
                      </c:pt>
                      <c:pt idx="381">
                        <c:v>2.8673000000000002</c:v>
                      </c:pt>
                      <c:pt idx="382">
                        <c:v>2.8767</c:v>
                      </c:pt>
                      <c:pt idx="383">
                        <c:v>2.8862000000000001</c:v>
                      </c:pt>
                      <c:pt idx="384">
                        <c:v>2.8956</c:v>
                      </c:pt>
                      <c:pt idx="385">
                        <c:v>2.9049999999999998</c:v>
                      </c:pt>
                      <c:pt idx="386">
                        <c:v>2.9144000000000001</c:v>
                      </c:pt>
                      <c:pt idx="387">
                        <c:v>2.9238</c:v>
                      </c:pt>
                      <c:pt idx="388">
                        <c:v>2.9331999999999998</c:v>
                      </c:pt>
                      <c:pt idx="389">
                        <c:v>2.9426999999999999</c:v>
                      </c:pt>
                      <c:pt idx="390">
                        <c:v>2.9521000000000002</c:v>
                      </c:pt>
                      <c:pt idx="391">
                        <c:v>2.9615</c:v>
                      </c:pt>
                      <c:pt idx="392">
                        <c:v>2.9708999999999999</c:v>
                      </c:pt>
                      <c:pt idx="393">
                        <c:v>2.9803000000000002</c:v>
                      </c:pt>
                      <c:pt idx="394">
                        <c:v>2.9897</c:v>
                      </c:pt>
                      <c:pt idx="395">
                        <c:v>2.9990999999999999</c:v>
                      </c:pt>
                      <c:pt idx="396">
                        <c:v>3.0085999999999999</c:v>
                      </c:pt>
                      <c:pt idx="397">
                        <c:v>3.0179999999999998</c:v>
                      </c:pt>
                      <c:pt idx="398">
                        <c:v>3.0274000000000001</c:v>
                      </c:pt>
                      <c:pt idx="399">
                        <c:v>3.0367999999999999</c:v>
                      </c:pt>
                      <c:pt idx="400">
                        <c:v>3.0461999999999998</c:v>
                      </c:pt>
                      <c:pt idx="401">
                        <c:v>3.0556000000000001</c:v>
                      </c:pt>
                      <c:pt idx="402">
                        <c:v>3.0651000000000002</c:v>
                      </c:pt>
                      <c:pt idx="403">
                        <c:v>3.0745</c:v>
                      </c:pt>
                      <c:pt idx="404">
                        <c:v>3.0836999999999999</c:v>
                      </c:pt>
                      <c:pt idx="405">
                        <c:v>3.0931000000000002</c:v>
                      </c:pt>
                      <c:pt idx="406">
                        <c:v>3.1025</c:v>
                      </c:pt>
                      <c:pt idx="407">
                        <c:v>3.1118999999999999</c:v>
                      </c:pt>
                      <c:pt idx="408">
                        <c:v>3.1213000000000002</c:v>
                      </c:pt>
                      <c:pt idx="409">
                        <c:v>3.1307</c:v>
                      </c:pt>
                      <c:pt idx="410">
                        <c:v>3.1402000000000001</c:v>
                      </c:pt>
                      <c:pt idx="411">
                        <c:v>3.1496</c:v>
                      </c:pt>
                      <c:pt idx="412">
                        <c:v>3.1589999999999998</c:v>
                      </c:pt>
                      <c:pt idx="413">
                        <c:v>3.1684000000000001</c:v>
                      </c:pt>
                      <c:pt idx="414">
                        <c:v>3.1778</c:v>
                      </c:pt>
                      <c:pt idx="415">
                        <c:v>3.1871999999999998</c:v>
                      </c:pt>
                      <c:pt idx="416">
                        <c:v>3.1966000000000001</c:v>
                      </c:pt>
                      <c:pt idx="417">
                        <c:v>3.2061000000000002</c:v>
                      </c:pt>
                      <c:pt idx="418">
                        <c:v>3.2155</c:v>
                      </c:pt>
                      <c:pt idx="419">
                        <c:v>3.2248999999999999</c:v>
                      </c:pt>
                      <c:pt idx="420">
                        <c:v>3.2343000000000002</c:v>
                      </c:pt>
                      <c:pt idx="421">
                        <c:v>3.2437</c:v>
                      </c:pt>
                      <c:pt idx="422">
                        <c:v>3.2530999999999999</c:v>
                      </c:pt>
                      <c:pt idx="423">
                        <c:v>3.2625000000000002</c:v>
                      </c:pt>
                      <c:pt idx="424">
                        <c:v>3.2719</c:v>
                      </c:pt>
                      <c:pt idx="425">
                        <c:v>3.2814000000000001</c:v>
                      </c:pt>
                      <c:pt idx="426">
                        <c:v>3.2907999999999999</c:v>
                      </c:pt>
                      <c:pt idx="427">
                        <c:v>3.3001999999999998</c:v>
                      </c:pt>
                      <c:pt idx="428">
                        <c:v>3.3096000000000001</c:v>
                      </c:pt>
                      <c:pt idx="429">
                        <c:v>3.319</c:v>
                      </c:pt>
                      <c:pt idx="430">
                        <c:v>3.3283999999999998</c:v>
                      </c:pt>
                      <c:pt idx="431">
                        <c:v>3.3378000000000001</c:v>
                      </c:pt>
                      <c:pt idx="432">
                        <c:v>3.347</c:v>
                      </c:pt>
                      <c:pt idx="433">
                        <c:v>3.3563999999999998</c:v>
                      </c:pt>
                      <c:pt idx="434">
                        <c:v>3.3658999999999999</c:v>
                      </c:pt>
                      <c:pt idx="435">
                        <c:v>3.3753000000000002</c:v>
                      </c:pt>
                      <c:pt idx="436">
                        <c:v>3.3847</c:v>
                      </c:pt>
                      <c:pt idx="437">
                        <c:v>3.3940999999999999</c:v>
                      </c:pt>
                      <c:pt idx="438">
                        <c:v>3.4035000000000002</c:v>
                      </c:pt>
                      <c:pt idx="439">
                        <c:v>3.4129</c:v>
                      </c:pt>
                      <c:pt idx="440">
                        <c:v>3.4222999999999999</c:v>
                      </c:pt>
                      <c:pt idx="441">
                        <c:v>3.4317000000000002</c:v>
                      </c:pt>
                      <c:pt idx="442">
                        <c:v>3.4411999999999998</c:v>
                      </c:pt>
                      <c:pt idx="443">
                        <c:v>3.4506000000000001</c:v>
                      </c:pt>
                      <c:pt idx="444">
                        <c:v>3.46</c:v>
                      </c:pt>
                      <c:pt idx="445">
                        <c:v>3.4693999999999998</c:v>
                      </c:pt>
                      <c:pt idx="446">
                        <c:v>3.4788000000000001</c:v>
                      </c:pt>
                      <c:pt idx="447">
                        <c:v>3.4882</c:v>
                      </c:pt>
                      <c:pt idx="448">
                        <c:v>3.4975999999999998</c:v>
                      </c:pt>
                      <c:pt idx="449">
                        <c:v>3.5070999999999999</c:v>
                      </c:pt>
                      <c:pt idx="450">
                        <c:v>3.5165000000000002</c:v>
                      </c:pt>
                      <c:pt idx="451">
                        <c:v>3.5259</c:v>
                      </c:pt>
                      <c:pt idx="452">
                        <c:v>3.5352999999999999</c:v>
                      </c:pt>
                      <c:pt idx="453">
                        <c:v>3.5447000000000002</c:v>
                      </c:pt>
                      <c:pt idx="454">
                        <c:v>3.5541</c:v>
                      </c:pt>
                      <c:pt idx="455">
                        <c:v>3.5634999999999999</c:v>
                      </c:pt>
                      <c:pt idx="456">
                        <c:v>3.5729000000000002</c:v>
                      </c:pt>
                      <c:pt idx="457">
                        <c:v>3.5823999999999998</c:v>
                      </c:pt>
                      <c:pt idx="458">
                        <c:v>3.5918000000000001</c:v>
                      </c:pt>
                      <c:pt idx="459">
                        <c:v>3.6012</c:v>
                      </c:pt>
                      <c:pt idx="460">
                        <c:v>3.6103999999999998</c:v>
                      </c:pt>
                      <c:pt idx="461">
                        <c:v>3.6198000000000001</c:v>
                      </c:pt>
                      <c:pt idx="462">
                        <c:v>3.6292</c:v>
                      </c:pt>
                      <c:pt idx="463">
                        <c:v>3.6385999999999998</c:v>
                      </c:pt>
                      <c:pt idx="464">
                        <c:v>3.6480000000000001</c:v>
                      </c:pt>
                      <c:pt idx="465">
                        <c:v>3.6574</c:v>
                      </c:pt>
                      <c:pt idx="466">
                        <c:v>3.6667999999999998</c:v>
                      </c:pt>
                      <c:pt idx="467">
                        <c:v>3.6762999999999999</c:v>
                      </c:pt>
                      <c:pt idx="468">
                        <c:v>3.6857000000000002</c:v>
                      </c:pt>
                      <c:pt idx="469">
                        <c:v>3.6951000000000001</c:v>
                      </c:pt>
                      <c:pt idx="470">
                        <c:v>3.7044999999999999</c:v>
                      </c:pt>
                      <c:pt idx="471">
                        <c:v>3.7139000000000002</c:v>
                      </c:pt>
                      <c:pt idx="472">
                        <c:v>3.7233000000000001</c:v>
                      </c:pt>
                      <c:pt idx="473">
                        <c:v>3.7326999999999999</c:v>
                      </c:pt>
                      <c:pt idx="474">
                        <c:v>3.7421000000000002</c:v>
                      </c:pt>
                      <c:pt idx="475">
                        <c:v>3.7515000000000001</c:v>
                      </c:pt>
                      <c:pt idx="476">
                        <c:v>3.7610000000000001</c:v>
                      </c:pt>
                      <c:pt idx="477">
                        <c:v>3.7704</c:v>
                      </c:pt>
                      <c:pt idx="478">
                        <c:v>3.7797999999999998</c:v>
                      </c:pt>
                      <c:pt idx="479">
                        <c:v>3.7890999999999999</c:v>
                      </c:pt>
                      <c:pt idx="480">
                        <c:v>3.7984</c:v>
                      </c:pt>
                      <c:pt idx="481">
                        <c:v>3.8075999999999999</c:v>
                      </c:pt>
                      <c:pt idx="482">
                        <c:v>3.8169</c:v>
                      </c:pt>
                      <c:pt idx="483">
                        <c:v>3.8264</c:v>
                      </c:pt>
                      <c:pt idx="484">
                        <c:v>3.8357000000000001</c:v>
                      </c:pt>
                      <c:pt idx="485">
                        <c:v>3.8451</c:v>
                      </c:pt>
                      <c:pt idx="486">
                        <c:v>3.8544999999999998</c:v>
                      </c:pt>
                      <c:pt idx="487">
                        <c:v>3.8637999999999999</c:v>
                      </c:pt>
                      <c:pt idx="488">
                        <c:v>3.8732000000000002</c:v>
                      </c:pt>
                      <c:pt idx="489">
                        <c:v>3.8824000000000001</c:v>
                      </c:pt>
                      <c:pt idx="490">
                        <c:v>3.8917000000000002</c:v>
                      </c:pt>
                      <c:pt idx="491">
                        <c:v>3.9011</c:v>
                      </c:pt>
                      <c:pt idx="492">
                        <c:v>3.9104999999999999</c:v>
                      </c:pt>
                      <c:pt idx="493">
                        <c:v>3.9198</c:v>
                      </c:pt>
                      <c:pt idx="494">
                        <c:v>3.9291999999999998</c:v>
                      </c:pt>
                      <c:pt idx="495">
                        <c:v>3.9386000000000001</c:v>
                      </c:pt>
                      <c:pt idx="496">
                        <c:v>3.9479000000000002</c:v>
                      </c:pt>
                      <c:pt idx="497">
                        <c:v>3.9573</c:v>
                      </c:pt>
                      <c:pt idx="498">
                        <c:v>3.9666999999999999</c:v>
                      </c:pt>
                      <c:pt idx="499">
                        <c:v>3.9761000000000002</c:v>
                      </c:pt>
                      <c:pt idx="500">
                        <c:v>3.9853999999999998</c:v>
                      </c:pt>
                      <c:pt idx="501">
                        <c:v>3.9948000000000001</c:v>
                      </c:pt>
                      <c:pt idx="502">
                        <c:v>4.0042</c:v>
                      </c:pt>
                      <c:pt idx="503">
                        <c:v>4.0134999999999996</c:v>
                      </c:pt>
                      <c:pt idx="504">
                        <c:v>4.0228999999999999</c:v>
                      </c:pt>
                      <c:pt idx="505">
                        <c:v>4.0323000000000002</c:v>
                      </c:pt>
                      <c:pt idx="506">
                        <c:v>4.0415999999999999</c:v>
                      </c:pt>
                      <c:pt idx="507">
                        <c:v>4.0510000000000002</c:v>
                      </c:pt>
                      <c:pt idx="508">
                        <c:v>4.0603999999999996</c:v>
                      </c:pt>
                      <c:pt idx="509">
                        <c:v>4.0697000000000001</c:v>
                      </c:pt>
                      <c:pt idx="510">
                        <c:v>4.0791000000000004</c:v>
                      </c:pt>
                      <c:pt idx="511">
                        <c:v>4.0884999999999998</c:v>
                      </c:pt>
                      <c:pt idx="512">
                        <c:v>4.0979000000000001</c:v>
                      </c:pt>
                      <c:pt idx="513">
                        <c:v>4.1071999999999997</c:v>
                      </c:pt>
                      <c:pt idx="514">
                        <c:v>4.1166</c:v>
                      </c:pt>
                      <c:pt idx="515">
                        <c:v>4.1260000000000003</c:v>
                      </c:pt>
                      <c:pt idx="516">
                        <c:v>4.1353</c:v>
                      </c:pt>
                      <c:pt idx="517">
                        <c:v>4.1444999999999999</c:v>
                      </c:pt>
                      <c:pt idx="518">
                        <c:v>4.1539000000000001</c:v>
                      </c:pt>
                      <c:pt idx="519">
                        <c:v>4.1631999999999998</c:v>
                      </c:pt>
                      <c:pt idx="520">
                        <c:v>4.1726000000000001</c:v>
                      </c:pt>
                      <c:pt idx="521">
                        <c:v>4.1820000000000004</c:v>
                      </c:pt>
                      <c:pt idx="522">
                        <c:v>4.1913</c:v>
                      </c:pt>
                      <c:pt idx="523">
                        <c:v>4.2007000000000003</c:v>
                      </c:pt>
                      <c:pt idx="524">
                        <c:v>4.2100999999999997</c:v>
                      </c:pt>
                      <c:pt idx="525">
                        <c:v>4.2194000000000003</c:v>
                      </c:pt>
                      <c:pt idx="526">
                        <c:v>4.2287999999999997</c:v>
                      </c:pt>
                      <c:pt idx="527">
                        <c:v>4.2382</c:v>
                      </c:pt>
                      <c:pt idx="528">
                        <c:v>4.2474999999999996</c:v>
                      </c:pt>
                      <c:pt idx="529">
                        <c:v>4.2568999999999999</c:v>
                      </c:pt>
                      <c:pt idx="530">
                        <c:v>4.2663000000000002</c:v>
                      </c:pt>
                      <c:pt idx="531">
                        <c:v>4.2756999999999996</c:v>
                      </c:pt>
                      <c:pt idx="532">
                        <c:v>4.2850000000000001</c:v>
                      </c:pt>
                      <c:pt idx="533">
                        <c:v>4.2944000000000004</c:v>
                      </c:pt>
                      <c:pt idx="534">
                        <c:v>4.3037999999999998</c:v>
                      </c:pt>
                      <c:pt idx="535">
                        <c:v>4.3131000000000004</c:v>
                      </c:pt>
                      <c:pt idx="536">
                        <c:v>4.3224999999999998</c:v>
                      </c:pt>
                      <c:pt idx="537">
                        <c:v>4.3319000000000001</c:v>
                      </c:pt>
                      <c:pt idx="538">
                        <c:v>4.3413000000000004</c:v>
                      </c:pt>
                      <c:pt idx="539">
                        <c:v>4.3506</c:v>
                      </c:pt>
                      <c:pt idx="540">
                        <c:v>4.3600000000000003</c:v>
                      </c:pt>
                      <c:pt idx="541">
                        <c:v>4.3693999999999997</c:v>
                      </c:pt>
                      <c:pt idx="542">
                        <c:v>4.3787000000000003</c:v>
                      </c:pt>
                      <c:pt idx="543">
                        <c:v>4.3880999999999997</c:v>
                      </c:pt>
                      <c:pt idx="544">
                        <c:v>4.3975</c:v>
                      </c:pt>
                      <c:pt idx="545">
                        <c:v>4.4066000000000001</c:v>
                      </c:pt>
                      <c:pt idx="546">
                        <c:v>4.4160000000000004</c:v>
                      </c:pt>
                      <c:pt idx="547">
                        <c:v>4.4253999999999998</c:v>
                      </c:pt>
                      <c:pt idx="548">
                        <c:v>4.4347000000000003</c:v>
                      </c:pt>
                      <c:pt idx="549">
                        <c:v>4.4440999999999997</c:v>
                      </c:pt>
                      <c:pt idx="550">
                        <c:v>4.4535</c:v>
                      </c:pt>
                      <c:pt idx="551">
                        <c:v>4.4627999999999997</c:v>
                      </c:pt>
                      <c:pt idx="552">
                        <c:v>4.4722</c:v>
                      </c:pt>
                      <c:pt idx="553">
                        <c:v>4.4816000000000003</c:v>
                      </c:pt>
                      <c:pt idx="554">
                        <c:v>4.4909999999999997</c:v>
                      </c:pt>
                      <c:pt idx="555">
                        <c:v>4.5003000000000002</c:v>
                      </c:pt>
                      <c:pt idx="556">
                        <c:v>4.5096999999999996</c:v>
                      </c:pt>
                      <c:pt idx="557">
                        <c:v>4.5190999999999999</c:v>
                      </c:pt>
                      <c:pt idx="558">
                        <c:v>4.5284000000000004</c:v>
                      </c:pt>
                      <c:pt idx="559">
                        <c:v>4.5377999999999998</c:v>
                      </c:pt>
                      <c:pt idx="560">
                        <c:v>4.5472000000000001</c:v>
                      </c:pt>
                      <c:pt idx="561">
                        <c:v>4.5566000000000004</c:v>
                      </c:pt>
                      <c:pt idx="562">
                        <c:v>4.5659000000000001</c:v>
                      </c:pt>
                      <c:pt idx="563">
                        <c:v>4.5753000000000004</c:v>
                      </c:pt>
                      <c:pt idx="564">
                        <c:v>4.5846999999999998</c:v>
                      </c:pt>
                      <c:pt idx="565">
                        <c:v>4.5940000000000003</c:v>
                      </c:pt>
                      <c:pt idx="566">
                        <c:v>4.6033999999999997</c:v>
                      </c:pt>
                      <c:pt idx="567">
                        <c:v>4.6128</c:v>
                      </c:pt>
                      <c:pt idx="568">
                        <c:v>4.6222000000000003</c:v>
                      </c:pt>
                      <c:pt idx="569">
                        <c:v>4.6315</c:v>
                      </c:pt>
                      <c:pt idx="570">
                        <c:v>4.6409000000000002</c:v>
                      </c:pt>
                      <c:pt idx="571">
                        <c:v>4.6502999999999997</c:v>
                      </c:pt>
                      <c:pt idx="572">
                        <c:v>4.6596000000000002</c:v>
                      </c:pt>
                      <c:pt idx="573">
                        <c:v>4.6689999999999996</c:v>
                      </c:pt>
                      <c:pt idx="574">
                        <c:v>4.6782000000000004</c:v>
                      </c:pt>
                      <c:pt idx="575">
                        <c:v>4.6875</c:v>
                      </c:pt>
                      <c:pt idx="576">
                        <c:v>4.6969000000000003</c:v>
                      </c:pt>
                      <c:pt idx="577">
                        <c:v>4.7062999999999997</c:v>
                      </c:pt>
                      <c:pt idx="578">
                        <c:v>4.7156000000000002</c:v>
                      </c:pt>
                      <c:pt idx="579">
                        <c:v>4.7249999999999996</c:v>
                      </c:pt>
                      <c:pt idx="580">
                        <c:v>4.7343999999999999</c:v>
                      </c:pt>
                      <c:pt idx="581">
                        <c:v>4.7438000000000002</c:v>
                      </c:pt>
                      <c:pt idx="582">
                        <c:v>4.7530999999999999</c:v>
                      </c:pt>
                      <c:pt idx="583">
                        <c:v>4.7625000000000002</c:v>
                      </c:pt>
                      <c:pt idx="584">
                        <c:v>4.7718999999999996</c:v>
                      </c:pt>
                      <c:pt idx="585">
                        <c:v>4.7812000000000001</c:v>
                      </c:pt>
                      <c:pt idx="586">
                        <c:v>4.7906000000000004</c:v>
                      </c:pt>
                      <c:pt idx="587">
                        <c:v>4.8</c:v>
                      </c:pt>
                      <c:pt idx="588">
                        <c:v>4.8094000000000001</c:v>
                      </c:pt>
                      <c:pt idx="589">
                        <c:v>4.8186999999999998</c:v>
                      </c:pt>
                      <c:pt idx="590">
                        <c:v>4.8281000000000001</c:v>
                      </c:pt>
                      <c:pt idx="591">
                        <c:v>4.8375000000000004</c:v>
                      </c:pt>
                      <c:pt idx="592">
                        <c:v>4.8468</c:v>
                      </c:pt>
                      <c:pt idx="593">
                        <c:v>4.8562000000000003</c:v>
                      </c:pt>
                      <c:pt idx="594">
                        <c:v>4.8655999999999997</c:v>
                      </c:pt>
                      <c:pt idx="595">
                        <c:v>4.875</c:v>
                      </c:pt>
                      <c:pt idx="596">
                        <c:v>4.8842999999999996</c:v>
                      </c:pt>
                      <c:pt idx="597">
                        <c:v>4.8936999999999999</c:v>
                      </c:pt>
                      <c:pt idx="598">
                        <c:v>4.9031000000000002</c:v>
                      </c:pt>
                      <c:pt idx="599">
                        <c:v>4.9123999999999999</c:v>
                      </c:pt>
                      <c:pt idx="600">
                        <c:v>4.9218000000000002</c:v>
                      </c:pt>
                      <c:pt idx="601">
                        <c:v>4.9311999999999996</c:v>
                      </c:pt>
                      <c:pt idx="602">
                        <c:v>4.9402999999999997</c:v>
                      </c:pt>
                      <c:pt idx="603">
                        <c:v>4.9497</c:v>
                      </c:pt>
                      <c:pt idx="604">
                        <c:v>4.9591000000000003</c:v>
                      </c:pt>
                      <c:pt idx="605">
                        <c:v>4.9684999999999997</c:v>
                      </c:pt>
                      <c:pt idx="606">
                        <c:v>4.9778000000000002</c:v>
                      </c:pt>
                      <c:pt idx="607">
                        <c:v>4.9871999999999996</c:v>
                      </c:pt>
                      <c:pt idx="608">
                        <c:v>4.9965999999999999</c:v>
                      </c:pt>
                      <c:pt idx="609">
                        <c:v>5.0058999999999996</c:v>
                      </c:pt>
                      <c:pt idx="610">
                        <c:v>5.0152999999999999</c:v>
                      </c:pt>
                      <c:pt idx="611">
                        <c:v>5.0247000000000002</c:v>
                      </c:pt>
                      <c:pt idx="612">
                        <c:v>5.0340999999999996</c:v>
                      </c:pt>
                      <c:pt idx="613">
                        <c:v>5.0434000000000001</c:v>
                      </c:pt>
                      <c:pt idx="614">
                        <c:v>5.0528000000000004</c:v>
                      </c:pt>
                      <c:pt idx="615">
                        <c:v>5.0621999999999998</c:v>
                      </c:pt>
                      <c:pt idx="616">
                        <c:v>5.0715000000000003</c:v>
                      </c:pt>
                      <c:pt idx="617">
                        <c:v>5.0808999999999997</c:v>
                      </c:pt>
                      <c:pt idx="618">
                        <c:v>5.0903</c:v>
                      </c:pt>
                      <c:pt idx="619">
                        <c:v>5.0997000000000003</c:v>
                      </c:pt>
                      <c:pt idx="620">
                        <c:v>5.109</c:v>
                      </c:pt>
                      <c:pt idx="621">
                        <c:v>5.1184000000000003</c:v>
                      </c:pt>
                      <c:pt idx="622">
                        <c:v>5.1277999999999997</c:v>
                      </c:pt>
                      <c:pt idx="623">
                        <c:v>5.1371000000000002</c:v>
                      </c:pt>
                      <c:pt idx="624">
                        <c:v>5.1464999999999996</c:v>
                      </c:pt>
                      <c:pt idx="625">
                        <c:v>5.1558999999999999</c:v>
                      </c:pt>
                      <c:pt idx="626">
                        <c:v>5.1653000000000002</c:v>
                      </c:pt>
                      <c:pt idx="627">
                        <c:v>5.1745999999999999</c:v>
                      </c:pt>
                      <c:pt idx="628">
                        <c:v>5.1840000000000002</c:v>
                      </c:pt>
                      <c:pt idx="629">
                        <c:v>5.1933999999999996</c:v>
                      </c:pt>
                      <c:pt idx="630">
                        <c:v>5.2024999999999997</c:v>
                      </c:pt>
                      <c:pt idx="631">
                        <c:v>5.2119</c:v>
                      </c:pt>
                      <c:pt idx="632">
                        <c:v>5.2213000000000003</c:v>
                      </c:pt>
                      <c:pt idx="633">
                        <c:v>5.2306999999999997</c:v>
                      </c:pt>
                      <c:pt idx="634">
                        <c:v>5.24</c:v>
                      </c:pt>
                      <c:pt idx="635">
                        <c:v>5.2493999999999996</c:v>
                      </c:pt>
                      <c:pt idx="636">
                        <c:v>5.2587999999999999</c:v>
                      </c:pt>
                      <c:pt idx="637">
                        <c:v>5.2680999999999996</c:v>
                      </c:pt>
                      <c:pt idx="638">
                        <c:v>5.2774999999999999</c:v>
                      </c:pt>
                      <c:pt idx="639">
                        <c:v>5.2869000000000002</c:v>
                      </c:pt>
                      <c:pt idx="640">
                        <c:v>5.2962999999999996</c:v>
                      </c:pt>
                      <c:pt idx="641">
                        <c:v>5.3056000000000001</c:v>
                      </c:pt>
                      <c:pt idx="642">
                        <c:v>5.3150000000000004</c:v>
                      </c:pt>
                      <c:pt idx="643">
                        <c:v>5.3243999999999998</c:v>
                      </c:pt>
                      <c:pt idx="644">
                        <c:v>5.3337000000000003</c:v>
                      </c:pt>
                      <c:pt idx="645">
                        <c:v>5.3430999999999997</c:v>
                      </c:pt>
                      <c:pt idx="646">
                        <c:v>5.3525</c:v>
                      </c:pt>
                      <c:pt idx="647">
                        <c:v>5.3619000000000003</c:v>
                      </c:pt>
                      <c:pt idx="648">
                        <c:v>5.3712</c:v>
                      </c:pt>
                      <c:pt idx="649">
                        <c:v>5.3806000000000003</c:v>
                      </c:pt>
                      <c:pt idx="650">
                        <c:v>5.39</c:v>
                      </c:pt>
                      <c:pt idx="651">
                        <c:v>5.3994</c:v>
                      </c:pt>
                      <c:pt idx="652">
                        <c:v>5.4086999999999996</c:v>
                      </c:pt>
                      <c:pt idx="653">
                        <c:v>5.4180999999999999</c:v>
                      </c:pt>
                      <c:pt idx="654">
                        <c:v>5.4275000000000002</c:v>
                      </c:pt>
                      <c:pt idx="655">
                        <c:v>5.4367999999999999</c:v>
                      </c:pt>
                      <c:pt idx="656">
                        <c:v>5.4462000000000002</c:v>
                      </c:pt>
                      <c:pt idx="657">
                        <c:v>5.4555999999999996</c:v>
                      </c:pt>
                      <c:pt idx="658">
                        <c:v>5.4649999999999999</c:v>
                      </c:pt>
                      <c:pt idx="659">
                        <c:v>5.4741</c:v>
                      </c:pt>
                      <c:pt idx="660">
                        <c:v>5.4835000000000003</c:v>
                      </c:pt>
                      <c:pt idx="661">
                        <c:v>5.4928999999999997</c:v>
                      </c:pt>
                      <c:pt idx="662">
                        <c:v>5.5022000000000002</c:v>
                      </c:pt>
                      <c:pt idx="663">
                        <c:v>5.5115999999999996</c:v>
                      </c:pt>
                      <c:pt idx="664">
                        <c:v>5.5209999999999999</c:v>
                      </c:pt>
                      <c:pt idx="665">
                        <c:v>5.5303000000000004</c:v>
                      </c:pt>
                      <c:pt idx="666">
                        <c:v>5.5396999999999998</c:v>
                      </c:pt>
                      <c:pt idx="667">
                        <c:v>5.5491000000000001</c:v>
                      </c:pt>
                      <c:pt idx="668">
                        <c:v>5.5585000000000004</c:v>
                      </c:pt>
                      <c:pt idx="669">
                        <c:v>5.5678000000000001</c:v>
                      </c:pt>
                      <c:pt idx="670">
                        <c:v>5.5772000000000004</c:v>
                      </c:pt>
                      <c:pt idx="671">
                        <c:v>5.5865999999999998</c:v>
                      </c:pt>
                      <c:pt idx="672">
                        <c:v>5.5960000000000001</c:v>
                      </c:pt>
                      <c:pt idx="673">
                        <c:v>5.6052999999999997</c:v>
                      </c:pt>
                      <c:pt idx="674">
                        <c:v>5.6147</c:v>
                      </c:pt>
                      <c:pt idx="675">
                        <c:v>5.6241000000000003</c:v>
                      </c:pt>
                      <c:pt idx="676">
                        <c:v>5.6334</c:v>
                      </c:pt>
                      <c:pt idx="677">
                        <c:v>5.6428000000000003</c:v>
                      </c:pt>
                      <c:pt idx="678">
                        <c:v>5.6521999999999997</c:v>
                      </c:pt>
                      <c:pt idx="679">
                        <c:v>5.6616</c:v>
                      </c:pt>
                      <c:pt idx="680">
                        <c:v>5.6708999999999996</c:v>
                      </c:pt>
                      <c:pt idx="681">
                        <c:v>5.6802999999999999</c:v>
                      </c:pt>
                      <c:pt idx="682">
                        <c:v>5.6897000000000002</c:v>
                      </c:pt>
                      <c:pt idx="683">
                        <c:v>5.6990999999999996</c:v>
                      </c:pt>
                      <c:pt idx="684">
                        <c:v>5.7084000000000001</c:v>
                      </c:pt>
                      <c:pt idx="685">
                        <c:v>5.7178000000000004</c:v>
                      </c:pt>
                      <c:pt idx="686">
                        <c:v>5.7271999999999998</c:v>
                      </c:pt>
                      <c:pt idx="687">
                        <c:v>5.7363</c:v>
                      </c:pt>
                      <c:pt idx="688">
                        <c:v>5.7457000000000003</c:v>
                      </c:pt>
                      <c:pt idx="689">
                        <c:v>5.7550999999999997</c:v>
                      </c:pt>
                      <c:pt idx="690">
                        <c:v>5.7644000000000002</c:v>
                      </c:pt>
                      <c:pt idx="691">
                        <c:v>5.7737999999999996</c:v>
                      </c:pt>
                      <c:pt idx="692">
                        <c:v>5.7831999999999999</c:v>
                      </c:pt>
                      <c:pt idx="693">
                        <c:v>5.7926000000000002</c:v>
                      </c:pt>
                      <c:pt idx="694">
                        <c:v>5.8018999999999998</c:v>
                      </c:pt>
                      <c:pt idx="695">
                        <c:v>5.8113000000000001</c:v>
                      </c:pt>
                      <c:pt idx="696">
                        <c:v>5.8207000000000004</c:v>
                      </c:pt>
                      <c:pt idx="697">
                        <c:v>5.8300999999999998</c:v>
                      </c:pt>
                      <c:pt idx="698">
                        <c:v>5.8394000000000004</c:v>
                      </c:pt>
                      <c:pt idx="699">
                        <c:v>5.8487999999999998</c:v>
                      </c:pt>
                      <c:pt idx="700">
                        <c:v>5.8582000000000001</c:v>
                      </c:pt>
                      <c:pt idx="701">
                        <c:v>5.8674999999999997</c:v>
                      </c:pt>
                      <c:pt idx="702">
                        <c:v>5.8769</c:v>
                      </c:pt>
                      <c:pt idx="703">
                        <c:v>5.8863000000000003</c:v>
                      </c:pt>
                      <c:pt idx="704">
                        <c:v>5.8956999999999997</c:v>
                      </c:pt>
                      <c:pt idx="705">
                        <c:v>5.9050000000000002</c:v>
                      </c:pt>
                      <c:pt idx="706">
                        <c:v>5.9143999999999997</c:v>
                      </c:pt>
                      <c:pt idx="707">
                        <c:v>5.9238</c:v>
                      </c:pt>
                      <c:pt idx="708">
                        <c:v>5.9332000000000003</c:v>
                      </c:pt>
                      <c:pt idx="709">
                        <c:v>5.9424999999999999</c:v>
                      </c:pt>
                      <c:pt idx="710">
                        <c:v>5.9519000000000002</c:v>
                      </c:pt>
                      <c:pt idx="711">
                        <c:v>5.9612999999999996</c:v>
                      </c:pt>
                      <c:pt idx="712">
                        <c:v>5.9706999999999999</c:v>
                      </c:pt>
                      <c:pt idx="713">
                        <c:v>5.98</c:v>
                      </c:pt>
                      <c:pt idx="714">
                        <c:v>5.9893999999999998</c:v>
                      </c:pt>
                      <c:pt idx="715">
                        <c:v>5.9985999999999997</c:v>
                      </c:pt>
                      <c:pt idx="716">
                        <c:v>6.0079000000000002</c:v>
                      </c:pt>
                      <c:pt idx="717">
                        <c:v>6.0172999999999996</c:v>
                      </c:pt>
                      <c:pt idx="718">
                        <c:v>6.0266999999999999</c:v>
                      </c:pt>
                      <c:pt idx="719">
                        <c:v>6.0359999999999996</c:v>
                      </c:pt>
                      <c:pt idx="720">
                        <c:v>6.0453999999999999</c:v>
                      </c:pt>
                      <c:pt idx="721">
                        <c:v>6.0548000000000002</c:v>
                      </c:pt>
                      <c:pt idx="722">
                        <c:v>6.0641999999999996</c:v>
                      </c:pt>
                      <c:pt idx="723">
                        <c:v>6.0735000000000001</c:v>
                      </c:pt>
                      <c:pt idx="724">
                        <c:v>6.0829000000000004</c:v>
                      </c:pt>
                      <c:pt idx="725">
                        <c:v>6.0922999999999998</c:v>
                      </c:pt>
                      <c:pt idx="726">
                        <c:v>6.1017000000000001</c:v>
                      </c:pt>
                      <c:pt idx="727">
                        <c:v>6.1109999999999998</c:v>
                      </c:pt>
                      <c:pt idx="728">
                        <c:v>6.1204000000000001</c:v>
                      </c:pt>
                      <c:pt idx="729">
                        <c:v>6.1298000000000004</c:v>
                      </c:pt>
                      <c:pt idx="730">
                        <c:v>6.1391999999999998</c:v>
                      </c:pt>
                      <c:pt idx="731">
                        <c:v>6.1485000000000003</c:v>
                      </c:pt>
                      <c:pt idx="732">
                        <c:v>6.1578999999999997</c:v>
                      </c:pt>
                      <c:pt idx="733">
                        <c:v>6.1673</c:v>
                      </c:pt>
                      <c:pt idx="734">
                        <c:v>6.1765999999999996</c:v>
                      </c:pt>
                      <c:pt idx="735">
                        <c:v>6.1859999999999999</c:v>
                      </c:pt>
                      <c:pt idx="736">
                        <c:v>6.1954000000000002</c:v>
                      </c:pt>
                      <c:pt idx="737">
                        <c:v>6.2047999999999996</c:v>
                      </c:pt>
                      <c:pt idx="738">
                        <c:v>6.2141000000000002</c:v>
                      </c:pt>
                      <c:pt idx="739">
                        <c:v>6.2234999999999996</c:v>
                      </c:pt>
                      <c:pt idx="740">
                        <c:v>6.2328999999999999</c:v>
                      </c:pt>
                      <c:pt idx="741">
                        <c:v>6.2423000000000002</c:v>
                      </c:pt>
                      <c:pt idx="742">
                        <c:v>6.2515999999999998</c:v>
                      </c:pt>
                      <c:pt idx="743">
                        <c:v>6.2610000000000001</c:v>
                      </c:pt>
                      <c:pt idx="744">
                        <c:v>6.2702</c:v>
                      </c:pt>
                      <c:pt idx="745">
                        <c:v>6.2794999999999996</c:v>
                      </c:pt>
                      <c:pt idx="746">
                        <c:v>6.2888999999999999</c:v>
                      </c:pt>
                      <c:pt idx="747">
                        <c:v>6.2983000000000002</c:v>
                      </c:pt>
                      <c:pt idx="748">
                        <c:v>6.3076999999999996</c:v>
                      </c:pt>
                      <c:pt idx="749">
                        <c:v>6.3170000000000002</c:v>
                      </c:pt>
                      <c:pt idx="750">
                        <c:v>6.3263999999999996</c:v>
                      </c:pt>
                      <c:pt idx="751">
                        <c:v>6.3357999999999999</c:v>
                      </c:pt>
                      <c:pt idx="752">
                        <c:v>6.3451000000000004</c:v>
                      </c:pt>
                      <c:pt idx="753">
                        <c:v>6.3544999999999998</c:v>
                      </c:pt>
                      <c:pt idx="754">
                        <c:v>6.3639000000000001</c:v>
                      </c:pt>
                      <c:pt idx="755">
                        <c:v>6.3733000000000004</c:v>
                      </c:pt>
                      <c:pt idx="756">
                        <c:v>6.3826000000000001</c:v>
                      </c:pt>
                      <c:pt idx="757">
                        <c:v>6.3920000000000003</c:v>
                      </c:pt>
                      <c:pt idx="758">
                        <c:v>6.4013999999999998</c:v>
                      </c:pt>
                      <c:pt idx="759">
                        <c:v>6.4108000000000001</c:v>
                      </c:pt>
                      <c:pt idx="760">
                        <c:v>6.4200999999999997</c:v>
                      </c:pt>
                      <c:pt idx="761">
                        <c:v>6.4295</c:v>
                      </c:pt>
                      <c:pt idx="762">
                        <c:v>6.4389000000000003</c:v>
                      </c:pt>
                      <c:pt idx="763">
                        <c:v>6.4482999999999997</c:v>
                      </c:pt>
                      <c:pt idx="764">
                        <c:v>6.4576000000000002</c:v>
                      </c:pt>
                      <c:pt idx="765">
                        <c:v>6.4669999999999996</c:v>
                      </c:pt>
                      <c:pt idx="766">
                        <c:v>6.4763999999999999</c:v>
                      </c:pt>
                      <c:pt idx="767">
                        <c:v>6.4856999999999996</c:v>
                      </c:pt>
                      <c:pt idx="768">
                        <c:v>6.4950999999999999</c:v>
                      </c:pt>
                      <c:pt idx="769">
                        <c:v>6.5045000000000002</c:v>
                      </c:pt>
                      <c:pt idx="770">
                        <c:v>6.5138999999999996</c:v>
                      </c:pt>
                      <c:pt idx="771">
                        <c:v>6.5232000000000001</c:v>
                      </c:pt>
                      <c:pt idx="772">
                        <c:v>6.5324</c:v>
                      </c:pt>
                      <c:pt idx="773">
                        <c:v>6.5418000000000003</c:v>
                      </c:pt>
                      <c:pt idx="774">
                        <c:v>6.5510999999999999</c:v>
                      </c:pt>
                      <c:pt idx="775">
                        <c:v>6.5605000000000002</c:v>
                      </c:pt>
                      <c:pt idx="776">
                        <c:v>6.5698999999999996</c:v>
                      </c:pt>
                      <c:pt idx="777">
                        <c:v>6.5792999999999999</c:v>
                      </c:pt>
                      <c:pt idx="778">
                        <c:v>6.5885999999999996</c:v>
                      </c:pt>
                      <c:pt idx="779">
                        <c:v>6.5979999999999999</c:v>
                      </c:pt>
                      <c:pt idx="780">
                        <c:v>6.6074000000000002</c:v>
                      </c:pt>
                      <c:pt idx="781">
                        <c:v>6.6167999999999996</c:v>
                      </c:pt>
                      <c:pt idx="782">
                        <c:v>6.6261000000000001</c:v>
                      </c:pt>
                      <c:pt idx="783">
                        <c:v>6.6355000000000004</c:v>
                      </c:pt>
                      <c:pt idx="784">
                        <c:v>6.6448999999999998</c:v>
                      </c:pt>
                      <c:pt idx="785">
                        <c:v>6.6543000000000001</c:v>
                      </c:pt>
                      <c:pt idx="786">
                        <c:v>6.6635999999999997</c:v>
                      </c:pt>
                      <c:pt idx="787">
                        <c:v>6.673</c:v>
                      </c:pt>
                      <c:pt idx="788">
                        <c:v>6.6824000000000003</c:v>
                      </c:pt>
                      <c:pt idx="789">
                        <c:v>6.6917999999999997</c:v>
                      </c:pt>
                      <c:pt idx="790">
                        <c:v>6.7011000000000003</c:v>
                      </c:pt>
                      <c:pt idx="791">
                        <c:v>6.7104999999999997</c:v>
                      </c:pt>
                      <c:pt idx="792">
                        <c:v>6.7199</c:v>
                      </c:pt>
                      <c:pt idx="793">
                        <c:v>6.7291999999999996</c:v>
                      </c:pt>
                      <c:pt idx="794">
                        <c:v>6.7385999999999999</c:v>
                      </c:pt>
                      <c:pt idx="795">
                        <c:v>6.7480000000000002</c:v>
                      </c:pt>
                      <c:pt idx="796">
                        <c:v>6.7573999999999996</c:v>
                      </c:pt>
                      <c:pt idx="797">
                        <c:v>6.7667000000000002</c:v>
                      </c:pt>
                      <c:pt idx="798">
                        <c:v>6.7760999999999996</c:v>
                      </c:pt>
                      <c:pt idx="799">
                        <c:v>6.7854999999999999</c:v>
                      </c:pt>
                      <c:pt idx="800">
                        <c:v>6.7946</c:v>
                      </c:pt>
                      <c:pt idx="801">
                        <c:v>6.8040000000000003</c:v>
                      </c:pt>
                      <c:pt idx="802">
                        <c:v>6.8133999999999997</c:v>
                      </c:pt>
                      <c:pt idx="803">
                        <c:v>6.8228</c:v>
                      </c:pt>
                      <c:pt idx="804">
                        <c:v>6.8320999999999996</c:v>
                      </c:pt>
                      <c:pt idx="805">
                        <c:v>6.8414999999999999</c:v>
                      </c:pt>
                      <c:pt idx="806">
                        <c:v>6.8509000000000002</c:v>
                      </c:pt>
                      <c:pt idx="807">
                        <c:v>6.8602999999999996</c:v>
                      </c:pt>
                      <c:pt idx="808">
                        <c:v>6.8696000000000002</c:v>
                      </c:pt>
                      <c:pt idx="809">
                        <c:v>6.8789999999999996</c:v>
                      </c:pt>
                      <c:pt idx="810">
                        <c:v>6.8883999999999999</c:v>
                      </c:pt>
                      <c:pt idx="811">
                        <c:v>6.8978000000000002</c:v>
                      </c:pt>
                      <c:pt idx="812">
                        <c:v>6.9070999999999998</c:v>
                      </c:pt>
                      <c:pt idx="813">
                        <c:v>6.9165000000000001</c:v>
                      </c:pt>
                      <c:pt idx="814">
                        <c:v>6.9259000000000004</c:v>
                      </c:pt>
                      <c:pt idx="815">
                        <c:v>6.9352999999999998</c:v>
                      </c:pt>
                      <c:pt idx="816">
                        <c:v>6.9446000000000003</c:v>
                      </c:pt>
                      <c:pt idx="817">
                        <c:v>6.9539999999999997</c:v>
                      </c:pt>
                      <c:pt idx="818">
                        <c:v>6.9634</c:v>
                      </c:pt>
                      <c:pt idx="819">
                        <c:v>6.9726999999999997</c:v>
                      </c:pt>
                      <c:pt idx="820">
                        <c:v>6.9821</c:v>
                      </c:pt>
                      <c:pt idx="821">
                        <c:v>6.9915000000000003</c:v>
                      </c:pt>
                      <c:pt idx="822">
                        <c:v>7.0008999999999997</c:v>
                      </c:pt>
                      <c:pt idx="823">
                        <c:v>7.0102000000000002</c:v>
                      </c:pt>
                      <c:pt idx="824">
                        <c:v>7.0195999999999996</c:v>
                      </c:pt>
                      <c:pt idx="825">
                        <c:v>7.0289999999999999</c:v>
                      </c:pt>
                      <c:pt idx="826">
                        <c:v>7.0384000000000002</c:v>
                      </c:pt>
                      <c:pt idx="827">
                        <c:v>7.0476999999999999</c:v>
                      </c:pt>
                      <c:pt idx="828">
                        <c:v>7.0571000000000002</c:v>
                      </c:pt>
                      <c:pt idx="829">
                        <c:v>7.0663</c:v>
                      </c:pt>
                      <c:pt idx="830">
                        <c:v>7.0755999999999997</c:v>
                      </c:pt>
                      <c:pt idx="831">
                        <c:v>7.085</c:v>
                      </c:pt>
                      <c:pt idx="832">
                        <c:v>7.0944000000000003</c:v>
                      </c:pt>
                      <c:pt idx="833">
                        <c:v>7.1037999999999997</c:v>
                      </c:pt>
                      <c:pt idx="834">
                        <c:v>7.1131000000000002</c:v>
                      </c:pt>
                      <c:pt idx="835">
                        <c:v>7.1224999999999996</c:v>
                      </c:pt>
                      <c:pt idx="836">
                        <c:v>7.1318999999999999</c:v>
                      </c:pt>
                      <c:pt idx="837">
                        <c:v>7.1413000000000002</c:v>
                      </c:pt>
                      <c:pt idx="838">
                        <c:v>7.1505999999999998</c:v>
                      </c:pt>
                      <c:pt idx="839">
                        <c:v>7.16</c:v>
                      </c:pt>
                      <c:pt idx="840">
                        <c:v>7.1694000000000004</c:v>
                      </c:pt>
                      <c:pt idx="841">
                        <c:v>7.1787999999999998</c:v>
                      </c:pt>
                      <c:pt idx="842">
                        <c:v>7.1881000000000004</c:v>
                      </c:pt>
                      <c:pt idx="843">
                        <c:v>7.1974999999999998</c:v>
                      </c:pt>
                      <c:pt idx="844">
                        <c:v>7.2069000000000001</c:v>
                      </c:pt>
                      <c:pt idx="845">
                        <c:v>7.2163000000000004</c:v>
                      </c:pt>
                      <c:pt idx="846">
                        <c:v>7.2256</c:v>
                      </c:pt>
                      <c:pt idx="847">
                        <c:v>7.2350000000000003</c:v>
                      </c:pt>
                      <c:pt idx="848">
                        <c:v>7.2443999999999997</c:v>
                      </c:pt>
                      <c:pt idx="849">
                        <c:v>7.2537000000000003</c:v>
                      </c:pt>
                      <c:pt idx="850">
                        <c:v>7.2630999999999997</c:v>
                      </c:pt>
                      <c:pt idx="851">
                        <c:v>7.2725</c:v>
                      </c:pt>
                      <c:pt idx="852">
                        <c:v>7.2819000000000003</c:v>
                      </c:pt>
                      <c:pt idx="853">
                        <c:v>7.2911999999999999</c:v>
                      </c:pt>
                      <c:pt idx="854">
                        <c:v>7.3006000000000002</c:v>
                      </c:pt>
                      <c:pt idx="855">
                        <c:v>7.31</c:v>
                      </c:pt>
                      <c:pt idx="856">
                        <c:v>7.3193999999999999</c:v>
                      </c:pt>
                      <c:pt idx="857">
                        <c:v>7.3285</c:v>
                      </c:pt>
                      <c:pt idx="858">
                        <c:v>7.3379000000000003</c:v>
                      </c:pt>
                      <c:pt idx="859">
                        <c:v>7.3472999999999997</c:v>
                      </c:pt>
                      <c:pt idx="860">
                        <c:v>7.3566000000000003</c:v>
                      </c:pt>
                      <c:pt idx="861">
                        <c:v>7.3659999999999997</c:v>
                      </c:pt>
                      <c:pt idx="862">
                        <c:v>7.3754</c:v>
                      </c:pt>
                      <c:pt idx="863">
                        <c:v>7.3848000000000003</c:v>
                      </c:pt>
                      <c:pt idx="864">
                        <c:v>7.3940999999999999</c:v>
                      </c:pt>
                      <c:pt idx="865">
                        <c:v>7.4035000000000002</c:v>
                      </c:pt>
                      <c:pt idx="866">
                        <c:v>7.4128999999999996</c:v>
                      </c:pt>
                      <c:pt idx="867">
                        <c:v>7.4222999999999999</c:v>
                      </c:pt>
                      <c:pt idx="868">
                        <c:v>7.4316000000000004</c:v>
                      </c:pt>
                      <c:pt idx="869">
                        <c:v>7.4409999999999998</c:v>
                      </c:pt>
                      <c:pt idx="870">
                        <c:v>7.4504000000000001</c:v>
                      </c:pt>
                      <c:pt idx="871">
                        <c:v>7.4598000000000004</c:v>
                      </c:pt>
                      <c:pt idx="872">
                        <c:v>7.4691000000000001</c:v>
                      </c:pt>
                      <c:pt idx="873">
                        <c:v>7.4785000000000004</c:v>
                      </c:pt>
                      <c:pt idx="874">
                        <c:v>7.4878999999999998</c:v>
                      </c:pt>
                      <c:pt idx="875">
                        <c:v>7.4973000000000001</c:v>
                      </c:pt>
                      <c:pt idx="876">
                        <c:v>7.5065999999999997</c:v>
                      </c:pt>
                      <c:pt idx="877">
                        <c:v>7.516</c:v>
                      </c:pt>
                      <c:pt idx="878">
                        <c:v>7.5254000000000003</c:v>
                      </c:pt>
                      <c:pt idx="879">
                        <c:v>7.5347999999999997</c:v>
                      </c:pt>
                      <c:pt idx="880">
                        <c:v>7.5441000000000003</c:v>
                      </c:pt>
                      <c:pt idx="881">
                        <c:v>7.5534999999999997</c:v>
                      </c:pt>
                      <c:pt idx="882">
                        <c:v>7.5629</c:v>
                      </c:pt>
                      <c:pt idx="883">
                        <c:v>7.5723000000000003</c:v>
                      </c:pt>
                      <c:pt idx="884">
                        <c:v>7.5815999999999999</c:v>
                      </c:pt>
                      <c:pt idx="885">
                        <c:v>7.5907999999999998</c:v>
                      </c:pt>
                      <c:pt idx="886">
                        <c:v>7.6002000000000001</c:v>
                      </c:pt>
                      <c:pt idx="887">
                        <c:v>7.6094999999999997</c:v>
                      </c:pt>
                      <c:pt idx="888">
                        <c:v>7.6189</c:v>
                      </c:pt>
                      <c:pt idx="889">
                        <c:v>7.6283000000000003</c:v>
                      </c:pt>
                      <c:pt idx="890">
                        <c:v>7.6376999999999997</c:v>
                      </c:pt>
                      <c:pt idx="891">
                        <c:v>7.6470000000000002</c:v>
                      </c:pt>
                      <c:pt idx="892">
                        <c:v>7.6563999999999997</c:v>
                      </c:pt>
                      <c:pt idx="893">
                        <c:v>7.6657999999999999</c:v>
                      </c:pt>
                      <c:pt idx="894">
                        <c:v>7.6752000000000002</c:v>
                      </c:pt>
                      <c:pt idx="895">
                        <c:v>7.6844999999999999</c:v>
                      </c:pt>
                      <c:pt idx="896">
                        <c:v>7.6939000000000002</c:v>
                      </c:pt>
                      <c:pt idx="897">
                        <c:v>7.7032999999999996</c:v>
                      </c:pt>
                      <c:pt idx="898">
                        <c:v>7.7126000000000001</c:v>
                      </c:pt>
                      <c:pt idx="899">
                        <c:v>7.7220000000000004</c:v>
                      </c:pt>
                      <c:pt idx="900">
                        <c:v>7.7313999999999998</c:v>
                      </c:pt>
                      <c:pt idx="901">
                        <c:v>7.7408000000000001</c:v>
                      </c:pt>
                      <c:pt idx="902">
                        <c:v>7.7500999999999998</c:v>
                      </c:pt>
                      <c:pt idx="903">
                        <c:v>7.7595000000000001</c:v>
                      </c:pt>
                      <c:pt idx="904">
                        <c:v>7.7689000000000004</c:v>
                      </c:pt>
                      <c:pt idx="905">
                        <c:v>7.7782999999999998</c:v>
                      </c:pt>
                      <c:pt idx="906">
                        <c:v>7.7876000000000003</c:v>
                      </c:pt>
                      <c:pt idx="907">
                        <c:v>7.7969999999999997</c:v>
                      </c:pt>
                      <c:pt idx="908">
                        <c:v>7.8064</c:v>
                      </c:pt>
                      <c:pt idx="909">
                        <c:v>7.8158000000000003</c:v>
                      </c:pt>
                      <c:pt idx="910">
                        <c:v>7.8250999999999999</c:v>
                      </c:pt>
                      <c:pt idx="911">
                        <c:v>7.8345000000000002</c:v>
                      </c:pt>
                      <c:pt idx="912">
                        <c:v>7.8438999999999997</c:v>
                      </c:pt>
                      <c:pt idx="913">
                        <c:v>7.8532999999999999</c:v>
                      </c:pt>
                      <c:pt idx="914">
                        <c:v>7.8624000000000001</c:v>
                      </c:pt>
                      <c:pt idx="915">
                        <c:v>7.8718000000000004</c:v>
                      </c:pt>
                      <c:pt idx="916">
                        <c:v>7.8811999999999998</c:v>
                      </c:pt>
                      <c:pt idx="917">
                        <c:v>7.8905000000000003</c:v>
                      </c:pt>
                      <c:pt idx="918">
                        <c:v>7.8998999999999997</c:v>
                      </c:pt>
                      <c:pt idx="919">
                        <c:v>7.9093</c:v>
                      </c:pt>
                      <c:pt idx="920">
                        <c:v>7.9187000000000003</c:v>
                      </c:pt>
                      <c:pt idx="921">
                        <c:v>7.9279999999999999</c:v>
                      </c:pt>
                      <c:pt idx="922">
                        <c:v>7.9374000000000002</c:v>
                      </c:pt>
                      <c:pt idx="923">
                        <c:v>7.9467999999999996</c:v>
                      </c:pt>
                      <c:pt idx="924">
                        <c:v>7.9561999999999999</c:v>
                      </c:pt>
                      <c:pt idx="925">
                        <c:v>7.9654999999999996</c:v>
                      </c:pt>
                      <c:pt idx="926">
                        <c:v>7.9748999999999999</c:v>
                      </c:pt>
                      <c:pt idx="927">
                        <c:v>7.9843000000000002</c:v>
                      </c:pt>
                      <c:pt idx="928">
                        <c:v>7.9936999999999996</c:v>
                      </c:pt>
                      <c:pt idx="929">
                        <c:v>8.0030000000000001</c:v>
                      </c:pt>
                      <c:pt idx="930">
                        <c:v>8.0123999999999995</c:v>
                      </c:pt>
                      <c:pt idx="931">
                        <c:v>8.0218000000000007</c:v>
                      </c:pt>
                      <c:pt idx="932">
                        <c:v>8.0312000000000001</c:v>
                      </c:pt>
                      <c:pt idx="933">
                        <c:v>8.0404999999999998</c:v>
                      </c:pt>
                      <c:pt idx="934">
                        <c:v>8.0498999999999992</c:v>
                      </c:pt>
                      <c:pt idx="935">
                        <c:v>8.0593000000000004</c:v>
                      </c:pt>
                      <c:pt idx="936">
                        <c:v>8.0686999999999998</c:v>
                      </c:pt>
                      <c:pt idx="937">
                        <c:v>8.0779999999999994</c:v>
                      </c:pt>
                      <c:pt idx="938">
                        <c:v>8.0874000000000006</c:v>
                      </c:pt>
                      <c:pt idx="939">
                        <c:v>8.0968</c:v>
                      </c:pt>
                      <c:pt idx="940">
                        <c:v>8.1061999999999994</c:v>
                      </c:pt>
                      <c:pt idx="941">
                        <c:v>8.1155000000000008</c:v>
                      </c:pt>
                      <c:pt idx="942">
                        <c:v>8.1247000000000007</c:v>
                      </c:pt>
                      <c:pt idx="943">
                        <c:v>8.1341000000000001</c:v>
                      </c:pt>
                      <c:pt idx="944">
                        <c:v>8.1433999999999997</c:v>
                      </c:pt>
                      <c:pt idx="945">
                        <c:v>8.1527999999999992</c:v>
                      </c:pt>
                      <c:pt idx="946">
                        <c:v>8.1622000000000003</c:v>
                      </c:pt>
                      <c:pt idx="947">
                        <c:v>8.1715999999999998</c:v>
                      </c:pt>
                      <c:pt idx="948">
                        <c:v>8.1763999999999992</c:v>
                      </c:pt>
                      <c:pt idx="949">
                        <c:v>8.1808999999999994</c:v>
                      </c:pt>
                      <c:pt idx="950">
                        <c:v>8.1903000000000006</c:v>
                      </c:pt>
                      <c:pt idx="951">
                        <c:v>8.1997</c:v>
                      </c:pt>
                      <c:pt idx="952">
                        <c:v>8.2090999999999994</c:v>
                      </c:pt>
                      <c:pt idx="953">
                        <c:v>8.2184000000000008</c:v>
                      </c:pt>
                      <c:pt idx="954">
                        <c:v>8.2278000000000002</c:v>
                      </c:pt>
                      <c:pt idx="955">
                        <c:v>8.2371999999999996</c:v>
                      </c:pt>
                      <c:pt idx="956">
                        <c:v>8.2466000000000008</c:v>
                      </c:pt>
                      <c:pt idx="957">
                        <c:v>8.2559000000000005</c:v>
                      </c:pt>
                      <c:pt idx="958">
                        <c:v>8.2652999999999999</c:v>
                      </c:pt>
                      <c:pt idx="959">
                        <c:v>8.2746999999999993</c:v>
                      </c:pt>
                      <c:pt idx="960">
                        <c:v>8.2841000000000005</c:v>
                      </c:pt>
                      <c:pt idx="961">
                        <c:v>8.2934000000000001</c:v>
                      </c:pt>
                      <c:pt idx="962">
                        <c:v>8.3027999999999995</c:v>
                      </c:pt>
                      <c:pt idx="963">
                        <c:v>8.3122000000000007</c:v>
                      </c:pt>
                      <c:pt idx="964">
                        <c:v>8.3216000000000001</c:v>
                      </c:pt>
                      <c:pt idx="965">
                        <c:v>8.3308999999999997</c:v>
                      </c:pt>
                      <c:pt idx="966">
                        <c:v>8.3402999999999992</c:v>
                      </c:pt>
                      <c:pt idx="967">
                        <c:v>8.3497000000000003</c:v>
                      </c:pt>
                      <c:pt idx="968">
                        <c:v>8.3590999999999998</c:v>
                      </c:pt>
                      <c:pt idx="969">
                        <c:v>8.3683999999999994</c:v>
                      </c:pt>
                      <c:pt idx="970">
                        <c:v>8.3778000000000006</c:v>
                      </c:pt>
                      <c:pt idx="971">
                        <c:v>8.3872</c:v>
                      </c:pt>
                      <c:pt idx="972">
                        <c:v>8.3963000000000001</c:v>
                      </c:pt>
                      <c:pt idx="973">
                        <c:v>8.4056999999999995</c:v>
                      </c:pt>
                      <c:pt idx="974">
                        <c:v>8.4151000000000007</c:v>
                      </c:pt>
                      <c:pt idx="975">
                        <c:v>8.4245000000000001</c:v>
                      </c:pt>
                      <c:pt idx="976">
                        <c:v>8.4337999999999997</c:v>
                      </c:pt>
                      <c:pt idx="977">
                        <c:v>8.4431999999999992</c:v>
                      </c:pt>
                      <c:pt idx="978">
                        <c:v>8.4526000000000003</c:v>
                      </c:pt>
                      <c:pt idx="979">
                        <c:v>8.4619999999999997</c:v>
                      </c:pt>
                      <c:pt idx="980">
                        <c:v>8.4712999999999994</c:v>
                      </c:pt>
                      <c:pt idx="981">
                        <c:v>8.4807000000000006</c:v>
                      </c:pt>
                      <c:pt idx="982">
                        <c:v>8.4901</c:v>
                      </c:pt>
                      <c:pt idx="983">
                        <c:v>8.4994999999999994</c:v>
                      </c:pt>
                      <c:pt idx="984">
                        <c:v>8.5088000000000008</c:v>
                      </c:pt>
                      <c:pt idx="985">
                        <c:v>8.5182000000000002</c:v>
                      </c:pt>
                      <c:pt idx="986">
                        <c:v>8.5275999999999996</c:v>
                      </c:pt>
                      <c:pt idx="987">
                        <c:v>8.5370000000000008</c:v>
                      </c:pt>
                      <c:pt idx="988">
                        <c:v>8.5463000000000005</c:v>
                      </c:pt>
                      <c:pt idx="989">
                        <c:v>8.5556999999999999</c:v>
                      </c:pt>
                      <c:pt idx="990">
                        <c:v>8.5650999999999993</c:v>
                      </c:pt>
                      <c:pt idx="991">
                        <c:v>8.5745000000000005</c:v>
                      </c:pt>
                      <c:pt idx="992">
                        <c:v>8.5838000000000001</c:v>
                      </c:pt>
                      <c:pt idx="993">
                        <c:v>8.5931999999999995</c:v>
                      </c:pt>
                      <c:pt idx="994">
                        <c:v>8.6026000000000007</c:v>
                      </c:pt>
                      <c:pt idx="995">
                        <c:v>8.6119000000000003</c:v>
                      </c:pt>
                      <c:pt idx="996">
                        <c:v>8.6212999999999997</c:v>
                      </c:pt>
                      <c:pt idx="997">
                        <c:v>8.6306999999999992</c:v>
                      </c:pt>
                      <c:pt idx="998">
                        <c:v>8.6401000000000003</c:v>
                      </c:pt>
                      <c:pt idx="999">
                        <c:v>8.6494</c:v>
                      </c:pt>
                      <c:pt idx="1000">
                        <c:v>8.6682000000000006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605E-4B81-8C95-5BD94BD73C1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[3]Sheet1!$E$1:$E$2</c15:sqref>
                        </c15:formulaRef>
                      </c:ext>
                    </c:extLst>
                    <c:strCache>
                      <c:ptCount val="1"/>
                      <c:pt idx="0">
                        <c:v>150A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[3]Sheet1!$E$2:$E$1002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0.32375999999999999</c:v>
                      </c:pt>
                      <c:pt idx="2">
                        <c:v>0.30536000000000002</c:v>
                      </c:pt>
                      <c:pt idx="3">
                        <c:v>0.28936000000000001</c:v>
                      </c:pt>
                      <c:pt idx="4">
                        <c:v>0.27827000000000002</c:v>
                      </c:pt>
                      <c:pt idx="5">
                        <c:v>0.27223999999999998</c:v>
                      </c:pt>
                      <c:pt idx="6">
                        <c:v>0.27045000000000002</c:v>
                      </c:pt>
                      <c:pt idx="7">
                        <c:v>0.27190999999999999</c:v>
                      </c:pt>
                      <c:pt idx="8">
                        <c:v>0.27571000000000001</c:v>
                      </c:pt>
                      <c:pt idx="9">
                        <c:v>0.28103</c:v>
                      </c:pt>
                      <c:pt idx="10">
                        <c:v>0.28724</c:v>
                      </c:pt>
                      <c:pt idx="11">
                        <c:v>0.29363</c:v>
                      </c:pt>
                      <c:pt idx="12">
                        <c:v>0.30008000000000001</c:v>
                      </c:pt>
                      <c:pt idx="13">
                        <c:v>0.30586999999999998</c:v>
                      </c:pt>
                      <c:pt idx="14">
                        <c:v>0.31106</c:v>
                      </c:pt>
                      <c:pt idx="15">
                        <c:v>0.31530999999999998</c:v>
                      </c:pt>
                      <c:pt idx="16">
                        <c:v>0.31846000000000002</c:v>
                      </c:pt>
                      <c:pt idx="17">
                        <c:v>0.32040000000000002</c:v>
                      </c:pt>
                      <c:pt idx="18">
                        <c:v>0.32107999999999998</c:v>
                      </c:pt>
                      <c:pt idx="19">
                        <c:v>0.32042999999999999</c:v>
                      </c:pt>
                      <c:pt idx="20">
                        <c:v>0.31851000000000002</c:v>
                      </c:pt>
                      <c:pt idx="21">
                        <c:v>0.31547999999999998</c:v>
                      </c:pt>
                      <c:pt idx="22">
                        <c:v>0.31169999999999998</c:v>
                      </c:pt>
                      <c:pt idx="23">
                        <c:v>0.30764999999999998</c:v>
                      </c:pt>
                      <c:pt idx="24">
                        <c:v>0.30325000000000002</c:v>
                      </c:pt>
                      <c:pt idx="25">
                        <c:v>0.29846</c:v>
                      </c:pt>
                      <c:pt idx="26">
                        <c:v>0.2928</c:v>
                      </c:pt>
                      <c:pt idx="27">
                        <c:v>0.28600999999999999</c:v>
                      </c:pt>
                      <c:pt idx="28">
                        <c:v>0.27811999999999998</c:v>
                      </c:pt>
                      <c:pt idx="29">
                        <c:v>0.26928999999999997</c:v>
                      </c:pt>
                      <c:pt idx="30">
                        <c:v>0.25973000000000002</c:v>
                      </c:pt>
                      <c:pt idx="31">
                        <c:v>0.24972</c:v>
                      </c:pt>
                      <c:pt idx="32">
                        <c:v>0.23963000000000001</c:v>
                      </c:pt>
                      <c:pt idx="33">
                        <c:v>0.22986000000000001</c:v>
                      </c:pt>
                      <c:pt idx="34">
                        <c:v>0.22089</c:v>
                      </c:pt>
                      <c:pt idx="35">
                        <c:v>0.21335999999999999</c:v>
                      </c:pt>
                      <c:pt idx="36">
                        <c:v>0.20741000000000001</c:v>
                      </c:pt>
                      <c:pt idx="37">
                        <c:v>0.20363000000000001</c:v>
                      </c:pt>
                      <c:pt idx="38">
                        <c:v>0.20233999999999999</c:v>
                      </c:pt>
                      <c:pt idx="39">
                        <c:v>0.20362</c:v>
                      </c:pt>
                      <c:pt idx="40">
                        <c:v>0.20738000000000001</c:v>
                      </c:pt>
                      <c:pt idx="41">
                        <c:v>0.21332000000000001</c:v>
                      </c:pt>
                      <c:pt idx="42">
                        <c:v>0.22101000000000001</c:v>
                      </c:pt>
                      <c:pt idx="43">
                        <c:v>0.22991</c:v>
                      </c:pt>
                      <c:pt idx="44">
                        <c:v>0.23946999999999999</c:v>
                      </c:pt>
                      <c:pt idx="45">
                        <c:v>0.24912999999999999</c:v>
                      </c:pt>
                      <c:pt idx="46">
                        <c:v>0.25836999999999999</c:v>
                      </c:pt>
                      <c:pt idx="47">
                        <c:v>0.26673000000000002</c:v>
                      </c:pt>
                      <c:pt idx="48">
                        <c:v>0.27382000000000001</c:v>
                      </c:pt>
                      <c:pt idx="49">
                        <c:v>0.27928999999999998</c:v>
                      </c:pt>
                      <c:pt idx="50">
                        <c:v>0.28290999999999999</c:v>
                      </c:pt>
                      <c:pt idx="51">
                        <c:v>0.28450999999999999</c:v>
                      </c:pt>
                      <c:pt idx="52">
                        <c:v>0.28401999999999999</c:v>
                      </c:pt>
                      <c:pt idx="53">
                        <c:v>0.28145999999999999</c:v>
                      </c:pt>
                      <c:pt idx="54">
                        <c:v>0.27694000000000002</c:v>
                      </c:pt>
                      <c:pt idx="55">
                        <c:v>0.27066000000000001</c:v>
                      </c:pt>
                      <c:pt idx="56">
                        <c:v>0.26291999999999999</c:v>
                      </c:pt>
                      <c:pt idx="57">
                        <c:v>0.25407999999999997</c:v>
                      </c:pt>
                      <c:pt idx="58">
                        <c:v>0.24459</c:v>
                      </c:pt>
                      <c:pt idx="59">
                        <c:v>0.23493</c:v>
                      </c:pt>
                      <c:pt idx="60">
                        <c:v>0.22566</c:v>
                      </c:pt>
                      <c:pt idx="61">
                        <c:v>0.21733</c:v>
                      </c:pt>
                      <c:pt idx="62">
                        <c:v>0.21049999999999999</c:v>
                      </c:pt>
                      <c:pt idx="63">
                        <c:v>0.20574000000000001</c:v>
                      </c:pt>
                      <c:pt idx="64">
                        <c:v>0.20318</c:v>
                      </c:pt>
                      <c:pt idx="65">
                        <c:v>0.20313999999999999</c:v>
                      </c:pt>
                      <c:pt idx="66">
                        <c:v>0.20563000000000001</c:v>
                      </c:pt>
                      <c:pt idx="67">
                        <c:v>0.21043000000000001</c:v>
                      </c:pt>
                      <c:pt idx="68">
                        <c:v>0.21718999999999999</c:v>
                      </c:pt>
                      <c:pt idx="69">
                        <c:v>0.22545999999999999</c:v>
                      </c:pt>
                      <c:pt idx="70">
                        <c:v>0.23476</c:v>
                      </c:pt>
                      <c:pt idx="71">
                        <c:v>0.24460000000000001</c:v>
                      </c:pt>
                      <c:pt idx="72">
                        <c:v>0.25457000000000002</c:v>
                      </c:pt>
                      <c:pt idx="73">
                        <c:v>0.26427</c:v>
                      </c:pt>
                      <c:pt idx="74">
                        <c:v>0.27339000000000002</c:v>
                      </c:pt>
                      <c:pt idx="75">
                        <c:v>0.28166000000000002</c:v>
                      </c:pt>
                      <c:pt idx="76">
                        <c:v>0.28888000000000003</c:v>
                      </c:pt>
                      <c:pt idx="77">
                        <c:v>0.29488999999999999</c:v>
                      </c:pt>
                      <c:pt idx="78">
                        <c:v>0.29959999999999998</c:v>
                      </c:pt>
                      <c:pt idx="79">
                        <c:v>0.30295</c:v>
                      </c:pt>
                      <c:pt idx="80">
                        <c:v>0.30492000000000002</c:v>
                      </c:pt>
                      <c:pt idx="81">
                        <c:v>0.30552000000000001</c:v>
                      </c:pt>
                      <c:pt idx="82">
                        <c:v>0.30481999999999998</c:v>
                      </c:pt>
                      <c:pt idx="83">
                        <c:v>0.3029</c:v>
                      </c:pt>
                      <c:pt idx="84">
                        <c:v>0.29985000000000001</c:v>
                      </c:pt>
                      <c:pt idx="85">
                        <c:v>0.29580000000000001</c:v>
                      </c:pt>
                      <c:pt idx="86">
                        <c:v>0.29091</c:v>
                      </c:pt>
                      <c:pt idx="87">
                        <c:v>0.28532999999999997</c:v>
                      </c:pt>
                      <c:pt idx="88">
                        <c:v>0.27925</c:v>
                      </c:pt>
                      <c:pt idx="89">
                        <c:v>0.27284000000000003</c:v>
                      </c:pt>
                      <c:pt idx="90">
                        <c:v>0.26632</c:v>
                      </c:pt>
                      <c:pt idx="91">
                        <c:v>0.26001999999999997</c:v>
                      </c:pt>
                      <c:pt idx="92">
                        <c:v>0.25386999999999998</c:v>
                      </c:pt>
                      <c:pt idx="93">
                        <c:v>0.2482</c:v>
                      </c:pt>
                      <c:pt idx="94">
                        <c:v>0.24323</c:v>
                      </c:pt>
                      <c:pt idx="95">
                        <c:v>0.23913000000000001</c:v>
                      </c:pt>
                      <c:pt idx="96">
                        <c:v>0.23605999999999999</c:v>
                      </c:pt>
                      <c:pt idx="97">
                        <c:v>0.23413999999999999</c:v>
                      </c:pt>
                      <c:pt idx="98">
                        <c:v>0.23347000000000001</c:v>
                      </c:pt>
                      <c:pt idx="99">
                        <c:v>0.23411999999999999</c:v>
                      </c:pt>
                      <c:pt idx="100">
                        <c:v>0.2361</c:v>
                      </c:pt>
                      <c:pt idx="101">
                        <c:v>0.23943</c:v>
                      </c:pt>
                      <c:pt idx="102">
                        <c:v>0.24413000000000001</c:v>
                      </c:pt>
                      <c:pt idx="103">
                        <c:v>0.25019000000000002</c:v>
                      </c:pt>
                      <c:pt idx="104">
                        <c:v>0.25762000000000002</c:v>
                      </c:pt>
                      <c:pt idx="105">
                        <c:v>0.26639000000000002</c:v>
                      </c:pt>
                      <c:pt idx="106">
                        <c:v>0.27644999999999997</c:v>
                      </c:pt>
                      <c:pt idx="107">
                        <c:v>0.28771999999999998</c:v>
                      </c:pt>
                      <c:pt idx="108">
                        <c:v>0.30009999999999998</c:v>
                      </c:pt>
                      <c:pt idx="109">
                        <c:v>0.31347000000000003</c:v>
                      </c:pt>
                      <c:pt idx="110">
                        <c:v>0.32769999999999999</c:v>
                      </c:pt>
                      <c:pt idx="111">
                        <c:v>0.34267999999999998</c:v>
                      </c:pt>
                      <c:pt idx="112">
                        <c:v>0.35831000000000002</c:v>
                      </c:pt>
                      <c:pt idx="113">
                        <c:v>0.3745</c:v>
                      </c:pt>
                      <c:pt idx="114">
                        <c:v>0.39118000000000003</c:v>
                      </c:pt>
                      <c:pt idx="115">
                        <c:v>0.40828999999999999</c:v>
                      </c:pt>
                      <c:pt idx="116">
                        <c:v>0.42576999999999998</c:v>
                      </c:pt>
                      <c:pt idx="117">
                        <c:v>0.44357999999999997</c:v>
                      </c:pt>
                      <c:pt idx="118">
                        <c:v>0.46167999999999998</c:v>
                      </c:pt>
                      <c:pt idx="119">
                        <c:v>0.48003000000000001</c:v>
                      </c:pt>
                      <c:pt idx="120">
                        <c:v>0.49861</c:v>
                      </c:pt>
                      <c:pt idx="121">
                        <c:v>0.51739000000000002</c:v>
                      </c:pt>
                      <c:pt idx="122">
                        <c:v>0.53591</c:v>
                      </c:pt>
                      <c:pt idx="123">
                        <c:v>0.55503000000000002</c:v>
                      </c:pt>
                      <c:pt idx="124">
                        <c:v>0.57430000000000003</c:v>
                      </c:pt>
                      <c:pt idx="125">
                        <c:v>0.59370000000000001</c:v>
                      </c:pt>
                      <c:pt idx="126">
                        <c:v>0.61321999999999999</c:v>
                      </c:pt>
                      <c:pt idx="127">
                        <c:v>0.63285000000000002</c:v>
                      </c:pt>
                      <c:pt idx="128">
                        <c:v>0.65258000000000005</c:v>
                      </c:pt>
                      <c:pt idx="129">
                        <c:v>0.6724</c:v>
                      </c:pt>
                      <c:pt idx="130">
                        <c:v>0.69230000000000003</c:v>
                      </c:pt>
                      <c:pt idx="131">
                        <c:v>0.71226999999999996</c:v>
                      </c:pt>
                      <c:pt idx="132">
                        <c:v>0.73231999999999997</c:v>
                      </c:pt>
                      <c:pt idx="133">
                        <c:v>0.75243000000000004</c:v>
                      </c:pt>
                      <c:pt idx="134">
                        <c:v>0.77259999999999995</c:v>
                      </c:pt>
                      <c:pt idx="135">
                        <c:v>0.79283000000000003</c:v>
                      </c:pt>
                      <c:pt idx="136">
                        <c:v>0.81310000000000004</c:v>
                      </c:pt>
                      <c:pt idx="137">
                        <c:v>0.83342000000000005</c:v>
                      </c:pt>
                      <c:pt idx="138">
                        <c:v>0.85375999999999996</c:v>
                      </c:pt>
                      <c:pt idx="139">
                        <c:v>0.87411000000000005</c:v>
                      </c:pt>
                      <c:pt idx="140">
                        <c:v>0.89444000000000001</c:v>
                      </c:pt>
                      <c:pt idx="141">
                        <c:v>0.91471999999999998</c:v>
                      </c:pt>
                      <c:pt idx="142">
                        <c:v>0.93489</c:v>
                      </c:pt>
                      <c:pt idx="143">
                        <c:v>0.95489999999999997</c:v>
                      </c:pt>
                      <c:pt idx="144">
                        <c:v>0.97468999999999995</c:v>
                      </c:pt>
                      <c:pt idx="145">
                        <c:v>0.99421999999999999</c:v>
                      </c:pt>
                      <c:pt idx="146">
                        <c:v>1.0134000000000001</c:v>
                      </c:pt>
                      <c:pt idx="147">
                        <c:v>1.0322</c:v>
                      </c:pt>
                      <c:pt idx="148">
                        <c:v>1.0507</c:v>
                      </c:pt>
                      <c:pt idx="149">
                        <c:v>1.0687</c:v>
                      </c:pt>
                      <c:pt idx="150">
                        <c:v>1.0862000000000001</c:v>
                      </c:pt>
                      <c:pt idx="151">
                        <c:v>1.1032</c:v>
                      </c:pt>
                      <c:pt idx="152">
                        <c:v>1.1197999999999999</c:v>
                      </c:pt>
                      <c:pt idx="153">
                        <c:v>1.1358999999999999</c:v>
                      </c:pt>
                      <c:pt idx="154">
                        <c:v>1.1515</c:v>
                      </c:pt>
                      <c:pt idx="155">
                        <c:v>1.1665000000000001</c:v>
                      </c:pt>
                      <c:pt idx="156">
                        <c:v>1.1811</c:v>
                      </c:pt>
                      <c:pt idx="157">
                        <c:v>1.1949000000000001</c:v>
                      </c:pt>
                      <c:pt idx="158">
                        <c:v>1.2084999999999999</c:v>
                      </c:pt>
                      <c:pt idx="159">
                        <c:v>1.2216</c:v>
                      </c:pt>
                      <c:pt idx="160">
                        <c:v>1.2342</c:v>
                      </c:pt>
                      <c:pt idx="161">
                        <c:v>1.2464</c:v>
                      </c:pt>
                      <c:pt idx="162">
                        <c:v>1.2582</c:v>
                      </c:pt>
                      <c:pt idx="163">
                        <c:v>1.2695000000000001</c:v>
                      </c:pt>
                      <c:pt idx="164">
                        <c:v>1.2804</c:v>
                      </c:pt>
                      <c:pt idx="165">
                        <c:v>1.2907999999999999</c:v>
                      </c:pt>
                      <c:pt idx="166">
                        <c:v>1.3008999999999999</c:v>
                      </c:pt>
                      <c:pt idx="167">
                        <c:v>1.3106</c:v>
                      </c:pt>
                      <c:pt idx="168">
                        <c:v>1.3199000000000001</c:v>
                      </c:pt>
                      <c:pt idx="169">
                        <c:v>1.3289</c:v>
                      </c:pt>
                      <c:pt idx="170">
                        <c:v>1.3374999999999999</c:v>
                      </c:pt>
                      <c:pt idx="171">
                        <c:v>1.3456999999999999</c:v>
                      </c:pt>
                      <c:pt idx="172">
                        <c:v>1.3536999999999999</c:v>
                      </c:pt>
                      <c:pt idx="173">
                        <c:v>1.3613</c:v>
                      </c:pt>
                      <c:pt idx="174">
                        <c:v>1.3686</c:v>
                      </c:pt>
                      <c:pt idx="175">
                        <c:v>1.3756999999999999</c:v>
                      </c:pt>
                      <c:pt idx="176">
                        <c:v>1.3824000000000001</c:v>
                      </c:pt>
                      <c:pt idx="177">
                        <c:v>1.3889</c:v>
                      </c:pt>
                      <c:pt idx="178">
                        <c:v>1.3952</c:v>
                      </c:pt>
                      <c:pt idx="179">
                        <c:v>1.4012</c:v>
                      </c:pt>
                      <c:pt idx="180">
                        <c:v>1.4069</c:v>
                      </c:pt>
                      <c:pt idx="181">
                        <c:v>1.4124000000000001</c:v>
                      </c:pt>
                      <c:pt idx="182">
                        <c:v>1.4177999999999999</c:v>
                      </c:pt>
                      <c:pt idx="183">
                        <c:v>1.4229000000000001</c:v>
                      </c:pt>
                      <c:pt idx="184">
                        <c:v>1.4278</c:v>
                      </c:pt>
                      <c:pt idx="185">
                        <c:v>1.4325000000000001</c:v>
                      </c:pt>
                      <c:pt idx="186">
                        <c:v>1.4370000000000001</c:v>
                      </c:pt>
                      <c:pt idx="187">
                        <c:v>1.4413</c:v>
                      </c:pt>
                      <c:pt idx="188">
                        <c:v>1.4455</c:v>
                      </c:pt>
                      <c:pt idx="189">
                        <c:v>1.4495</c:v>
                      </c:pt>
                      <c:pt idx="190">
                        <c:v>1.4532</c:v>
                      </c:pt>
                      <c:pt idx="191">
                        <c:v>1.4569000000000001</c:v>
                      </c:pt>
                      <c:pt idx="192">
                        <c:v>1.4604999999999999</c:v>
                      </c:pt>
                      <c:pt idx="193">
                        <c:v>1.4639</c:v>
                      </c:pt>
                      <c:pt idx="194">
                        <c:v>1.4671000000000001</c:v>
                      </c:pt>
                      <c:pt idx="195">
                        <c:v>1.4702999999999999</c:v>
                      </c:pt>
                      <c:pt idx="196">
                        <c:v>1.4733000000000001</c:v>
                      </c:pt>
                      <c:pt idx="197">
                        <c:v>1.4761</c:v>
                      </c:pt>
                      <c:pt idx="198">
                        <c:v>1.4789000000000001</c:v>
                      </c:pt>
                      <c:pt idx="199">
                        <c:v>1.4816</c:v>
                      </c:pt>
                      <c:pt idx="200">
                        <c:v>1.4841</c:v>
                      </c:pt>
                      <c:pt idx="201">
                        <c:v>1.4864999999999999</c:v>
                      </c:pt>
                      <c:pt idx="202">
                        <c:v>1.4888999999999999</c:v>
                      </c:pt>
                      <c:pt idx="203">
                        <c:v>1.4911000000000001</c:v>
                      </c:pt>
                      <c:pt idx="204">
                        <c:v>1.4932000000000001</c:v>
                      </c:pt>
                      <c:pt idx="205">
                        <c:v>1.4953000000000001</c:v>
                      </c:pt>
                      <c:pt idx="206">
                        <c:v>1.4972000000000001</c:v>
                      </c:pt>
                      <c:pt idx="207">
                        <c:v>1.4991000000000001</c:v>
                      </c:pt>
                      <c:pt idx="208">
                        <c:v>1.5008999999999999</c:v>
                      </c:pt>
                      <c:pt idx="209">
                        <c:v>1.5025999999999999</c:v>
                      </c:pt>
                      <c:pt idx="210">
                        <c:v>1.5043</c:v>
                      </c:pt>
                      <c:pt idx="211">
                        <c:v>1.5058</c:v>
                      </c:pt>
                      <c:pt idx="212">
                        <c:v>1.5073000000000001</c:v>
                      </c:pt>
                      <c:pt idx="213">
                        <c:v>1.5086999999999999</c:v>
                      </c:pt>
                      <c:pt idx="214">
                        <c:v>1.5101</c:v>
                      </c:pt>
                      <c:pt idx="215">
                        <c:v>1.5113000000000001</c:v>
                      </c:pt>
                      <c:pt idx="216">
                        <c:v>1.5125999999999999</c:v>
                      </c:pt>
                      <c:pt idx="217">
                        <c:v>1.5137</c:v>
                      </c:pt>
                      <c:pt idx="218">
                        <c:v>1.5147999999999999</c:v>
                      </c:pt>
                      <c:pt idx="219">
                        <c:v>1.5158</c:v>
                      </c:pt>
                      <c:pt idx="220">
                        <c:v>1.5167999999999999</c:v>
                      </c:pt>
                      <c:pt idx="221">
                        <c:v>1.5177</c:v>
                      </c:pt>
                      <c:pt idx="222">
                        <c:v>1.5185999999999999</c:v>
                      </c:pt>
                      <c:pt idx="223">
                        <c:v>1.5194000000000001</c:v>
                      </c:pt>
                      <c:pt idx="224">
                        <c:v>1.5202</c:v>
                      </c:pt>
                      <c:pt idx="225">
                        <c:v>1.5208999999999999</c:v>
                      </c:pt>
                      <c:pt idx="226">
                        <c:v>1.5216000000000001</c:v>
                      </c:pt>
                      <c:pt idx="227">
                        <c:v>1.5222</c:v>
                      </c:pt>
                      <c:pt idx="228">
                        <c:v>1.5227999999999999</c:v>
                      </c:pt>
                      <c:pt idx="229">
                        <c:v>1.5233000000000001</c:v>
                      </c:pt>
                      <c:pt idx="230">
                        <c:v>1.5238</c:v>
                      </c:pt>
                      <c:pt idx="231">
                        <c:v>1.5242</c:v>
                      </c:pt>
                      <c:pt idx="232">
                        <c:v>1.5246</c:v>
                      </c:pt>
                      <c:pt idx="233">
                        <c:v>1.5248999999999999</c:v>
                      </c:pt>
                      <c:pt idx="234">
                        <c:v>1.5251999999999999</c:v>
                      </c:pt>
                      <c:pt idx="235">
                        <c:v>1.5255000000000001</c:v>
                      </c:pt>
                      <c:pt idx="236">
                        <c:v>1.5257000000000001</c:v>
                      </c:pt>
                      <c:pt idx="237">
                        <c:v>1.5259</c:v>
                      </c:pt>
                      <c:pt idx="238">
                        <c:v>1.5261</c:v>
                      </c:pt>
                      <c:pt idx="239">
                        <c:v>1.5262</c:v>
                      </c:pt>
                      <c:pt idx="240">
                        <c:v>1.5263</c:v>
                      </c:pt>
                      <c:pt idx="241">
                        <c:v>1.5263</c:v>
                      </c:pt>
                      <c:pt idx="242">
                        <c:v>1.5263</c:v>
                      </c:pt>
                      <c:pt idx="243">
                        <c:v>1.5263</c:v>
                      </c:pt>
                      <c:pt idx="244">
                        <c:v>1.5262</c:v>
                      </c:pt>
                      <c:pt idx="245">
                        <c:v>1.5261</c:v>
                      </c:pt>
                      <c:pt idx="246">
                        <c:v>1.526</c:v>
                      </c:pt>
                      <c:pt idx="247">
                        <c:v>1.5258</c:v>
                      </c:pt>
                      <c:pt idx="248">
                        <c:v>1.5256000000000001</c:v>
                      </c:pt>
                      <c:pt idx="249">
                        <c:v>1.5254000000000001</c:v>
                      </c:pt>
                      <c:pt idx="250">
                        <c:v>1.5250999999999999</c:v>
                      </c:pt>
                      <c:pt idx="251">
                        <c:v>1.5248999999999999</c:v>
                      </c:pt>
                      <c:pt idx="252">
                        <c:v>1.5246</c:v>
                      </c:pt>
                      <c:pt idx="253">
                        <c:v>1.5243</c:v>
                      </c:pt>
                      <c:pt idx="254">
                        <c:v>1.5241</c:v>
                      </c:pt>
                      <c:pt idx="255">
                        <c:v>1.5238</c:v>
                      </c:pt>
                      <c:pt idx="256">
                        <c:v>1.5235000000000001</c:v>
                      </c:pt>
                      <c:pt idx="257">
                        <c:v>1.5232000000000001</c:v>
                      </c:pt>
                      <c:pt idx="258">
                        <c:v>1.5229999999999999</c:v>
                      </c:pt>
                      <c:pt idx="259">
                        <c:v>1.5226999999999999</c:v>
                      </c:pt>
                      <c:pt idx="260">
                        <c:v>1.5225</c:v>
                      </c:pt>
                      <c:pt idx="261">
                        <c:v>1.5223</c:v>
                      </c:pt>
                      <c:pt idx="262">
                        <c:v>1.522</c:v>
                      </c:pt>
                      <c:pt idx="263">
                        <c:v>1.5218</c:v>
                      </c:pt>
                      <c:pt idx="264">
                        <c:v>1.5216000000000001</c:v>
                      </c:pt>
                      <c:pt idx="265">
                        <c:v>1.5214000000000001</c:v>
                      </c:pt>
                      <c:pt idx="266">
                        <c:v>1.5212000000000001</c:v>
                      </c:pt>
                      <c:pt idx="267">
                        <c:v>1.5209999999999999</c:v>
                      </c:pt>
                      <c:pt idx="268">
                        <c:v>1.5207999999999999</c:v>
                      </c:pt>
                      <c:pt idx="269">
                        <c:v>1.5206</c:v>
                      </c:pt>
                      <c:pt idx="270">
                        <c:v>1.5205</c:v>
                      </c:pt>
                      <c:pt idx="271">
                        <c:v>1.5203</c:v>
                      </c:pt>
                      <c:pt idx="272">
                        <c:v>1.5201</c:v>
                      </c:pt>
                      <c:pt idx="273">
                        <c:v>1.52</c:v>
                      </c:pt>
                      <c:pt idx="274">
                        <c:v>1.5198</c:v>
                      </c:pt>
                      <c:pt idx="275">
                        <c:v>1.5197000000000001</c:v>
                      </c:pt>
                      <c:pt idx="276">
                        <c:v>1.5196000000000001</c:v>
                      </c:pt>
                      <c:pt idx="277">
                        <c:v>1.5195000000000001</c:v>
                      </c:pt>
                      <c:pt idx="278">
                        <c:v>1.5193000000000001</c:v>
                      </c:pt>
                      <c:pt idx="279">
                        <c:v>1.5192000000000001</c:v>
                      </c:pt>
                      <c:pt idx="280">
                        <c:v>1.5190999999999999</c:v>
                      </c:pt>
                      <c:pt idx="281">
                        <c:v>1.5189999999999999</c:v>
                      </c:pt>
                      <c:pt idx="282">
                        <c:v>1.5189999999999999</c:v>
                      </c:pt>
                      <c:pt idx="283">
                        <c:v>1.5188999999999999</c:v>
                      </c:pt>
                      <c:pt idx="284">
                        <c:v>1.5187999999999999</c:v>
                      </c:pt>
                      <c:pt idx="285">
                        <c:v>1.5186999999999999</c:v>
                      </c:pt>
                      <c:pt idx="286">
                        <c:v>1.5186999999999999</c:v>
                      </c:pt>
                      <c:pt idx="287">
                        <c:v>1.5185999999999999</c:v>
                      </c:pt>
                      <c:pt idx="288">
                        <c:v>1.5185999999999999</c:v>
                      </c:pt>
                      <c:pt idx="289">
                        <c:v>1.5185999999999999</c:v>
                      </c:pt>
                      <c:pt idx="290">
                        <c:v>1.5185</c:v>
                      </c:pt>
                      <c:pt idx="291">
                        <c:v>1.5185</c:v>
                      </c:pt>
                      <c:pt idx="292">
                        <c:v>1.5185</c:v>
                      </c:pt>
                      <c:pt idx="293">
                        <c:v>1.5185</c:v>
                      </c:pt>
                      <c:pt idx="294">
                        <c:v>1.5185</c:v>
                      </c:pt>
                      <c:pt idx="295">
                        <c:v>1.5185</c:v>
                      </c:pt>
                      <c:pt idx="296">
                        <c:v>1.5185</c:v>
                      </c:pt>
                      <c:pt idx="297">
                        <c:v>1.5184</c:v>
                      </c:pt>
                      <c:pt idx="298">
                        <c:v>1.5184</c:v>
                      </c:pt>
                      <c:pt idx="299">
                        <c:v>1.5184</c:v>
                      </c:pt>
                      <c:pt idx="300">
                        <c:v>1.5184</c:v>
                      </c:pt>
                      <c:pt idx="301">
                        <c:v>1.5184</c:v>
                      </c:pt>
                      <c:pt idx="302">
                        <c:v>1.5184</c:v>
                      </c:pt>
                      <c:pt idx="303">
                        <c:v>1.5183</c:v>
                      </c:pt>
                      <c:pt idx="304">
                        <c:v>1.5183</c:v>
                      </c:pt>
                      <c:pt idx="305">
                        <c:v>1.5183</c:v>
                      </c:pt>
                      <c:pt idx="306">
                        <c:v>1.5183</c:v>
                      </c:pt>
                      <c:pt idx="307">
                        <c:v>1.5182</c:v>
                      </c:pt>
                      <c:pt idx="308">
                        <c:v>1.5182</c:v>
                      </c:pt>
                      <c:pt idx="309">
                        <c:v>1.5182</c:v>
                      </c:pt>
                      <c:pt idx="310">
                        <c:v>1.5181</c:v>
                      </c:pt>
                      <c:pt idx="311">
                        <c:v>1.5181</c:v>
                      </c:pt>
                      <c:pt idx="312">
                        <c:v>1.518</c:v>
                      </c:pt>
                      <c:pt idx="313">
                        <c:v>1.518</c:v>
                      </c:pt>
                      <c:pt idx="314">
                        <c:v>1.518</c:v>
                      </c:pt>
                      <c:pt idx="315">
                        <c:v>1.5179</c:v>
                      </c:pt>
                      <c:pt idx="316">
                        <c:v>1.5179</c:v>
                      </c:pt>
                      <c:pt idx="317">
                        <c:v>1.5179</c:v>
                      </c:pt>
                      <c:pt idx="318">
                        <c:v>1.5178</c:v>
                      </c:pt>
                      <c:pt idx="319">
                        <c:v>1.5178</c:v>
                      </c:pt>
                      <c:pt idx="320">
                        <c:v>1.5177</c:v>
                      </c:pt>
                      <c:pt idx="321">
                        <c:v>1.5177</c:v>
                      </c:pt>
                      <c:pt idx="322">
                        <c:v>1.5177</c:v>
                      </c:pt>
                      <c:pt idx="323">
                        <c:v>1.5176000000000001</c:v>
                      </c:pt>
                      <c:pt idx="324">
                        <c:v>1.5176000000000001</c:v>
                      </c:pt>
                      <c:pt idx="325">
                        <c:v>1.5176000000000001</c:v>
                      </c:pt>
                      <c:pt idx="326">
                        <c:v>1.5176000000000001</c:v>
                      </c:pt>
                      <c:pt idx="327">
                        <c:v>1.5175000000000001</c:v>
                      </c:pt>
                      <c:pt idx="328">
                        <c:v>1.5175000000000001</c:v>
                      </c:pt>
                      <c:pt idx="329">
                        <c:v>1.5175000000000001</c:v>
                      </c:pt>
                      <c:pt idx="330">
                        <c:v>1.5175000000000001</c:v>
                      </c:pt>
                      <c:pt idx="331">
                        <c:v>1.5175000000000001</c:v>
                      </c:pt>
                      <c:pt idx="332">
                        <c:v>1.5175000000000001</c:v>
                      </c:pt>
                      <c:pt idx="333">
                        <c:v>1.5175000000000001</c:v>
                      </c:pt>
                      <c:pt idx="334">
                        <c:v>1.5175000000000001</c:v>
                      </c:pt>
                      <c:pt idx="335">
                        <c:v>1.5174000000000001</c:v>
                      </c:pt>
                      <c:pt idx="336">
                        <c:v>1.5175000000000001</c:v>
                      </c:pt>
                      <c:pt idx="337">
                        <c:v>1.5175000000000001</c:v>
                      </c:pt>
                      <c:pt idx="338">
                        <c:v>1.5175000000000001</c:v>
                      </c:pt>
                      <c:pt idx="339">
                        <c:v>1.5175000000000001</c:v>
                      </c:pt>
                      <c:pt idx="340">
                        <c:v>1.5175000000000001</c:v>
                      </c:pt>
                      <c:pt idx="341">
                        <c:v>1.5175000000000001</c:v>
                      </c:pt>
                      <c:pt idx="342">
                        <c:v>1.5175000000000001</c:v>
                      </c:pt>
                      <c:pt idx="343">
                        <c:v>1.5176000000000001</c:v>
                      </c:pt>
                      <c:pt idx="344">
                        <c:v>1.5176000000000001</c:v>
                      </c:pt>
                      <c:pt idx="345">
                        <c:v>1.5176000000000001</c:v>
                      </c:pt>
                      <c:pt idx="346">
                        <c:v>1.5177</c:v>
                      </c:pt>
                      <c:pt idx="347">
                        <c:v>1.5177</c:v>
                      </c:pt>
                      <c:pt idx="348">
                        <c:v>1.5178</c:v>
                      </c:pt>
                      <c:pt idx="349">
                        <c:v>1.5178</c:v>
                      </c:pt>
                      <c:pt idx="350">
                        <c:v>1.5179</c:v>
                      </c:pt>
                      <c:pt idx="351">
                        <c:v>1.518</c:v>
                      </c:pt>
                      <c:pt idx="352">
                        <c:v>1.518</c:v>
                      </c:pt>
                      <c:pt idx="353">
                        <c:v>1.5181</c:v>
                      </c:pt>
                      <c:pt idx="354">
                        <c:v>1.5182</c:v>
                      </c:pt>
                      <c:pt idx="355">
                        <c:v>1.5183</c:v>
                      </c:pt>
                      <c:pt idx="356">
                        <c:v>1.5183</c:v>
                      </c:pt>
                      <c:pt idx="357">
                        <c:v>1.5184</c:v>
                      </c:pt>
                      <c:pt idx="358">
                        <c:v>1.5185</c:v>
                      </c:pt>
                      <c:pt idx="359">
                        <c:v>1.5185999999999999</c:v>
                      </c:pt>
                      <c:pt idx="360">
                        <c:v>1.5186999999999999</c:v>
                      </c:pt>
                      <c:pt idx="361">
                        <c:v>1.5188999999999999</c:v>
                      </c:pt>
                      <c:pt idx="362">
                        <c:v>1.5189999999999999</c:v>
                      </c:pt>
                      <c:pt idx="363">
                        <c:v>1.5190999999999999</c:v>
                      </c:pt>
                      <c:pt idx="364">
                        <c:v>1.5192000000000001</c:v>
                      </c:pt>
                      <c:pt idx="365">
                        <c:v>1.5194000000000001</c:v>
                      </c:pt>
                      <c:pt idx="366">
                        <c:v>1.5195000000000001</c:v>
                      </c:pt>
                      <c:pt idx="367">
                        <c:v>1.5197000000000001</c:v>
                      </c:pt>
                      <c:pt idx="368">
                        <c:v>1.5198</c:v>
                      </c:pt>
                      <c:pt idx="369">
                        <c:v>1.52</c:v>
                      </c:pt>
                      <c:pt idx="370">
                        <c:v>1.5201</c:v>
                      </c:pt>
                      <c:pt idx="371">
                        <c:v>1.5203</c:v>
                      </c:pt>
                      <c:pt idx="372">
                        <c:v>1.5205</c:v>
                      </c:pt>
                      <c:pt idx="373">
                        <c:v>1.5206999999999999</c:v>
                      </c:pt>
                      <c:pt idx="374">
                        <c:v>1.5207999999999999</c:v>
                      </c:pt>
                      <c:pt idx="375">
                        <c:v>1.5209999999999999</c:v>
                      </c:pt>
                      <c:pt idx="376">
                        <c:v>1.5212000000000001</c:v>
                      </c:pt>
                      <c:pt idx="377">
                        <c:v>1.5214000000000001</c:v>
                      </c:pt>
                      <c:pt idx="378">
                        <c:v>1.5216000000000001</c:v>
                      </c:pt>
                      <c:pt idx="379">
                        <c:v>1.5218</c:v>
                      </c:pt>
                      <c:pt idx="380">
                        <c:v>1.5221</c:v>
                      </c:pt>
                      <c:pt idx="381">
                        <c:v>1.5223</c:v>
                      </c:pt>
                      <c:pt idx="382">
                        <c:v>1.5225</c:v>
                      </c:pt>
                      <c:pt idx="383">
                        <c:v>1.5227999999999999</c:v>
                      </c:pt>
                      <c:pt idx="384">
                        <c:v>1.5229999999999999</c:v>
                      </c:pt>
                      <c:pt idx="385">
                        <c:v>1.5233000000000001</c:v>
                      </c:pt>
                      <c:pt idx="386">
                        <c:v>1.5235000000000001</c:v>
                      </c:pt>
                      <c:pt idx="387">
                        <c:v>1.5238</c:v>
                      </c:pt>
                      <c:pt idx="388">
                        <c:v>1.524</c:v>
                      </c:pt>
                      <c:pt idx="389">
                        <c:v>1.5243</c:v>
                      </c:pt>
                      <c:pt idx="390">
                        <c:v>1.5246</c:v>
                      </c:pt>
                      <c:pt idx="391">
                        <c:v>1.5248999999999999</c:v>
                      </c:pt>
                      <c:pt idx="392">
                        <c:v>1.5251999999999999</c:v>
                      </c:pt>
                      <c:pt idx="393">
                        <c:v>1.5255000000000001</c:v>
                      </c:pt>
                      <c:pt idx="394">
                        <c:v>1.5258</c:v>
                      </c:pt>
                      <c:pt idx="395">
                        <c:v>1.5261</c:v>
                      </c:pt>
                      <c:pt idx="396">
                        <c:v>1.5264</c:v>
                      </c:pt>
                      <c:pt idx="397">
                        <c:v>1.5266999999999999</c:v>
                      </c:pt>
                      <c:pt idx="398">
                        <c:v>1.5270999999999999</c:v>
                      </c:pt>
                      <c:pt idx="399">
                        <c:v>1.5274000000000001</c:v>
                      </c:pt>
                      <c:pt idx="400">
                        <c:v>1.5277000000000001</c:v>
                      </c:pt>
                      <c:pt idx="401">
                        <c:v>1.5281</c:v>
                      </c:pt>
                      <c:pt idx="402">
                        <c:v>1.5284</c:v>
                      </c:pt>
                      <c:pt idx="403">
                        <c:v>1.5287999999999999</c:v>
                      </c:pt>
                      <c:pt idx="404">
                        <c:v>1.5291999999999999</c:v>
                      </c:pt>
                      <c:pt idx="405">
                        <c:v>1.5295000000000001</c:v>
                      </c:pt>
                      <c:pt idx="406">
                        <c:v>1.5299</c:v>
                      </c:pt>
                      <c:pt idx="407">
                        <c:v>1.5303</c:v>
                      </c:pt>
                      <c:pt idx="408">
                        <c:v>1.5306999999999999</c:v>
                      </c:pt>
                      <c:pt idx="409">
                        <c:v>1.5310999999999999</c:v>
                      </c:pt>
                      <c:pt idx="410">
                        <c:v>1.5315000000000001</c:v>
                      </c:pt>
                      <c:pt idx="411">
                        <c:v>1.5319</c:v>
                      </c:pt>
                      <c:pt idx="412">
                        <c:v>1.5323</c:v>
                      </c:pt>
                      <c:pt idx="413">
                        <c:v>1.5327</c:v>
                      </c:pt>
                      <c:pt idx="414">
                        <c:v>1.5331999999999999</c:v>
                      </c:pt>
                      <c:pt idx="415">
                        <c:v>1.5336000000000001</c:v>
                      </c:pt>
                      <c:pt idx="416">
                        <c:v>1.534</c:v>
                      </c:pt>
                      <c:pt idx="417">
                        <c:v>1.5345</c:v>
                      </c:pt>
                      <c:pt idx="418">
                        <c:v>1.5349999999999999</c:v>
                      </c:pt>
                      <c:pt idx="419">
                        <c:v>1.5354000000000001</c:v>
                      </c:pt>
                      <c:pt idx="420">
                        <c:v>1.5359</c:v>
                      </c:pt>
                      <c:pt idx="421">
                        <c:v>1.5364</c:v>
                      </c:pt>
                      <c:pt idx="422">
                        <c:v>1.5367999999999999</c:v>
                      </c:pt>
                      <c:pt idx="423">
                        <c:v>1.5373000000000001</c:v>
                      </c:pt>
                      <c:pt idx="424">
                        <c:v>1.5378000000000001</c:v>
                      </c:pt>
                      <c:pt idx="425">
                        <c:v>1.5383</c:v>
                      </c:pt>
                      <c:pt idx="426">
                        <c:v>1.5387999999999999</c:v>
                      </c:pt>
                      <c:pt idx="427">
                        <c:v>1.5392999999999999</c:v>
                      </c:pt>
                      <c:pt idx="428">
                        <c:v>1.5399</c:v>
                      </c:pt>
                      <c:pt idx="429">
                        <c:v>1.5404</c:v>
                      </c:pt>
                      <c:pt idx="430">
                        <c:v>1.5408999999999999</c:v>
                      </c:pt>
                      <c:pt idx="431">
                        <c:v>1.5415000000000001</c:v>
                      </c:pt>
                      <c:pt idx="432">
                        <c:v>1.542</c:v>
                      </c:pt>
                      <c:pt idx="433">
                        <c:v>1.5426</c:v>
                      </c:pt>
                      <c:pt idx="434">
                        <c:v>1.5430999999999999</c:v>
                      </c:pt>
                      <c:pt idx="435">
                        <c:v>1.5437000000000001</c:v>
                      </c:pt>
                      <c:pt idx="436">
                        <c:v>1.5442</c:v>
                      </c:pt>
                      <c:pt idx="437">
                        <c:v>1.5448</c:v>
                      </c:pt>
                      <c:pt idx="438">
                        <c:v>1.5454000000000001</c:v>
                      </c:pt>
                      <c:pt idx="439">
                        <c:v>1.546</c:v>
                      </c:pt>
                      <c:pt idx="440">
                        <c:v>1.5466</c:v>
                      </c:pt>
                      <c:pt idx="441">
                        <c:v>1.5471999999999999</c:v>
                      </c:pt>
                      <c:pt idx="442">
                        <c:v>1.5478000000000001</c:v>
                      </c:pt>
                      <c:pt idx="443">
                        <c:v>1.5484</c:v>
                      </c:pt>
                      <c:pt idx="444">
                        <c:v>1.5489999999999999</c:v>
                      </c:pt>
                      <c:pt idx="445">
                        <c:v>1.5497000000000001</c:v>
                      </c:pt>
                      <c:pt idx="446">
                        <c:v>1.5503</c:v>
                      </c:pt>
                      <c:pt idx="447">
                        <c:v>1.5508999999999999</c:v>
                      </c:pt>
                      <c:pt idx="448">
                        <c:v>1.5516000000000001</c:v>
                      </c:pt>
                      <c:pt idx="449">
                        <c:v>1.5522</c:v>
                      </c:pt>
                      <c:pt idx="450">
                        <c:v>1.5528999999999999</c:v>
                      </c:pt>
                      <c:pt idx="451">
                        <c:v>1.5536000000000001</c:v>
                      </c:pt>
                      <c:pt idx="452">
                        <c:v>1.5542</c:v>
                      </c:pt>
                      <c:pt idx="453">
                        <c:v>1.5548999999999999</c:v>
                      </c:pt>
                      <c:pt idx="454">
                        <c:v>1.5556000000000001</c:v>
                      </c:pt>
                      <c:pt idx="455">
                        <c:v>1.5563</c:v>
                      </c:pt>
                      <c:pt idx="456">
                        <c:v>1.5569999999999999</c:v>
                      </c:pt>
                      <c:pt idx="457">
                        <c:v>1.5577000000000001</c:v>
                      </c:pt>
                      <c:pt idx="458">
                        <c:v>1.5584</c:v>
                      </c:pt>
                      <c:pt idx="459">
                        <c:v>1.5590999999999999</c:v>
                      </c:pt>
                      <c:pt idx="460">
                        <c:v>1.5599000000000001</c:v>
                      </c:pt>
                      <c:pt idx="461">
                        <c:v>1.5606</c:v>
                      </c:pt>
                      <c:pt idx="462">
                        <c:v>1.5612999999999999</c:v>
                      </c:pt>
                      <c:pt idx="463">
                        <c:v>1.5621</c:v>
                      </c:pt>
                      <c:pt idx="464">
                        <c:v>1.5628</c:v>
                      </c:pt>
                      <c:pt idx="465">
                        <c:v>1.5636000000000001</c:v>
                      </c:pt>
                      <c:pt idx="466">
                        <c:v>1.5643</c:v>
                      </c:pt>
                      <c:pt idx="467">
                        <c:v>1.5650999999999999</c:v>
                      </c:pt>
                      <c:pt idx="468">
                        <c:v>1.5659000000000001</c:v>
                      </c:pt>
                      <c:pt idx="469">
                        <c:v>1.5667</c:v>
                      </c:pt>
                      <c:pt idx="470">
                        <c:v>1.5673999999999999</c:v>
                      </c:pt>
                      <c:pt idx="471">
                        <c:v>1.5682</c:v>
                      </c:pt>
                      <c:pt idx="472">
                        <c:v>1.569</c:v>
                      </c:pt>
                      <c:pt idx="473">
                        <c:v>1.5698000000000001</c:v>
                      </c:pt>
                      <c:pt idx="474">
                        <c:v>1.5707</c:v>
                      </c:pt>
                      <c:pt idx="475">
                        <c:v>1.5714999999999999</c:v>
                      </c:pt>
                      <c:pt idx="476">
                        <c:v>1.5723</c:v>
                      </c:pt>
                      <c:pt idx="477">
                        <c:v>1.5730999999999999</c:v>
                      </c:pt>
                      <c:pt idx="478">
                        <c:v>1.5740000000000001</c:v>
                      </c:pt>
                      <c:pt idx="479">
                        <c:v>1.5748</c:v>
                      </c:pt>
                      <c:pt idx="480">
                        <c:v>1.5755999999999999</c:v>
                      </c:pt>
                      <c:pt idx="481">
                        <c:v>1.5764</c:v>
                      </c:pt>
                      <c:pt idx="482">
                        <c:v>1.5772999999999999</c:v>
                      </c:pt>
                      <c:pt idx="483">
                        <c:v>1.5782</c:v>
                      </c:pt>
                      <c:pt idx="484">
                        <c:v>1.579</c:v>
                      </c:pt>
                      <c:pt idx="485">
                        <c:v>1.5799000000000001</c:v>
                      </c:pt>
                      <c:pt idx="486">
                        <c:v>1.5808</c:v>
                      </c:pt>
                      <c:pt idx="487">
                        <c:v>1.5817000000000001</c:v>
                      </c:pt>
                      <c:pt idx="488">
                        <c:v>1.5826</c:v>
                      </c:pt>
                      <c:pt idx="489">
                        <c:v>1.5834999999999999</c:v>
                      </c:pt>
                      <c:pt idx="490">
                        <c:v>1.5844</c:v>
                      </c:pt>
                      <c:pt idx="491">
                        <c:v>1.5852999999999999</c:v>
                      </c:pt>
                      <c:pt idx="492">
                        <c:v>1.5862000000000001</c:v>
                      </c:pt>
                      <c:pt idx="493">
                        <c:v>1.5871</c:v>
                      </c:pt>
                      <c:pt idx="494">
                        <c:v>1.5880000000000001</c:v>
                      </c:pt>
                      <c:pt idx="495">
                        <c:v>1.589</c:v>
                      </c:pt>
                      <c:pt idx="496">
                        <c:v>1.5899000000000001</c:v>
                      </c:pt>
                      <c:pt idx="497">
                        <c:v>1.5909</c:v>
                      </c:pt>
                      <c:pt idx="498">
                        <c:v>1.5918000000000001</c:v>
                      </c:pt>
                      <c:pt idx="499">
                        <c:v>1.5928</c:v>
                      </c:pt>
                      <c:pt idx="500">
                        <c:v>1.5936999999999999</c:v>
                      </c:pt>
                      <c:pt idx="501">
                        <c:v>1.5947</c:v>
                      </c:pt>
                      <c:pt idx="502">
                        <c:v>1.5956999999999999</c:v>
                      </c:pt>
                      <c:pt idx="503">
                        <c:v>1.5967</c:v>
                      </c:pt>
                      <c:pt idx="504">
                        <c:v>1.5976999999999999</c:v>
                      </c:pt>
                      <c:pt idx="505">
                        <c:v>1.5987</c:v>
                      </c:pt>
                      <c:pt idx="506">
                        <c:v>1.5996999999999999</c:v>
                      </c:pt>
                      <c:pt idx="507">
                        <c:v>1.6007</c:v>
                      </c:pt>
                      <c:pt idx="508">
                        <c:v>1.6016999999999999</c:v>
                      </c:pt>
                      <c:pt idx="509">
                        <c:v>1.6027</c:v>
                      </c:pt>
                      <c:pt idx="510">
                        <c:v>1.6037999999999999</c:v>
                      </c:pt>
                      <c:pt idx="511">
                        <c:v>1.6048</c:v>
                      </c:pt>
                      <c:pt idx="512">
                        <c:v>1.6057999999999999</c:v>
                      </c:pt>
                      <c:pt idx="513">
                        <c:v>1.6069</c:v>
                      </c:pt>
                      <c:pt idx="514">
                        <c:v>1.6079000000000001</c:v>
                      </c:pt>
                      <c:pt idx="515">
                        <c:v>1.609</c:v>
                      </c:pt>
                      <c:pt idx="516">
                        <c:v>1.6101000000000001</c:v>
                      </c:pt>
                      <c:pt idx="517">
                        <c:v>1.6111</c:v>
                      </c:pt>
                      <c:pt idx="518">
                        <c:v>1.6122000000000001</c:v>
                      </c:pt>
                      <c:pt idx="519">
                        <c:v>1.6133</c:v>
                      </c:pt>
                      <c:pt idx="520">
                        <c:v>1.6143000000000001</c:v>
                      </c:pt>
                      <c:pt idx="521">
                        <c:v>1.6153999999999999</c:v>
                      </c:pt>
                      <c:pt idx="522">
                        <c:v>1.6165</c:v>
                      </c:pt>
                      <c:pt idx="523">
                        <c:v>1.6175999999999999</c:v>
                      </c:pt>
                      <c:pt idx="524">
                        <c:v>1.6188</c:v>
                      </c:pt>
                      <c:pt idx="525">
                        <c:v>1.6198999999999999</c:v>
                      </c:pt>
                      <c:pt idx="526">
                        <c:v>1.621</c:v>
                      </c:pt>
                      <c:pt idx="527">
                        <c:v>1.6221000000000001</c:v>
                      </c:pt>
                      <c:pt idx="528">
                        <c:v>1.6233</c:v>
                      </c:pt>
                      <c:pt idx="529">
                        <c:v>1.6244000000000001</c:v>
                      </c:pt>
                      <c:pt idx="530">
                        <c:v>1.6254999999999999</c:v>
                      </c:pt>
                      <c:pt idx="531">
                        <c:v>1.6267</c:v>
                      </c:pt>
                      <c:pt idx="532">
                        <c:v>1.6278999999999999</c:v>
                      </c:pt>
                      <c:pt idx="533">
                        <c:v>1.629</c:v>
                      </c:pt>
                      <c:pt idx="534">
                        <c:v>1.6302000000000001</c:v>
                      </c:pt>
                      <c:pt idx="535">
                        <c:v>1.6314</c:v>
                      </c:pt>
                      <c:pt idx="536">
                        <c:v>1.6325000000000001</c:v>
                      </c:pt>
                      <c:pt idx="537">
                        <c:v>1.6336999999999999</c:v>
                      </c:pt>
                      <c:pt idx="538">
                        <c:v>1.6349</c:v>
                      </c:pt>
                      <c:pt idx="539">
                        <c:v>1.6361000000000001</c:v>
                      </c:pt>
                      <c:pt idx="540">
                        <c:v>1.6373</c:v>
                      </c:pt>
                      <c:pt idx="541">
                        <c:v>1.6385000000000001</c:v>
                      </c:pt>
                      <c:pt idx="542">
                        <c:v>1.6396999999999999</c:v>
                      </c:pt>
                      <c:pt idx="543">
                        <c:v>1.641</c:v>
                      </c:pt>
                      <c:pt idx="544">
                        <c:v>1.6422000000000001</c:v>
                      </c:pt>
                      <c:pt idx="545">
                        <c:v>1.6434</c:v>
                      </c:pt>
                      <c:pt idx="546">
                        <c:v>1.6446000000000001</c:v>
                      </c:pt>
                      <c:pt idx="547">
                        <c:v>1.6458999999999999</c:v>
                      </c:pt>
                      <c:pt idx="548">
                        <c:v>1.6471</c:v>
                      </c:pt>
                      <c:pt idx="549">
                        <c:v>1.6484000000000001</c:v>
                      </c:pt>
                      <c:pt idx="550">
                        <c:v>1.6496</c:v>
                      </c:pt>
                      <c:pt idx="551">
                        <c:v>1.6509</c:v>
                      </c:pt>
                      <c:pt idx="552">
                        <c:v>1.6521999999999999</c:v>
                      </c:pt>
                      <c:pt idx="553">
                        <c:v>1.6534</c:v>
                      </c:pt>
                      <c:pt idx="554">
                        <c:v>1.6547000000000001</c:v>
                      </c:pt>
                      <c:pt idx="555">
                        <c:v>1.6559999999999999</c:v>
                      </c:pt>
                      <c:pt idx="556">
                        <c:v>1.6573</c:v>
                      </c:pt>
                      <c:pt idx="557">
                        <c:v>1.6586000000000001</c:v>
                      </c:pt>
                      <c:pt idx="558">
                        <c:v>1.6598999999999999</c:v>
                      </c:pt>
                      <c:pt idx="559">
                        <c:v>1.6612</c:v>
                      </c:pt>
                      <c:pt idx="560">
                        <c:v>1.6625000000000001</c:v>
                      </c:pt>
                      <c:pt idx="561">
                        <c:v>1.6637999999999999</c:v>
                      </c:pt>
                      <c:pt idx="562">
                        <c:v>1.6652</c:v>
                      </c:pt>
                      <c:pt idx="563">
                        <c:v>1.6665000000000001</c:v>
                      </c:pt>
                      <c:pt idx="564">
                        <c:v>1.6677999999999999</c:v>
                      </c:pt>
                      <c:pt idx="565">
                        <c:v>1.6692</c:v>
                      </c:pt>
                      <c:pt idx="566">
                        <c:v>1.6705000000000001</c:v>
                      </c:pt>
                      <c:pt idx="567">
                        <c:v>1.6718999999999999</c:v>
                      </c:pt>
                      <c:pt idx="568">
                        <c:v>1.6732</c:v>
                      </c:pt>
                      <c:pt idx="569">
                        <c:v>1.6746000000000001</c:v>
                      </c:pt>
                      <c:pt idx="570">
                        <c:v>1.6759999999999999</c:v>
                      </c:pt>
                      <c:pt idx="571">
                        <c:v>1.6773</c:v>
                      </c:pt>
                      <c:pt idx="572">
                        <c:v>1.6787000000000001</c:v>
                      </c:pt>
                      <c:pt idx="573">
                        <c:v>1.6800999999999999</c:v>
                      </c:pt>
                      <c:pt idx="574">
                        <c:v>1.6814</c:v>
                      </c:pt>
                      <c:pt idx="575">
                        <c:v>1.6828000000000001</c:v>
                      </c:pt>
                      <c:pt idx="576">
                        <c:v>1.6841999999999999</c:v>
                      </c:pt>
                      <c:pt idx="577">
                        <c:v>1.6856</c:v>
                      </c:pt>
                      <c:pt idx="578">
                        <c:v>1.6870000000000001</c:v>
                      </c:pt>
                      <c:pt idx="579">
                        <c:v>1.6884999999999999</c:v>
                      </c:pt>
                      <c:pt idx="580">
                        <c:v>1.6899</c:v>
                      </c:pt>
                      <c:pt idx="581">
                        <c:v>1.6913</c:v>
                      </c:pt>
                      <c:pt idx="582">
                        <c:v>1.6927000000000001</c:v>
                      </c:pt>
                      <c:pt idx="583">
                        <c:v>1.6941999999999999</c:v>
                      </c:pt>
                      <c:pt idx="584">
                        <c:v>1.6956</c:v>
                      </c:pt>
                      <c:pt idx="585">
                        <c:v>1.6971000000000001</c:v>
                      </c:pt>
                      <c:pt idx="586">
                        <c:v>1.6984999999999999</c:v>
                      </c:pt>
                      <c:pt idx="587">
                        <c:v>1.7</c:v>
                      </c:pt>
                      <c:pt idx="588">
                        <c:v>1.7014</c:v>
                      </c:pt>
                      <c:pt idx="589">
                        <c:v>1.7029000000000001</c:v>
                      </c:pt>
                      <c:pt idx="590">
                        <c:v>1.7043999999999999</c:v>
                      </c:pt>
                      <c:pt idx="591">
                        <c:v>1.7058</c:v>
                      </c:pt>
                      <c:pt idx="592">
                        <c:v>1.7073</c:v>
                      </c:pt>
                      <c:pt idx="593">
                        <c:v>1.7088000000000001</c:v>
                      </c:pt>
                      <c:pt idx="594">
                        <c:v>1.7102999999999999</c:v>
                      </c:pt>
                      <c:pt idx="595">
                        <c:v>1.7118</c:v>
                      </c:pt>
                      <c:pt idx="596">
                        <c:v>1.7133</c:v>
                      </c:pt>
                      <c:pt idx="597">
                        <c:v>1.7148000000000001</c:v>
                      </c:pt>
                      <c:pt idx="598">
                        <c:v>1.7162999999999999</c:v>
                      </c:pt>
                      <c:pt idx="599">
                        <c:v>1.7178</c:v>
                      </c:pt>
                      <c:pt idx="600">
                        <c:v>1.7193000000000001</c:v>
                      </c:pt>
                      <c:pt idx="601">
                        <c:v>1.7208000000000001</c:v>
                      </c:pt>
                      <c:pt idx="602">
                        <c:v>1.7222999999999999</c:v>
                      </c:pt>
                      <c:pt idx="603">
                        <c:v>1.7239</c:v>
                      </c:pt>
                      <c:pt idx="604">
                        <c:v>1.7254</c:v>
                      </c:pt>
                      <c:pt idx="605">
                        <c:v>1.7270000000000001</c:v>
                      </c:pt>
                      <c:pt idx="606">
                        <c:v>1.7284999999999999</c:v>
                      </c:pt>
                      <c:pt idx="607">
                        <c:v>1.7301</c:v>
                      </c:pt>
                      <c:pt idx="608">
                        <c:v>1.7316</c:v>
                      </c:pt>
                      <c:pt idx="609">
                        <c:v>1.7332000000000001</c:v>
                      </c:pt>
                      <c:pt idx="610">
                        <c:v>1.7346999999999999</c:v>
                      </c:pt>
                      <c:pt idx="611">
                        <c:v>1.7363</c:v>
                      </c:pt>
                      <c:pt idx="612">
                        <c:v>1.7379</c:v>
                      </c:pt>
                      <c:pt idx="613">
                        <c:v>1.7395</c:v>
                      </c:pt>
                      <c:pt idx="614">
                        <c:v>1.7411000000000001</c:v>
                      </c:pt>
                      <c:pt idx="615">
                        <c:v>1.7426999999999999</c:v>
                      </c:pt>
                      <c:pt idx="616">
                        <c:v>1.7443</c:v>
                      </c:pt>
                      <c:pt idx="617">
                        <c:v>1.7459</c:v>
                      </c:pt>
                      <c:pt idx="618">
                        <c:v>1.7475000000000001</c:v>
                      </c:pt>
                      <c:pt idx="619">
                        <c:v>1.7491000000000001</c:v>
                      </c:pt>
                      <c:pt idx="620">
                        <c:v>1.7506999999999999</c:v>
                      </c:pt>
                      <c:pt idx="621">
                        <c:v>1.7523</c:v>
                      </c:pt>
                      <c:pt idx="622">
                        <c:v>1.7539</c:v>
                      </c:pt>
                      <c:pt idx="623">
                        <c:v>1.7556</c:v>
                      </c:pt>
                      <c:pt idx="624">
                        <c:v>1.7572000000000001</c:v>
                      </c:pt>
                      <c:pt idx="625">
                        <c:v>1.7587999999999999</c:v>
                      </c:pt>
                      <c:pt idx="626">
                        <c:v>1.7605</c:v>
                      </c:pt>
                      <c:pt idx="627">
                        <c:v>1.7621</c:v>
                      </c:pt>
                      <c:pt idx="628">
                        <c:v>1.7637</c:v>
                      </c:pt>
                      <c:pt idx="629">
                        <c:v>1.7654000000000001</c:v>
                      </c:pt>
                      <c:pt idx="630">
                        <c:v>1.7669999999999999</c:v>
                      </c:pt>
                      <c:pt idx="631">
                        <c:v>1.7686999999999999</c:v>
                      </c:pt>
                      <c:pt idx="632">
                        <c:v>1.7704</c:v>
                      </c:pt>
                      <c:pt idx="633">
                        <c:v>1.772</c:v>
                      </c:pt>
                      <c:pt idx="634">
                        <c:v>1.7737000000000001</c:v>
                      </c:pt>
                      <c:pt idx="635">
                        <c:v>1.7754000000000001</c:v>
                      </c:pt>
                      <c:pt idx="636">
                        <c:v>1.7770999999999999</c:v>
                      </c:pt>
                      <c:pt idx="637">
                        <c:v>1.7787999999999999</c:v>
                      </c:pt>
                      <c:pt idx="638">
                        <c:v>1.7805</c:v>
                      </c:pt>
                      <c:pt idx="639">
                        <c:v>1.7822</c:v>
                      </c:pt>
                      <c:pt idx="640">
                        <c:v>1.7839</c:v>
                      </c:pt>
                      <c:pt idx="641">
                        <c:v>1.7856000000000001</c:v>
                      </c:pt>
                      <c:pt idx="642">
                        <c:v>1.7873000000000001</c:v>
                      </c:pt>
                      <c:pt idx="643">
                        <c:v>1.7889999999999999</c:v>
                      </c:pt>
                      <c:pt idx="644">
                        <c:v>1.7907</c:v>
                      </c:pt>
                      <c:pt idx="645">
                        <c:v>1.7925</c:v>
                      </c:pt>
                      <c:pt idx="646">
                        <c:v>1.7942</c:v>
                      </c:pt>
                      <c:pt idx="647">
                        <c:v>1.7959000000000001</c:v>
                      </c:pt>
                      <c:pt idx="648">
                        <c:v>1.7977000000000001</c:v>
                      </c:pt>
                      <c:pt idx="649">
                        <c:v>1.7994000000000001</c:v>
                      </c:pt>
                      <c:pt idx="650">
                        <c:v>1.8011999999999999</c:v>
                      </c:pt>
                      <c:pt idx="651">
                        <c:v>1.8028999999999999</c:v>
                      </c:pt>
                      <c:pt idx="652">
                        <c:v>1.8047</c:v>
                      </c:pt>
                      <c:pt idx="653">
                        <c:v>1.8064</c:v>
                      </c:pt>
                      <c:pt idx="654">
                        <c:v>1.8082</c:v>
                      </c:pt>
                      <c:pt idx="655">
                        <c:v>1.8099000000000001</c:v>
                      </c:pt>
                      <c:pt idx="656">
                        <c:v>1.8117000000000001</c:v>
                      </c:pt>
                      <c:pt idx="657">
                        <c:v>1.8134999999999999</c:v>
                      </c:pt>
                      <c:pt idx="658">
                        <c:v>1.8152999999999999</c:v>
                      </c:pt>
                      <c:pt idx="659">
                        <c:v>1.8169999999999999</c:v>
                      </c:pt>
                      <c:pt idx="660">
                        <c:v>1.8188</c:v>
                      </c:pt>
                      <c:pt idx="661">
                        <c:v>1.8206</c:v>
                      </c:pt>
                      <c:pt idx="662">
                        <c:v>1.8224</c:v>
                      </c:pt>
                      <c:pt idx="663">
                        <c:v>1.8242</c:v>
                      </c:pt>
                      <c:pt idx="664">
                        <c:v>1.8260000000000001</c:v>
                      </c:pt>
                      <c:pt idx="665">
                        <c:v>1.8278000000000001</c:v>
                      </c:pt>
                      <c:pt idx="666">
                        <c:v>1.8295999999999999</c:v>
                      </c:pt>
                      <c:pt idx="667">
                        <c:v>1.8314999999999999</c:v>
                      </c:pt>
                      <c:pt idx="668">
                        <c:v>1.8332999999999999</c:v>
                      </c:pt>
                      <c:pt idx="669">
                        <c:v>1.8351</c:v>
                      </c:pt>
                      <c:pt idx="670">
                        <c:v>1.8369</c:v>
                      </c:pt>
                      <c:pt idx="671">
                        <c:v>1.8388</c:v>
                      </c:pt>
                      <c:pt idx="672">
                        <c:v>1.8406</c:v>
                      </c:pt>
                      <c:pt idx="673">
                        <c:v>1.8425</c:v>
                      </c:pt>
                      <c:pt idx="674">
                        <c:v>1.8443000000000001</c:v>
                      </c:pt>
                      <c:pt idx="675">
                        <c:v>1.8462000000000001</c:v>
                      </c:pt>
                      <c:pt idx="676">
                        <c:v>1.8480000000000001</c:v>
                      </c:pt>
                      <c:pt idx="677">
                        <c:v>1.8499000000000001</c:v>
                      </c:pt>
                      <c:pt idx="678">
                        <c:v>1.8516999999999999</c:v>
                      </c:pt>
                      <c:pt idx="679">
                        <c:v>1.8535999999999999</c:v>
                      </c:pt>
                      <c:pt idx="680">
                        <c:v>1.8554999999999999</c:v>
                      </c:pt>
                      <c:pt idx="681">
                        <c:v>1.8573</c:v>
                      </c:pt>
                      <c:pt idx="682">
                        <c:v>1.8592</c:v>
                      </c:pt>
                      <c:pt idx="683">
                        <c:v>1.861</c:v>
                      </c:pt>
                      <c:pt idx="684">
                        <c:v>1.8629</c:v>
                      </c:pt>
                      <c:pt idx="685">
                        <c:v>1.8648</c:v>
                      </c:pt>
                      <c:pt idx="686">
                        <c:v>1.8667</c:v>
                      </c:pt>
                      <c:pt idx="687">
                        <c:v>1.8686</c:v>
                      </c:pt>
                      <c:pt idx="688">
                        <c:v>1.8705000000000001</c:v>
                      </c:pt>
                      <c:pt idx="689">
                        <c:v>1.8724000000000001</c:v>
                      </c:pt>
                      <c:pt idx="690">
                        <c:v>1.8743000000000001</c:v>
                      </c:pt>
                      <c:pt idx="691">
                        <c:v>1.8762000000000001</c:v>
                      </c:pt>
                      <c:pt idx="692">
                        <c:v>1.8781000000000001</c:v>
                      </c:pt>
                      <c:pt idx="693">
                        <c:v>1.8801000000000001</c:v>
                      </c:pt>
                      <c:pt idx="694">
                        <c:v>1.8819999999999999</c:v>
                      </c:pt>
                      <c:pt idx="695">
                        <c:v>1.8838999999999999</c:v>
                      </c:pt>
                      <c:pt idx="696">
                        <c:v>1.8857999999999999</c:v>
                      </c:pt>
                      <c:pt idx="697">
                        <c:v>1.8877999999999999</c:v>
                      </c:pt>
                      <c:pt idx="698">
                        <c:v>1.8896999999999999</c:v>
                      </c:pt>
                      <c:pt idx="699">
                        <c:v>1.8916999999999999</c:v>
                      </c:pt>
                      <c:pt idx="700">
                        <c:v>1.8935999999999999</c:v>
                      </c:pt>
                      <c:pt idx="701">
                        <c:v>1.8955</c:v>
                      </c:pt>
                      <c:pt idx="702">
                        <c:v>1.8975</c:v>
                      </c:pt>
                      <c:pt idx="703">
                        <c:v>1.8995</c:v>
                      </c:pt>
                      <c:pt idx="704">
                        <c:v>1.9014</c:v>
                      </c:pt>
                      <c:pt idx="705">
                        <c:v>1.9034</c:v>
                      </c:pt>
                      <c:pt idx="706">
                        <c:v>1.9053</c:v>
                      </c:pt>
                      <c:pt idx="707">
                        <c:v>1.9073</c:v>
                      </c:pt>
                      <c:pt idx="708">
                        <c:v>1.9093</c:v>
                      </c:pt>
                      <c:pt idx="709">
                        <c:v>1.9113</c:v>
                      </c:pt>
                      <c:pt idx="710">
                        <c:v>1.9132</c:v>
                      </c:pt>
                      <c:pt idx="711">
                        <c:v>1.9152</c:v>
                      </c:pt>
                      <c:pt idx="712">
                        <c:v>1.9172</c:v>
                      </c:pt>
                      <c:pt idx="713">
                        <c:v>1.9192</c:v>
                      </c:pt>
                      <c:pt idx="714">
                        <c:v>1.9212</c:v>
                      </c:pt>
                      <c:pt idx="715">
                        <c:v>1.9232</c:v>
                      </c:pt>
                      <c:pt idx="716">
                        <c:v>1.9252</c:v>
                      </c:pt>
                      <c:pt idx="717">
                        <c:v>1.9272</c:v>
                      </c:pt>
                      <c:pt idx="718">
                        <c:v>1.9292</c:v>
                      </c:pt>
                      <c:pt idx="719">
                        <c:v>1.9312</c:v>
                      </c:pt>
                      <c:pt idx="720">
                        <c:v>1.9332</c:v>
                      </c:pt>
                      <c:pt idx="721">
                        <c:v>1.9352</c:v>
                      </c:pt>
                      <c:pt idx="722">
                        <c:v>1.9372</c:v>
                      </c:pt>
                      <c:pt idx="723">
                        <c:v>1.9393</c:v>
                      </c:pt>
                      <c:pt idx="724">
                        <c:v>1.9413</c:v>
                      </c:pt>
                      <c:pt idx="725">
                        <c:v>1.9433</c:v>
                      </c:pt>
                      <c:pt idx="726">
                        <c:v>1.9454</c:v>
                      </c:pt>
                      <c:pt idx="727">
                        <c:v>1.9474</c:v>
                      </c:pt>
                      <c:pt idx="728">
                        <c:v>1.9494</c:v>
                      </c:pt>
                      <c:pt idx="729">
                        <c:v>1.9515</c:v>
                      </c:pt>
                      <c:pt idx="730">
                        <c:v>1.9535</c:v>
                      </c:pt>
                      <c:pt idx="731">
                        <c:v>1.9556</c:v>
                      </c:pt>
                      <c:pt idx="732">
                        <c:v>1.9576</c:v>
                      </c:pt>
                      <c:pt idx="733">
                        <c:v>1.9597</c:v>
                      </c:pt>
                      <c:pt idx="734">
                        <c:v>1.9618</c:v>
                      </c:pt>
                      <c:pt idx="735">
                        <c:v>1.9638</c:v>
                      </c:pt>
                      <c:pt idx="736">
                        <c:v>1.9659</c:v>
                      </c:pt>
                      <c:pt idx="737">
                        <c:v>1.968</c:v>
                      </c:pt>
                      <c:pt idx="738">
                        <c:v>1.97</c:v>
                      </c:pt>
                      <c:pt idx="739">
                        <c:v>1.9721</c:v>
                      </c:pt>
                      <c:pt idx="740">
                        <c:v>1.9742</c:v>
                      </c:pt>
                      <c:pt idx="741">
                        <c:v>1.9762</c:v>
                      </c:pt>
                      <c:pt idx="742">
                        <c:v>1.9782999999999999</c:v>
                      </c:pt>
                      <c:pt idx="743">
                        <c:v>1.9803999999999999</c:v>
                      </c:pt>
                      <c:pt idx="744">
                        <c:v>1.9824999999999999</c:v>
                      </c:pt>
                      <c:pt idx="745">
                        <c:v>1.9845999999999999</c:v>
                      </c:pt>
                      <c:pt idx="746">
                        <c:v>1.9866999999999999</c:v>
                      </c:pt>
                      <c:pt idx="747">
                        <c:v>1.9887999999999999</c:v>
                      </c:pt>
                      <c:pt idx="748">
                        <c:v>1.9908999999999999</c:v>
                      </c:pt>
                      <c:pt idx="749">
                        <c:v>1.9930000000000001</c:v>
                      </c:pt>
                      <c:pt idx="750">
                        <c:v>1.9952000000000001</c:v>
                      </c:pt>
                      <c:pt idx="751">
                        <c:v>1.9973000000000001</c:v>
                      </c:pt>
                      <c:pt idx="752">
                        <c:v>1.9994000000000001</c:v>
                      </c:pt>
                      <c:pt idx="753">
                        <c:v>2.0015000000000001</c:v>
                      </c:pt>
                      <c:pt idx="754">
                        <c:v>2.0036</c:v>
                      </c:pt>
                      <c:pt idx="755">
                        <c:v>2.0057999999999998</c:v>
                      </c:pt>
                      <c:pt idx="756">
                        <c:v>2.0078999999999998</c:v>
                      </c:pt>
                      <c:pt idx="757">
                        <c:v>2.0099999999999998</c:v>
                      </c:pt>
                      <c:pt idx="758">
                        <c:v>2.0122</c:v>
                      </c:pt>
                      <c:pt idx="759">
                        <c:v>2.0143</c:v>
                      </c:pt>
                      <c:pt idx="760">
                        <c:v>2.0165000000000002</c:v>
                      </c:pt>
                      <c:pt idx="761">
                        <c:v>2.0186000000000002</c:v>
                      </c:pt>
                      <c:pt idx="762">
                        <c:v>2.0207999999999999</c:v>
                      </c:pt>
                      <c:pt idx="763">
                        <c:v>2.0228999999999999</c:v>
                      </c:pt>
                      <c:pt idx="764">
                        <c:v>2.0251000000000001</c:v>
                      </c:pt>
                      <c:pt idx="765">
                        <c:v>2.0272000000000001</c:v>
                      </c:pt>
                      <c:pt idx="766">
                        <c:v>2.0293000000000001</c:v>
                      </c:pt>
                      <c:pt idx="767">
                        <c:v>2.0314999999999999</c:v>
                      </c:pt>
                      <c:pt idx="768">
                        <c:v>2.0337000000000001</c:v>
                      </c:pt>
                      <c:pt idx="769">
                        <c:v>2.0358999999999998</c:v>
                      </c:pt>
                      <c:pt idx="770">
                        <c:v>2.0379999999999998</c:v>
                      </c:pt>
                      <c:pt idx="771">
                        <c:v>2.0402</c:v>
                      </c:pt>
                      <c:pt idx="772">
                        <c:v>2.0424000000000002</c:v>
                      </c:pt>
                      <c:pt idx="773">
                        <c:v>2.0446</c:v>
                      </c:pt>
                      <c:pt idx="774">
                        <c:v>2.0468000000000002</c:v>
                      </c:pt>
                      <c:pt idx="775">
                        <c:v>2.0489000000000002</c:v>
                      </c:pt>
                      <c:pt idx="776">
                        <c:v>2.0510999999999999</c:v>
                      </c:pt>
                      <c:pt idx="777">
                        <c:v>2.0533000000000001</c:v>
                      </c:pt>
                      <c:pt idx="778">
                        <c:v>2.0554999999999999</c:v>
                      </c:pt>
                      <c:pt idx="779">
                        <c:v>2.0577000000000001</c:v>
                      </c:pt>
                      <c:pt idx="780">
                        <c:v>2.0598999999999998</c:v>
                      </c:pt>
                      <c:pt idx="781">
                        <c:v>2.0621</c:v>
                      </c:pt>
                      <c:pt idx="782">
                        <c:v>2.0642999999999998</c:v>
                      </c:pt>
                      <c:pt idx="783">
                        <c:v>2.0666000000000002</c:v>
                      </c:pt>
                      <c:pt idx="784">
                        <c:v>2.0688</c:v>
                      </c:pt>
                      <c:pt idx="785">
                        <c:v>2.0710000000000002</c:v>
                      </c:pt>
                      <c:pt idx="786">
                        <c:v>2.0731999999999999</c:v>
                      </c:pt>
                      <c:pt idx="787">
                        <c:v>2.0754000000000001</c:v>
                      </c:pt>
                      <c:pt idx="788">
                        <c:v>2.0777000000000001</c:v>
                      </c:pt>
                      <c:pt idx="789">
                        <c:v>2.0798999999999999</c:v>
                      </c:pt>
                      <c:pt idx="790">
                        <c:v>2.0821000000000001</c:v>
                      </c:pt>
                      <c:pt idx="791">
                        <c:v>2.0844</c:v>
                      </c:pt>
                      <c:pt idx="792">
                        <c:v>2.0865</c:v>
                      </c:pt>
                      <c:pt idx="793">
                        <c:v>2.0888</c:v>
                      </c:pt>
                      <c:pt idx="794">
                        <c:v>2.0910000000000002</c:v>
                      </c:pt>
                      <c:pt idx="795">
                        <c:v>2.0933000000000002</c:v>
                      </c:pt>
                      <c:pt idx="796">
                        <c:v>2.0954999999999999</c:v>
                      </c:pt>
                      <c:pt idx="797">
                        <c:v>2.0977999999999999</c:v>
                      </c:pt>
                      <c:pt idx="798">
                        <c:v>2.1</c:v>
                      </c:pt>
                      <c:pt idx="799">
                        <c:v>2.1023000000000001</c:v>
                      </c:pt>
                      <c:pt idx="800">
                        <c:v>2.1044999999999998</c:v>
                      </c:pt>
                      <c:pt idx="801">
                        <c:v>2.1067999999999998</c:v>
                      </c:pt>
                      <c:pt idx="802">
                        <c:v>2.1091000000000002</c:v>
                      </c:pt>
                      <c:pt idx="803">
                        <c:v>2.1113</c:v>
                      </c:pt>
                      <c:pt idx="804">
                        <c:v>2.1135999999999999</c:v>
                      </c:pt>
                      <c:pt idx="805">
                        <c:v>2.1158999999999999</c:v>
                      </c:pt>
                      <c:pt idx="806">
                        <c:v>2.1181000000000001</c:v>
                      </c:pt>
                      <c:pt idx="807">
                        <c:v>2.1204000000000001</c:v>
                      </c:pt>
                      <c:pt idx="808">
                        <c:v>2.1227</c:v>
                      </c:pt>
                      <c:pt idx="809">
                        <c:v>2.125</c:v>
                      </c:pt>
                      <c:pt idx="810">
                        <c:v>2.1273</c:v>
                      </c:pt>
                      <c:pt idx="811">
                        <c:v>2.1295000000000002</c:v>
                      </c:pt>
                      <c:pt idx="812">
                        <c:v>2.1318000000000001</c:v>
                      </c:pt>
                      <c:pt idx="813">
                        <c:v>2.1341000000000001</c:v>
                      </c:pt>
                      <c:pt idx="814">
                        <c:v>2.1364000000000001</c:v>
                      </c:pt>
                      <c:pt idx="815">
                        <c:v>2.1387</c:v>
                      </c:pt>
                      <c:pt idx="816">
                        <c:v>2.141</c:v>
                      </c:pt>
                      <c:pt idx="817">
                        <c:v>2.1433</c:v>
                      </c:pt>
                      <c:pt idx="818">
                        <c:v>2.1456</c:v>
                      </c:pt>
                      <c:pt idx="819">
                        <c:v>2.1478999999999999</c:v>
                      </c:pt>
                      <c:pt idx="820">
                        <c:v>2.1501999999999999</c:v>
                      </c:pt>
                      <c:pt idx="821">
                        <c:v>2.1524999999999999</c:v>
                      </c:pt>
                      <c:pt idx="822">
                        <c:v>2.1547999999999998</c:v>
                      </c:pt>
                      <c:pt idx="823">
                        <c:v>2.1570999999999998</c:v>
                      </c:pt>
                      <c:pt idx="824">
                        <c:v>2.1594000000000002</c:v>
                      </c:pt>
                      <c:pt idx="825">
                        <c:v>2.1617999999999999</c:v>
                      </c:pt>
                      <c:pt idx="826">
                        <c:v>2.1640999999999999</c:v>
                      </c:pt>
                      <c:pt idx="827">
                        <c:v>2.1663999999999999</c:v>
                      </c:pt>
                      <c:pt idx="828">
                        <c:v>2.1686999999999999</c:v>
                      </c:pt>
                      <c:pt idx="829">
                        <c:v>2.1711</c:v>
                      </c:pt>
                      <c:pt idx="830">
                        <c:v>2.1734</c:v>
                      </c:pt>
                      <c:pt idx="831">
                        <c:v>2.1758000000000002</c:v>
                      </c:pt>
                      <c:pt idx="832">
                        <c:v>2.1781000000000001</c:v>
                      </c:pt>
                      <c:pt idx="833">
                        <c:v>2.1804000000000001</c:v>
                      </c:pt>
                      <c:pt idx="834">
                        <c:v>2.1827999999999999</c:v>
                      </c:pt>
                      <c:pt idx="835">
                        <c:v>2.1850999999999998</c:v>
                      </c:pt>
                      <c:pt idx="836">
                        <c:v>2.1875</c:v>
                      </c:pt>
                      <c:pt idx="837">
                        <c:v>2.1898</c:v>
                      </c:pt>
                      <c:pt idx="838">
                        <c:v>2.1922000000000001</c:v>
                      </c:pt>
                      <c:pt idx="839">
                        <c:v>2.1945000000000001</c:v>
                      </c:pt>
                      <c:pt idx="840">
                        <c:v>2.1968999999999999</c:v>
                      </c:pt>
                      <c:pt idx="841">
                        <c:v>2.1993</c:v>
                      </c:pt>
                      <c:pt idx="842">
                        <c:v>2.2016</c:v>
                      </c:pt>
                      <c:pt idx="843">
                        <c:v>2.2040000000000002</c:v>
                      </c:pt>
                      <c:pt idx="844">
                        <c:v>2.2063000000000001</c:v>
                      </c:pt>
                      <c:pt idx="845">
                        <c:v>2.2086999999999999</c:v>
                      </c:pt>
                      <c:pt idx="846">
                        <c:v>2.2111000000000001</c:v>
                      </c:pt>
                      <c:pt idx="847">
                        <c:v>2.2134</c:v>
                      </c:pt>
                      <c:pt idx="848">
                        <c:v>2.2158000000000002</c:v>
                      </c:pt>
                      <c:pt idx="849">
                        <c:v>2.2181999999999999</c:v>
                      </c:pt>
                      <c:pt idx="850">
                        <c:v>2.2204999999999999</c:v>
                      </c:pt>
                      <c:pt idx="851">
                        <c:v>2.2229000000000001</c:v>
                      </c:pt>
                      <c:pt idx="852">
                        <c:v>2.2252999999999998</c:v>
                      </c:pt>
                      <c:pt idx="853">
                        <c:v>2.2277</c:v>
                      </c:pt>
                      <c:pt idx="854">
                        <c:v>2.2301000000000002</c:v>
                      </c:pt>
                      <c:pt idx="855">
                        <c:v>2.2324999999999999</c:v>
                      </c:pt>
                      <c:pt idx="856">
                        <c:v>2.2349000000000001</c:v>
                      </c:pt>
                      <c:pt idx="857">
                        <c:v>2.2372999999999998</c:v>
                      </c:pt>
                      <c:pt idx="858">
                        <c:v>2.2397</c:v>
                      </c:pt>
                      <c:pt idx="859">
                        <c:v>2.2421000000000002</c:v>
                      </c:pt>
                      <c:pt idx="860">
                        <c:v>2.2444999999999999</c:v>
                      </c:pt>
                      <c:pt idx="861">
                        <c:v>2.2469000000000001</c:v>
                      </c:pt>
                      <c:pt idx="862">
                        <c:v>2.2492999999999999</c:v>
                      </c:pt>
                      <c:pt idx="863">
                        <c:v>2.2517</c:v>
                      </c:pt>
                      <c:pt idx="864">
                        <c:v>2.2541000000000002</c:v>
                      </c:pt>
                      <c:pt idx="865">
                        <c:v>2.2565</c:v>
                      </c:pt>
                      <c:pt idx="866">
                        <c:v>2.2589000000000001</c:v>
                      </c:pt>
                      <c:pt idx="867">
                        <c:v>2.2614000000000001</c:v>
                      </c:pt>
                      <c:pt idx="868">
                        <c:v>2.2637999999999998</c:v>
                      </c:pt>
                      <c:pt idx="869">
                        <c:v>2.2662</c:v>
                      </c:pt>
                      <c:pt idx="870">
                        <c:v>2.2686000000000002</c:v>
                      </c:pt>
                      <c:pt idx="871">
                        <c:v>2.2711000000000001</c:v>
                      </c:pt>
                      <c:pt idx="872">
                        <c:v>2.2734999999999999</c:v>
                      </c:pt>
                      <c:pt idx="873">
                        <c:v>2.2759</c:v>
                      </c:pt>
                      <c:pt idx="874">
                        <c:v>2.2783000000000002</c:v>
                      </c:pt>
                      <c:pt idx="875">
                        <c:v>2.2806999999999999</c:v>
                      </c:pt>
                      <c:pt idx="876">
                        <c:v>2.2831999999999999</c:v>
                      </c:pt>
                      <c:pt idx="877">
                        <c:v>2.2856000000000001</c:v>
                      </c:pt>
                      <c:pt idx="878">
                        <c:v>2.2881</c:v>
                      </c:pt>
                      <c:pt idx="879">
                        <c:v>2.2905000000000002</c:v>
                      </c:pt>
                      <c:pt idx="880">
                        <c:v>2.2928999999999999</c:v>
                      </c:pt>
                      <c:pt idx="881">
                        <c:v>2.2953999999999999</c:v>
                      </c:pt>
                      <c:pt idx="882">
                        <c:v>2.2978000000000001</c:v>
                      </c:pt>
                      <c:pt idx="883">
                        <c:v>2.3003</c:v>
                      </c:pt>
                      <c:pt idx="884">
                        <c:v>2.3027000000000002</c:v>
                      </c:pt>
                      <c:pt idx="885">
                        <c:v>2.3052000000000001</c:v>
                      </c:pt>
                      <c:pt idx="886">
                        <c:v>2.3077000000000001</c:v>
                      </c:pt>
                      <c:pt idx="887">
                        <c:v>2.3100999999999998</c:v>
                      </c:pt>
                      <c:pt idx="888">
                        <c:v>2.3126000000000002</c:v>
                      </c:pt>
                      <c:pt idx="889">
                        <c:v>2.3149999999999999</c:v>
                      </c:pt>
                      <c:pt idx="890">
                        <c:v>2.3174999999999999</c:v>
                      </c:pt>
                      <c:pt idx="891">
                        <c:v>2.3199999999999998</c:v>
                      </c:pt>
                      <c:pt idx="892">
                        <c:v>2.3224999999999998</c:v>
                      </c:pt>
                      <c:pt idx="893">
                        <c:v>2.3249</c:v>
                      </c:pt>
                      <c:pt idx="894">
                        <c:v>2.3273999999999999</c:v>
                      </c:pt>
                      <c:pt idx="895">
                        <c:v>2.3298999999999999</c:v>
                      </c:pt>
                      <c:pt idx="896">
                        <c:v>2.3323999999999998</c:v>
                      </c:pt>
                      <c:pt idx="897">
                        <c:v>2.3348</c:v>
                      </c:pt>
                      <c:pt idx="898">
                        <c:v>2.3372999999999999</c:v>
                      </c:pt>
                      <c:pt idx="899">
                        <c:v>2.3397999999999999</c:v>
                      </c:pt>
                      <c:pt idx="900">
                        <c:v>2.3422999999999998</c:v>
                      </c:pt>
                      <c:pt idx="901">
                        <c:v>2.3448000000000002</c:v>
                      </c:pt>
                      <c:pt idx="902">
                        <c:v>2.3472</c:v>
                      </c:pt>
                      <c:pt idx="903">
                        <c:v>2.3496999999999999</c:v>
                      </c:pt>
                      <c:pt idx="904">
                        <c:v>2.3521999999999998</c:v>
                      </c:pt>
                      <c:pt idx="905">
                        <c:v>2.3546999999999998</c:v>
                      </c:pt>
                      <c:pt idx="906">
                        <c:v>2.3572000000000002</c:v>
                      </c:pt>
                      <c:pt idx="907">
                        <c:v>2.3597000000000001</c:v>
                      </c:pt>
                      <c:pt idx="908">
                        <c:v>2.3622000000000001</c:v>
                      </c:pt>
                      <c:pt idx="909">
                        <c:v>2.3647</c:v>
                      </c:pt>
                      <c:pt idx="910">
                        <c:v>2.3672</c:v>
                      </c:pt>
                      <c:pt idx="911">
                        <c:v>2.3696999999999999</c:v>
                      </c:pt>
                      <c:pt idx="912">
                        <c:v>2.3721999999999999</c:v>
                      </c:pt>
                      <c:pt idx="913">
                        <c:v>2.3746999999999998</c:v>
                      </c:pt>
                      <c:pt idx="914">
                        <c:v>2.3772000000000002</c:v>
                      </c:pt>
                      <c:pt idx="915">
                        <c:v>2.3797000000000001</c:v>
                      </c:pt>
                      <c:pt idx="916">
                        <c:v>2.3822999999999999</c:v>
                      </c:pt>
                      <c:pt idx="917">
                        <c:v>2.3847999999999998</c:v>
                      </c:pt>
                      <c:pt idx="918">
                        <c:v>2.3873000000000002</c:v>
                      </c:pt>
                      <c:pt idx="919">
                        <c:v>2.3898000000000001</c:v>
                      </c:pt>
                      <c:pt idx="920">
                        <c:v>2.3923000000000001</c:v>
                      </c:pt>
                      <c:pt idx="921">
                        <c:v>2.3948999999999998</c:v>
                      </c:pt>
                      <c:pt idx="922">
                        <c:v>2.3974000000000002</c:v>
                      </c:pt>
                      <c:pt idx="923">
                        <c:v>2.3999000000000001</c:v>
                      </c:pt>
                      <c:pt idx="924">
                        <c:v>2.4024000000000001</c:v>
                      </c:pt>
                      <c:pt idx="925">
                        <c:v>2.4049999999999998</c:v>
                      </c:pt>
                      <c:pt idx="926">
                        <c:v>2.4075000000000002</c:v>
                      </c:pt>
                      <c:pt idx="927">
                        <c:v>2.4100999999999999</c:v>
                      </c:pt>
                      <c:pt idx="928">
                        <c:v>2.4125999999999999</c:v>
                      </c:pt>
                      <c:pt idx="929">
                        <c:v>2.4150999999999998</c:v>
                      </c:pt>
                      <c:pt idx="930">
                        <c:v>2.4176000000000002</c:v>
                      </c:pt>
                      <c:pt idx="931">
                        <c:v>2.4201999999999999</c:v>
                      </c:pt>
                      <c:pt idx="932">
                        <c:v>2.4226999999999999</c:v>
                      </c:pt>
                      <c:pt idx="933">
                        <c:v>2.4251999999999998</c:v>
                      </c:pt>
                      <c:pt idx="934">
                        <c:v>2.4278</c:v>
                      </c:pt>
                      <c:pt idx="935">
                        <c:v>2.4302999999999999</c:v>
                      </c:pt>
                      <c:pt idx="936">
                        <c:v>2.4329000000000001</c:v>
                      </c:pt>
                      <c:pt idx="937">
                        <c:v>2.4354</c:v>
                      </c:pt>
                      <c:pt idx="938">
                        <c:v>2.4380000000000002</c:v>
                      </c:pt>
                      <c:pt idx="939">
                        <c:v>2.4405999999999999</c:v>
                      </c:pt>
                      <c:pt idx="940">
                        <c:v>2.4430999999999998</c:v>
                      </c:pt>
                      <c:pt idx="941">
                        <c:v>2.4457</c:v>
                      </c:pt>
                      <c:pt idx="942">
                        <c:v>2.4481999999999999</c:v>
                      </c:pt>
                      <c:pt idx="943">
                        <c:v>2.4508000000000001</c:v>
                      </c:pt>
                      <c:pt idx="944">
                        <c:v>2.4533999999999998</c:v>
                      </c:pt>
                      <c:pt idx="945">
                        <c:v>2.4559000000000002</c:v>
                      </c:pt>
                      <c:pt idx="946">
                        <c:v>2.4584999999999999</c:v>
                      </c:pt>
                      <c:pt idx="947">
                        <c:v>2.4611000000000001</c:v>
                      </c:pt>
                      <c:pt idx="948">
                        <c:v>2.4622999999999999</c:v>
                      </c:pt>
                      <c:pt idx="949">
                        <c:v>2.4636</c:v>
                      </c:pt>
                      <c:pt idx="950">
                        <c:v>2.4662000000000002</c:v>
                      </c:pt>
                      <c:pt idx="951">
                        <c:v>2.4687999999999999</c:v>
                      </c:pt>
                      <c:pt idx="952">
                        <c:v>2.4714</c:v>
                      </c:pt>
                      <c:pt idx="953">
                        <c:v>2.4739</c:v>
                      </c:pt>
                      <c:pt idx="954">
                        <c:v>2.4765000000000001</c:v>
                      </c:pt>
                      <c:pt idx="955">
                        <c:v>2.4790999999999999</c:v>
                      </c:pt>
                      <c:pt idx="956">
                        <c:v>2.4817</c:v>
                      </c:pt>
                      <c:pt idx="957">
                        <c:v>2.4842</c:v>
                      </c:pt>
                      <c:pt idx="958">
                        <c:v>2.4868000000000001</c:v>
                      </c:pt>
                      <c:pt idx="959">
                        <c:v>2.4893999999999998</c:v>
                      </c:pt>
                      <c:pt idx="960">
                        <c:v>2.492</c:v>
                      </c:pt>
                      <c:pt idx="961">
                        <c:v>2.4946000000000002</c:v>
                      </c:pt>
                      <c:pt idx="962">
                        <c:v>2.4971999999999999</c:v>
                      </c:pt>
                      <c:pt idx="963">
                        <c:v>2.4998</c:v>
                      </c:pt>
                      <c:pt idx="964">
                        <c:v>2.5024000000000002</c:v>
                      </c:pt>
                      <c:pt idx="965">
                        <c:v>2.5049999999999999</c:v>
                      </c:pt>
                      <c:pt idx="966">
                        <c:v>2.5076000000000001</c:v>
                      </c:pt>
                      <c:pt idx="967">
                        <c:v>2.5102000000000002</c:v>
                      </c:pt>
                      <c:pt idx="968">
                        <c:v>2.5127999999999999</c:v>
                      </c:pt>
                      <c:pt idx="969">
                        <c:v>2.5154000000000001</c:v>
                      </c:pt>
                      <c:pt idx="970">
                        <c:v>2.5179999999999998</c:v>
                      </c:pt>
                      <c:pt idx="971">
                        <c:v>2.5206</c:v>
                      </c:pt>
                      <c:pt idx="972">
                        <c:v>2.5232000000000001</c:v>
                      </c:pt>
                      <c:pt idx="973">
                        <c:v>2.5257999999999998</c:v>
                      </c:pt>
                      <c:pt idx="974">
                        <c:v>2.5284</c:v>
                      </c:pt>
                      <c:pt idx="975">
                        <c:v>2.5310000000000001</c:v>
                      </c:pt>
                      <c:pt idx="976">
                        <c:v>2.5335999999999999</c:v>
                      </c:pt>
                      <c:pt idx="977">
                        <c:v>2.5362</c:v>
                      </c:pt>
                      <c:pt idx="978">
                        <c:v>2.5388999999999999</c:v>
                      </c:pt>
                      <c:pt idx="979">
                        <c:v>2.5415000000000001</c:v>
                      </c:pt>
                      <c:pt idx="980">
                        <c:v>2.5440999999999998</c:v>
                      </c:pt>
                      <c:pt idx="981">
                        <c:v>2.5467</c:v>
                      </c:pt>
                      <c:pt idx="982">
                        <c:v>2.5493999999999999</c:v>
                      </c:pt>
                      <c:pt idx="983">
                        <c:v>2.552</c:v>
                      </c:pt>
                      <c:pt idx="984">
                        <c:v>2.5546000000000002</c:v>
                      </c:pt>
                      <c:pt idx="985">
                        <c:v>2.5571999999999999</c:v>
                      </c:pt>
                      <c:pt idx="986">
                        <c:v>2.5598000000000001</c:v>
                      </c:pt>
                      <c:pt idx="987">
                        <c:v>2.5623999999999998</c:v>
                      </c:pt>
                      <c:pt idx="988">
                        <c:v>2.5651000000000002</c:v>
                      </c:pt>
                      <c:pt idx="989">
                        <c:v>2.5676999999999999</c:v>
                      </c:pt>
                      <c:pt idx="990">
                        <c:v>2.5703</c:v>
                      </c:pt>
                      <c:pt idx="991">
                        <c:v>2.573</c:v>
                      </c:pt>
                      <c:pt idx="992">
                        <c:v>2.5756000000000001</c:v>
                      </c:pt>
                      <c:pt idx="993">
                        <c:v>2.5783</c:v>
                      </c:pt>
                      <c:pt idx="994">
                        <c:v>2.5809000000000002</c:v>
                      </c:pt>
                      <c:pt idx="995">
                        <c:v>2.5834999999999999</c:v>
                      </c:pt>
                      <c:pt idx="996">
                        <c:v>2.5861999999999998</c:v>
                      </c:pt>
                      <c:pt idx="997">
                        <c:v>2.5888</c:v>
                      </c:pt>
                      <c:pt idx="998">
                        <c:v>2.5914999999999999</c:v>
                      </c:pt>
                      <c:pt idx="999">
                        <c:v>2.5941000000000001</c:v>
                      </c:pt>
                      <c:pt idx="1000">
                        <c:v>2.5994999999999999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5E-4B81-8C95-5BD94BD73C1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[3]Sheet1!$G$1:$G$2</c15:sqref>
                        </c15:formulaRef>
                      </c:ext>
                    </c:extLst>
                    <c:strCache>
                      <c:ptCount val="1"/>
                      <c:pt idx="0">
                        <c:v>250A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[3]Sheet1!$A$2:$A$1002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1">
                        <c:v>3.9157999999999997E-3</c:v>
                      </c:pt>
                      <c:pt idx="2">
                        <c:v>7.9066999999999991E-3</c:v>
                      </c:pt>
                      <c:pt idx="3">
                        <c:v>1.191E-2</c:v>
                      </c:pt>
                      <c:pt idx="4">
                        <c:v>1.5928000000000001E-2</c:v>
                      </c:pt>
                      <c:pt idx="5">
                        <c:v>1.9928000000000001E-2</c:v>
                      </c:pt>
                      <c:pt idx="6">
                        <c:v>2.3909E-2</c:v>
                      </c:pt>
                      <c:pt idx="7">
                        <c:v>2.7914000000000001E-2</c:v>
                      </c:pt>
                      <c:pt idx="8">
                        <c:v>3.1917000000000001E-2</c:v>
                      </c:pt>
                      <c:pt idx="9">
                        <c:v>3.5922999999999997E-2</c:v>
                      </c:pt>
                      <c:pt idx="10">
                        <c:v>3.9955999999999998E-2</c:v>
                      </c:pt>
                      <c:pt idx="11">
                        <c:v>4.3906000000000001E-2</c:v>
                      </c:pt>
                      <c:pt idx="12">
                        <c:v>4.7975999999999998E-2</c:v>
                      </c:pt>
                      <c:pt idx="13">
                        <c:v>5.1910999999999999E-2</c:v>
                      </c:pt>
                      <c:pt idx="14">
                        <c:v>5.5933999999999998E-2</c:v>
                      </c:pt>
                      <c:pt idx="15">
                        <c:v>5.9952999999999999E-2</c:v>
                      </c:pt>
                      <c:pt idx="16">
                        <c:v>6.3957E-2</c:v>
                      </c:pt>
                      <c:pt idx="17">
                        <c:v>6.7936999999999997E-2</c:v>
                      </c:pt>
                      <c:pt idx="18">
                        <c:v>7.1973999999999996E-2</c:v>
                      </c:pt>
                      <c:pt idx="19">
                        <c:v>7.5972999999999999E-2</c:v>
                      </c:pt>
                      <c:pt idx="20">
                        <c:v>7.9927999999999999E-2</c:v>
                      </c:pt>
                      <c:pt idx="21">
                        <c:v>8.3921999999999997E-2</c:v>
                      </c:pt>
                      <c:pt idx="22">
                        <c:v>8.7948999999999999E-2</c:v>
                      </c:pt>
                      <c:pt idx="23">
                        <c:v>9.1910000000000006E-2</c:v>
                      </c:pt>
                      <c:pt idx="24">
                        <c:v>9.5981999999999998E-2</c:v>
                      </c:pt>
                      <c:pt idx="25">
                        <c:v>9.9973000000000006E-2</c:v>
                      </c:pt>
                      <c:pt idx="26">
                        <c:v>0.10397000000000001</c:v>
                      </c:pt>
                      <c:pt idx="27">
                        <c:v>0.10797</c:v>
                      </c:pt>
                      <c:pt idx="28">
                        <c:v>0.11197</c:v>
                      </c:pt>
                      <c:pt idx="29">
                        <c:v>0.11598</c:v>
                      </c:pt>
                      <c:pt idx="30">
                        <c:v>0.11998</c:v>
                      </c:pt>
                      <c:pt idx="31">
                        <c:v>0.12398000000000001</c:v>
                      </c:pt>
                      <c:pt idx="32">
                        <c:v>0.12798000000000001</c:v>
                      </c:pt>
                      <c:pt idx="33">
                        <c:v>0.13199</c:v>
                      </c:pt>
                      <c:pt idx="34">
                        <c:v>0.13599</c:v>
                      </c:pt>
                      <c:pt idx="35">
                        <c:v>0.1399</c:v>
                      </c:pt>
                      <c:pt idx="36">
                        <c:v>0.1439</c:v>
                      </c:pt>
                      <c:pt idx="37">
                        <c:v>0.14791000000000001</c:v>
                      </c:pt>
                      <c:pt idx="38">
                        <c:v>0.15190999999999999</c:v>
                      </c:pt>
                      <c:pt idx="39">
                        <c:v>0.15590999999999999</c:v>
                      </c:pt>
                      <c:pt idx="40">
                        <c:v>0.15992000000000001</c:v>
                      </c:pt>
                      <c:pt idx="41">
                        <c:v>0.16392000000000001</c:v>
                      </c:pt>
                      <c:pt idx="42">
                        <c:v>0.16792000000000001</c:v>
                      </c:pt>
                      <c:pt idx="43">
                        <c:v>0.17193</c:v>
                      </c:pt>
                      <c:pt idx="44">
                        <c:v>0.17593</c:v>
                      </c:pt>
                      <c:pt idx="45">
                        <c:v>0.17993000000000001</c:v>
                      </c:pt>
                      <c:pt idx="46">
                        <c:v>0.18393999999999999</c:v>
                      </c:pt>
                      <c:pt idx="47">
                        <c:v>0.18794</c:v>
                      </c:pt>
                      <c:pt idx="48">
                        <c:v>0.19194</c:v>
                      </c:pt>
                      <c:pt idx="49">
                        <c:v>0.19595000000000001</c:v>
                      </c:pt>
                      <c:pt idx="50">
                        <c:v>0.19994999999999999</c:v>
                      </c:pt>
                      <c:pt idx="51">
                        <c:v>0.20394999999999999</c:v>
                      </c:pt>
                      <c:pt idx="52">
                        <c:v>0.20796000000000001</c:v>
                      </c:pt>
                      <c:pt idx="53">
                        <c:v>0.21196000000000001</c:v>
                      </c:pt>
                      <c:pt idx="54">
                        <c:v>0.21597</c:v>
                      </c:pt>
                      <c:pt idx="55">
                        <c:v>0.21997</c:v>
                      </c:pt>
                      <c:pt idx="56">
                        <c:v>0.22397</c:v>
                      </c:pt>
                      <c:pt idx="57">
                        <c:v>0.22797999999999999</c:v>
                      </c:pt>
                      <c:pt idx="58">
                        <c:v>0.23197999999999999</c:v>
                      </c:pt>
                      <c:pt idx="59">
                        <c:v>0.23598</c:v>
                      </c:pt>
                      <c:pt idx="60">
                        <c:v>0.23999000000000001</c:v>
                      </c:pt>
                      <c:pt idx="61">
                        <c:v>0.24399000000000001</c:v>
                      </c:pt>
                      <c:pt idx="62">
                        <c:v>0.24798999999999999</c:v>
                      </c:pt>
                      <c:pt idx="63">
                        <c:v>0.25190000000000001</c:v>
                      </c:pt>
                      <c:pt idx="64">
                        <c:v>0.25591000000000003</c:v>
                      </c:pt>
                      <c:pt idx="65">
                        <c:v>0.25990999999999997</c:v>
                      </c:pt>
                      <c:pt idx="66">
                        <c:v>0.26390999999999998</c:v>
                      </c:pt>
                      <c:pt idx="67">
                        <c:v>0.26791999999999999</c:v>
                      </c:pt>
                      <c:pt idx="68">
                        <c:v>0.27192</c:v>
                      </c:pt>
                      <c:pt idx="69">
                        <c:v>0.27592</c:v>
                      </c:pt>
                      <c:pt idx="70">
                        <c:v>0.27993000000000001</c:v>
                      </c:pt>
                      <c:pt idx="71">
                        <c:v>0.28393000000000002</c:v>
                      </c:pt>
                      <c:pt idx="72">
                        <c:v>0.28793000000000002</c:v>
                      </c:pt>
                      <c:pt idx="73">
                        <c:v>0.29193999999999998</c:v>
                      </c:pt>
                      <c:pt idx="74">
                        <c:v>0.29593999999999998</c:v>
                      </c:pt>
                      <c:pt idx="75">
                        <c:v>0.29993999999999998</c:v>
                      </c:pt>
                      <c:pt idx="76">
                        <c:v>0.30395</c:v>
                      </c:pt>
                      <c:pt idx="77">
                        <c:v>0.30795</c:v>
                      </c:pt>
                      <c:pt idx="78">
                        <c:v>0.31195000000000001</c:v>
                      </c:pt>
                      <c:pt idx="79">
                        <c:v>0.31596000000000002</c:v>
                      </c:pt>
                      <c:pt idx="80">
                        <c:v>0.31996000000000002</c:v>
                      </c:pt>
                      <c:pt idx="81">
                        <c:v>0.32396000000000003</c:v>
                      </c:pt>
                      <c:pt idx="82">
                        <c:v>0.32796999999999998</c:v>
                      </c:pt>
                      <c:pt idx="83">
                        <c:v>0.33196999999999999</c:v>
                      </c:pt>
                      <c:pt idx="84">
                        <c:v>0.33596999999999999</c:v>
                      </c:pt>
                      <c:pt idx="85">
                        <c:v>0.33998</c:v>
                      </c:pt>
                      <c:pt idx="86">
                        <c:v>0.34398000000000001</c:v>
                      </c:pt>
                      <c:pt idx="87">
                        <c:v>0.34798000000000001</c:v>
                      </c:pt>
                      <c:pt idx="88">
                        <c:v>0.35199000000000003</c:v>
                      </c:pt>
                      <c:pt idx="89">
                        <c:v>0.35598999999999997</c:v>
                      </c:pt>
                      <c:pt idx="90">
                        <c:v>0.3599</c:v>
                      </c:pt>
                      <c:pt idx="91">
                        <c:v>0.3639</c:v>
                      </c:pt>
                      <c:pt idx="92">
                        <c:v>0.36791000000000001</c:v>
                      </c:pt>
                      <c:pt idx="93">
                        <c:v>0.37191000000000002</c:v>
                      </c:pt>
                      <c:pt idx="94">
                        <c:v>0.37591000000000002</c:v>
                      </c:pt>
                      <c:pt idx="95">
                        <c:v>0.37991999999999998</c:v>
                      </c:pt>
                      <c:pt idx="96">
                        <c:v>0.38391999999999998</c:v>
                      </c:pt>
                      <c:pt idx="97">
                        <c:v>0.38791999999999999</c:v>
                      </c:pt>
                      <c:pt idx="98">
                        <c:v>0.39193</c:v>
                      </c:pt>
                      <c:pt idx="99">
                        <c:v>0.39593</c:v>
                      </c:pt>
                      <c:pt idx="100">
                        <c:v>0.39993000000000001</c:v>
                      </c:pt>
                      <c:pt idx="101">
                        <c:v>0.40394000000000002</c:v>
                      </c:pt>
                      <c:pt idx="102">
                        <c:v>0.40794000000000002</c:v>
                      </c:pt>
                      <c:pt idx="103">
                        <c:v>0.41193999999999997</c:v>
                      </c:pt>
                      <c:pt idx="104">
                        <c:v>0.41594999999999999</c:v>
                      </c:pt>
                      <c:pt idx="105">
                        <c:v>0.41994999999999999</c:v>
                      </c:pt>
                      <c:pt idx="106">
                        <c:v>0.42394999999999999</c:v>
                      </c:pt>
                      <c:pt idx="107">
                        <c:v>0.42796000000000001</c:v>
                      </c:pt>
                      <c:pt idx="108">
                        <c:v>0.43196000000000001</c:v>
                      </c:pt>
                      <c:pt idx="109">
                        <c:v>0.43596000000000001</c:v>
                      </c:pt>
                      <c:pt idx="110">
                        <c:v>0.43997000000000003</c:v>
                      </c:pt>
                      <c:pt idx="111">
                        <c:v>0.44396999999999998</c:v>
                      </c:pt>
                      <c:pt idx="112">
                        <c:v>0.44796999999999998</c:v>
                      </c:pt>
                      <c:pt idx="113">
                        <c:v>0.45197999999999999</c:v>
                      </c:pt>
                      <c:pt idx="114">
                        <c:v>0.45598</c:v>
                      </c:pt>
                      <c:pt idx="115">
                        <c:v>0.45998</c:v>
                      </c:pt>
                      <c:pt idx="116">
                        <c:v>0.46399000000000001</c:v>
                      </c:pt>
                      <c:pt idx="117">
                        <c:v>0.46799000000000002</c:v>
                      </c:pt>
                      <c:pt idx="118">
                        <c:v>0.47189999999999999</c:v>
                      </c:pt>
                      <c:pt idx="119">
                        <c:v>0.47591</c:v>
                      </c:pt>
                      <c:pt idx="120">
                        <c:v>0.47991</c:v>
                      </c:pt>
                      <c:pt idx="121">
                        <c:v>0.48391000000000001</c:v>
                      </c:pt>
                      <c:pt idx="122">
                        <c:v>0.48792000000000002</c:v>
                      </c:pt>
                      <c:pt idx="123">
                        <c:v>0.49192000000000002</c:v>
                      </c:pt>
                      <c:pt idx="124">
                        <c:v>0.49592000000000003</c:v>
                      </c:pt>
                      <c:pt idx="125">
                        <c:v>0.49992999999999999</c:v>
                      </c:pt>
                      <c:pt idx="126">
                        <c:v>0.50392999999999999</c:v>
                      </c:pt>
                      <c:pt idx="127">
                        <c:v>0.50792999999999999</c:v>
                      </c:pt>
                      <c:pt idx="128">
                        <c:v>0.51193999999999995</c:v>
                      </c:pt>
                      <c:pt idx="129">
                        <c:v>0.51593999999999995</c:v>
                      </c:pt>
                      <c:pt idx="130">
                        <c:v>0.51993999999999996</c:v>
                      </c:pt>
                      <c:pt idx="131">
                        <c:v>0.52395000000000003</c:v>
                      </c:pt>
                      <c:pt idx="132">
                        <c:v>0.52795000000000003</c:v>
                      </c:pt>
                      <c:pt idx="133">
                        <c:v>0.53195000000000003</c:v>
                      </c:pt>
                      <c:pt idx="134">
                        <c:v>0.53595999999999999</c:v>
                      </c:pt>
                      <c:pt idx="135">
                        <c:v>0.53996</c:v>
                      </c:pt>
                      <c:pt idx="136">
                        <c:v>0.54396</c:v>
                      </c:pt>
                      <c:pt idx="137">
                        <c:v>0.54796999999999996</c:v>
                      </c:pt>
                      <c:pt idx="138">
                        <c:v>0.55196999999999996</c:v>
                      </c:pt>
                      <c:pt idx="139">
                        <c:v>0.55596999999999996</c:v>
                      </c:pt>
                      <c:pt idx="140">
                        <c:v>0.55998000000000003</c:v>
                      </c:pt>
                      <c:pt idx="141">
                        <c:v>0.56398000000000004</c:v>
                      </c:pt>
                      <c:pt idx="142">
                        <c:v>0.56798000000000004</c:v>
                      </c:pt>
                      <c:pt idx="143">
                        <c:v>0.57199</c:v>
                      </c:pt>
                      <c:pt idx="144">
                        <c:v>0.57599</c:v>
                      </c:pt>
                      <c:pt idx="145">
                        <c:v>0.57999000000000001</c:v>
                      </c:pt>
                      <c:pt idx="146">
                        <c:v>0.58389999999999997</c:v>
                      </c:pt>
                      <c:pt idx="147">
                        <c:v>0.58791000000000004</c:v>
                      </c:pt>
                      <c:pt idx="148">
                        <c:v>0.59191000000000005</c:v>
                      </c:pt>
                      <c:pt idx="149">
                        <c:v>0.59591000000000005</c:v>
                      </c:pt>
                      <c:pt idx="150">
                        <c:v>0.59992000000000001</c:v>
                      </c:pt>
                      <c:pt idx="151">
                        <c:v>0.60392000000000001</c:v>
                      </c:pt>
                      <c:pt idx="152">
                        <c:v>0.60792000000000002</c:v>
                      </c:pt>
                      <c:pt idx="153">
                        <c:v>0.61192999999999997</c:v>
                      </c:pt>
                      <c:pt idx="154">
                        <c:v>0.61592999999999998</c:v>
                      </c:pt>
                      <c:pt idx="155">
                        <c:v>0.61992999999999998</c:v>
                      </c:pt>
                      <c:pt idx="156">
                        <c:v>0.62394000000000005</c:v>
                      </c:pt>
                      <c:pt idx="157">
                        <c:v>0.62794000000000005</c:v>
                      </c:pt>
                      <c:pt idx="158">
                        <c:v>0.63193999999999995</c:v>
                      </c:pt>
                      <c:pt idx="159">
                        <c:v>0.63595000000000002</c:v>
                      </c:pt>
                      <c:pt idx="160">
                        <c:v>0.63995000000000002</c:v>
                      </c:pt>
                      <c:pt idx="161">
                        <c:v>0.64395000000000002</c:v>
                      </c:pt>
                      <c:pt idx="162">
                        <c:v>0.64795999999999998</c:v>
                      </c:pt>
                      <c:pt idx="163">
                        <c:v>0.65195999999999998</c:v>
                      </c:pt>
                      <c:pt idx="164">
                        <c:v>0.65595999999999999</c:v>
                      </c:pt>
                      <c:pt idx="165">
                        <c:v>0.65996999999999995</c:v>
                      </c:pt>
                      <c:pt idx="166">
                        <c:v>0.66396999999999995</c:v>
                      </c:pt>
                      <c:pt idx="167">
                        <c:v>0.66796999999999995</c:v>
                      </c:pt>
                      <c:pt idx="168">
                        <c:v>0.67198000000000002</c:v>
                      </c:pt>
                      <c:pt idx="169">
                        <c:v>0.67598000000000003</c:v>
                      </c:pt>
                      <c:pt idx="170">
                        <c:v>0.67998000000000003</c:v>
                      </c:pt>
                      <c:pt idx="171">
                        <c:v>0.68398999999999999</c:v>
                      </c:pt>
                      <c:pt idx="172">
                        <c:v>0.68798999999999999</c:v>
                      </c:pt>
                      <c:pt idx="173">
                        <c:v>0.69189999999999996</c:v>
                      </c:pt>
                      <c:pt idx="174">
                        <c:v>0.69589999999999996</c:v>
                      </c:pt>
                      <c:pt idx="175">
                        <c:v>0.69991000000000003</c:v>
                      </c:pt>
                      <c:pt idx="176">
                        <c:v>0.70391000000000004</c:v>
                      </c:pt>
                      <c:pt idx="177">
                        <c:v>0.70791000000000004</c:v>
                      </c:pt>
                      <c:pt idx="178">
                        <c:v>0.71192</c:v>
                      </c:pt>
                      <c:pt idx="179">
                        <c:v>0.71592</c:v>
                      </c:pt>
                      <c:pt idx="180">
                        <c:v>0.71992999999999996</c:v>
                      </c:pt>
                      <c:pt idx="181">
                        <c:v>0.72392999999999996</c:v>
                      </c:pt>
                      <c:pt idx="182">
                        <c:v>0.72792999999999997</c:v>
                      </c:pt>
                      <c:pt idx="183">
                        <c:v>0.73194000000000004</c:v>
                      </c:pt>
                      <c:pt idx="184">
                        <c:v>0.73594000000000004</c:v>
                      </c:pt>
                      <c:pt idx="185">
                        <c:v>0.73994000000000004</c:v>
                      </c:pt>
                      <c:pt idx="186">
                        <c:v>0.74395</c:v>
                      </c:pt>
                      <c:pt idx="187">
                        <c:v>0.74795</c:v>
                      </c:pt>
                      <c:pt idx="188">
                        <c:v>0.75195000000000001</c:v>
                      </c:pt>
                      <c:pt idx="189">
                        <c:v>0.75595999999999997</c:v>
                      </c:pt>
                      <c:pt idx="190">
                        <c:v>0.75995999999999997</c:v>
                      </c:pt>
                      <c:pt idx="191">
                        <c:v>0.76395999999999997</c:v>
                      </c:pt>
                      <c:pt idx="192">
                        <c:v>0.76797000000000004</c:v>
                      </c:pt>
                      <c:pt idx="193">
                        <c:v>0.77197000000000005</c:v>
                      </c:pt>
                      <c:pt idx="194">
                        <c:v>0.77597000000000005</c:v>
                      </c:pt>
                      <c:pt idx="195">
                        <c:v>0.77998000000000001</c:v>
                      </c:pt>
                      <c:pt idx="196">
                        <c:v>0.78398000000000001</c:v>
                      </c:pt>
                      <c:pt idx="197">
                        <c:v>0.78798000000000001</c:v>
                      </c:pt>
                      <c:pt idx="198">
                        <c:v>0.79198999999999997</c:v>
                      </c:pt>
                      <c:pt idx="199">
                        <c:v>0.79598999999999998</c:v>
                      </c:pt>
                      <c:pt idx="200">
                        <c:v>0.79998999999999998</c:v>
                      </c:pt>
                      <c:pt idx="201">
                        <c:v>0.80389999999999995</c:v>
                      </c:pt>
                      <c:pt idx="202">
                        <c:v>0.80791000000000002</c:v>
                      </c:pt>
                      <c:pt idx="203">
                        <c:v>0.81191000000000002</c:v>
                      </c:pt>
                      <c:pt idx="204">
                        <c:v>0.81591000000000002</c:v>
                      </c:pt>
                      <c:pt idx="205">
                        <c:v>0.81991999999999998</c:v>
                      </c:pt>
                      <c:pt idx="206">
                        <c:v>0.82391999999999999</c:v>
                      </c:pt>
                      <c:pt idx="207">
                        <c:v>0.82791999999999999</c:v>
                      </c:pt>
                      <c:pt idx="208">
                        <c:v>0.83192999999999995</c:v>
                      </c:pt>
                      <c:pt idx="209">
                        <c:v>0.83592999999999995</c:v>
                      </c:pt>
                      <c:pt idx="210">
                        <c:v>0.83992999999999995</c:v>
                      </c:pt>
                      <c:pt idx="211">
                        <c:v>0.84394000000000002</c:v>
                      </c:pt>
                      <c:pt idx="212">
                        <c:v>0.84794000000000003</c:v>
                      </c:pt>
                      <c:pt idx="213">
                        <c:v>0.85194000000000003</c:v>
                      </c:pt>
                      <c:pt idx="214">
                        <c:v>0.85594999999999999</c:v>
                      </c:pt>
                      <c:pt idx="215">
                        <c:v>0.85994999999999999</c:v>
                      </c:pt>
                      <c:pt idx="216">
                        <c:v>0.86395</c:v>
                      </c:pt>
                      <c:pt idx="217">
                        <c:v>0.86795999999999995</c:v>
                      </c:pt>
                      <c:pt idx="218">
                        <c:v>0.87195999999999996</c:v>
                      </c:pt>
                      <c:pt idx="219">
                        <c:v>0.87595999999999996</c:v>
                      </c:pt>
                      <c:pt idx="220">
                        <c:v>0.87997000000000003</c:v>
                      </c:pt>
                      <c:pt idx="221">
                        <c:v>0.88397000000000003</c:v>
                      </c:pt>
                      <c:pt idx="222">
                        <c:v>0.88797000000000004</c:v>
                      </c:pt>
                      <c:pt idx="223">
                        <c:v>0.89198</c:v>
                      </c:pt>
                      <c:pt idx="224">
                        <c:v>0.89598</c:v>
                      </c:pt>
                      <c:pt idx="225">
                        <c:v>0.89998</c:v>
                      </c:pt>
                      <c:pt idx="226">
                        <c:v>0.90398999999999996</c:v>
                      </c:pt>
                      <c:pt idx="227">
                        <c:v>0.90798999999999996</c:v>
                      </c:pt>
                      <c:pt idx="228">
                        <c:v>0.91190000000000004</c:v>
                      </c:pt>
                      <c:pt idx="229">
                        <c:v>0.91590000000000005</c:v>
                      </c:pt>
                      <c:pt idx="230">
                        <c:v>0.91991000000000001</c:v>
                      </c:pt>
                      <c:pt idx="231">
                        <c:v>0.92391000000000001</c:v>
                      </c:pt>
                      <c:pt idx="232">
                        <c:v>0.92791000000000001</c:v>
                      </c:pt>
                      <c:pt idx="233">
                        <c:v>0.93191999999999997</c:v>
                      </c:pt>
                      <c:pt idx="234">
                        <c:v>0.93591999999999997</c:v>
                      </c:pt>
                      <c:pt idx="235">
                        <c:v>0.93991999999999998</c:v>
                      </c:pt>
                      <c:pt idx="236">
                        <c:v>0.94393000000000005</c:v>
                      </c:pt>
                      <c:pt idx="237">
                        <c:v>0.94793000000000005</c:v>
                      </c:pt>
                      <c:pt idx="238">
                        <c:v>0.95193000000000005</c:v>
                      </c:pt>
                      <c:pt idx="239">
                        <c:v>0.95594000000000001</c:v>
                      </c:pt>
                      <c:pt idx="240">
                        <c:v>0.95994000000000002</c:v>
                      </c:pt>
                      <c:pt idx="241">
                        <c:v>0.96394000000000002</c:v>
                      </c:pt>
                      <c:pt idx="242">
                        <c:v>0.96794999999999998</c:v>
                      </c:pt>
                      <c:pt idx="243">
                        <c:v>0.97194999999999998</c:v>
                      </c:pt>
                      <c:pt idx="244">
                        <c:v>0.97596000000000005</c:v>
                      </c:pt>
                      <c:pt idx="245">
                        <c:v>0.97996000000000005</c:v>
                      </c:pt>
                      <c:pt idx="246">
                        <c:v>0.98395999999999995</c:v>
                      </c:pt>
                      <c:pt idx="247">
                        <c:v>0.98797000000000001</c:v>
                      </c:pt>
                      <c:pt idx="248">
                        <c:v>0.99197000000000002</c:v>
                      </c:pt>
                      <c:pt idx="249">
                        <c:v>0.99597000000000002</c:v>
                      </c:pt>
                      <c:pt idx="250">
                        <c:v>0.99997999999999998</c:v>
                      </c:pt>
                      <c:pt idx="251">
                        <c:v>1.004</c:v>
                      </c:pt>
                      <c:pt idx="252">
                        <c:v>1.008</c:v>
                      </c:pt>
                      <c:pt idx="253">
                        <c:v>1.012</c:v>
                      </c:pt>
                      <c:pt idx="254">
                        <c:v>1.016</c:v>
                      </c:pt>
                      <c:pt idx="255">
                        <c:v>1.02</c:v>
                      </c:pt>
                      <c:pt idx="256">
                        <c:v>1.0239</c:v>
                      </c:pt>
                      <c:pt idx="257">
                        <c:v>1.0279</c:v>
                      </c:pt>
                      <c:pt idx="258">
                        <c:v>1.0319</c:v>
                      </c:pt>
                      <c:pt idx="259">
                        <c:v>1.0359</c:v>
                      </c:pt>
                      <c:pt idx="260">
                        <c:v>1.0399</c:v>
                      </c:pt>
                      <c:pt idx="261">
                        <c:v>1.0439000000000001</c:v>
                      </c:pt>
                      <c:pt idx="262">
                        <c:v>1.0479000000000001</c:v>
                      </c:pt>
                      <c:pt idx="263">
                        <c:v>1.0519000000000001</c:v>
                      </c:pt>
                      <c:pt idx="264">
                        <c:v>1.0559000000000001</c:v>
                      </c:pt>
                      <c:pt idx="265">
                        <c:v>1.0599000000000001</c:v>
                      </c:pt>
                      <c:pt idx="266">
                        <c:v>1.0639000000000001</c:v>
                      </c:pt>
                      <c:pt idx="267">
                        <c:v>1.0679000000000001</c:v>
                      </c:pt>
                      <c:pt idx="268">
                        <c:v>1.0719000000000001</c:v>
                      </c:pt>
                      <c:pt idx="269">
                        <c:v>1.0759000000000001</c:v>
                      </c:pt>
                      <c:pt idx="270">
                        <c:v>1.0799000000000001</c:v>
                      </c:pt>
                      <c:pt idx="271">
                        <c:v>1.0840000000000001</c:v>
                      </c:pt>
                      <c:pt idx="272">
                        <c:v>1.0880000000000001</c:v>
                      </c:pt>
                      <c:pt idx="273">
                        <c:v>1.0920000000000001</c:v>
                      </c:pt>
                      <c:pt idx="274">
                        <c:v>1.0960000000000001</c:v>
                      </c:pt>
                      <c:pt idx="275">
                        <c:v>1.1000000000000001</c:v>
                      </c:pt>
                      <c:pt idx="276">
                        <c:v>1.1040000000000001</c:v>
                      </c:pt>
                      <c:pt idx="277">
                        <c:v>1.1080000000000001</c:v>
                      </c:pt>
                      <c:pt idx="278">
                        <c:v>1.1120000000000001</c:v>
                      </c:pt>
                      <c:pt idx="279">
                        <c:v>1.1160000000000001</c:v>
                      </c:pt>
                      <c:pt idx="280">
                        <c:v>1.1200000000000001</c:v>
                      </c:pt>
                      <c:pt idx="281">
                        <c:v>1.1240000000000001</c:v>
                      </c:pt>
                      <c:pt idx="282">
                        <c:v>1.1279999999999999</c:v>
                      </c:pt>
                      <c:pt idx="283">
                        <c:v>1.1318999999999999</c:v>
                      </c:pt>
                      <c:pt idx="284">
                        <c:v>1.1358999999999999</c:v>
                      </c:pt>
                      <c:pt idx="285">
                        <c:v>1.1398999999999999</c:v>
                      </c:pt>
                      <c:pt idx="286">
                        <c:v>1.1438999999999999</c:v>
                      </c:pt>
                      <c:pt idx="287">
                        <c:v>1.1478999999999999</c:v>
                      </c:pt>
                      <c:pt idx="288">
                        <c:v>1.1518999999999999</c:v>
                      </c:pt>
                      <c:pt idx="289">
                        <c:v>1.1558999999999999</c:v>
                      </c:pt>
                      <c:pt idx="290">
                        <c:v>1.1598999999999999</c:v>
                      </c:pt>
                      <c:pt idx="291">
                        <c:v>1.1638999999999999</c:v>
                      </c:pt>
                      <c:pt idx="292">
                        <c:v>1.1678999999999999</c:v>
                      </c:pt>
                      <c:pt idx="293">
                        <c:v>1.1718999999999999</c:v>
                      </c:pt>
                      <c:pt idx="294">
                        <c:v>1.1758999999999999</c:v>
                      </c:pt>
                      <c:pt idx="295">
                        <c:v>1.1798999999999999</c:v>
                      </c:pt>
                      <c:pt idx="296">
                        <c:v>1.1839</c:v>
                      </c:pt>
                      <c:pt idx="297">
                        <c:v>1.1879</c:v>
                      </c:pt>
                      <c:pt idx="298">
                        <c:v>1.1919999999999999</c:v>
                      </c:pt>
                      <c:pt idx="299">
                        <c:v>1.196</c:v>
                      </c:pt>
                      <c:pt idx="300">
                        <c:v>1.2</c:v>
                      </c:pt>
                      <c:pt idx="301">
                        <c:v>1.204</c:v>
                      </c:pt>
                      <c:pt idx="302">
                        <c:v>1.208</c:v>
                      </c:pt>
                      <c:pt idx="303">
                        <c:v>1.212</c:v>
                      </c:pt>
                      <c:pt idx="304">
                        <c:v>1.216</c:v>
                      </c:pt>
                      <c:pt idx="305">
                        <c:v>1.22</c:v>
                      </c:pt>
                      <c:pt idx="306">
                        <c:v>1.224</c:v>
                      </c:pt>
                      <c:pt idx="307">
                        <c:v>1.228</c:v>
                      </c:pt>
                      <c:pt idx="308">
                        <c:v>1.232</c:v>
                      </c:pt>
                      <c:pt idx="309">
                        <c:v>1.236</c:v>
                      </c:pt>
                      <c:pt idx="310">
                        <c:v>1.24</c:v>
                      </c:pt>
                      <c:pt idx="311">
                        <c:v>1.2439</c:v>
                      </c:pt>
                      <c:pt idx="312">
                        <c:v>1.2479</c:v>
                      </c:pt>
                      <c:pt idx="313">
                        <c:v>1.2519</c:v>
                      </c:pt>
                      <c:pt idx="314">
                        <c:v>1.2559</c:v>
                      </c:pt>
                      <c:pt idx="315">
                        <c:v>1.2599</c:v>
                      </c:pt>
                      <c:pt idx="316">
                        <c:v>1.2639</c:v>
                      </c:pt>
                      <c:pt idx="317">
                        <c:v>1.2679</c:v>
                      </c:pt>
                      <c:pt idx="318">
                        <c:v>1.2719</c:v>
                      </c:pt>
                      <c:pt idx="319">
                        <c:v>1.2759</c:v>
                      </c:pt>
                      <c:pt idx="320">
                        <c:v>1.2799</c:v>
                      </c:pt>
                      <c:pt idx="321">
                        <c:v>1.2839</c:v>
                      </c:pt>
                      <c:pt idx="322">
                        <c:v>1.2879</c:v>
                      </c:pt>
                      <c:pt idx="323">
                        <c:v>1.2919</c:v>
                      </c:pt>
                      <c:pt idx="324">
                        <c:v>1.2959000000000001</c:v>
                      </c:pt>
                      <c:pt idx="325">
                        <c:v>1.2999000000000001</c:v>
                      </c:pt>
                      <c:pt idx="326">
                        <c:v>1.304</c:v>
                      </c:pt>
                      <c:pt idx="327">
                        <c:v>1.3080000000000001</c:v>
                      </c:pt>
                      <c:pt idx="328">
                        <c:v>1.3120000000000001</c:v>
                      </c:pt>
                      <c:pt idx="329">
                        <c:v>1.3160000000000001</c:v>
                      </c:pt>
                      <c:pt idx="330">
                        <c:v>1.32</c:v>
                      </c:pt>
                      <c:pt idx="331">
                        <c:v>1.3240000000000001</c:v>
                      </c:pt>
                      <c:pt idx="332">
                        <c:v>1.3280000000000001</c:v>
                      </c:pt>
                      <c:pt idx="333">
                        <c:v>1.3320000000000001</c:v>
                      </c:pt>
                      <c:pt idx="334">
                        <c:v>1.3360000000000001</c:v>
                      </c:pt>
                      <c:pt idx="335">
                        <c:v>1.34</c:v>
                      </c:pt>
                      <c:pt idx="336">
                        <c:v>1.3440000000000001</c:v>
                      </c:pt>
                      <c:pt idx="337">
                        <c:v>1.3480000000000001</c:v>
                      </c:pt>
                      <c:pt idx="338">
                        <c:v>1.3519000000000001</c:v>
                      </c:pt>
                      <c:pt idx="339">
                        <c:v>1.3559000000000001</c:v>
                      </c:pt>
                      <c:pt idx="340">
                        <c:v>1.3599000000000001</c:v>
                      </c:pt>
                      <c:pt idx="341">
                        <c:v>1.3638999999999999</c:v>
                      </c:pt>
                      <c:pt idx="342">
                        <c:v>1.3678999999999999</c:v>
                      </c:pt>
                      <c:pt idx="343">
                        <c:v>1.3718999999999999</c:v>
                      </c:pt>
                      <c:pt idx="344">
                        <c:v>1.3758999999999999</c:v>
                      </c:pt>
                      <c:pt idx="345">
                        <c:v>1.3798999999999999</c:v>
                      </c:pt>
                      <c:pt idx="346">
                        <c:v>1.3838999999999999</c:v>
                      </c:pt>
                      <c:pt idx="347">
                        <c:v>1.3878999999999999</c:v>
                      </c:pt>
                      <c:pt idx="348">
                        <c:v>1.3918999999999999</c:v>
                      </c:pt>
                      <c:pt idx="349">
                        <c:v>1.3958999999999999</c:v>
                      </c:pt>
                      <c:pt idx="350">
                        <c:v>1.3998999999999999</c:v>
                      </c:pt>
                      <c:pt idx="351">
                        <c:v>1.4038999999999999</c:v>
                      </c:pt>
                      <c:pt idx="352">
                        <c:v>1.4078999999999999</c:v>
                      </c:pt>
                      <c:pt idx="353">
                        <c:v>1.4119999999999999</c:v>
                      </c:pt>
                      <c:pt idx="354">
                        <c:v>1.4159999999999999</c:v>
                      </c:pt>
                      <c:pt idx="355">
                        <c:v>1.42</c:v>
                      </c:pt>
                      <c:pt idx="356">
                        <c:v>1.4239999999999999</c:v>
                      </c:pt>
                      <c:pt idx="357">
                        <c:v>1.4279999999999999</c:v>
                      </c:pt>
                      <c:pt idx="358">
                        <c:v>1.4319999999999999</c:v>
                      </c:pt>
                      <c:pt idx="359">
                        <c:v>1.4359999999999999</c:v>
                      </c:pt>
                      <c:pt idx="360">
                        <c:v>1.44</c:v>
                      </c:pt>
                      <c:pt idx="361">
                        <c:v>1.444</c:v>
                      </c:pt>
                      <c:pt idx="362">
                        <c:v>1.448</c:v>
                      </c:pt>
                      <c:pt idx="363">
                        <c:v>1.452</c:v>
                      </c:pt>
                      <c:pt idx="364">
                        <c:v>1.456</c:v>
                      </c:pt>
                      <c:pt idx="365">
                        <c:v>1.46</c:v>
                      </c:pt>
                      <c:pt idx="366">
                        <c:v>1.4639</c:v>
                      </c:pt>
                      <c:pt idx="367">
                        <c:v>1.4679</c:v>
                      </c:pt>
                      <c:pt idx="368">
                        <c:v>1.4719</c:v>
                      </c:pt>
                      <c:pt idx="369">
                        <c:v>1.4759</c:v>
                      </c:pt>
                      <c:pt idx="370">
                        <c:v>1.4799</c:v>
                      </c:pt>
                      <c:pt idx="371">
                        <c:v>1.4839</c:v>
                      </c:pt>
                      <c:pt idx="372">
                        <c:v>1.4879</c:v>
                      </c:pt>
                      <c:pt idx="373">
                        <c:v>1.4919</c:v>
                      </c:pt>
                      <c:pt idx="374">
                        <c:v>1.4959</c:v>
                      </c:pt>
                      <c:pt idx="375">
                        <c:v>1.4999</c:v>
                      </c:pt>
                      <c:pt idx="376">
                        <c:v>1.5039</c:v>
                      </c:pt>
                      <c:pt idx="377">
                        <c:v>1.5079</c:v>
                      </c:pt>
                      <c:pt idx="378">
                        <c:v>1.5119</c:v>
                      </c:pt>
                      <c:pt idx="379">
                        <c:v>1.5159</c:v>
                      </c:pt>
                      <c:pt idx="380">
                        <c:v>1.5199</c:v>
                      </c:pt>
                      <c:pt idx="381">
                        <c:v>1.524</c:v>
                      </c:pt>
                      <c:pt idx="382">
                        <c:v>1.528</c:v>
                      </c:pt>
                      <c:pt idx="383">
                        <c:v>1.532</c:v>
                      </c:pt>
                      <c:pt idx="384">
                        <c:v>1.536</c:v>
                      </c:pt>
                      <c:pt idx="385">
                        <c:v>1.54</c:v>
                      </c:pt>
                      <c:pt idx="386">
                        <c:v>1.544</c:v>
                      </c:pt>
                      <c:pt idx="387">
                        <c:v>1.548</c:v>
                      </c:pt>
                      <c:pt idx="388">
                        <c:v>1.552</c:v>
                      </c:pt>
                      <c:pt idx="389">
                        <c:v>1.556</c:v>
                      </c:pt>
                      <c:pt idx="390">
                        <c:v>1.56</c:v>
                      </c:pt>
                      <c:pt idx="391">
                        <c:v>1.5640000000000001</c:v>
                      </c:pt>
                      <c:pt idx="392">
                        <c:v>1.5680000000000001</c:v>
                      </c:pt>
                      <c:pt idx="393">
                        <c:v>1.5720000000000001</c:v>
                      </c:pt>
                      <c:pt idx="394">
                        <c:v>1.5759000000000001</c:v>
                      </c:pt>
                      <c:pt idx="395">
                        <c:v>1.5799000000000001</c:v>
                      </c:pt>
                      <c:pt idx="396">
                        <c:v>1.5839000000000001</c:v>
                      </c:pt>
                      <c:pt idx="397">
                        <c:v>1.5879000000000001</c:v>
                      </c:pt>
                      <c:pt idx="398">
                        <c:v>1.5919000000000001</c:v>
                      </c:pt>
                      <c:pt idx="399">
                        <c:v>1.5959000000000001</c:v>
                      </c:pt>
                      <c:pt idx="400">
                        <c:v>1.5999000000000001</c:v>
                      </c:pt>
                      <c:pt idx="401">
                        <c:v>1.6039000000000001</c:v>
                      </c:pt>
                      <c:pt idx="402">
                        <c:v>1.6079000000000001</c:v>
                      </c:pt>
                      <c:pt idx="403">
                        <c:v>1.6119000000000001</c:v>
                      </c:pt>
                      <c:pt idx="404">
                        <c:v>1.6158999999999999</c:v>
                      </c:pt>
                      <c:pt idx="405">
                        <c:v>1.6198999999999999</c:v>
                      </c:pt>
                      <c:pt idx="406">
                        <c:v>1.6238999999999999</c:v>
                      </c:pt>
                      <c:pt idx="407">
                        <c:v>1.6278999999999999</c:v>
                      </c:pt>
                      <c:pt idx="408">
                        <c:v>1.6319999999999999</c:v>
                      </c:pt>
                      <c:pt idx="409">
                        <c:v>1.6359999999999999</c:v>
                      </c:pt>
                      <c:pt idx="410">
                        <c:v>1.64</c:v>
                      </c:pt>
                      <c:pt idx="411">
                        <c:v>1.6439999999999999</c:v>
                      </c:pt>
                      <c:pt idx="412">
                        <c:v>1.6479999999999999</c:v>
                      </c:pt>
                      <c:pt idx="413">
                        <c:v>1.6519999999999999</c:v>
                      </c:pt>
                      <c:pt idx="414">
                        <c:v>1.6559999999999999</c:v>
                      </c:pt>
                      <c:pt idx="415">
                        <c:v>1.66</c:v>
                      </c:pt>
                      <c:pt idx="416">
                        <c:v>1.6639999999999999</c:v>
                      </c:pt>
                      <c:pt idx="417">
                        <c:v>1.6679999999999999</c:v>
                      </c:pt>
                      <c:pt idx="418">
                        <c:v>1.6719999999999999</c:v>
                      </c:pt>
                      <c:pt idx="419">
                        <c:v>1.6759999999999999</c:v>
                      </c:pt>
                      <c:pt idx="420">
                        <c:v>1.68</c:v>
                      </c:pt>
                      <c:pt idx="421">
                        <c:v>1.6839</c:v>
                      </c:pt>
                      <c:pt idx="422">
                        <c:v>1.6879</c:v>
                      </c:pt>
                      <c:pt idx="423">
                        <c:v>1.6919</c:v>
                      </c:pt>
                      <c:pt idx="424">
                        <c:v>1.6959</c:v>
                      </c:pt>
                      <c:pt idx="425">
                        <c:v>1.6999</c:v>
                      </c:pt>
                      <c:pt idx="426">
                        <c:v>1.7039</c:v>
                      </c:pt>
                      <c:pt idx="427">
                        <c:v>1.7079</c:v>
                      </c:pt>
                      <c:pt idx="428">
                        <c:v>1.7119</c:v>
                      </c:pt>
                      <c:pt idx="429">
                        <c:v>1.7159</c:v>
                      </c:pt>
                      <c:pt idx="430">
                        <c:v>1.7199</c:v>
                      </c:pt>
                      <c:pt idx="431">
                        <c:v>1.7239</c:v>
                      </c:pt>
                      <c:pt idx="432">
                        <c:v>1.7279</c:v>
                      </c:pt>
                      <c:pt idx="433">
                        <c:v>1.7319</c:v>
                      </c:pt>
                      <c:pt idx="434">
                        <c:v>1.7359</c:v>
                      </c:pt>
                      <c:pt idx="435">
                        <c:v>1.7399</c:v>
                      </c:pt>
                      <c:pt idx="436">
                        <c:v>1.744</c:v>
                      </c:pt>
                      <c:pt idx="437">
                        <c:v>1.748</c:v>
                      </c:pt>
                      <c:pt idx="438">
                        <c:v>1.752</c:v>
                      </c:pt>
                      <c:pt idx="439">
                        <c:v>1.756</c:v>
                      </c:pt>
                      <c:pt idx="440">
                        <c:v>1.76</c:v>
                      </c:pt>
                      <c:pt idx="441">
                        <c:v>1.764</c:v>
                      </c:pt>
                      <c:pt idx="442">
                        <c:v>1.768</c:v>
                      </c:pt>
                      <c:pt idx="443">
                        <c:v>1.772</c:v>
                      </c:pt>
                      <c:pt idx="444">
                        <c:v>1.776</c:v>
                      </c:pt>
                      <c:pt idx="445">
                        <c:v>1.78</c:v>
                      </c:pt>
                      <c:pt idx="446">
                        <c:v>1.784</c:v>
                      </c:pt>
                      <c:pt idx="447">
                        <c:v>1.788</c:v>
                      </c:pt>
                      <c:pt idx="448">
                        <c:v>1.792</c:v>
                      </c:pt>
                      <c:pt idx="449">
                        <c:v>1.7959000000000001</c:v>
                      </c:pt>
                      <c:pt idx="450">
                        <c:v>1.7999000000000001</c:v>
                      </c:pt>
                      <c:pt idx="451">
                        <c:v>1.8039000000000001</c:v>
                      </c:pt>
                      <c:pt idx="452">
                        <c:v>1.8079000000000001</c:v>
                      </c:pt>
                      <c:pt idx="453">
                        <c:v>1.8119000000000001</c:v>
                      </c:pt>
                      <c:pt idx="454">
                        <c:v>1.8159000000000001</c:v>
                      </c:pt>
                      <c:pt idx="455">
                        <c:v>1.8199000000000001</c:v>
                      </c:pt>
                      <c:pt idx="456">
                        <c:v>1.8239000000000001</c:v>
                      </c:pt>
                      <c:pt idx="457">
                        <c:v>1.8279000000000001</c:v>
                      </c:pt>
                      <c:pt idx="458">
                        <c:v>1.8319000000000001</c:v>
                      </c:pt>
                      <c:pt idx="459">
                        <c:v>1.8359000000000001</c:v>
                      </c:pt>
                      <c:pt idx="460">
                        <c:v>1.8399000000000001</c:v>
                      </c:pt>
                      <c:pt idx="461">
                        <c:v>1.8439000000000001</c:v>
                      </c:pt>
                      <c:pt idx="462">
                        <c:v>1.8479000000000001</c:v>
                      </c:pt>
                      <c:pt idx="463">
                        <c:v>1.8519000000000001</c:v>
                      </c:pt>
                      <c:pt idx="464">
                        <c:v>1.8560000000000001</c:v>
                      </c:pt>
                      <c:pt idx="465">
                        <c:v>1.86</c:v>
                      </c:pt>
                      <c:pt idx="466">
                        <c:v>1.8640000000000001</c:v>
                      </c:pt>
                      <c:pt idx="467">
                        <c:v>1.8680000000000001</c:v>
                      </c:pt>
                      <c:pt idx="468">
                        <c:v>1.8720000000000001</c:v>
                      </c:pt>
                      <c:pt idx="469">
                        <c:v>1.8759999999999999</c:v>
                      </c:pt>
                      <c:pt idx="470">
                        <c:v>1.88</c:v>
                      </c:pt>
                      <c:pt idx="471">
                        <c:v>1.8839999999999999</c:v>
                      </c:pt>
                      <c:pt idx="472">
                        <c:v>1.8879999999999999</c:v>
                      </c:pt>
                      <c:pt idx="473">
                        <c:v>1.8919999999999999</c:v>
                      </c:pt>
                      <c:pt idx="474">
                        <c:v>1.8959999999999999</c:v>
                      </c:pt>
                      <c:pt idx="475">
                        <c:v>1.9</c:v>
                      </c:pt>
                      <c:pt idx="476">
                        <c:v>1.9038999999999999</c:v>
                      </c:pt>
                      <c:pt idx="477">
                        <c:v>1.9078999999999999</c:v>
                      </c:pt>
                      <c:pt idx="478">
                        <c:v>1.9118999999999999</c:v>
                      </c:pt>
                      <c:pt idx="479">
                        <c:v>1.9158999999999999</c:v>
                      </c:pt>
                      <c:pt idx="480">
                        <c:v>1.9198999999999999</c:v>
                      </c:pt>
                      <c:pt idx="481">
                        <c:v>1.9238999999999999</c:v>
                      </c:pt>
                      <c:pt idx="482">
                        <c:v>1.9278999999999999</c:v>
                      </c:pt>
                      <c:pt idx="483">
                        <c:v>1.9319</c:v>
                      </c:pt>
                      <c:pt idx="484">
                        <c:v>1.9359</c:v>
                      </c:pt>
                      <c:pt idx="485">
                        <c:v>1.9399</c:v>
                      </c:pt>
                      <c:pt idx="486">
                        <c:v>1.9439</c:v>
                      </c:pt>
                      <c:pt idx="487">
                        <c:v>1.9479</c:v>
                      </c:pt>
                      <c:pt idx="488">
                        <c:v>1.9519</c:v>
                      </c:pt>
                      <c:pt idx="489">
                        <c:v>1.9559</c:v>
                      </c:pt>
                      <c:pt idx="490">
                        <c:v>1.9599</c:v>
                      </c:pt>
                      <c:pt idx="491">
                        <c:v>1.964</c:v>
                      </c:pt>
                      <c:pt idx="492">
                        <c:v>1.968</c:v>
                      </c:pt>
                      <c:pt idx="493">
                        <c:v>1.972</c:v>
                      </c:pt>
                      <c:pt idx="494">
                        <c:v>1.976</c:v>
                      </c:pt>
                      <c:pt idx="495">
                        <c:v>1.98</c:v>
                      </c:pt>
                      <c:pt idx="496">
                        <c:v>1.984</c:v>
                      </c:pt>
                      <c:pt idx="497">
                        <c:v>1.988</c:v>
                      </c:pt>
                      <c:pt idx="498">
                        <c:v>1.992</c:v>
                      </c:pt>
                      <c:pt idx="499">
                        <c:v>1.996</c:v>
                      </c:pt>
                      <c:pt idx="500">
                        <c:v>2</c:v>
                      </c:pt>
                      <c:pt idx="501">
                        <c:v>2.004</c:v>
                      </c:pt>
                      <c:pt idx="502">
                        <c:v>2.008</c:v>
                      </c:pt>
                      <c:pt idx="503">
                        <c:v>2.012</c:v>
                      </c:pt>
                      <c:pt idx="504">
                        <c:v>2.0158999999999998</c:v>
                      </c:pt>
                      <c:pt idx="505">
                        <c:v>2.0198999999999998</c:v>
                      </c:pt>
                      <c:pt idx="506">
                        <c:v>2.0238999999999998</c:v>
                      </c:pt>
                      <c:pt idx="507">
                        <c:v>2.0278999999999998</c:v>
                      </c:pt>
                      <c:pt idx="508">
                        <c:v>2.0318999999999998</c:v>
                      </c:pt>
                      <c:pt idx="509">
                        <c:v>2.0358999999999998</c:v>
                      </c:pt>
                      <c:pt idx="510">
                        <c:v>2.0398999999999998</c:v>
                      </c:pt>
                      <c:pt idx="511">
                        <c:v>2.0438999999999998</c:v>
                      </c:pt>
                      <c:pt idx="512">
                        <c:v>2.0478999999999998</c:v>
                      </c:pt>
                      <c:pt idx="513">
                        <c:v>2.0518999999999998</c:v>
                      </c:pt>
                      <c:pt idx="514">
                        <c:v>2.0558999999999998</c:v>
                      </c:pt>
                      <c:pt idx="515">
                        <c:v>2.0598999999999998</c:v>
                      </c:pt>
                      <c:pt idx="516">
                        <c:v>2.0638999999999998</c:v>
                      </c:pt>
                      <c:pt idx="517">
                        <c:v>2.0678999999999998</c:v>
                      </c:pt>
                      <c:pt idx="518">
                        <c:v>2.0718999999999999</c:v>
                      </c:pt>
                      <c:pt idx="519">
                        <c:v>2.0760000000000001</c:v>
                      </c:pt>
                      <c:pt idx="520">
                        <c:v>2.08</c:v>
                      </c:pt>
                      <c:pt idx="521">
                        <c:v>2.0840000000000001</c:v>
                      </c:pt>
                      <c:pt idx="522">
                        <c:v>2.0880000000000001</c:v>
                      </c:pt>
                      <c:pt idx="523">
                        <c:v>2.0920000000000001</c:v>
                      </c:pt>
                      <c:pt idx="524">
                        <c:v>2.0960000000000001</c:v>
                      </c:pt>
                      <c:pt idx="525">
                        <c:v>2.1</c:v>
                      </c:pt>
                      <c:pt idx="526">
                        <c:v>2.1040000000000001</c:v>
                      </c:pt>
                      <c:pt idx="527">
                        <c:v>2.1080000000000001</c:v>
                      </c:pt>
                      <c:pt idx="528">
                        <c:v>2.1120000000000001</c:v>
                      </c:pt>
                      <c:pt idx="529">
                        <c:v>2.1160000000000001</c:v>
                      </c:pt>
                      <c:pt idx="530">
                        <c:v>2.12</c:v>
                      </c:pt>
                      <c:pt idx="531">
                        <c:v>2.1238999999999999</c:v>
                      </c:pt>
                      <c:pt idx="532">
                        <c:v>2.1278999999999999</c:v>
                      </c:pt>
                      <c:pt idx="533">
                        <c:v>2.1318999999999999</c:v>
                      </c:pt>
                      <c:pt idx="534">
                        <c:v>2.1358999999999999</c:v>
                      </c:pt>
                      <c:pt idx="535">
                        <c:v>2.1398999999999999</c:v>
                      </c:pt>
                      <c:pt idx="536">
                        <c:v>2.1438999999999999</c:v>
                      </c:pt>
                      <c:pt idx="537">
                        <c:v>2.1478999999999999</c:v>
                      </c:pt>
                      <c:pt idx="538">
                        <c:v>2.1518999999999999</c:v>
                      </c:pt>
                      <c:pt idx="539">
                        <c:v>2.1558999999999999</c:v>
                      </c:pt>
                      <c:pt idx="540">
                        <c:v>2.1598999999999999</c:v>
                      </c:pt>
                      <c:pt idx="541">
                        <c:v>2.1638999999999999</c:v>
                      </c:pt>
                      <c:pt idx="542">
                        <c:v>2.1678999999999999</c:v>
                      </c:pt>
                      <c:pt idx="543">
                        <c:v>2.1718999999999999</c:v>
                      </c:pt>
                      <c:pt idx="544">
                        <c:v>2.1758999999999999</c:v>
                      </c:pt>
                      <c:pt idx="545">
                        <c:v>2.1798999999999999</c:v>
                      </c:pt>
                      <c:pt idx="546">
                        <c:v>2.1840000000000002</c:v>
                      </c:pt>
                      <c:pt idx="547">
                        <c:v>2.1880000000000002</c:v>
                      </c:pt>
                      <c:pt idx="548">
                        <c:v>2.1920000000000002</c:v>
                      </c:pt>
                      <c:pt idx="549">
                        <c:v>2.1960000000000002</c:v>
                      </c:pt>
                      <c:pt idx="550">
                        <c:v>2.2000000000000002</c:v>
                      </c:pt>
                      <c:pt idx="551">
                        <c:v>2.2040000000000002</c:v>
                      </c:pt>
                      <c:pt idx="552">
                        <c:v>2.2080000000000002</c:v>
                      </c:pt>
                      <c:pt idx="553">
                        <c:v>2.2120000000000002</c:v>
                      </c:pt>
                      <c:pt idx="554">
                        <c:v>2.2160000000000002</c:v>
                      </c:pt>
                      <c:pt idx="555">
                        <c:v>2.2200000000000002</c:v>
                      </c:pt>
                      <c:pt idx="556">
                        <c:v>2.2240000000000002</c:v>
                      </c:pt>
                      <c:pt idx="557">
                        <c:v>2.2280000000000002</c:v>
                      </c:pt>
                      <c:pt idx="558">
                        <c:v>2.2320000000000002</c:v>
                      </c:pt>
                      <c:pt idx="559">
                        <c:v>2.2359</c:v>
                      </c:pt>
                      <c:pt idx="560">
                        <c:v>2.2399</c:v>
                      </c:pt>
                      <c:pt idx="561">
                        <c:v>2.2439</c:v>
                      </c:pt>
                      <c:pt idx="562">
                        <c:v>2.2479</c:v>
                      </c:pt>
                      <c:pt idx="563">
                        <c:v>2.2519</c:v>
                      </c:pt>
                      <c:pt idx="564">
                        <c:v>2.2559</c:v>
                      </c:pt>
                      <c:pt idx="565">
                        <c:v>2.2599</c:v>
                      </c:pt>
                      <c:pt idx="566">
                        <c:v>2.2639</c:v>
                      </c:pt>
                      <c:pt idx="567">
                        <c:v>2.2679</c:v>
                      </c:pt>
                      <c:pt idx="568">
                        <c:v>2.2719</c:v>
                      </c:pt>
                      <c:pt idx="569">
                        <c:v>2.2759</c:v>
                      </c:pt>
                      <c:pt idx="570">
                        <c:v>2.2799</c:v>
                      </c:pt>
                      <c:pt idx="571">
                        <c:v>2.2839</c:v>
                      </c:pt>
                      <c:pt idx="572">
                        <c:v>2.2879</c:v>
                      </c:pt>
                      <c:pt idx="573">
                        <c:v>2.2919</c:v>
                      </c:pt>
                      <c:pt idx="574">
                        <c:v>2.2959999999999998</c:v>
                      </c:pt>
                      <c:pt idx="575">
                        <c:v>2.2999999999999998</c:v>
                      </c:pt>
                      <c:pt idx="576">
                        <c:v>2.3039999999999998</c:v>
                      </c:pt>
                      <c:pt idx="577">
                        <c:v>2.3079999999999998</c:v>
                      </c:pt>
                      <c:pt idx="578">
                        <c:v>2.3119999999999998</c:v>
                      </c:pt>
                      <c:pt idx="579">
                        <c:v>2.3159999999999998</c:v>
                      </c:pt>
                      <c:pt idx="580">
                        <c:v>2.3199999999999998</c:v>
                      </c:pt>
                      <c:pt idx="581">
                        <c:v>2.3239999999999998</c:v>
                      </c:pt>
                      <c:pt idx="582">
                        <c:v>2.3279999999999998</c:v>
                      </c:pt>
                      <c:pt idx="583">
                        <c:v>2.3319999999999999</c:v>
                      </c:pt>
                      <c:pt idx="584">
                        <c:v>2.3359999999999999</c:v>
                      </c:pt>
                      <c:pt idx="585">
                        <c:v>2.34</c:v>
                      </c:pt>
                      <c:pt idx="586">
                        <c:v>2.3439999999999999</c:v>
                      </c:pt>
                      <c:pt idx="587">
                        <c:v>2.3479000000000001</c:v>
                      </c:pt>
                      <c:pt idx="588">
                        <c:v>2.3519000000000001</c:v>
                      </c:pt>
                      <c:pt idx="589">
                        <c:v>2.3559000000000001</c:v>
                      </c:pt>
                      <c:pt idx="590">
                        <c:v>2.3599000000000001</c:v>
                      </c:pt>
                      <c:pt idx="591">
                        <c:v>2.3639000000000001</c:v>
                      </c:pt>
                      <c:pt idx="592">
                        <c:v>2.3679000000000001</c:v>
                      </c:pt>
                      <c:pt idx="593">
                        <c:v>2.3719000000000001</c:v>
                      </c:pt>
                      <c:pt idx="594">
                        <c:v>2.3759000000000001</c:v>
                      </c:pt>
                      <c:pt idx="595">
                        <c:v>2.3799000000000001</c:v>
                      </c:pt>
                      <c:pt idx="596">
                        <c:v>2.3839000000000001</c:v>
                      </c:pt>
                      <c:pt idx="597">
                        <c:v>2.3879000000000001</c:v>
                      </c:pt>
                      <c:pt idx="598">
                        <c:v>2.3919000000000001</c:v>
                      </c:pt>
                      <c:pt idx="599">
                        <c:v>2.3959000000000001</c:v>
                      </c:pt>
                      <c:pt idx="600">
                        <c:v>2.3999000000000001</c:v>
                      </c:pt>
                      <c:pt idx="601">
                        <c:v>2.4039999999999999</c:v>
                      </c:pt>
                      <c:pt idx="602">
                        <c:v>2.4079999999999999</c:v>
                      </c:pt>
                      <c:pt idx="603">
                        <c:v>2.4119999999999999</c:v>
                      </c:pt>
                      <c:pt idx="604">
                        <c:v>2.4159999999999999</c:v>
                      </c:pt>
                      <c:pt idx="605">
                        <c:v>2.42</c:v>
                      </c:pt>
                      <c:pt idx="606">
                        <c:v>2.4239999999999999</c:v>
                      </c:pt>
                      <c:pt idx="607">
                        <c:v>2.4279999999999999</c:v>
                      </c:pt>
                      <c:pt idx="608">
                        <c:v>2.4319999999999999</c:v>
                      </c:pt>
                      <c:pt idx="609">
                        <c:v>2.4359999999999999</c:v>
                      </c:pt>
                      <c:pt idx="610">
                        <c:v>2.44</c:v>
                      </c:pt>
                      <c:pt idx="611">
                        <c:v>2.444</c:v>
                      </c:pt>
                      <c:pt idx="612">
                        <c:v>2.448</c:v>
                      </c:pt>
                      <c:pt idx="613">
                        <c:v>2.452</c:v>
                      </c:pt>
                      <c:pt idx="614">
                        <c:v>2.4559000000000002</c:v>
                      </c:pt>
                      <c:pt idx="615">
                        <c:v>2.4599000000000002</c:v>
                      </c:pt>
                      <c:pt idx="616">
                        <c:v>2.4639000000000002</c:v>
                      </c:pt>
                      <c:pt idx="617">
                        <c:v>2.4679000000000002</c:v>
                      </c:pt>
                      <c:pt idx="618">
                        <c:v>2.4719000000000002</c:v>
                      </c:pt>
                      <c:pt idx="619">
                        <c:v>2.4759000000000002</c:v>
                      </c:pt>
                      <c:pt idx="620">
                        <c:v>2.4799000000000002</c:v>
                      </c:pt>
                      <c:pt idx="621">
                        <c:v>2.4839000000000002</c:v>
                      </c:pt>
                      <c:pt idx="622">
                        <c:v>2.4878999999999998</c:v>
                      </c:pt>
                      <c:pt idx="623">
                        <c:v>2.4918999999999998</c:v>
                      </c:pt>
                      <c:pt idx="624">
                        <c:v>2.4958999999999998</c:v>
                      </c:pt>
                      <c:pt idx="625">
                        <c:v>2.4998999999999998</c:v>
                      </c:pt>
                      <c:pt idx="626">
                        <c:v>2.5038999999999998</c:v>
                      </c:pt>
                      <c:pt idx="627">
                        <c:v>2.5078999999999998</c:v>
                      </c:pt>
                      <c:pt idx="628">
                        <c:v>2.5118999999999998</c:v>
                      </c:pt>
                      <c:pt idx="629">
                        <c:v>2.516</c:v>
                      </c:pt>
                      <c:pt idx="630">
                        <c:v>2.52</c:v>
                      </c:pt>
                      <c:pt idx="631">
                        <c:v>2.524</c:v>
                      </c:pt>
                      <c:pt idx="632">
                        <c:v>2.528</c:v>
                      </c:pt>
                      <c:pt idx="633">
                        <c:v>2.532</c:v>
                      </c:pt>
                      <c:pt idx="634">
                        <c:v>2.536</c:v>
                      </c:pt>
                      <c:pt idx="635">
                        <c:v>2.54</c:v>
                      </c:pt>
                      <c:pt idx="636">
                        <c:v>2.544</c:v>
                      </c:pt>
                      <c:pt idx="637">
                        <c:v>2.548</c:v>
                      </c:pt>
                      <c:pt idx="638">
                        <c:v>2.552</c:v>
                      </c:pt>
                      <c:pt idx="639">
                        <c:v>2.556</c:v>
                      </c:pt>
                      <c:pt idx="640">
                        <c:v>2.56</c:v>
                      </c:pt>
                      <c:pt idx="641">
                        <c:v>2.5640000000000001</c:v>
                      </c:pt>
                      <c:pt idx="642">
                        <c:v>2.5678999999999998</c:v>
                      </c:pt>
                      <c:pt idx="643">
                        <c:v>2.5718999999999999</c:v>
                      </c:pt>
                      <c:pt idx="644">
                        <c:v>2.5758999999999999</c:v>
                      </c:pt>
                      <c:pt idx="645">
                        <c:v>2.5798999999999999</c:v>
                      </c:pt>
                      <c:pt idx="646">
                        <c:v>2.5838999999999999</c:v>
                      </c:pt>
                      <c:pt idx="647">
                        <c:v>2.5878999999999999</c:v>
                      </c:pt>
                      <c:pt idx="648">
                        <c:v>2.5918999999999999</c:v>
                      </c:pt>
                      <c:pt idx="649">
                        <c:v>2.5958999999999999</c:v>
                      </c:pt>
                      <c:pt idx="650">
                        <c:v>2.5998999999999999</c:v>
                      </c:pt>
                      <c:pt idx="651">
                        <c:v>2.6038999999999999</c:v>
                      </c:pt>
                      <c:pt idx="652">
                        <c:v>2.6078999999999999</c:v>
                      </c:pt>
                      <c:pt idx="653">
                        <c:v>2.6118999999999999</c:v>
                      </c:pt>
                      <c:pt idx="654">
                        <c:v>2.6158999999999999</c:v>
                      </c:pt>
                      <c:pt idx="655">
                        <c:v>2.6198999999999999</c:v>
                      </c:pt>
                      <c:pt idx="656">
                        <c:v>2.6240000000000001</c:v>
                      </c:pt>
                      <c:pt idx="657">
                        <c:v>2.6280000000000001</c:v>
                      </c:pt>
                      <c:pt idx="658">
                        <c:v>2.6320000000000001</c:v>
                      </c:pt>
                      <c:pt idx="659">
                        <c:v>2.6360000000000001</c:v>
                      </c:pt>
                      <c:pt idx="660">
                        <c:v>2.64</c:v>
                      </c:pt>
                      <c:pt idx="661">
                        <c:v>2.6440000000000001</c:v>
                      </c:pt>
                      <c:pt idx="662">
                        <c:v>2.6480000000000001</c:v>
                      </c:pt>
                      <c:pt idx="663">
                        <c:v>2.6520000000000001</c:v>
                      </c:pt>
                      <c:pt idx="664">
                        <c:v>2.6560000000000001</c:v>
                      </c:pt>
                      <c:pt idx="665">
                        <c:v>2.66</c:v>
                      </c:pt>
                      <c:pt idx="666">
                        <c:v>2.6640000000000001</c:v>
                      </c:pt>
                      <c:pt idx="667">
                        <c:v>2.6680000000000001</c:v>
                      </c:pt>
                      <c:pt idx="668">
                        <c:v>2.6720000000000002</c:v>
                      </c:pt>
                      <c:pt idx="669">
                        <c:v>2.6758999999999999</c:v>
                      </c:pt>
                      <c:pt idx="670">
                        <c:v>2.6798999999999999</c:v>
                      </c:pt>
                      <c:pt idx="671">
                        <c:v>2.6839</c:v>
                      </c:pt>
                      <c:pt idx="672">
                        <c:v>2.6879</c:v>
                      </c:pt>
                      <c:pt idx="673">
                        <c:v>2.6919</c:v>
                      </c:pt>
                      <c:pt idx="674">
                        <c:v>2.6959</c:v>
                      </c:pt>
                      <c:pt idx="675">
                        <c:v>2.6999</c:v>
                      </c:pt>
                      <c:pt idx="676">
                        <c:v>2.7039</c:v>
                      </c:pt>
                      <c:pt idx="677">
                        <c:v>2.7079</c:v>
                      </c:pt>
                      <c:pt idx="678">
                        <c:v>2.7119</c:v>
                      </c:pt>
                      <c:pt idx="679">
                        <c:v>2.7159</c:v>
                      </c:pt>
                      <c:pt idx="680">
                        <c:v>2.7199</c:v>
                      </c:pt>
                      <c:pt idx="681">
                        <c:v>2.7239</c:v>
                      </c:pt>
                      <c:pt idx="682">
                        <c:v>2.7279</c:v>
                      </c:pt>
                      <c:pt idx="683">
                        <c:v>2.7319</c:v>
                      </c:pt>
                      <c:pt idx="684">
                        <c:v>2.7360000000000002</c:v>
                      </c:pt>
                      <c:pt idx="685">
                        <c:v>2.74</c:v>
                      </c:pt>
                      <c:pt idx="686">
                        <c:v>2.7440000000000002</c:v>
                      </c:pt>
                      <c:pt idx="687">
                        <c:v>2.7480000000000002</c:v>
                      </c:pt>
                      <c:pt idx="688">
                        <c:v>2.7519999999999998</c:v>
                      </c:pt>
                      <c:pt idx="689">
                        <c:v>2.7559999999999998</c:v>
                      </c:pt>
                      <c:pt idx="690">
                        <c:v>2.76</c:v>
                      </c:pt>
                      <c:pt idx="691">
                        <c:v>2.7639999999999998</c:v>
                      </c:pt>
                      <c:pt idx="692">
                        <c:v>2.7679999999999998</c:v>
                      </c:pt>
                      <c:pt idx="693">
                        <c:v>2.7719999999999998</c:v>
                      </c:pt>
                      <c:pt idx="694">
                        <c:v>2.7759999999999998</c:v>
                      </c:pt>
                      <c:pt idx="695">
                        <c:v>2.78</c:v>
                      </c:pt>
                      <c:pt idx="696">
                        <c:v>2.7839999999999998</c:v>
                      </c:pt>
                      <c:pt idx="697">
                        <c:v>2.7879</c:v>
                      </c:pt>
                      <c:pt idx="698">
                        <c:v>2.7919</c:v>
                      </c:pt>
                      <c:pt idx="699">
                        <c:v>2.7959000000000001</c:v>
                      </c:pt>
                      <c:pt idx="700">
                        <c:v>2.7999000000000001</c:v>
                      </c:pt>
                      <c:pt idx="701">
                        <c:v>2.8039000000000001</c:v>
                      </c:pt>
                      <c:pt idx="702">
                        <c:v>2.8079000000000001</c:v>
                      </c:pt>
                      <c:pt idx="703">
                        <c:v>2.8119000000000001</c:v>
                      </c:pt>
                      <c:pt idx="704">
                        <c:v>2.8159000000000001</c:v>
                      </c:pt>
                      <c:pt idx="705">
                        <c:v>2.8199000000000001</c:v>
                      </c:pt>
                      <c:pt idx="706">
                        <c:v>2.8239000000000001</c:v>
                      </c:pt>
                      <c:pt idx="707">
                        <c:v>2.8279000000000001</c:v>
                      </c:pt>
                      <c:pt idx="708">
                        <c:v>2.8319000000000001</c:v>
                      </c:pt>
                      <c:pt idx="709">
                        <c:v>2.8359000000000001</c:v>
                      </c:pt>
                      <c:pt idx="710">
                        <c:v>2.8399000000000001</c:v>
                      </c:pt>
                      <c:pt idx="711">
                        <c:v>2.8439000000000001</c:v>
                      </c:pt>
                      <c:pt idx="712">
                        <c:v>2.8479999999999999</c:v>
                      </c:pt>
                      <c:pt idx="713">
                        <c:v>2.8519999999999999</c:v>
                      </c:pt>
                      <c:pt idx="714">
                        <c:v>2.8559999999999999</c:v>
                      </c:pt>
                      <c:pt idx="715">
                        <c:v>2.86</c:v>
                      </c:pt>
                      <c:pt idx="716">
                        <c:v>2.8639999999999999</c:v>
                      </c:pt>
                      <c:pt idx="717">
                        <c:v>2.8679999999999999</c:v>
                      </c:pt>
                      <c:pt idx="718">
                        <c:v>2.8719999999999999</c:v>
                      </c:pt>
                      <c:pt idx="719">
                        <c:v>2.8759999999999999</c:v>
                      </c:pt>
                      <c:pt idx="720">
                        <c:v>2.88</c:v>
                      </c:pt>
                      <c:pt idx="721">
                        <c:v>2.8839999999999999</c:v>
                      </c:pt>
                      <c:pt idx="722">
                        <c:v>2.8879999999999999</c:v>
                      </c:pt>
                      <c:pt idx="723">
                        <c:v>2.8919999999999999</c:v>
                      </c:pt>
                      <c:pt idx="724">
                        <c:v>2.8959000000000001</c:v>
                      </c:pt>
                      <c:pt idx="725">
                        <c:v>2.8999000000000001</c:v>
                      </c:pt>
                      <c:pt idx="726">
                        <c:v>2.9039000000000001</c:v>
                      </c:pt>
                      <c:pt idx="727">
                        <c:v>2.9079000000000002</c:v>
                      </c:pt>
                      <c:pt idx="728">
                        <c:v>2.9119000000000002</c:v>
                      </c:pt>
                      <c:pt idx="729">
                        <c:v>2.9159000000000002</c:v>
                      </c:pt>
                      <c:pt idx="730">
                        <c:v>2.9199000000000002</c:v>
                      </c:pt>
                      <c:pt idx="731">
                        <c:v>2.9239000000000002</c:v>
                      </c:pt>
                      <c:pt idx="732">
                        <c:v>2.9279000000000002</c:v>
                      </c:pt>
                      <c:pt idx="733">
                        <c:v>2.9319000000000002</c:v>
                      </c:pt>
                      <c:pt idx="734">
                        <c:v>2.9359000000000002</c:v>
                      </c:pt>
                      <c:pt idx="735">
                        <c:v>2.9399000000000002</c:v>
                      </c:pt>
                      <c:pt idx="736">
                        <c:v>2.9439000000000002</c:v>
                      </c:pt>
                      <c:pt idx="737">
                        <c:v>2.9479000000000002</c:v>
                      </c:pt>
                      <c:pt idx="738">
                        <c:v>2.9519000000000002</c:v>
                      </c:pt>
                      <c:pt idx="739">
                        <c:v>2.956</c:v>
                      </c:pt>
                      <c:pt idx="740">
                        <c:v>2.96</c:v>
                      </c:pt>
                      <c:pt idx="741">
                        <c:v>2.964</c:v>
                      </c:pt>
                      <c:pt idx="742">
                        <c:v>2.968</c:v>
                      </c:pt>
                      <c:pt idx="743">
                        <c:v>2.972</c:v>
                      </c:pt>
                      <c:pt idx="744">
                        <c:v>2.976</c:v>
                      </c:pt>
                      <c:pt idx="745">
                        <c:v>2.98</c:v>
                      </c:pt>
                      <c:pt idx="746">
                        <c:v>2.984</c:v>
                      </c:pt>
                      <c:pt idx="747">
                        <c:v>2.988</c:v>
                      </c:pt>
                      <c:pt idx="748">
                        <c:v>2.992</c:v>
                      </c:pt>
                      <c:pt idx="749">
                        <c:v>2.996</c:v>
                      </c:pt>
                      <c:pt idx="750">
                        <c:v>3</c:v>
                      </c:pt>
                      <c:pt idx="751">
                        <c:v>3.004</c:v>
                      </c:pt>
                      <c:pt idx="752">
                        <c:v>3.0078999999999998</c:v>
                      </c:pt>
                      <c:pt idx="753">
                        <c:v>3.0118999999999998</c:v>
                      </c:pt>
                      <c:pt idx="754">
                        <c:v>3.0158999999999998</c:v>
                      </c:pt>
                      <c:pt idx="755">
                        <c:v>3.0198999999999998</c:v>
                      </c:pt>
                      <c:pt idx="756">
                        <c:v>3.0238999999999998</c:v>
                      </c:pt>
                      <c:pt idx="757">
                        <c:v>3.0278999999999998</c:v>
                      </c:pt>
                      <c:pt idx="758">
                        <c:v>3.0318999999999998</c:v>
                      </c:pt>
                      <c:pt idx="759">
                        <c:v>3.0358999999999998</c:v>
                      </c:pt>
                      <c:pt idx="760">
                        <c:v>3.0398999999999998</c:v>
                      </c:pt>
                      <c:pt idx="761">
                        <c:v>3.0438999999999998</c:v>
                      </c:pt>
                      <c:pt idx="762">
                        <c:v>3.0478999999999998</c:v>
                      </c:pt>
                      <c:pt idx="763">
                        <c:v>3.0518999999999998</c:v>
                      </c:pt>
                      <c:pt idx="764">
                        <c:v>3.0558999999999998</c:v>
                      </c:pt>
                      <c:pt idx="765">
                        <c:v>3.0598999999999998</c:v>
                      </c:pt>
                      <c:pt idx="766">
                        <c:v>3.0638999999999998</c:v>
                      </c:pt>
                      <c:pt idx="767">
                        <c:v>3.0680000000000001</c:v>
                      </c:pt>
                      <c:pt idx="768">
                        <c:v>3.0720000000000001</c:v>
                      </c:pt>
                      <c:pt idx="769">
                        <c:v>3.0760000000000001</c:v>
                      </c:pt>
                      <c:pt idx="770">
                        <c:v>3.08</c:v>
                      </c:pt>
                      <c:pt idx="771">
                        <c:v>3.0840000000000001</c:v>
                      </c:pt>
                      <c:pt idx="772">
                        <c:v>3.0880000000000001</c:v>
                      </c:pt>
                      <c:pt idx="773">
                        <c:v>3.0920000000000001</c:v>
                      </c:pt>
                      <c:pt idx="774">
                        <c:v>3.0960000000000001</c:v>
                      </c:pt>
                      <c:pt idx="775">
                        <c:v>3.1</c:v>
                      </c:pt>
                      <c:pt idx="776">
                        <c:v>3.1040000000000001</c:v>
                      </c:pt>
                      <c:pt idx="777">
                        <c:v>3.1080000000000001</c:v>
                      </c:pt>
                      <c:pt idx="778">
                        <c:v>3.1120000000000001</c:v>
                      </c:pt>
                      <c:pt idx="779">
                        <c:v>3.1160000000000001</c:v>
                      </c:pt>
                      <c:pt idx="780">
                        <c:v>3.1198999999999999</c:v>
                      </c:pt>
                      <c:pt idx="781">
                        <c:v>3.1238999999999999</c:v>
                      </c:pt>
                      <c:pt idx="782">
                        <c:v>3.1278999999999999</c:v>
                      </c:pt>
                      <c:pt idx="783">
                        <c:v>3.1318999999999999</c:v>
                      </c:pt>
                      <c:pt idx="784">
                        <c:v>3.1358999999999999</c:v>
                      </c:pt>
                      <c:pt idx="785">
                        <c:v>3.1398999999999999</c:v>
                      </c:pt>
                      <c:pt idx="786">
                        <c:v>3.1438999999999999</c:v>
                      </c:pt>
                      <c:pt idx="787">
                        <c:v>3.1478999999999999</c:v>
                      </c:pt>
                      <c:pt idx="788">
                        <c:v>3.1518999999999999</c:v>
                      </c:pt>
                      <c:pt idx="789">
                        <c:v>3.1558999999999999</c:v>
                      </c:pt>
                      <c:pt idx="790">
                        <c:v>3.1598999999999999</c:v>
                      </c:pt>
                      <c:pt idx="791">
                        <c:v>3.1638999999999999</c:v>
                      </c:pt>
                      <c:pt idx="792">
                        <c:v>3.1678999999999999</c:v>
                      </c:pt>
                      <c:pt idx="793">
                        <c:v>3.1718999999999999</c:v>
                      </c:pt>
                      <c:pt idx="794">
                        <c:v>3.1760000000000002</c:v>
                      </c:pt>
                      <c:pt idx="795">
                        <c:v>3.18</c:v>
                      </c:pt>
                      <c:pt idx="796">
                        <c:v>3.1840000000000002</c:v>
                      </c:pt>
                      <c:pt idx="797">
                        <c:v>3.1880000000000002</c:v>
                      </c:pt>
                      <c:pt idx="798">
                        <c:v>3.1920000000000002</c:v>
                      </c:pt>
                      <c:pt idx="799">
                        <c:v>3.1960000000000002</c:v>
                      </c:pt>
                      <c:pt idx="800">
                        <c:v>3.2</c:v>
                      </c:pt>
                      <c:pt idx="801">
                        <c:v>3.2040000000000002</c:v>
                      </c:pt>
                      <c:pt idx="802">
                        <c:v>3.2080000000000002</c:v>
                      </c:pt>
                      <c:pt idx="803">
                        <c:v>3.2120000000000002</c:v>
                      </c:pt>
                      <c:pt idx="804">
                        <c:v>3.2160000000000002</c:v>
                      </c:pt>
                      <c:pt idx="805">
                        <c:v>3.22</c:v>
                      </c:pt>
                      <c:pt idx="806">
                        <c:v>3.2240000000000002</c:v>
                      </c:pt>
                      <c:pt idx="807">
                        <c:v>3.2279</c:v>
                      </c:pt>
                      <c:pt idx="808">
                        <c:v>3.2319</c:v>
                      </c:pt>
                      <c:pt idx="809">
                        <c:v>3.2359</c:v>
                      </c:pt>
                      <c:pt idx="810">
                        <c:v>3.2399</c:v>
                      </c:pt>
                      <c:pt idx="811">
                        <c:v>3.2439</c:v>
                      </c:pt>
                      <c:pt idx="812">
                        <c:v>3.2479</c:v>
                      </c:pt>
                      <c:pt idx="813">
                        <c:v>3.2519</c:v>
                      </c:pt>
                      <c:pt idx="814">
                        <c:v>3.2559</c:v>
                      </c:pt>
                      <c:pt idx="815">
                        <c:v>3.2599</c:v>
                      </c:pt>
                      <c:pt idx="816">
                        <c:v>3.2639</c:v>
                      </c:pt>
                      <c:pt idx="817">
                        <c:v>3.2679</c:v>
                      </c:pt>
                      <c:pt idx="818">
                        <c:v>3.2719</c:v>
                      </c:pt>
                      <c:pt idx="819">
                        <c:v>3.2759</c:v>
                      </c:pt>
                      <c:pt idx="820">
                        <c:v>3.2799</c:v>
                      </c:pt>
                      <c:pt idx="821">
                        <c:v>3.2839</c:v>
                      </c:pt>
                      <c:pt idx="822">
                        <c:v>3.2879999999999998</c:v>
                      </c:pt>
                      <c:pt idx="823">
                        <c:v>3.2919999999999998</c:v>
                      </c:pt>
                      <c:pt idx="824">
                        <c:v>3.2959999999999998</c:v>
                      </c:pt>
                      <c:pt idx="825">
                        <c:v>3.3</c:v>
                      </c:pt>
                      <c:pt idx="826">
                        <c:v>3.3039999999999998</c:v>
                      </c:pt>
                      <c:pt idx="827">
                        <c:v>3.3079999999999998</c:v>
                      </c:pt>
                      <c:pt idx="828">
                        <c:v>3.3119999999999998</c:v>
                      </c:pt>
                      <c:pt idx="829">
                        <c:v>3.3159999999999998</c:v>
                      </c:pt>
                      <c:pt idx="830">
                        <c:v>3.32</c:v>
                      </c:pt>
                      <c:pt idx="831">
                        <c:v>3.3239999999999998</c:v>
                      </c:pt>
                      <c:pt idx="832">
                        <c:v>3.3279999999999998</c:v>
                      </c:pt>
                      <c:pt idx="833">
                        <c:v>3.3319999999999999</c:v>
                      </c:pt>
                      <c:pt idx="834">
                        <c:v>3.3359999999999999</c:v>
                      </c:pt>
                      <c:pt idx="835">
                        <c:v>3.3399000000000001</c:v>
                      </c:pt>
                      <c:pt idx="836">
                        <c:v>3.3439000000000001</c:v>
                      </c:pt>
                      <c:pt idx="837">
                        <c:v>3.3479000000000001</c:v>
                      </c:pt>
                      <c:pt idx="838">
                        <c:v>3.3519000000000001</c:v>
                      </c:pt>
                      <c:pt idx="839">
                        <c:v>3.3559000000000001</c:v>
                      </c:pt>
                      <c:pt idx="840">
                        <c:v>3.3599000000000001</c:v>
                      </c:pt>
                      <c:pt idx="841">
                        <c:v>3.3639000000000001</c:v>
                      </c:pt>
                      <c:pt idx="842">
                        <c:v>3.3679000000000001</c:v>
                      </c:pt>
                      <c:pt idx="843">
                        <c:v>3.3719000000000001</c:v>
                      </c:pt>
                      <c:pt idx="844">
                        <c:v>3.3759000000000001</c:v>
                      </c:pt>
                      <c:pt idx="845">
                        <c:v>3.3799000000000001</c:v>
                      </c:pt>
                      <c:pt idx="846">
                        <c:v>3.3839000000000001</c:v>
                      </c:pt>
                      <c:pt idx="847">
                        <c:v>3.3879000000000001</c:v>
                      </c:pt>
                      <c:pt idx="848">
                        <c:v>3.3919000000000001</c:v>
                      </c:pt>
                      <c:pt idx="849">
                        <c:v>3.3959999999999999</c:v>
                      </c:pt>
                      <c:pt idx="850">
                        <c:v>3.4</c:v>
                      </c:pt>
                      <c:pt idx="851">
                        <c:v>3.4039999999999999</c:v>
                      </c:pt>
                      <c:pt idx="852">
                        <c:v>3.4079999999999999</c:v>
                      </c:pt>
                      <c:pt idx="853">
                        <c:v>3.4119999999999999</c:v>
                      </c:pt>
                      <c:pt idx="854">
                        <c:v>3.4159999999999999</c:v>
                      </c:pt>
                      <c:pt idx="855">
                        <c:v>3.42</c:v>
                      </c:pt>
                      <c:pt idx="856">
                        <c:v>3.4239999999999999</c:v>
                      </c:pt>
                      <c:pt idx="857">
                        <c:v>3.4279999999999999</c:v>
                      </c:pt>
                      <c:pt idx="858">
                        <c:v>3.4319999999999999</c:v>
                      </c:pt>
                      <c:pt idx="859">
                        <c:v>3.4359999999999999</c:v>
                      </c:pt>
                      <c:pt idx="860">
                        <c:v>3.44</c:v>
                      </c:pt>
                      <c:pt idx="861">
                        <c:v>3.444</c:v>
                      </c:pt>
                      <c:pt idx="862">
                        <c:v>3.4479000000000002</c:v>
                      </c:pt>
                      <c:pt idx="863">
                        <c:v>3.4519000000000002</c:v>
                      </c:pt>
                      <c:pt idx="864">
                        <c:v>3.4559000000000002</c:v>
                      </c:pt>
                      <c:pt idx="865">
                        <c:v>3.4599000000000002</c:v>
                      </c:pt>
                      <c:pt idx="866">
                        <c:v>3.4639000000000002</c:v>
                      </c:pt>
                      <c:pt idx="867">
                        <c:v>3.4679000000000002</c:v>
                      </c:pt>
                      <c:pt idx="868">
                        <c:v>3.4719000000000002</c:v>
                      </c:pt>
                      <c:pt idx="869">
                        <c:v>3.4759000000000002</c:v>
                      </c:pt>
                      <c:pt idx="870">
                        <c:v>3.4799000000000002</c:v>
                      </c:pt>
                      <c:pt idx="871">
                        <c:v>3.4839000000000002</c:v>
                      </c:pt>
                      <c:pt idx="872">
                        <c:v>3.4878999999999998</c:v>
                      </c:pt>
                      <c:pt idx="873">
                        <c:v>3.4918999999999998</c:v>
                      </c:pt>
                      <c:pt idx="874">
                        <c:v>3.4958999999999998</c:v>
                      </c:pt>
                      <c:pt idx="875">
                        <c:v>3.4998999999999998</c:v>
                      </c:pt>
                      <c:pt idx="876">
                        <c:v>3.5038999999999998</c:v>
                      </c:pt>
                      <c:pt idx="877">
                        <c:v>3.508</c:v>
                      </c:pt>
                      <c:pt idx="878">
                        <c:v>3.512</c:v>
                      </c:pt>
                      <c:pt idx="879">
                        <c:v>3.516</c:v>
                      </c:pt>
                      <c:pt idx="880">
                        <c:v>3.52</c:v>
                      </c:pt>
                      <c:pt idx="881">
                        <c:v>3.524</c:v>
                      </c:pt>
                      <c:pt idx="882">
                        <c:v>3.528</c:v>
                      </c:pt>
                      <c:pt idx="883">
                        <c:v>3.532</c:v>
                      </c:pt>
                      <c:pt idx="884">
                        <c:v>3.536</c:v>
                      </c:pt>
                      <c:pt idx="885">
                        <c:v>3.54</c:v>
                      </c:pt>
                      <c:pt idx="886">
                        <c:v>3.544</c:v>
                      </c:pt>
                      <c:pt idx="887">
                        <c:v>3.548</c:v>
                      </c:pt>
                      <c:pt idx="888">
                        <c:v>3.552</c:v>
                      </c:pt>
                      <c:pt idx="889">
                        <c:v>3.556</c:v>
                      </c:pt>
                      <c:pt idx="890">
                        <c:v>3.5598999999999998</c:v>
                      </c:pt>
                      <c:pt idx="891">
                        <c:v>3.5638999999999998</c:v>
                      </c:pt>
                      <c:pt idx="892">
                        <c:v>3.5678999999999998</c:v>
                      </c:pt>
                      <c:pt idx="893">
                        <c:v>3.5718999999999999</c:v>
                      </c:pt>
                      <c:pt idx="894">
                        <c:v>3.5758999999999999</c:v>
                      </c:pt>
                      <c:pt idx="895">
                        <c:v>3.5798999999999999</c:v>
                      </c:pt>
                      <c:pt idx="896">
                        <c:v>3.5838999999999999</c:v>
                      </c:pt>
                      <c:pt idx="897">
                        <c:v>3.5878999999999999</c:v>
                      </c:pt>
                      <c:pt idx="898">
                        <c:v>3.5918999999999999</c:v>
                      </c:pt>
                      <c:pt idx="899">
                        <c:v>3.5958999999999999</c:v>
                      </c:pt>
                      <c:pt idx="900">
                        <c:v>3.5998999999999999</c:v>
                      </c:pt>
                      <c:pt idx="901">
                        <c:v>3.6038999999999999</c:v>
                      </c:pt>
                      <c:pt idx="902">
                        <c:v>3.6078999999999999</c:v>
                      </c:pt>
                      <c:pt idx="903">
                        <c:v>3.6118999999999999</c:v>
                      </c:pt>
                      <c:pt idx="904">
                        <c:v>3.6158999999999999</c:v>
                      </c:pt>
                      <c:pt idx="905">
                        <c:v>3.62</c:v>
                      </c:pt>
                      <c:pt idx="906">
                        <c:v>3.6240000000000001</c:v>
                      </c:pt>
                      <c:pt idx="907">
                        <c:v>3.6280000000000001</c:v>
                      </c:pt>
                      <c:pt idx="908">
                        <c:v>3.6320000000000001</c:v>
                      </c:pt>
                      <c:pt idx="909">
                        <c:v>3.6360000000000001</c:v>
                      </c:pt>
                      <c:pt idx="910">
                        <c:v>3.64</c:v>
                      </c:pt>
                      <c:pt idx="911">
                        <c:v>3.6440000000000001</c:v>
                      </c:pt>
                      <c:pt idx="912">
                        <c:v>3.6480000000000001</c:v>
                      </c:pt>
                      <c:pt idx="913">
                        <c:v>3.6520000000000001</c:v>
                      </c:pt>
                      <c:pt idx="914">
                        <c:v>3.6560000000000001</c:v>
                      </c:pt>
                      <c:pt idx="915">
                        <c:v>3.66</c:v>
                      </c:pt>
                      <c:pt idx="916">
                        <c:v>3.6640000000000001</c:v>
                      </c:pt>
                      <c:pt idx="917">
                        <c:v>3.6678999999999999</c:v>
                      </c:pt>
                      <c:pt idx="918">
                        <c:v>3.6718999999999999</c:v>
                      </c:pt>
                      <c:pt idx="919">
                        <c:v>3.6758999999999999</c:v>
                      </c:pt>
                      <c:pt idx="920">
                        <c:v>3.6798999999999999</c:v>
                      </c:pt>
                      <c:pt idx="921">
                        <c:v>3.6839</c:v>
                      </c:pt>
                      <c:pt idx="922">
                        <c:v>3.6879</c:v>
                      </c:pt>
                      <c:pt idx="923">
                        <c:v>3.6919</c:v>
                      </c:pt>
                      <c:pt idx="924">
                        <c:v>3.6959</c:v>
                      </c:pt>
                      <c:pt idx="925">
                        <c:v>3.6999</c:v>
                      </c:pt>
                      <c:pt idx="926">
                        <c:v>3.7039</c:v>
                      </c:pt>
                      <c:pt idx="927">
                        <c:v>3.7079</c:v>
                      </c:pt>
                      <c:pt idx="928">
                        <c:v>3.7119</c:v>
                      </c:pt>
                      <c:pt idx="929">
                        <c:v>3.7159</c:v>
                      </c:pt>
                      <c:pt idx="930">
                        <c:v>3.7199</c:v>
                      </c:pt>
                      <c:pt idx="931">
                        <c:v>3.7239</c:v>
                      </c:pt>
                      <c:pt idx="932">
                        <c:v>3.7280000000000002</c:v>
                      </c:pt>
                      <c:pt idx="933">
                        <c:v>3.7320000000000002</c:v>
                      </c:pt>
                      <c:pt idx="934">
                        <c:v>3.7360000000000002</c:v>
                      </c:pt>
                      <c:pt idx="935">
                        <c:v>3.74</c:v>
                      </c:pt>
                      <c:pt idx="936">
                        <c:v>3.7440000000000002</c:v>
                      </c:pt>
                      <c:pt idx="937">
                        <c:v>3.7480000000000002</c:v>
                      </c:pt>
                      <c:pt idx="938">
                        <c:v>3.7519999999999998</c:v>
                      </c:pt>
                      <c:pt idx="939">
                        <c:v>3.7559999999999998</c:v>
                      </c:pt>
                      <c:pt idx="940">
                        <c:v>3.76</c:v>
                      </c:pt>
                      <c:pt idx="941">
                        <c:v>3.7639999999999998</c:v>
                      </c:pt>
                      <c:pt idx="942">
                        <c:v>3.7679999999999998</c:v>
                      </c:pt>
                      <c:pt idx="943">
                        <c:v>3.7719999999999998</c:v>
                      </c:pt>
                      <c:pt idx="944">
                        <c:v>3.7759999999999998</c:v>
                      </c:pt>
                      <c:pt idx="945">
                        <c:v>3.7799</c:v>
                      </c:pt>
                      <c:pt idx="946">
                        <c:v>3.7839</c:v>
                      </c:pt>
                      <c:pt idx="947">
                        <c:v>3.7879</c:v>
                      </c:pt>
                      <c:pt idx="948">
                        <c:v>3.79</c:v>
                      </c:pt>
                      <c:pt idx="949">
                        <c:v>3.7919</c:v>
                      </c:pt>
                      <c:pt idx="950">
                        <c:v>3.7959000000000001</c:v>
                      </c:pt>
                      <c:pt idx="951">
                        <c:v>3.7999000000000001</c:v>
                      </c:pt>
                      <c:pt idx="952">
                        <c:v>3.8039000000000001</c:v>
                      </c:pt>
                      <c:pt idx="953">
                        <c:v>3.8079000000000001</c:v>
                      </c:pt>
                      <c:pt idx="954">
                        <c:v>3.8119000000000001</c:v>
                      </c:pt>
                      <c:pt idx="955">
                        <c:v>3.8159000000000001</c:v>
                      </c:pt>
                      <c:pt idx="956">
                        <c:v>3.8199000000000001</c:v>
                      </c:pt>
                      <c:pt idx="957">
                        <c:v>3.8239000000000001</c:v>
                      </c:pt>
                      <c:pt idx="958">
                        <c:v>3.8279000000000001</c:v>
                      </c:pt>
                      <c:pt idx="959">
                        <c:v>3.8319000000000001</c:v>
                      </c:pt>
                      <c:pt idx="960">
                        <c:v>3.8359000000000001</c:v>
                      </c:pt>
                      <c:pt idx="961">
                        <c:v>3.84</c:v>
                      </c:pt>
                      <c:pt idx="962">
                        <c:v>3.8439999999999999</c:v>
                      </c:pt>
                      <c:pt idx="963">
                        <c:v>3.8479999999999999</c:v>
                      </c:pt>
                      <c:pt idx="964">
                        <c:v>3.8519999999999999</c:v>
                      </c:pt>
                      <c:pt idx="965">
                        <c:v>3.8559999999999999</c:v>
                      </c:pt>
                      <c:pt idx="966">
                        <c:v>3.86</c:v>
                      </c:pt>
                      <c:pt idx="967">
                        <c:v>3.8639999999999999</c:v>
                      </c:pt>
                      <c:pt idx="968">
                        <c:v>3.8679999999999999</c:v>
                      </c:pt>
                      <c:pt idx="969">
                        <c:v>3.8719999999999999</c:v>
                      </c:pt>
                      <c:pt idx="970">
                        <c:v>3.8759999999999999</c:v>
                      </c:pt>
                      <c:pt idx="971">
                        <c:v>3.88</c:v>
                      </c:pt>
                      <c:pt idx="972">
                        <c:v>3.8839999999999999</c:v>
                      </c:pt>
                      <c:pt idx="973">
                        <c:v>3.8879000000000001</c:v>
                      </c:pt>
                      <c:pt idx="974">
                        <c:v>3.8919000000000001</c:v>
                      </c:pt>
                      <c:pt idx="975">
                        <c:v>3.8959000000000001</c:v>
                      </c:pt>
                      <c:pt idx="976">
                        <c:v>3.8999000000000001</c:v>
                      </c:pt>
                      <c:pt idx="977">
                        <c:v>3.9039000000000001</c:v>
                      </c:pt>
                      <c:pt idx="978">
                        <c:v>3.9079000000000002</c:v>
                      </c:pt>
                      <c:pt idx="979">
                        <c:v>3.9119000000000002</c:v>
                      </c:pt>
                      <c:pt idx="980">
                        <c:v>3.9159000000000002</c:v>
                      </c:pt>
                      <c:pt idx="981">
                        <c:v>3.9199000000000002</c:v>
                      </c:pt>
                      <c:pt idx="982">
                        <c:v>3.9239000000000002</c:v>
                      </c:pt>
                      <c:pt idx="983">
                        <c:v>3.9279000000000002</c:v>
                      </c:pt>
                      <c:pt idx="984">
                        <c:v>3.9319000000000002</c:v>
                      </c:pt>
                      <c:pt idx="985">
                        <c:v>3.9359000000000002</c:v>
                      </c:pt>
                      <c:pt idx="986">
                        <c:v>3.9399000000000002</c:v>
                      </c:pt>
                      <c:pt idx="987">
                        <c:v>3.9439000000000002</c:v>
                      </c:pt>
                      <c:pt idx="988">
                        <c:v>3.948</c:v>
                      </c:pt>
                      <c:pt idx="989">
                        <c:v>3.952</c:v>
                      </c:pt>
                      <c:pt idx="990">
                        <c:v>3.956</c:v>
                      </c:pt>
                      <c:pt idx="991">
                        <c:v>3.96</c:v>
                      </c:pt>
                      <c:pt idx="992">
                        <c:v>3.964</c:v>
                      </c:pt>
                      <c:pt idx="993">
                        <c:v>3.968</c:v>
                      </c:pt>
                      <c:pt idx="994">
                        <c:v>3.972</c:v>
                      </c:pt>
                      <c:pt idx="995">
                        <c:v>3.976</c:v>
                      </c:pt>
                      <c:pt idx="996">
                        <c:v>3.98</c:v>
                      </c:pt>
                      <c:pt idx="997">
                        <c:v>3.984</c:v>
                      </c:pt>
                      <c:pt idx="998">
                        <c:v>3.988</c:v>
                      </c:pt>
                      <c:pt idx="999">
                        <c:v>3.992</c:v>
                      </c:pt>
                      <c:pt idx="1000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[3]Sheet1!$G$2:$G$1002</c15:sqref>
                        </c15:formulaRef>
                      </c:ext>
                    </c:extLst>
                    <c:numCache>
                      <c:formatCode>General</c:formatCode>
                      <c:ptCount val="1001"/>
                      <c:pt idx="0">
                        <c:v>0</c:v>
                      </c:pt>
                      <c:pt idx="1">
                        <c:v>0.37841999999999998</c:v>
                      </c:pt>
                      <c:pt idx="2">
                        <c:v>0.35974</c:v>
                      </c:pt>
                      <c:pt idx="3">
                        <c:v>0.34977999999999998</c:v>
                      </c:pt>
                      <c:pt idx="4">
                        <c:v>0.34725</c:v>
                      </c:pt>
                      <c:pt idx="5">
                        <c:v>0.34928999999999999</c:v>
                      </c:pt>
                      <c:pt idx="6">
                        <c:v>0.35322999999999999</c:v>
                      </c:pt>
                      <c:pt idx="7">
                        <c:v>0.35727999999999999</c:v>
                      </c:pt>
                      <c:pt idx="8">
                        <c:v>0.36020000000000002</c:v>
                      </c:pt>
                      <c:pt idx="9">
                        <c:v>0.36126999999999998</c:v>
                      </c:pt>
                      <c:pt idx="10">
                        <c:v>0.36013000000000001</c:v>
                      </c:pt>
                      <c:pt idx="11">
                        <c:v>0.35676999999999998</c:v>
                      </c:pt>
                      <c:pt idx="12">
                        <c:v>0.35116000000000003</c:v>
                      </c:pt>
                      <c:pt idx="13">
                        <c:v>0.34395999999999999</c:v>
                      </c:pt>
                      <c:pt idx="14">
                        <c:v>0.33528000000000002</c:v>
                      </c:pt>
                      <c:pt idx="15">
                        <c:v>0.32584999999999997</c:v>
                      </c:pt>
                      <c:pt idx="16">
                        <c:v>0.31633</c:v>
                      </c:pt>
                      <c:pt idx="17">
                        <c:v>0.30737999999999999</c:v>
                      </c:pt>
                      <c:pt idx="18">
                        <c:v>0.29942999999999997</c:v>
                      </c:pt>
                      <c:pt idx="19">
                        <c:v>0.29319000000000001</c:v>
                      </c:pt>
                      <c:pt idx="20">
                        <c:v>0.28900999999999999</c:v>
                      </c:pt>
                      <c:pt idx="21">
                        <c:v>0.28710000000000002</c:v>
                      </c:pt>
                      <c:pt idx="22">
                        <c:v>0.28770000000000001</c:v>
                      </c:pt>
                      <c:pt idx="23">
                        <c:v>0.29071000000000002</c:v>
                      </c:pt>
                      <c:pt idx="24">
                        <c:v>0.29596</c:v>
                      </c:pt>
                      <c:pt idx="25">
                        <c:v>0.30248999999999998</c:v>
                      </c:pt>
                      <c:pt idx="26">
                        <c:v>0.30935000000000001</c:v>
                      </c:pt>
                      <c:pt idx="27">
                        <c:v>0.31541999999999998</c:v>
                      </c:pt>
                      <c:pt idx="28">
                        <c:v>0.31977</c:v>
                      </c:pt>
                      <c:pt idx="29">
                        <c:v>0.32174999999999998</c:v>
                      </c:pt>
                      <c:pt idx="30">
                        <c:v>0.32097999999999999</c:v>
                      </c:pt>
                      <c:pt idx="31">
                        <c:v>0.31735999999999998</c:v>
                      </c:pt>
                      <c:pt idx="32">
                        <c:v>0.31115999999999999</c:v>
                      </c:pt>
                      <c:pt idx="33">
                        <c:v>0.30298999999999998</c:v>
                      </c:pt>
                      <c:pt idx="34">
                        <c:v>0.29400999999999999</c:v>
                      </c:pt>
                      <c:pt idx="35">
                        <c:v>0.28497</c:v>
                      </c:pt>
                      <c:pt idx="36">
                        <c:v>0.27739999999999998</c:v>
                      </c:pt>
                      <c:pt idx="37">
                        <c:v>0.27250000000000002</c:v>
                      </c:pt>
                      <c:pt idx="38">
                        <c:v>0.27117000000000002</c:v>
                      </c:pt>
                      <c:pt idx="39">
                        <c:v>0.27371000000000001</c:v>
                      </c:pt>
                      <c:pt idx="40">
                        <c:v>0.27977000000000002</c:v>
                      </c:pt>
                      <c:pt idx="41">
                        <c:v>0.28839999999999999</c:v>
                      </c:pt>
                      <c:pt idx="42">
                        <c:v>0.29821999999999999</c:v>
                      </c:pt>
                      <c:pt idx="43">
                        <c:v>0.30769000000000002</c:v>
                      </c:pt>
                      <c:pt idx="44">
                        <c:v>0.31534000000000001</c:v>
                      </c:pt>
                      <c:pt idx="45">
                        <c:v>0.31999</c:v>
                      </c:pt>
                      <c:pt idx="46">
                        <c:v>0.32089000000000001</c:v>
                      </c:pt>
                      <c:pt idx="47">
                        <c:v>0.31785000000000002</c:v>
                      </c:pt>
                      <c:pt idx="48">
                        <c:v>0.31130000000000002</c:v>
                      </c:pt>
                      <c:pt idx="49">
                        <c:v>0.30220999999999998</c:v>
                      </c:pt>
                      <c:pt idx="50">
                        <c:v>0.29202</c:v>
                      </c:pt>
                      <c:pt idx="51">
                        <c:v>0.28242</c:v>
                      </c:pt>
                      <c:pt idx="52">
                        <c:v>0.27507999999999999</c:v>
                      </c:pt>
                      <c:pt idx="53">
                        <c:v>0.27133000000000002</c:v>
                      </c:pt>
                      <c:pt idx="54">
                        <c:v>0.27184999999999998</c:v>
                      </c:pt>
                      <c:pt idx="55">
                        <c:v>0.27650999999999998</c:v>
                      </c:pt>
                      <c:pt idx="56">
                        <c:v>0.28441</c:v>
                      </c:pt>
                      <c:pt idx="57">
                        <c:v>0.29413</c:v>
                      </c:pt>
                      <c:pt idx="58">
                        <c:v>0.30402000000000001</c:v>
                      </c:pt>
                      <c:pt idx="59">
                        <c:v>0.31252999999999997</c:v>
                      </c:pt>
                      <c:pt idx="60">
                        <c:v>0.31841000000000003</c:v>
                      </c:pt>
                      <c:pt idx="61">
                        <c:v>0.32085000000000002</c:v>
                      </c:pt>
                      <c:pt idx="62">
                        <c:v>0.31964999999999999</c:v>
                      </c:pt>
                      <c:pt idx="63">
                        <c:v>0.315</c:v>
                      </c:pt>
                      <c:pt idx="64">
                        <c:v>0.30760999999999999</c:v>
                      </c:pt>
                      <c:pt idx="65">
                        <c:v>0.29857</c:v>
                      </c:pt>
                      <c:pt idx="66">
                        <c:v>0.28919</c:v>
                      </c:pt>
                      <c:pt idx="67">
                        <c:v>0.28086</c:v>
                      </c:pt>
                      <c:pt idx="68">
                        <c:v>0.27478000000000002</c:v>
                      </c:pt>
                      <c:pt idx="69">
                        <c:v>0.27184000000000003</c:v>
                      </c:pt>
                      <c:pt idx="70">
                        <c:v>0.27239999999999998</c:v>
                      </c:pt>
                      <c:pt idx="71">
                        <c:v>0.27628999999999998</c:v>
                      </c:pt>
                      <c:pt idx="72">
                        <c:v>0.28284999999999999</c:v>
                      </c:pt>
                      <c:pt idx="73">
                        <c:v>0.29111999999999999</c:v>
                      </c:pt>
                      <c:pt idx="74">
                        <c:v>0.29998000000000002</c:v>
                      </c:pt>
                      <c:pt idx="75">
                        <c:v>0.30839</c:v>
                      </c:pt>
                      <c:pt idx="76">
                        <c:v>0.31545000000000001</c:v>
                      </c:pt>
                      <c:pt idx="77">
                        <c:v>0.32049</c:v>
                      </c:pt>
                      <c:pt idx="78">
                        <c:v>0.32312000000000002</c:v>
                      </c:pt>
                      <c:pt idx="79">
                        <c:v>0.32319999999999999</c:v>
                      </c:pt>
                      <c:pt idx="80">
                        <c:v>0.32085000000000002</c:v>
                      </c:pt>
                      <c:pt idx="81">
                        <c:v>0.31641999999999998</c:v>
                      </c:pt>
                      <c:pt idx="82">
                        <c:v>0.31041999999999997</c:v>
                      </c:pt>
                      <c:pt idx="83">
                        <c:v>0.30348000000000003</c:v>
                      </c:pt>
                      <c:pt idx="84">
                        <c:v>0.29632999999999998</c:v>
                      </c:pt>
                      <c:pt idx="85">
                        <c:v>0.28965999999999997</c:v>
                      </c:pt>
                      <c:pt idx="86">
                        <c:v>0.28415000000000001</c:v>
                      </c:pt>
                      <c:pt idx="87">
                        <c:v>0.28033999999999998</c:v>
                      </c:pt>
                      <c:pt idx="88">
                        <c:v>0.27857999999999999</c:v>
                      </c:pt>
                      <c:pt idx="89">
                        <c:v>0.27903</c:v>
                      </c:pt>
                      <c:pt idx="90">
                        <c:v>0.28151999999999999</c:v>
                      </c:pt>
                      <c:pt idx="91">
                        <c:v>0.28589999999999999</c:v>
                      </c:pt>
                      <c:pt idx="92">
                        <c:v>0.29171999999999998</c:v>
                      </c:pt>
                      <c:pt idx="93">
                        <c:v>0.29846</c:v>
                      </c:pt>
                      <c:pt idx="94">
                        <c:v>0.30558999999999997</c:v>
                      </c:pt>
                      <c:pt idx="95">
                        <c:v>0.31258999999999998</c:v>
                      </c:pt>
                      <c:pt idx="96">
                        <c:v>0.31903999999999999</c:v>
                      </c:pt>
                      <c:pt idx="97">
                        <c:v>0.32461000000000001</c:v>
                      </c:pt>
                      <c:pt idx="98">
                        <c:v>0.3291</c:v>
                      </c:pt>
                      <c:pt idx="99">
                        <c:v>0.33246999999999999</c:v>
                      </c:pt>
                      <c:pt idx="100">
                        <c:v>0.33483000000000002</c:v>
                      </c:pt>
                      <c:pt idx="101">
                        <c:v>0.33646999999999999</c:v>
                      </c:pt>
                      <c:pt idx="102">
                        <c:v>0.33784999999999998</c:v>
                      </c:pt>
                      <c:pt idx="103">
                        <c:v>0.33950000000000002</c:v>
                      </c:pt>
                      <c:pt idx="104">
                        <c:v>0.34199000000000002</c:v>
                      </c:pt>
                      <c:pt idx="105">
                        <c:v>0.34578999999999999</c:v>
                      </c:pt>
                      <c:pt idx="106">
                        <c:v>0.35126000000000002</c:v>
                      </c:pt>
                      <c:pt idx="107">
                        <c:v>0.35855999999999999</c:v>
                      </c:pt>
                      <c:pt idx="108">
                        <c:v>0.36773</c:v>
                      </c:pt>
                      <c:pt idx="109">
                        <c:v>0.37866</c:v>
                      </c:pt>
                      <c:pt idx="110">
                        <c:v>0.39118999999999998</c:v>
                      </c:pt>
                      <c:pt idx="111">
                        <c:v>0.40515000000000001</c:v>
                      </c:pt>
                      <c:pt idx="112">
                        <c:v>0.42035</c:v>
                      </c:pt>
                      <c:pt idx="113">
                        <c:v>0.43663000000000002</c:v>
                      </c:pt>
                      <c:pt idx="114">
                        <c:v>0.45385999999999999</c:v>
                      </c:pt>
                      <c:pt idx="115">
                        <c:v>0.47192000000000001</c:v>
                      </c:pt>
                      <c:pt idx="116">
                        <c:v>0.49070999999999998</c:v>
                      </c:pt>
                      <c:pt idx="117">
                        <c:v>0.51014000000000004</c:v>
                      </c:pt>
                      <c:pt idx="118">
                        <c:v>0.53013999999999994</c:v>
                      </c:pt>
                      <c:pt idx="119">
                        <c:v>0.55064000000000002</c:v>
                      </c:pt>
                      <c:pt idx="120">
                        <c:v>0.57110000000000005</c:v>
                      </c:pt>
                      <c:pt idx="121">
                        <c:v>0.59243999999999997</c:v>
                      </c:pt>
                      <c:pt idx="122">
                        <c:v>0.61414999999999997</c:v>
                      </c:pt>
                      <c:pt idx="123">
                        <c:v>0.63617000000000001</c:v>
                      </c:pt>
                      <c:pt idx="124">
                        <c:v>0.65849000000000002</c:v>
                      </c:pt>
                      <c:pt idx="125">
                        <c:v>0.68106</c:v>
                      </c:pt>
                      <c:pt idx="126">
                        <c:v>0.70387</c:v>
                      </c:pt>
                      <c:pt idx="127">
                        <c:v>0.72689999999999999</c:v>
                      </c:pt>
                      <c:pt idx="128">
                        <c:v>0.75012000000000001</c:v>
                      </c:pt>
                      <c:pt idx="129">
                        <c:v>0.77351999999999999</c:v>
                      </c:pt>
                      <c:pt idx="130">
                        <c:v>0.79708000000000001</c:v>
                      </c:pt>
                      <c:pt idx="131">
                        <c:v>0.82079000000000002</c:v>
                      </c:pt>
                      <c:pt idx="132">
                        <c:v>0.84463999999999995</c:v>
                      </c:pt>
                      <c:pt idx="133">
                        <c:v>0.86861999999999995</c:v>
                      </c:pt>
                      <c:pt idx="134">
                        <c:v>0.89273000000000002</c:v>
                      </c:pt>
                      <c:pt idx="135">
                        <c:v>0.91696</c:v>
                      </c:pt>
                      <c:pt idx="136">
                        <c:v>0.94130000000000003</c:v>
                      </c:pt>
                      <c:pt idx="137">
                        <c:v>0.96575</c:v>
                      </c:pt>
                      <c:pt idx="138">
                        <c:v>0.99026999999999998</c:v>
                      </c:pt>
                      <c:pt idx="139">
                        <c:v>1.0147999999999999</c:v>
                      </c:pt>
                      <c:pt idx="140">
                        <c:v>1.0392999999999999</c:v>
                      </c:pt>
                      <c:pt idx="141">
                        <c:v>1.0636000000000001</c:v>
                      </c:pt>
                      <c:pt idx="142">
                        <c:v>1.0875999999999999</c:v>
                      </c:pt>
                      <c:pt idx="143">
                        <c:v>1.1111</c:v>
                      </c:pt>
                      <c:pt idx="144">
                        <c:v>1.1337999999999999</c:v>
                      </c:pt>
                      <c:pt idx="145">
                        <c:v>1.1555</c:v>
                      </c:pt>
                      <c:pt idx="146">
                        <c:v>1.1760999999999999</c:v>
                      </c:pt>
                      <c:pt idx="147">
                        <c:v>1.1954</c:v>
                      </c:pt>
                      <c:pt idx="148">
                        <c:v>1.2131000000000001</c:v>
                      </c:pt>
                      <c:pt idx="149">
                        <c:v>1.2293000000000001</c:v>
                      </c:pt>
                      <c:pt idx="150">
                        <c:v>1.2438</c:v>
                      </c:pt>
                      <c:pt idx="151">
                        <c:v>1.2565999999999999</c:v>
                      </c:pt>
                      <c:pt idx="152">
                        <c:v>1.2676000000000001</c:v>
                      </c:pt>
                      <c:pt idx="153">
                        <c:v>1.2768999999999999</c:v>
                      </c:pt>
                      <c:pt idx="154">
                        <c:v>1.2844</c:v>
                      </c:pt>
                      <c:pt idx="155">
                        <c:v>1.2901</c:v>
                      </c:pt>
                      <c:pt idx="156">
                        <c:v>1.2941</c:v>
                      </c:pt>
                      <c:pt idx="157">
                        <c:v>1.2964</c:v>
                      </c:pt>
                      <c:pt idx="158">
                        <c:v>1.2970999999999999</c:v>
                      </c:pt>
                      <c:pt idx="159">
                        <c:v>1.2962</c:v>
                      </c:pt>
                      <c:pt idx="160">
                        <c:v>1.2937000000000001</c:v>
                      </c:pt>
                      <c:pt idx="161">
                        <c:v>1.2898000000000001</c:v>
                      </c:pt>
                      <c:pt idx="162">
                        <c:v>1.2844</c:v>
                      </c:pt>
                      <c:pt idx="163">
                        <c:v>1.2778</c:v>
                      </c:pt>
                      <c:pt idx="164">
                        <c:v>1.2698</c:v>
                      </c:pt>
                      <c:pt idx="165">
                        <c:v>1.2605999999999999</c:v>
                      </c:pt>
                      <c:pt idx="166">
                        <c:v>1.2502</c:v>
                      </c:pt>
                      <c:pt idx="167">
                        <c:v>1.2387999999999999</c:v>
                      </c:pt>
                      <c:pt idx="168">
                        <c:v>1.2262999999999999</c:v>
                      </c:pt>
                      <c:pt idx="169">
                        <c:v>1.2128000000000001</c:v>
                      </c:pt>
                      <c:pt idx="170">
                        <c:v>1.1983999999999999</c:v>
                      </c:pt>
                      <c:pt idx="171">
                        <c:v>1.1832</c:v>
                      </c:pt>
                      <c:pt idx="172">
                        <c:v>1.1675</c:v>
                      </c:pt>
                      <c:pt idx="173">
                        <c:v>1.1507000000000001</c:v>
                      </c:pt>
                      <c:pt idx="174">
                        <c:v>1.1332</c:v>
                      </c:pt>
                      <c:pt idx="175">
                        <c:v>1.115</c:v>
                      </c:pt>
                      <c:pt idx="176">
                        <c:v>1.0963000000000001</c:v>
                      </c:pt>
                      <c:pt idx="177">
                        <c:v>1.0769</c:v>
                      </c:pt>
                      <c:pt idx="178">
                        <c:v>1.0569999999999999</c:v>
                      </c:pt>
                      <c:pt idx="179">
                        <c:v>1.0366</c:v>
                      </c:pt>
                      <c:pt idx="180">
                        <c:v>1.0157</c:v>
                      </c:pt>
                      <c:pt idx="181">
                        <c:v>0.99448000000000003</c:v>
                      </c:pt>
                      <c:pt idx="182">
                        <c:v>0.97282999999999997</c:v>
                      </c:pt>
                      <c:pt idx="183">
                        <c:v>0.95084000000000002</c:v>
                      </c:pt>
                      <c:pt idx="184">
                        <c:v>0.92852999999999997</c:v>
                      </c:pt>
                      <c:pt idx="185">
                        <c:v>0.90593999999999997</c:v>
                      </c:pt>
                      <c:pt idx="186">
                        <c:v>0.88309000000000004</c:v>
                      </c:pt>
                      <c:pt idx="187">
                        <c:v>0.86002999999999996</c:v>
                      </c:pt>
                      <c:pt idx="188">
                        <c:v>0.83677999999999997</c:v>
                      </c:pt>
                      <c:pt idx="189">
                        <c:v>0.81337999999999999</c:v>
                      </c:pt>
                      <c:pt idx="190">
                        <c:v>0.78985000000000005</c:v>
                      </c:pt>
                      <c:pt idx="191">
                        <c:v>0.76622000000000001</c:v>
                      </c:pt>
                      <c:pt idx="192">
                        <c:v>0.74253000000000002</c:v>
                      </c:pt>
                      <c:pt idx="193">
                        <c:v>0.71880999999999995</c:v>
                      </c:pt>
                      <c:pt idx="194">
                        <c:v>0.69508999999999999</c:v>
                      </c:pt>
                      <c:pt idx="195">
                        <c:v>0.67142000000000002</c:v>
                      </c:pt>
                      <c:pt idx="196">
                        <c:v>0.64783000000000002</c:v>
                      </c:pt>
                      <c:pt idx="197">
                        <c:v>0.62434999999999996</c:v>
                      </c:pt>
                      <c:pt idx="198">
                        <c:v>0.60104999999999997</c:v>
                      </c:pt>
                      <c:pt idx="199">
                        <c:v>0.57794999999999996</c:v>
                      </c:pt>
                      <c:pt idx="200">
                        <c:v>0.55513000000000001</c:v>
                      </c:pt>
                      <c:pt idx="201">
                        <c:v>0.53264</c:v>
                      </c:pt>
                      <c:pt idx="202">
                        <c:v>0.51056000000000001</c:v>
                      </c:pt>
                      <c:pt idx="203">
                        <c:v>0.48895</c:v>
                      </c:pt>
                      <c:pt idx="204">
                        <c:v>0.46789999999999998</c:v>
                      </c:pt>
                      <c:pt idx="205">
                        <c:v>0.44752999999999998</c:v>
                      </c:pt>
                      <c:pt idx="206">
                        <c:v>0.42792999999999998</c:v>
                      </c:pt>
                      <c:pt idx="207">
                        <c:v>0.40925</c:v>
                      </c:pt>
                      <c:pt idx="208">
                        <c:v>0.39162999999999998</c:v>
                      </c:pt>
                      <c:pt idx="209">
                        <c:v>0.37523000000000001</c:v>
                      </c:pt>
                      <c:pt idx="210">
                        <c:v>0.36057</c:v>
                      </c:pt>
                      <c:pt idx="211">
                        <c:v>0.34712999999999999</c:v>
                      </c:pt>
                      <c:pt idx="212">
                        <c:v>0.33550000000000002</c:v>
                      </c:pt>
                      <c:pt idx="213">
                        <c:v>0.32584999999999997</c:v>
                      </c:pt>
                      <c:pt idx="214">
                        <c:v>0.31840000000000002</c:v>
                      </c:pt>
                      <c:pt idx="215">
                        <c:v>0.31329000000000001</c:v>
                      </c:pt>
                      <c:pt idx="216">
                        <c:v>0.31064000000000003</c:v>
                      </c:pt>
                      <c:pt idx="217">
                        <c:v>0.31052999999999997</c:v>
                      </c:pt>
                      <c:pt idx="218">
                        <c:v>0.31295000000000001</c:v>
                      </c:pt>
                      <c:pt idx="219">
                        <c:v>0.31785000000000002</c:v>
                      </c:pt>
                      <c:pt idx="220">
                        <c:v>0.32511000000000001</c:v>
                      </c:pt>
                      <c:pt idx="221">
                        <c:v>0.33457999999999999</c:v>
                      </c:pt>
                      <c:pt idx="222">
                        <c:v>0.34606999999999999</c:v>
                      </c:pt>
                      <c:pt idx="223">
                        <c:v>0.35937999999999998</c:v>
                      </c:pt>
                      <c:pt idx="224">
                        <c:v>0.37430999999999998</c:v>
                      </c:pt>
                      <c:pt idx="225">
                        <c:v>0.39068000000000003</c:v>
                      </c:pt>
                      <c:pt idx="226">
                        <c:v>0.40828999999999999</c:v>
                      </c:pt>
                      <c:pt idx="227">
                        <c:v>0.42699999999999999</c:v>
                      </c:pt>
                      <c:pt idx="228">
                        <c:v>0.44666</c:v>
                      </c:pt>
                      <c:pt idx="229">
                        <c:v>0.46714</c:v>
                      </c:pt>
                      <c:pt idx="230">
                        <c:v>0.48831999999999998</c:v>
                      </c:pt>
                      <c:pt idx="231">
                        <c:v>0.51012999999999997</c:v>
                      </c:pt>
                      <c:pt idx="232">
                        <c:v>0.53246000000000004</c:v>
                      </c:pt>
                      <c:pt idx="233">
                        <c:v>0.55525000000000002</c:v>
                      </c:pt>
                      <c:pt idx="234">
                        <c:v>0.57843999999999995</c:v>
                      </c:pt>
                      <c:pt idx="235">
                        <c:v>0.60197999999999996</c:v>
                      </c:pt>
                      <c:pt idx="236">
                        <c:v>0.62580999999999998</c:v>
                      </c:pt>
                      <c:pt idx="237">
                        <c:v>0.64990000000000003</c:v>
                      </c:pt>
                      <c:pt idx="238">
                        <c:v>0.67422000000000004</c:v>
                      </c:pt>
                      <c:pt idx="239">
                        <c:v>0.69872999999999996</c:v>
                      </c:pt>
                      <c:pt idx="240">
                        <c:v>0.72340000000000004</c:v>
                      </c:pt>
                      <c:pt idx="241">
                        <c:v>0.74822</c:v>
                      </c:pt>
                      <c:pt idx="242">
                        <c:v>0.77315</c:v>
                      </c:pt>
                      <c:pt idx="243">
                        <c:v>0.79820000000000002</c:v>
                      </c:pt>
                      <c:pt idx="244">
                        <c:v>0.82333000000000001</c:v>
                      </c:pt>
                      <c:pt idx="245">
                        <c:v>0.84853000000000001</c:v>
                      </c:pt>
                      <c:pt idx="246">
                        <c:v>0.87380000000000002</c:v>
                      </c:pt>
                      <c:pt idx="247">
                        <c:v>0.89912999999999998</c:v>
                      </c:pt>
                      <c:pt idx="248">
                        <c:v>0.92449999999999999</c:v>
                      </c:pt>
                      <c:pt idx="249">
                        <c:v>0.94932000000000005</c:v>
                      </c:pt>
                      <c:pt idx="250">
                        <c:v>0.97477000000000003</c:v>
                      </c:pt>
                      <c:pt idx="251">
                        <c:v>1.0003</c:v>
                      </c:pt>
                      <c:pt idx="252">
                        <c:v>1.0258</c:v>
                      </c:pt>
                      <c:pt idx="253">
                        <c:v>1.0512999999999999</c:v>
                      </c:pt>
                      <c:pt idx="254">
                        <c:v>1.0769</c:v>
                      </c:pt>
                      <c:pt idx="255">
                        <c:v>1.1026</c:v>
                      </c:pt>
                      <c:pt idx="256">
                        <c:v>1.1282000000000001</c:v>
                      </c:pt>
                      <c:pt idx="257">
                        <c:v>1.1539999999999999</c:v>
                      </c:pt>
                      <c:pt idx="258">
                        <c:v>1.1797</c:v>
                      </c:pt>
                      <c:pt idx="259">
                        <c:v>1.2055</c:v>
                      </c:pt>
                      <c:pt idx="260">
                        <c:v>1.2313000000000001</c:v>
                      </c:pt>
                      <c:pt idx="261">
                        <c:v>1.2572000000000001</c:v>
                      </c:pt>
                      <c:pt idx="262">
                        <c:v>1.2830999999999999</c:v>
                      </c:pt>
                      <c:pt idx="263">
                        <c:v>1.3090999999999999</c:v>
                      </c:pt>
                      <c:pt idx="264">
                        <c:v>1.3351</c:v>
                      </c:pt>
                      <c:pt idx="265">
                        <c:v>1.3611</c:v>
                      </c:pt>
                      <c:pt idx="266">
                        <c:v>1.3871</c:v>
                      </c:pt>
                      <c:pt idx="267">
                        <c:v>1.4132</c:v>
                      </c:pt>
                      <c:pt idx="268">
                        <c:v>1.4393</c:v>
                      </c:pt>
                      <c:pt idx="269">
                        <c:v>1.4654</c:v>
                      </c:pt>
                      <c:pt idx="270">
                        <c:v>1.4916</c:v>
                      </c:pt>
                      <c:pt idx="271">
                        <c:v>1.5177</c:v>
                      </c:pt>
                      <c:pt idx="272">
                        <c:v>1.5439000000000001</c:v>
                      </c:pt>
                      <c:pt idx="273">
                        <c:v>1.5701000000000001</c:v>
                      </c:pt>
                      <c:pt idx="274">
                        <c:v>1.5964</c:v>
                      </c:pt>
                      <c:pt idx="275">
                        <c:v>1.6226</c:v>
                      </c:pt>
                      <c:pt idx="276">
                        <c:v>1.6489</c:v>
                      </c:pt>
                      <c:pt idx="277">
                        <c:v>1.6752</c:v>
                      </c:pt>
                      <c:pt idx="278">
                        <c:v>1.7015</c:v>
                      </c:pt>
                      <c:pt idx="279">
                        <c:v>1.7278</c:v>
                      </c:pt>
                      <c:pt idx="280">
                        <c:v>1.7541</c:v>
                      </c:pt>
                      <c:pt idx="281">
                        <c:v>1.7805</c:v>
                      </c:pt>
                      <c:pt idx="282">
                        <c:v>1.8068</c:v>
                      </c:pt>
                      <c:pt idx="283">
                        <c:v>1.8331999999999999</c:v>
                      </c:pt>
                      <c:pt idx="284">
                        <c:v>1.8595999999999999</c:v>
                      </c:pt>
                      <c:pt idx="285">
                        <c:v>1.8859999999999999</c:v>
                      </c:pt>
                      <c:pt idx="286">
                        <c:v>1.9124000000000001</c:v>
                      </c:pt>
                      <c:pt idx="287">
                        <c:v>1.9388000000000001</c:v>
                      </c:pt>
                      <c:pt idx="288">
                        <c:v>1.9652000000000001</c:v>
                      </c:pt>
                      <c:pt idx="289">
                        <c:v>1.9916</c:v>
                      </c:pt>
                      <c:pt idx="290">
                        <c:v>2.0175000000000001</c:v>
                      </c:pt>
                      <c:pt idx="291">
                        <c:v>2.0438999999999998</c:v>
                      </c:pt>
                      <c:pt idx="292">
                        <c:v>2.0703</c:v>
                      </c:pt>
                      <c:pt idx="293">
                        <c:v>2.0968</c:v>
                      </c:pt>
                      <c:pt idx="294">
                        <c:v>2.1232000000000002</c:v>
                      </c:pt>
                      <c:pt idx="295">
                        <c:v>2.1496</c:v>
                      </c:pt>
                      <c:pt idx="296">
                        <c:v>2.1760000000000002</c:v>
                      </c:pt>
                      <c:pt idx="297">
                        <c:v>2.2023000000000001</c:v>
                      </c:pt>
                      <c:pt idx="298">
                        <c:v>2.2286999999999999</c:v>
                      </c:pt>
                      <c:pt idx="299">
                        <c:v>2.2549999999999999</c:v>
                      </c:pt>
                      <c:pt idx="300">
                        <c:v>2.2812000000000001</c:v>
                      </c:pt>
                      <c:pt idx="301">
                        <c:v>2.3075000000000001</c:v>
                      </c:pt>
                      <c:pt idx="302">
                        <c:v>2.3336999999999999</c:v>
                      </c:pt>
                      <c:pt idx="303">
                        <c:v>2.3597999999999999</c:v>
                      </c:pt>
                      <c:pt idx="304">
                        <c:v>2.3860000000000001</c:v>
                      </c:pt>
                      <c:pt idx="305">
                        <c:v>2.4121000000000001</c:v>
                      </c:pt>
                      <c:pt idx="306">
                        <c:v>2.4380999999999999</c:v>
                      </c:pt>
                      <c:pt idx="307">
                        <c:v>2.4641999999999999</c:v>
                      </c:pt>
                      <c:pt idx="308">
                        <c:v>2.4901</c:v>
                      </c:pt>
                      <c:pt idx="309">
                        <c:v>2.5160999999999998</c:v>
                      </c:pt>
                      <c:pt idx="310">
                        <c:v>2.5419999999999998</c:v>
                      </c:pt>
                      <c:pt idx="311">
                        <c:v>2.5678999999999998</c:v>
                      </c:pt>
                      <c:pt idx="312">
                        <c:v>2.5937000000000001</c:v>
                      </c:pt>
                      <c:pt idx="313">
                        <c:v>2.6194999999999999</c:v>
                      </c:pt>
                      <c:pt idx="314">
                        <c:v>2.6453000000000002</c:v>
                      </c:pt>
                      <c:pt idx="315">
                        <c:v>2.6709999999999998</c:v>
                      </c:pt>
                      <c:pt idx="316">
                        <c:v>2.6966999999999999</c:v>
                      </c:pt>
                      <c:pt idx="317">
                        <c:v>2.7223999999999999</c:v>
                      </c:pt>
                      <c:pt idx="318">
                        <c:v>2.7480000000000002</c:v>
                      </c:pt>
                      <c:pt idx="319">
                        <c:v>2.7736000000000001</c:v>
                      </c:pt>
                      <c:pt idx="320">
                        <c:v>2.7991999999999999</c:v>
                      </c:pt>
                      <c:pt idx="321">
                        <c:v>2.8247</c:v>
                      </c:pt>
                      <c:pt idx="322">
                        <c:v>2.8502000000000001</c:v>
                      </c:pt>
                      <c:pt idx="323">
                        <c:v>2.8757000000000001</c:v>
                      </c:pt>
                      <c:pt idx="324">
                        <c:v>2.9011999999999998</c:v>
                      </c:pt>
                      <c:pt idx="325">
                        <c:v>2.9266000000000001</c:v>
                      </c:pt>
                      <c:pt idx="326">
                        <c:v>2.952</c:v>
                      </c:pt>
                      <c:pt idx="327">
                        <c:v>2.9773000000000001</c:v>
                      </c:pt>
                      <c:pt idx="328">
                        <c:v>3.0026999999999999</c:v>
                      </c:pt>
                      <c:pt idx="329">
                        <c:v>3.028</c:v>
                      </c:pt>
                      <c:pt idx="330">
                        <c:v>3.0527000000000002</c:v>
                      </c:pt>
                      <c:pt idx="331">
                        <c:v>3.0779999999999998</c:v>
                      </c:pt>
                      <c:pt idx="332">
                        <c:v>3.1032000000000002</c:v>
                      </c:pt>
                      <c:pt idx="333">
                        <c:v>3.1284000000000001</c:v>
                      </c:pt>
                      <c:pt idx="334">
                        <c:v>3.1536</c:v>
                      </c:pt>
                      <c:pt idx="335">
                        <c:v>3.1787999999999998</c:v>
                      </c:pt>
                      <c:pt idx="336">
                        <c:v>3.2039</c:v>
                      </c:pt>
                      <c:pt idx="337">
                        <c:v>3.2290999999999999</c:v>
                      </c:pt>
                      <c:pt idx="338">
                        <c:v>3.2542</c:v>
                      </c:pt>
                      <c:pt idx="339">
                        <c:v>3.2793000000000001</c:v>
                      </c:pt>
                      <c:pt idx="340">
                        <c:v>3.3043</c:v>
                      </c:pt>
                      <c:pt idx="341">
                        <c:v>3.3294000000000001</c:v>
                      </c:pt>
                      <c:pt idx="342">
                        <c:v>3.3544</c:v>
                      </c:pt>
                      <c:pt idx="343">
                        <c:v>3.3794</c:v>
                      </c:pt>
                      <c:pt idx="344">
                        <c:v>3.4043999999999999</c:v>
                      </c:pt>
                      <c:pt idx="345">
                        <c:v>3.4293999999999998</c:v>
                      </c:pt>
                      <c:pt idx="346">
                        <c:v>3.4542999999999999</c:v>
                      </c:pt>
                      <c:pt idx="347">
                        <c:v>3.4792000000000001</c:v>
                      </c:pt>
                      <c:pt idx="348">
                        <c:v>3.5042</c:v>
                      </c:pt>
                      <c:pt idx="349">
                        <c:v>3.5291000000000001</c:v>
                      </c:pt>
                      <c:pt idx="350">
                        <c:v>3.5539000000000001</c:v>
                      </c:pt>
                      <c:pt idx="351">
                        <c:v>3.5788000000000002</c:v>
                      </c:pt>
                      <c:pt idx="352">
                        <c:v>3.6036000000000001</c:v>
                      </c:pt>
                      <c:pt idx="353">
                        <c:v>3.6284999999999998</c:v>
                      </c:pt>
                      <c:pt idx="354">
                        <c:v>3.6533000000000002</c:v>
                      </c:pt>
                      <c:pt idx="355">
                        <c:v>3.6781000000000001</c:v>
                      </c:pt>
                      <c:pt idx="356">
                        <c:v>3.7029000000000001</c:v>
                      </c:pt>
                      <c:pt idx="357">
                        <c:v>3.7277</c:v>
                      </c:pt>
                      <c:pt idx="358">
                        <c:v>3.7524000000000002</c:v>
                      </c:pt>
                      <c:pt idx="359">
                        <c:v>3.7770999999999999</c:v>
                      </c:pt>
                      <c:pt idx="360">
                        <c:v>3.8018999999999998</c:v>
                      </c:pt>
                      <c:pt idx="361">
                        <c:v>3.8266</c:v>
                      </c:pt>
                      <c:pt idx="362">
                        <c:v>3.8513000000000002</c:v>
                      </c:pt>
                      <c:pt idx="363">
                        <c:v>3.8759999999999999</c:v>
                      </c:pt>
                      <c:pt idx="364">
                        <c:v>3.9005999999999998</c:v>
                      </c:pt>
                      <c:pt idx="365">
                        <c:v>3.9253</c:v>
                      </c:pt>
                      <c:pt idx="366">
                        <c:v>3.95</c:v>
                      </c:pt>
                      <c:pt idx="367">
                        <c:v>3.9746000000000001</c:v>
                      </c:pt>
                      <c:pt idx="368">
                        <c:v>3.9992000000000001</c:v>
                      </c:pt>
                      <c:pt idx="369">
                        <c:v>4.0237999999999996</c:v>
                      </c:pt>
                      <c:pt idx="370">
                        <c:v>4.0479000000000003</c:v>
                      </c:pt>
                      <c:pt idx="371">
                        <c:v>4.0724</c:v>
                      </c:pt>
                      <c:pt idx="372">
                        <c:v>4.0970000000000004</c:v>
                      </c:pt>
                      <c:pt idx="373">
                        <c:v>4.1215999999999999</c:v>
                      </c:pt>
                      <c:pt idx="374">
                        <c:v>4.1460999999999997</c:v>
                      </c:pt>
                      <c:pt idx="375">
                        <c:v>4.1707000000000001</c:v>
                      </c:pt>
                      <c:pt idx="376">
                        <c:v>4.1951999999999998</c:v>
                      </c:pt>
                      <c:pt idx="377">
                        <c:v>4.2196999999999996</c:v>
                      </c:pt>
                      <c:pt idx="378">
                        <c:v>4.2442000000000002</c:v>
                      </c:pt>
                      <c:pt idx="379">
                        <c:v>4.2686999999999999</c:v>
                      </c:pt>
                      <c:pt idx="380">
                        <c:v>4.2931999999999997</c:v>
                      </c:pt>
                      <c:pt idx="381">
                        <c:v>4.3177000000000003</c:v>
                      </c:pt>
                      <c:pt idx="382">
                        <c:v>4.3422000000000001</c:v>
                      </c:pt>
                      <c:pt idx="383">
                        <c:v>4.3666</c:v>
                      </c:pt>
                      <c:pt idx="384">
                        <c:v>4.3910999999999998</c:v>
                      </c:pt>
                      <c:pt idx="385">
                        <c:v>4.4154999999999998</c:v>
                      </c:pt>
                      <c:pt idx="386">
                        <c:v>4.4400000000000004</c:v>
                      </c:pt>
                      <c:pt idx="387">
                        <c:v>4.4644000000000004</c:v>
                      </c:pt>
                      <c:pt idx="388">
                        <c:v>4.4888000000000003</c:v>
                      </c:pt>
                      <c:pt idx="389">
                        <c:v>4.5132000000000003</c:v>
                      </c:pt>
                      <c:pt idx="390">
                        <c:v>4.5376000000000003</c:v>
                      </c:pt>
                      <c:pt idx="391">
                        <c:v>4.5620000000000003</c:v>
                      </c:pt>
                      <c:pt idx="392">
                        <c:v>4.5864000000000003</c:v>
                      </c:pt>
                      <c:pt idx="393">
                        <c:v>4.6106999999999996</c:v>
                      </c:pt>
                      <c:pt idx="394">
                        <c:v>4.6351000000000004</c:v>
                      </c:pt>
                      <c:pt idx="395">
                        <c:v>4.6593999999999998</c:v>
                      </c:pt>
                      <c:pt idx="396">
                        <c:v>4.6837999999999997</c:v>
                      </c:pt>
                      <c:pt idx="397">
                        <c:v>4.7081</c:v>
                      </c:pt>
                      <c:pt idx="398">
                        <c:v>4.7324999999999999</c:v>
                      </c:pt>
                      <c:pt idx="399">
                        <c:v>4.7568000000000001</c:v>
                      </c:pt>
                      <c:pt idx="400">
                        <c:v>4.7811000000000003</c:v>
                      </c:pt>
                      <c:pt idx="401">
                        <c:v>4.8053999999999997</c:v>
                      </c:pt>
                      <c:pt idx="402">
                        <c:v>4.8296999999999999</c:v>
                      </c:pt>
                      <c:pt idx="403">
                        <c:v>4.8540000000000001</c:v>
                      </c:pt>
                      <c:pt idx="404">
                        <c:v>4.8783000000000003</c:v>
                      </c:pt>
                      <c:pt idx="405">
                        <c:v>4.9024999999999999</c:v>
                      </c:pt>
                      <c:pt idx="406">
                        <c:v>4.9268000000000001</c:v>
                      </c:pt>
                      <c:pt idx="407">
                        <c:v>4.9511000000000003</c:v>
                      </c:pt>
                      <c:pt idx="408">
                        <c:v>4.9748000000000001</c:v>
                      </c:pt>
                      <c:pt idx="409">
                        <c:v>4.9989999999999997</c:v>
                      </c:pt>
                      <c:pt idx="410">
                        <c:v>5.0232999999999999</c:v>
                      </c:pt>
                      <c:pt idx="411">
                        <c:v>5.0475000000000003</c:v>
                      </c:pt>
                      <c:pt idx="412">
                        <c:v>5.0716999999999999</c:v>
                      </c:pt>
                      <c:pt idx="413">
                        <c:v>5.0960000000000001</c:v>
                      </c:pt>
                      <c:pt idx="414">
                        <c:v>5.1201999999999996</c:v>
                      </c:pt>
                      <c:pt idx="415">
                        <c:v>5.1444000000000001</c:v>
                      </c:pt>
                      <c:pt idx="416">
                        <c:v>5.1685999999999996</c:v>
                      </c:pt>
                      <c:pt idx="417">
                        <c:v>5.1928000000000001</c:v>
                      </c:pt>
                      <c:pt idx="418">
                        <c:v>5.2169999999999996</c:v>
                      </c:pt>
                      <c:pt idx="419">
                        <c:v>5.2412000000000001</c:v>
                      </c:pt>
                      <c:pt idx="420">
                        <c:v>5.2653999999999996</c:v>
                      </c:pt>
                      <c:pt idx="421">
                        <c:v>5.2895000000000003</c:v>
                      </c:pt>
                      <c:pt idx="422">
                        <c:v>5.3136999999999999</c:v>
                      </c:pt>
                      <c:pt idx="423">
                        <c:v>5.3379000000000003</c:v>
                      </c:pt>
                      <c:pt idx="424">
                        <c:v>5.3620000000000001</c:v>
                      </c:pt>
                      <c:pt idx="425">
                        <c:v>5.3861999999999997</c:v>
                      </c:pt>
                      <c:pt idx="426">
                        <c:v>5.4103000000000003</c:v>
                      </c:pt>
                      <c:pt idx="427">
                        <c:v>5.4344999999999999</c:v>
                      </c:pt>
                      <c:pt idx="428">
                        <c:v>5.4585999999999997</c:v>
                      </c:pt>
                      <c:pt idx="429">
                        <c:v>5.4828000000000001</c:v>
                      </c:pt>
                      <c:pt idx="430">
                        <c:v>5.5068999999999999</c:v>
                      </c:pt>
                      <c:pt idx="431">
                        <c:v>5.5309999999999997</c:v>
                      </c:pt>
                      <c:pt idx="432">
                        <c:v>5.5551000000000004</c:v>
                      </c:pt>
                      <c:pt idx="433">
                        <c:v>5.5792000000000002</c:v>
                      </c:pt>
                      <c:pt idx="434">
                        <c:v>5.6032999999999999</c:v>
                      </c:pt>
                      <c:pt idx="435">
                        <c:v>5.6273999999999997</c:v>
                      </c:pt>
                      <c:pt idx="436">
                        <c:v>5.6515000000000004</c:v>
                      </c:pt>
                      <c:pt idx="437">
                        <c:v>5.6756000000000002</c:v>
                      </c:pt>
                      <c:pt idx="438">
                        <c:v>5.6997</c:v>
                      </c:pt>
                      <c:pt idx="439">
                        <c:v>5.7237999999999998</c:v>
                      </c:pt>
                      <c:pt idx="440">
                        <c:v>5.7478999999999996</c:v>
                      </c:pt>
                      <c:pt idx="441">
                        <c:v>5.7718999999999996</c:v>
                      </c:pt>
                      <c:pt idx="442">
                        <c:v>5.7960000000000003</c:v>
                      </c:pt>
                      <c:pt idx="443">
                        <c:v>5.8201000000000001</c:v>
                      </c:pt>
                      <c:pt idx="444">
                        <c:v>5.8441999999999998</c:v>
                      </c:pt>
                      <c:pt idx="445">
                        <c:v>5.8681999999999999</c:v>
                      </c:pt>
                      <c:pt idx="446">
                        <c:v>5.8922999999999996</c:v>
                      </c:pt>
                      <c:pt idx="447">
                        <c:v>5.9157999999999999</c:v>
                      </c:pt>
                      <c:pt idx="448">
                        <c:v>5.9398</c:v>
                      </c:pt>
                      <c:pt idx="449">
                        <c:v>5.9638</c:v>
                      </c:pt>
                      <c:pt idx="450">
                        <c:v>5.9878999999999998</c:v>
                      </c:pt>
                      <c:pt idx="451">
                        <c:v>6.0118999999999998</c:v>
                      </c:pt>
                      <c:pt idx="452">
                        <c:v>6.0358999999999998</c:v>
                      </c:pt>
                      <c:pt idx="453">
                        <c:v>6.06</c:v>
                      </c:pt>
                      <c:pt idx="454">
                        <c:v>6.0839999999999996</c:v>
                      </c:pt>
                      <c:pt idx="455">
                        <c:v>6.1079999999999997</c:v>
                      </c:pt>
                      <c:pt idx="456">
                        <c:v>6.1319999999999997</c:v>
                      </c:pt>
                      <c:pt idx="457">
                        <c:v>6.1559999999999997</c:v>
                      </c:pt>
                      <c:pt idx="458">
                        <c:v>6.18</c:v>
                      </c:pt>
                      <c:pt idx="459">
                        <c:v>6.2039999999999997</c:v>
                      </c:pt>
                      <c:pt idx="460">
                        <c:v>6.2279999999999998</c:v>
                      </c:pt>
                      <c:pt idx="461">
                        <c:v>6.2519999999999998</c:v>
                      </c:pt>
                      <c:pt idx="462">
                        <c:v>6.2759999999999998</c:v>
                      </c:pt>
                      <c:pt idx="463">
                        <c:v>6.3</c:v>
                      </c:pt>
                      <c:pt idx="464">
                        <c:v>6.3239999999999998</c:v>
                      </c:pt>
                      <c:pt idx="465">
                        <c:v>6.3479000000000001</c:v>
                      </c:pt>
                      <c:pt idx="466">
                        <c:v>6.3719000000000001</c:v>
                      </c:pt>
                      <c:pt idx="467">
                        <c:v>6.3959000000000001</c:v>
                      </c:pt>
                      <c:pt idx="468">
                        <c:v>6.4199000000000002</c:v>
                      </c:pt>
                      <c:pt idx="469">
                        <c:v>6.4438000000000004</c:v>
                      </c:pt>
                      <c:pt idx="470">
                        <c:v>6.4678000000000004</c:v>
                      </c:pt>
                      <c:pt idx="471">
                        <c:v>6.4917999999999996</c:v>
                      </c:pt>
                      <c:pt idx="472">
                        <c:v>6.5156999999999998</c:v>
                      </c:pt>
                      <c:pt idx="473">
                        <c:v>6.5396999999999998</c:v>
                      </c:pt>
                      <c:pt idx="474">
                        <c:v>6.5636000000000001</c:v>
                      </c:pt>
                      <c:pt idx="475">
                        <c:v>6.5876000000000001</c:v>
                      </c:pt>
                      <c:pt idx="476">
                        <c:v>6.6116000000000001</c:v>
                      </c:pt>
                      <c:pt idx="477">
                        <c:v>6.6360999999999999</c:v>
                      </c:pt>
                      <c:pt idx="478">
                        <c:v>6.6604999999999999</c:v>
                      </c:pt>
                      <c:pt idx="479">
                        <c:v>6.6829000000000001</c:v>
                      </c:pt>
                      <c:pt idx="480">
                        <c:v>6.7042000000000002</c:v>
                      </c:pt>
                      <c:pt idx="481">
                        <c:v>6.7232000000000003</c:v>
                      </c:pt>
                      <c:pt idx="482">
                        <c:v>6.7441000000000004</c:v>
                      </c:pt>
                      <c:pt idx="483">
                        <c:v>6.7674000000000003</c:v>
                      </c:pt>
                      <c:pt idx="484">
                        <c:v>6.7903000000000002</c:v>
                      </c:pt>
                      <c:pt idx="485">
                        <c:v>6.8122999999999996</c:v>
                      </c:pt>
                      <c:pt idx="486">
                        <c:v>6.8348000000000004</c:v>
                      </c:pt>
                      <c:pt idx="487">
                        <c:v>6.8573000000000004</c:v>
                      </c:pt>
                      <c:pt idx="488">
                        <c:v>6.8798000000000004</c:v>
                      </c:pt>
                      <c:pt idx="489">
                        <c:v>6.9023000000000003</c:v>
                      </c:pt>
                      <c:pt idx="490">
                        <c:v>6.9248000000000003</c:v>
                      </c:pt>
                      <c:pt idx="491">
                        <c:v>6.9473000000000003</c:v>
                      </c:pt>
                      <c:pt idx="492">
                        <c:v>6.9698000000000002</c:v>
                      </c:pt>
                      <c:pt idx="493">
                        <c:v>6.9923000000000002</c:v>
                      </c:pt>
                      <c:pt idx="494">
                        <c:v>7.0148000000000001</c:v>
                      </c:pt>
                      <c:pt idx="495">
                        <c:v>7.0373999999999999</c:v>
                      </c:pt>
                      <c:pt idx="496">
                        <c:v>7.0598999999999998</c:v>
                      </c:pt>
                      <c:pt idx="497">
                        <c:v>7.0823999999999998</c:v>
                      </c:pt>
                      <c:pt idx="498">
                        <c:v>7.1048999999999998</c:v>
                      </c:pt>
                      <c:pt idx="499">
                        <c:v>7.1273999999999997</c:v>
                      </c:pt>
                      <c:pt idx="500">
                        <c:v>7.1498999999999997</c:v>
                      </c:pt>
                      <c:pt idx="501">
                        <c:v>7.1723999999999997</c:v>
                      </c:pt>
                      <c:pt idx="502">
                        <c:v>7.1950000000000003</c:v>
                      </c:pt>
                      <c:pt idx="503">
                        <c:v>7.2175000000000002</c:v>
                      </c:pt>
                      <c:pt idx="504">
                        <c:v>7.24</c:v>
                      </c:pt>
                      <c:pt idx="505">
                        <c:v>7.2625000000000002</c:v>
                      </c:pt>
                      <c:pt idx="506">
                        <c:v>7.2850000000000001</c:v>
                      </c:pt>
                      <c:pt idx="507">
                        <c:v>7.3075000000000001</c:v>
                      </c:pt>
                      <c:pt idx="508">
                        <c:v>7.3300999999999998</c:v>
                      </c:pt>
                      <c:pt idx="509">
                        <c:v>7.3525999999999998</c:v>
                      </c:pt>
                      <c:pt idx="510">
                        <c:v>7.3750999999999998</c:v>
                      </c:pt>
                      <c:pt idx="511">
                        <c:v>7.3975999999999997</c:v>
                      </c:pt>
                      <c:pt idx="512">
                        <c:v>7.4200999999999997</c:v>
                      </c:pt>
                      <c:pt idx="513">
                        <c:v>7.4427000000000003</c:v>
                      </c:pt>
                      <c:pt idx="514">
                        <c:v>7.4652000000000003</c:v>
                      </c:pt>
                      <c:pt idx="515">
                        <c:v>7.4877000000000002</c:v>
                      </c:pt>
                      <c:pt idx="516">
                        <c:v>7.5102000000000002</c:v>
                      </c:pt>
                      <c:pt idx="517">
                        <c:v>7.5327000000000002</c:v>
                      </c:pt>
                      <c:pt idx="518">
                        <c:v>7.5552999999999999</c:v>
                      </c:pt>
                      <c:pt idx="519">
                        <c:v>7.5777999999999999</c:v>
                      </c:pt>
                      <c:pt idx="520">
                        <c:v>7.6002999999999998</c:v>
                      </c:pt>
                      <c:pt idx="521">
                        <c:v>7.6227999999999998</c:v>
                      </c:pt>
                      <c:pt idx="522">
                        <c:v>7.6448</c:v>
                      </c:pt>
                      <c:pt idx="523">
                        <c:v>7.6673999999999998</c:v>
                      </c:pt>
                      <c:pt idx="524">
                        <c:v>7.6898999999999997</c:v>
                      </c:pt>
                      <c:pt idx="525">
                        <c:v>7.7123999999999997</c:v>
                      </c:pt>
                      <c:pt idx="526">
                        <c:v>7.7348999999999997</c:v>
                      </c:pt>
                      <c:pt idx="527">
                        <c:v>7.7575000000000003</c:v>
                      </c:pt>
                      <c:pt idx="528">
                        <c:v>7.78</c:v>
                      </c:pt>
                      <c:pt idx="529">
                        <c:v>7.8025000000000002</c:v>
                      </c:pt>
                      <c:pt idx="530">
                        <c:v>7.8250999999999999</c:v>
                      </c:pt>
                      <c:pt idx="531">
                        <c:v>7.8475999999999999</c:v>
                      </c:pt>
                      <c:pt idx="532">
                        <c:v>7.8700999999999999</c:v>
                      </c:pt>
                      <c:pt idx="533">
                        <c:v>7.8925999999999998</c:v>
                      </c:pt>
                      <c:pt idx="534">
                        <c:v>7.9151999999999996</c:v>
                      </c:pt>
                      <c:pt idx="535">
                        <c:v>7.9377000000000004</c:v>
                      </c:pt>
                      <c:pt idx="536">
                        <c:v>7.9602000000000004</c:v>
                      </c:pt>
                      <c:pt idx="537">
                        <c:v>7.9828000000000001</c:v>
                      </c:pt>
                      <c:pt idx="538">
                        <c:v>8.0053000000000001</c:v>
                      </c:pt>
                      <c:pt idx="539">
                        <c:v>8.0277999999999992</c:v>
                      </c:pt>
                      <c:pt idx="540">
                        <c:v>8.0503999999999998</c:v>
                      </c:pt>
                      <c:pt idx="541">
                        <c:v>8.0729000000000006</c:v>
                      </c:pt>
                      <c:pt idx="542">
                        <c:v>8.0953999999999997</c:v>
                      </c:pt>
                      <c:pt idx="543">
                        <c:v>8.1180000000000003</c:v>
                      </c:pt>
                      <c:pt idx="544">
                        <c:v>8.1404999999999994</c:v>
                      </c:pt>
                      <c:pt idx="545">
                        <c:v>8.1630000000000003</c:v>
                      </c:pt>
                      <c:pt idx="546">
                        <c:v>8.1856000000000009</c:v>
                      </c:pt>
                      <c:pt idx="547">
                        <c:v>8.2081</c:v>
                      </c:pt>
                      <c:pt idx="548">
                        <c:v>8.2306000000000008</c:v>
                      </c:pt>
                      <c:pt idx="549">
                        <c:v>8.2531999999999996</c:v>
                      </c:pt>
                      <c:pt idx="550">
                        <c:v>8.2757000000000005</c:v>
                      </c:pt>
                      <c:pt idx="551">
                        <c:v>8.2982999999999993</c:v>
                      </c:pt>
                      <c:pt idx="552">
                        <c:v>8.3208000000000002</c:v>
                      </c:pt>
                      <c:pt idx="553">
                        <c:v>8.3432999999999993</c:v>
                      </c:pt>
                      <c:pt idx="554">
                        <c:v>8.3658999999999999</c:v>
                      </c:pt>
                      <c:pt idx="555">
                        <c:v>8.3884000000000007</c:v>
                      </c:pt>
                      <c:pt idx="556">
                        <c:v>8.4108999999999998</c:v>
                      </c:pt>
                      <c:pt idx="557">
                        <c:v>8.4335000000000004</c:v>
                      </c:pt>
                      <c:pt idx="558">
                        <c:v>8.4559999999999995</c:v>
                      </c:pt>
                      <c:pt idx="559">
                        <c:v>8.4779999999999998</c:v>
                      </c:pt>
                      <c:pt idx="560">
                        <c:v>8.5006000000000004</c:v>
                      </c:pt>
                      <c:pt idx="561">
                        <c:v>8.5230999999999995</c:v>
                      </c:pt>
                      <c:pt idx="562">
                        <c:v>8.5457000000000001</c:v>
                      </c:pt>
                      <c:pt idx="563">
                        <c:v>8.5681999999999992</c:v>
                      </c:pt>
                      <c:pt idx="564">
                        <c:v>8.5907</c:v>
                      </c:pt>
                      <c:pt idx="565">
                        <c:v>8.6133000000000006</c:v>
                      </c:pt>
                      <c:pt idx="566">
                        <c:v>8.6357999999999997</c:v>
                      </c:pt>
                      <c:pt idx="567">
                        <c:v>8.6584000000000003</c:v>
                      </c:pt>
                      <c:pt idx="568">
                        <c:v>8.6808999999999994</c:v>
                      </c:pt>
                      <c:pt idx="569">
                        <c:v>8.7035</c:v>
                      </c:pt>
                      <c:pt idx="570">
                        <c:v>8.7260000000000009</c:v>
                      </c:pt>
                      <c:pt idx="571">
                        <c:v>8.7484999999999999</c:v>
                      </c:pt>
                      <c:pt idx="572">
                        <c:v>8.7711000000000006</c:v>
                      </c:pt>
                      <c:pt idx="573">
                        <c:v>8.7935999999999996</c:v>
                      </c:pt>
                      <c:pt idx="574">
                        <c:v>8.8162000000000003</c:v>
                      </c:pt>
                      <c:pt idx="575">
                        <c:v>8.8386999999999993</c:v>
                      </c:pt>
                      <c:pt idx="576">
                        <c:v>8.8613</c:v>
                      </c:pt>
                      <c:pt idx="577">
                        <c:v>8.8838000000000008</c:v>
                      </c:pt>
                      <c:pt idx="578">
                        <c:v>8.9063999999999997</c:v>
                      </c:pt>
                      <c:pt idx="579">
                        <c:v>8.9289000000000005</c:v>
                      </c:pt>
                      <c:pt idx="580">
                        <c:v>8.9513999999999996</c:v>
                      </c:pt>
                      <c:pt idx="581">
                        <c:v>8.9740000000000002</c:v>
                      </c:pt>
                      <c:pt idx="582">
                        <c:v>8.9964999999999993</c:v>
                      </c:pt>
                      <c:pt idx="583">
                        <c:v>9.0190999999999999</c:v>
                      </c:pt>
                      <c:pt idx="584">
                        <c:v>9.0416000000000007</c:v>
                      </c:pt>
                      <c:pt idx="585">
                        <c:v>9.0641999999999996</c:v>
                      </c:pt>
                      <c:pt idx="586">
                        <c:v>9.0867000000000004</c:v>
                      </c:pt>
                      <c:pt idx="587">
                        <c:v>9.1092999999999993</c:v>
                      </c:pt>
                      <c:pt idx="588">
                        <c:v>9.1318000000000001</c:v>
                      </c:pt>
                      <c:pt idx="589">
                        <c:v>9.1544000000000008</c:v>
                      </c:pt>
                      <c:pt idx="590">
                        <c:v>9.1768999999999998</c:v>
                      </c:pt>
                      <c:pt idx="591">
                        <c:v>9.1995000000000005</c:v>
                      </c:pt>
                      <c:pt idx="592">
                        <c:v>9.2219999999999995</c:v>
                      </c:pt>
                      <c:pt idx="593">
                        <c:v>9.2446000000000002</c:v>
                      </c:pt>
                      <c:pt idx="594">
                        <c:v>9.2670999999999992</c:v>
                      </c:pt>
                      <c:pt idx="595">
                        <c:v>9.2896999999999998</c:v>
                      </c:pt>
                      <c:pt idx="596">
                        <c:v>9.3117000000000001</c:v>
                      </c:pt>
                      <c:pt idx="597">
                        <c:v>9.3343000000000007</c:v>
                      </c:pt>
                      <c:pt idx="598">
                        <c:v>9.3567999999999998</c:v>
                      </c:pt>
                      <c:pt idx="599">
                        <c:v>9.3794000000000004</c:v>
                      </c:pt>
                      <c:pt idx="600">
                        <c:v>9.4018999999999995</c:v>
                      </c:pt>
                      <c:pt idx="601">
                        <c:v>9.4245000000000001</c:v>
                      </c:pt>
                      <c:pt idx="602">
                        <c:v>9.4469999999999992</c:v>
                      </c:pt>
                      <c:pt idx="603">
                        <c:v>9.4695999999999998</c:v>
                      </c:pt>
                      <c:pt idx="604">
                        <c:v>9.4921000000000006</c:v>
                      </c:pt>
                      <c:pt idx="605">
                        <c:v>9.5146999999999995</c:v>
                      </c:pt>
                      <c:pt idx="606">
                        <c:v>9.5372000000000003</c:v>
                      </c:pt>
                      <c:pt idx="607">
                        <c:v>9.5597999999999992</c:v>
                      </c:pt>
                      <c:pt idx="608">
                        <c:v>9.5823</c:v>
                      </c:pt>
                      <c:pt idx="609">
                        <c:v>9.6049000000000007</c:v>
                      </c:pt>
                      <c:pt idx="610">
                        <c:v>9.6273999999999997</c:v>
                      </c:pt>
                      <c:pt idx="611">
                        <c:v>9.65</c:v>
                      </c:pt>
                      <c:pt idx="612">
                        <c:v>9.6724999999999994</c:v>
                      </c:pt>
                      <c:pt idx="613">
                        <c:v>9.6951000000000001</c:v>
                      </c:pt>
                      <c:pt idx="614">
                        <c:v>9.7177000000000007</c:v>
                      </c:pt>
                      <c:pt idx="615">
                        <c:v>9.7401999999999997</c:v>
                      </c:pt>
                      <c:pt idx="616">
                        <c:v>9.7628000000000004</c:v>
                      </c:pt>
                      <c:pt idx="617">
                        <c:v>9.7852999999999994</c:v>
                      </c:pt>
                      <c:pt idx="618">
                        <c:v>9.8079000000000001</c:v>
                      </c:pt>
                      <c:pt idx="619">
                        <c:v>9.8303999999999991</c:v>
                      </c:pt>
                      <c:pt idx="620">
                        <c:v>9.8529999999999998</c:v>
                      </c:pt>
                      <c:pt idx="621">
                        <c:v>9.8755000000000006</c:v>
                      </c:pt>
                      <c:pt idx="622">
                        <c:v>9.8980999999999995</c:v>
                      </c:pt>
                      <c:pt idx="623">
                        <c:v>9.9207000000000001</c:v>
                      </c:pt>
                      <c:pt idx="624">
                        <c:v>9.9431999999999992</c:v>
                      </c:pt>
                      <c:pt idx="625">
                        <c:v>9.9657999999999998</c:v>
                      </c:pt>
                      <c:pt idx="626">
                        <c:v>9.9883000000000006</c:v>
                      </c:pt>
                      <c:pt idx="627">
                        <c:v>10.010999999999999</c:v>
                      </c:pt>
                      <c:pt idx="628">
                        <c:v>10.032999999999999</c:v>
                      </c:pt>
                      <c:pt idx="629">
                        <c:v>10.055999999999999</c:v>
                      </c:pt>
                      <c:pt idx="630">
                        <c:v>10.079000000000001</c:v>
                      </c:pt>
                      <c:pt idx="631">
                        <c:v>10.101000000000001</c:v>
                      </c:pt>
                      <c:pt idx="632">
                        <c:v>10.124000000000001</c:v>
                      </c:pt>
                      <c:pt idx="633">
                        <c:v>10.146000000000001</c:v>
                      </c:pt>
                      <c:pt idx="634">
                        <c:v>10.167999999999999</c:v>
                      </c:pt>
                      <c:pt idx="635">
                        <c:v>10.191000000000001</c:v>
                      </c:pt>
                      <c:pt idx="636">
                        <c:v>10.212999999999999</c:v>
                      </c:pt>
                      <c:pt idx="637">
                        <c:v>10.236000000000001</c:v>
                      </c:pt>
                      <c:pt idx="638">
                        <c:v>10.259</c:v>
                      </c:pt>
                      <c:pt idx="639">
                        <c:v>10.281000000000001</c:v>
                      </c:pt>
                      <c:pt idx="640">
                        <c:v>10.304</c:v>
                      </c:pt>
                      <c:pt idx="641">
                        <c:v>10.326000000000001</c:v>
                      </c:pt>
                      <c:pt idx="642">
                        <c:v>10.349</c:v>
                      </c:pt>
                      <c:pt idx="643">
                        <c:v>10.371</c:v>
                      </c:pt>
                      <c:pt idx="644">
                        <c:v>10.394</c:v>
                      </c:pt>
                      <c:pt idx="645">
                        <c:v>10.416</c:v>
                      </c:pt>
                      <c:pt idx="646">
                        <c:v>10.439</c:v>
                      </c:pt>
                      <c:pt idx="647">
                        <c:v>10.462</c:v>
                      </c:pt>
                      <c:pt idx="648">
                        <c:v>10.484</c:v>
                      </c:pt>
                      <c:pt idx="649">
                        <c:v>10.507</c:v>
                      </c:pt>
                      <c:pt idx="650">
                        <c:v>10.529</c:v>
                      </c:pt>
                      <c:pt idx="651">
                        <c:v>10.552</c:v>
                      </c:pt>
                      <c:pt idx="652">
                        <c:v>10.574</c:v>
                      </c:pt>
                      <c:pt idx="653">
                        <c:v>10.597</c:v>
                      </c:pt>
                      <c:pt idx="654">
                        <c:v>10.619</c:v>
                      </c:pt>
                      <c:pt idx="655">
                        <c:v>10.641999999999999</c:v>
                      </c:pt>
                      <c:pt idx="656">
                        <c:v>10.664999999999999</c:v>
                      </c:pt>
                      <c:pt idx="657">
                        <c:v>10.686999999999999</c:v>
                      </c:pt>
                      <c:pt idx="658">
                        <c:v>10.71</c:v>
                      </c:pt>
                      <c:pt idx="659">
                        <c:v>10.731999999999999</c:v>
                      </c:pt>
                      <c:pt idx="660">
                        <c:v>10.755000000000001</c:v>
                      </c:pt>
                      <c:pt idx="661">
                        <c:v>10.776999999999999</c:v>
                      </c:pt>
                      <c:pt idx="662">
                        <c:v>10.8</c:v>
                      </c:pt>
                      <c:pt idx="663">
                        <c:v>10.823</c:v>
                      </c:pt>
                      <c:pt idx="664">
                        <c:v>10.845000000000001</c:v>
                      </c:pt>
                      <c:pt idx="665">
                        <c:v>10.868</c:v>
                      </c:pt>
                      <c:pt idx="666">
                        <c:v>10.89</c:v>
                      </c:pt>
                      <c:pt idx="667">
                        <c:v>10.913</c:v>
                      </c:pt>
                      <c:pt idx="668">
                        <c:v>10.935</c:v>
                      </c:pt>
                      <c:pt idx="669">
                        <c:v>10.958</c:v>
                      </c:pt>
                      <c:pt idx="670">
                        <c:v>10.981</c:v>
                      </c:pt>
                      <c:pt idx="671">
                        <c:v>11.003</c:v>
                      </c:pt>
                      <c:pt idx="672">
                        <c:v>11.025</c:v>
                      </c:pt>
                      <c:pt idx="673">
                        <c:v>11.048</c:v>
                      </c:pt>
                      <c:pt idx="674">
                        <c:v>11.07</c:v>
                      </c:pt>
                      <c:pt idx="675">
                        <c:v>11.093</c:v>
                      </c:pt>
                      <c:pt idx="676">
                        <c:v>11.115</c:v>
                      </c:pt>
                      <c:pt idx="677">
                        <c:v>11.138</c:v>
                      </c:pt>
                      <c:pt idx="678">
                        <c:v>11.161</c:v>
                      </c:pt>
                      <c:pt idx="679">
                        <c:v>11.183</c:v>
                      </c:pt>
                      <c:pt idx="680">
                        <c:v>11.206</c:v>
                      </c:pt>
                      <c:pt idx="681">
                        <c:v>11.228</c:v>
                      </c:pt>
                      <c:pt idx="682">
                        <c:v>11.250999999999999</c:v>
                      </c:pt>
                      <c:pt idx="683">
                        <c:v>11.273</c:v>
                      </c:pt>
                      <c:pt idx="684">
                        <c:v>11.295999999999999</c:v>
                      </c:pt>
                      <c:pt idx="685">
                        <c:v>11.319000000000001</c:v>
                      </c:pt>
                      <c:pt idx="686">
                        <c:v>11.340999999999999</c:v>
                      </c:pt>
                      <c:pt idx="687">
                        <c:v>11.364000000000001</c:v>
                      </c:pt>
                      <c:pt idx="688">
                        <c:v>11.385999999999999</c:v>
                      </c:pt>
                      <c:pt idx="689">
                        <c:v>11.409000000000001</c:v>
                      </c:pt>
                      <c:pt idx="690">
                        <c:v>11.430999999999999</c:v>
                      </c:pt>
                      <c:pt idx="691">
                        <c:v>11.454000000000001</c:v>
                      </c:pt>
                      <c:pt idx="692">
                        <c:v>11.476000000000001</c:v>
                      </c:pt>
                      <c:pt idx="693">
                        <c:v>11.499000000000001</c:v>
                      </c:pt>
                      <c:pt idx="694">
                        <c:v>11.522</c:v>
                      </c:pt>
                      <c:pt idx="695">
                        <c:v>11.544</c:v>
                      </c:pt>
                      <c:pt idx="696">
                        <c:v>11.567</c:v>
                      </c:pt>
                      <c:pt idx="697">
                        <c:v>11.589</c:v>
                      </c:pt>
                      <c:pt idx="698">
                        <c:v>11.612</c:v>
                      </c:pt>
                      <c:pt idx="699">
                        <c:v>11.634</c:v>
                      </c:pt>
                      <c:pt idx="700">
                        <c:v>11.657</c:v>
                      </c:pt>
                      <c:pt idx="701">
                        <c:v>11.68</c:v>
                      </c:pt>
                      <c:pt idx="702">
                        <c:v>11.702</c:v>
                      </c:pt>
                      <c:pt idx="703">
                        <c:v>11.725</c:v>
                      </c:pt>
                      <c:pt idx="704">
                        <c:v>11.747</c:v>
                      </c:pt>
                      <c:pt idx="705">
                        <c:v>11.77</c:v>
                      </c:pt>
                      <c:pt idx="706">
                        <c:v>11.792</c:v>
                      </c:pt>
                      <c:pt idx="707">
                        <c:v>11.815</c:v>
                      </c:pt>
                      <c:pt idx="708">
                        <c:v>11.837</c:v>
                      </c:pt>
                      <c:pt idx="709">
                        <c:v>11.86</c:v>
                      </c:pt>
                      <c:pt idx="710">
                        <c:v>11.882</c:v>
                      </c:pt>
                      <c:pt idx="711">
                        <c:v>11.904999999999999</c:v>
                      </c:pt>
                      <c:pt idx="712">
                        <c:v>11.927</c:v>
                      </c:pt>
                      <c:pt idx="713">
                        <c:v>11.95</c:v>
                      </c:pt>
                      <c:pt idx="714">
                        <c:v>11.972</c:v>
                      </c:pt>
                      <c:pt idx="715">
                        <c:v>11.994999999999999</c:v>
                      </c:pt>
                      <c:pt idx="716">
                        <c:v>12.018000000000001</c:v>
                      </c:pt>
                      <c:pt idx="717">
                        <c:v>12.04</c:v>
                      </c:pt>
                      <c:pt idx="718">
                        <c:v>12.063000000000001</c:v>
                      </c:pt>
                      <c:pt idx="719">
                        <c:v>12.085000000000001</c:v>
                      </c:pt>
                      <c:pt idx="720">
                        <c:v>12.108000000000001</c:v>
                      </c:pt>
                      <c:pt idx="721">
                        <c:v>12.131</c:v>
                      </c:pt>
                      <c:pt idx="722">
                        <c:v>12.153</c:v>
                      </c:pt>
                      <c:pt idx="723">
                        <c:v>12.176</c:v>
                      </c:pt>
                      <c:pt idx="724">
                        <c:v>12.198</c:v>
                      </c:pt>
                      <c:pt idx="725">
                        <c:v>12.221</c:v>
                      </c:pt>
                      <c:pt idx="726">
                        <c:v>12.243</c:v>
                      </c:pt>
                      <c:pt idx="727">
                        <c:v>12.266</c:v>
                      </c:pt>
                      <c:pt idx="728">
                        <c:v>12.289</c:v>
                      </c:pt>
                      <c:pt idx="729">
                        <c:v>12.311</c:v>
                      </c:pt>
                      <c:pt idx="730">
                        <c:v>12.334</c:v>
                      </c:pt>
                      <c:pt idx="731">
                        <c:v>12.356</c:v>
                      </c:pt>
                      <c:pt idx="732">
                        <c:v>12.379</c:v>
                      </c:pt>
                      <c:pt idx="733">
                        <c:v>12.401</c:v>
                      </c:pt>
                      <c:pt idx="734">
                        <c:v>12.423999999999999</c:v>
                      </c:pt>
                      <c:pt idx="735">
                        <c:v>12.446999999999999</c:v>
                      </c:pt>
                      <c:pt idx="736">
                        <c:v>12.468999999999999</c:v>
                      </c:pt>
                      <c:pt idx="737">
                        <c:v>12.492000000000001</c:v>
                      </c:pt>
                      <c:pt idx="738">
                        <c:v>12.513999999999999</c:v>
                      </c:pt>
                      <c:pt idx="739">
                        <c:v>12.537000000000001</c:v>
                      </c:pt>
                      <c:pt idx="740">
                        <c:v>12.558999999999999</c:v>
                      </c:pt>
                      <c:pt idx="741">
                        <c:v>12.582000000000001</c:v>
                      </c:pt>
                      <c:pt idx="742">
                        <c:v>12.605</c:v>
                      </c:pt>
                      <c:pt idx="743">
                        <c:v>12.627000000000001</c:v>
                      </c:pt>
                      <c:pt idx="744">
                        <c:v>12.65</c:v>
                      </c:pt>
                      <c:pt idx="745">
                        <c:v>12.672000000000001</c:v>
                      </c:pt>
                      <c:pt idx="746">
                        <c:v>12.694000000000001</c:v>
                      </c:pt>
                      <c:pt idx="747">
                        <c:v>12.717000000000001</c:v>
                      </c:pt>
                      <c:pt idx="748">
                        <c:v>12.739000000000001</c:v>
                      </c:pt>
                      <c:pt idx="749">
                        <c:v>12.762</c:v>
                      </c:pt>
                      <c:pt idx="750">
                        <c:v>12.785</c:v>
                      </c:pt>
                      <c:pt idx="751">
                        <c:v>12.807</c:v>
                      </c:pt>
                      <c:pt idx="752">
                        <c:v>12.83</c:v>
                      </c:pt>
                      <c:pt idx="753">
                        <c:v>12.852</c:v>
                      </c:pt>
                      <c:pt idx="754">
                        <c:v>12.875</c:v>
                      </c:pt>
                      <c:pt idx="755">
                        <c:v>12.897</c:v>
                      </c:pt>
                      <c:pt idx="756">
                        <c:v>12.92</c:v>
                      </c:pt>
                      <c:pt idx="757">
                        <c:v>12.943</c:v>
                      </c:pt>
                      <c:pt idx="758">
                        <c:v>12.965</c:v>
                      </c:pt>
                      <c:pt idx="759">
                        <c:v>12.988</c:v>
                      </c:pt>
                      <c:pt idx="760">
                        <c:v>13.01</c:v>
                      </c:pt>
                      <c:pt idx="761">
                        <c:v>13.032999999999999</c:v>
                      </c:pt>
                      <c:pt idx="762">
                        <c:v>13.055999999999999</c:v>
                      </c:pt>
                      <c:pt idx="763">
                        <c:v>13.077999999999999</c:v>
                      </c:pt>
                      <c:pt idx="764">
                        <c:v>13.101000000000001</c:v>
                      </c:pt>
                      <c:pt idx="765">
                        <c:v>13.122999999999999</c:v>
                      </c:pt>
                      <c:pt idx="766">
                        <c:v>13.146000000000001</c:v>
                      </c:pt>
                      <c:pt idx="767">
                        <c:v>13.167999999999999</c:v>
                      </c:pt>
                      <c:pt idx="768">
                        <c:v>13.191000000000001</c:v>
                      </c:pt>
                      <c:pt idx="769">
                        <c:v>13.214</c:v>
                      </c:pt>
                      <c:pt idx="770">
                        <c:v>13.236000000000001</c:v>
                      </c:pt>
                      <c:pt idx="771">
                        <c:v>13.259</c:v>
                      </c:pt>
                      <c:pt idx="772">
                        <c:v>13.281000000000001</c:v>
                      </c:pt>
                      <c:pt idx="773">
                        <c:v>13.304</c:v>
                      </c:pt>
                      <c:pt idx="774">
                        <c:v>13.326000000000001</c:v>
                      </c:pt>
                      <c:pt idx="775">
                        <c:v>13.349</c:v>
                      </c:pt>
                      <c:pt idx="776">
                        <c:v>13.372</c:v>
                      </c:pt>
                      <c:pt idx="777">
                        <c:v>13.394</c:v>
                      </c:pt>
                      <c:pt idx="778">
                        <c:v>13.417</c:v>
                      </c:pt>
                      <c:pt idx="779">
                        <c:v>13.439</c:v>
                      </c:pt>
                      <c:pt idx="780">
                        <c:v>13.462</c:v>
                      </c:pt>
                      <c:pt idx="781">
                        <c:v>13.484999999999999</c:v>
                      </c:pt>
                      <c:pt idx="782">
                        <c:v>13.507</c:v>
                      </c:pt>
                      <c:pt idx="783">
                        <c:v>13.529</c:v>
                      </c:pt>
                      <c:pt idx="784">
                        <c:v>13.552</c:v>
                      </c:pt>
                      <c:pt idx="785">
                        <c:v>13.574</c:v>
                      </c:pt>
                      <c:pt idx="786">
                        <c:v>13.597</c:v>
                      </c:pt>
                      <c:pt idx="787">
                        <c:v>13.619</c:v>
                      </c:pt>
                      <c:pt idx="788">
                        <c:v>13.641999999999999</c:v>
                      </c:pt>
                      <c:pt idx="789">
                        <c:v>13.664999999999999</c:v>
                      </c:pt>
                      <c:pt idx="790">
                        <c:v>13.686999999999999</c:v>
                      </c:pt>
                      <c:pt idx="791">
                        <c:v>13.71</c:v>
                      </c:pt>
                      <c:pt idx="792">
                        <c:v>13.731999999999999</c:v>
                      </c:pt>
                      <c:pt idx="793">
                        <c:v>13.755000000000001</c:v>
                      </c:pt>
                      <c:pt idx="794">
                        <c:v>13.776999999999999</c:v>
                      </c:pt>
                      <c:pt idx="795">
                        <c:v>13.8</c:v>
                      </c:pt>
                      <c:pt idx="796">
                        <c:v>13.823</c:v>
                      </c:pt>
                      <c:pt idx="797">
                        <c:v>13.845000000000001</c:v>
                      </c:pt>
                      <c:pt idx="798">
                        <c:v>13.868</c:v>
                      </c:pt>
                      <c:pt idx="799">
                        <c:v>13.89</c:v>
                      </c:pt>
                      <c:pt idx="800">
                        <c:v>13.913</c:v>
                      </c:pt>
                      <c:pt idx="801">
                        <c:v>13.936</c:v>
                      </c:pt>
                      <c:pt idx="802">
                        <c:v>13.958</c:v>
                      </c:pt>
                      <c:pt idx="803">
                        <c:v>13.981</c:v>
                      </c:pt>
                      <c:pt idx="804">
                        <c:v>14.003</c:v>
                      </c:pt>
                      <c:pt idx="805">
                        <c:v>14.026</c:v>
                      </c:pt>
                      <c:pt idx="806">
                        <c:v>14.048</c:v>
                      </c:pt>
                      <c:pt idx="807">
                        <c:v>14.071</c:v>
                      </c:pt>
                      <c:pt idx="808">
                        <c:v>14.093999999999999</c:v>
                      </c:pt>
                      <c:pt idx="809">
                        <c:v>14.116</c:v>
                      </c:pt>
                      <c:pt idx="810">
                        <c:v>14.138999999999999</c:v>
                      </c:pt>
                      <c:pt idx="811">
                        <c:v>14.161</c:v>
                      </c:pt>
                      <c:pt idx="812">
                        <c:v>14.183999999999999</c:v>
                      </c:pt>
                      <c:pt idx="813">
                        <c:v>14.207000000000001</c:v>
                      </c:pt>
                      <c:pt idx="814">
                        <c:v>14.228999999999999</c:v>
                      </c:pt>
                      <c:pt idx="815">
                        <c:v>14.252000000000001</c:v>
                      </c:pt>
                      <c:pt idx="816">
                        <c:v>14.273999999999999</c:v>
                      </c:pt>
                      <c:pt idx="817">
                        <c:v>14.297000000000001</c:v>
                      </c:pt>
                      <c:pt idx="818">
                        <c:v>14.319000000000001</c:v>
                      </c:pt>
                      <c:pt idx="819">
                        <c:v>14.342000000000001</c:v>
                      </c:pt>
                      <c:pt idx="820">
                        <c:v>14.364000000000001</c:v>
                      </c:pt>
                      <c:pt idx="821">
                        <c:v>14.387</c:v>
                      </c:pt>
                      <c:pt idx="822">
                        <c:v>14.409000000000001</c:v>
                      </c:pt>
                      <c:pt idx="823">
                        <c:v>14.432</c:v>
                      </c:pt>
                      <c:pt idx="824">
                        <c:v>14.454000000000001</c:v>
                      </c:pt>
                      <c:pt idx="825">
                        <c:v>14.477</c:v>
                      </c:pt>
                      <c:pt idx="826">
                        <c:v>14.5</c:v>
                      </c:pt>
                      <c:pt idx="827">
                        <c:v>14.522</c:v>
                      </c:pt>
                      <c:pt idx="828">
                        <c:v>14.545</c:v>
                      </c:pt>
                      <c:pt idx="829">
                        <c:v>14.567</c:v>
                      </c:pt>
                      <c:pt idx="830">
                        <c:v>14.59</c:v>
                      </c:pt>
                      <c:pt idx="831">
                        <c:v>14.612</c:v>
                      </c:pt>
                      <c:pt idx="832">
                        <c:v>14.635</c:v>
                      </c:pt>
                      <c:pt idx="833">
                        <c:v>14.657999999999999</c:v>
                      </c:pt>
                      <c:pt idx="834">
                        <c:v>14.68</c:v>
                      </c:pt>
                      <c:pt idx="835">
                        <c:v>14.702999999999999</c:v>
                      </c:pt>
                      <c:pt idx="836">
                        <c:v>14.725</c:v>
                      </c:pt>
                      <c:pt idx="837">
                        <c:v>14.747999999999999</c:v>
                      </c:pt>
                      <c:pt idx="838">
                        <c:v>14.771000000000001</c:v>
                      </c:pt>
                      <c:pt idx="839">
                        <c:v>14.792999999999999</c:v>
                      </c:pt>
                      <c:pt idx="840">
                        <c:v>14.816000000000001</c:v>
                      </c:pt>
                      <c:pt idx="841">
                        <c:v>14.837999999999999</c:v>
                      </c:pt>
                      <c:pt idx="842">
                        <c:v>14.861000000000001</c:v>
                      </c:pt>
                      <c:pt idx="843">
                        <c:v>14.882999999999999</c:v>
                      </c:pt>
                      <c:pt idx="844">
                        <c:v>14.906000000000001</c:v>
                      </c:pt>
                      <c:pt idx="845">
                        <c:v>14.929</c:v>
                      </c:pt>
                      <c:pt idx="846">
                        <c:v>14.951000000000001</c:v>
                      </c:pt>
                      <c:pt idx="847">
                        <c:v>14.974</c:v>
                      </c:pt>
                      <c:pt idx="848">
                        <c:v>14.996</c:v>
                      </c:pt>
                      <c:pt idx="849">
                        <c:v>15.019</c:v>
                      </c:pt>
                      <c:pt idx="850">
                        <c:v>15.042</c:v>
                      </c:pt>
                      <c:pt idx="851">
                        <c:v>15.064</c:v>
                      </c:pt>
                      <c:pt idx="852">
                        <c:v>15.087</c:v>
                      </c:pt>
                      <c:pt idx="853">
                        <c:v>15.109</c:v>
                      </c:pt>
                      <c:pt idx="854">
                        <c:v>15.132</c:v>
                      </c:pt>
                      <c:pt idx="855">
                        <c:v>15.154</c:v>
                      </c:pt>
                      <c:pt idx="856">
                        <c:v>15.177</c:v>
                      </c:pt>
                      <c:pt idx="857">
                        <c:v>15.199</c:v>
                      </c:pt>
                      <c:pt idx="858">
                        <c:v>15.222</c:v>
                      </c:pt>
                      <c:pt idx="859">
                        <c:v>15.244</c:v>
                      </c:pt>
                      <c:pt idx="860">
                        <c:v>15.266999999999999</c:v>
                      </c:pt>
                      <c:pt idx="861">
                        <c:v>15.289</c:v>
                      </c:pt>
                      <c:pt idx="862">
                        <c:v>15.311999999999999</c:v>
                      </c:pt>
                      <c:pt idx="863">
                        <c:v>15.335000000000001</c:v>
                      </c:pt>
                      <c:pt idx="864">
                        <c:v>15.356999999999999</c:v>
                      </c:pt>
                      <c:pt idx="865">
                        <c:v>15.38</c:v>
                      </c:pt>
                      <c:pt idx="866">
                        <c:v>15.401999999999999</c:v>
                      </c:pt>
                      <c:pt idx="867">
                        <c:v>15.425000000000001</c:v>
                      </c:pt>
                      <c:pt idx="868">
                        <c:v>15.448</c:v>
                      </c:pt>
                      <c:pt idx="869">
                        <c:v>15.47</c:v>
                      </c:pt>
                      <c:pt idx="870">
                        <c:v>15.493</c:v>
                      </c:pt>
                      <c:pt idx="871">
                        <c:v>15.515000000000001</c:v>
                      </c:pt>
                      <c:pt idx="872">
                        <c:v>15.538</c:v>
                      </c:pt>
                      <c:pt idx="873">
                        <c:v>15.56</c:v>
                      </c:pt>
                      <c:pt idx="874">
                        <c:v>15.583</c:v>
                      </c:pt>
                      <c:pt idx="875">
                        <c:v>15.606</c:v>
                      </c:pt>
                      <c:pt idx="876">
                        <c:v>15.628</c:v>
                      </c:pt>
                      <c:pt idx="877">
                        <c:v>15.651</c:v>
                      </c:pt>
                      <c:pt idx="878">
                        <c:v>15.673</c:v>
                      </c:pt>
                      <c:pt idx="879">
                        <c:v>15.696</c:v>
                      </c:pt>
                      <c:pt idx="880">
                        <c:v>15.718999999999999</c:v>
                      </c:pt>
                      <c:pt idx="881">
                        <c:v>15.741</c:v>
                      </c:pt>
                      <c:pt idx="882">
                        <c:v>15.763999999999999</c:v>
                      </c:pt>
                      <c:pt idx="883">
                        <c:v>15.786</c:v>
                      </c:pt>
                      <c:pt idx="884">
                        <c:v>15.808999999999999</c:v>
                      </c:pt>
                      <c:pt idx="885">
                        <c:v>15.831</c:v>
                      </c:pt>
                      <c:pt idx="886">
                        <c:v>15.853999999999999</c:v>
                      </c:pt>
                      <c:pt idx="887">
                        <c:v>15.877000000000001</c:v>
                      </c:pt>
                      <c:pt idx="888">
                        <c:v>15.898999999999999</c:v>
                      </c:pt>
                      <c:pt idx="889">
                        <c:v>15.922000000000001</c:v>
                      </c:pt>
                      <c:pt idx="890">
                        <c:v>15.944000000000001</c:v>
                      </c:pt>
                      <c:pt idx="891">
                        <c:v>15.967000000000001</c:v>
                      </c:pt>
                      <c:pt idx="892">
                        <c:v>15.99</c:v>
                      </c:pt>
                      <c:pt idx="893">
                        <c:v>16.012</c:v>
                      </c:pt>
                      <c:pt idx="894">
                        <c:v>16.035</c:v>
                      </c:pt>
                      <c:pt idx="895">
                        <c:v>16.056999999999999</c:v>
                      </c:pt>
                      <c:pt idx="896">
                        <c:v>16.079000000000001</c:v>
                      </c:pt>
                      <c:pt idx="897">
                        <c:v>16.102</c:v>
                      </c:pt>
                      <c:pt idx="898">
                        <c:v>16.125</c:v>
                      </c:pt>
                      <c:pt idx="899">
                        <c:v>16.146999999999998</c:v>
                      </c:pt>
                      <c:pt idx="900">
                        <c:v>16.170000000000002</c:v>
                      </c:pt>
                      <c:pt idx="901">
                        <c:v>16.192</c:v>
                      </c:pt>
                      <c:pt idx="902">
                        <c:v>16.215</c:v>
                      </c:pt>
                      <c:pt idx="903">
                        <c:v>16.236999999999998</c:v>
                      </c:pt>
                      <c:pt idx="904">
                        <c:v>16.260000000000002</c:v>
                      </c:pt>
                      <c:pt idx="905">
                        <c:v>16.283000000000001</c:v>
                      </c:pt>
                      <c:pt idx="906">
                        <c:v>16.305</c:v>
                      </c:pt>
                      <c:pt idx="907">
                        <c:v>16.327999999999999</c:v>
                      </c:pt>
                      <c:pt idx="908">
                        <c:v>16.350000000000001</c:v>
                      </c:pt>
                      <c:pt idx="909">
                        <c:v>16.373000000000001</c:v>
                      </c:pt>
                      <c:pt idx="910">
                        <c:v>16.396000000000001</c:v>
                      </c:pt>
                      <c:pt idx="911">
                        <c:v>16.417999999999999</c:v>
                      </c:pt>
                      <c:pt idx="912">
                        <c:v>16.440999999999999</c:v>
                      </c:pt>
                      <c:pt idx="913">
                        <c:v>16.463000000000001</c:v>
                      </c:pt>
                      <c:pt idx="914">
                        <c:v>16.486000000000001</c:v>
                      </c:pt>
                      <c:pt idx="915">
                        <c:v>16.507999999999999</c:v>
                      </c:pt>
                      <c:pt idx="916">
                        <c:v>16.530999999999999</c:v>
                      </c:pt>
                      <c:pt idx="917">
                        <c:v>16.553999999999998</c:v>
                      </c:pt>
                      <c:pt idx="918">
                        <c:v>16.576000000000001</c:v>
                      </c:pt>
                      <c:pt idx="919">
                        <c:v>16.599</c:v>
                      </c:pt>
                      <c:pt idx="920">
                        <c:v>16.620999999999999</c:v>
                      </c:pt>
                      <c:pt idx="921">
                        <c:v>16.643999999999998</c:v>
                      </c:pt>
                      <c:pt idx="922">
                        <c:v>16.667000000000002</c:v>
                      </c:pt>
                      <c:pt idx="923">
                        <c:v>16.689</c:v>
                      </c:pt>
                      <c:pt idx="924">
                        <c:v>16.712</c:v>
                      </c:pt>
                      <c:pt idx="925">
                        <c:v>16.734000000000002</c:v>
                      </c:pt>
                      <c:pt idx="926">
                        <c:v>16.757000000000001</c:v>
                      </c:pt>
                      <c:pt idx="927">
                        <c:v>16.78</c:v>
                      </c:pt>
                      <c:pt idx="928">
                        <c:v>16.802</c:v>
                      </c:pt>
                      <c:pt idx="929">
                        <c:v>16.824999999999999</c:v>
                      </c:pt>
                      <c:pt idx="930">
                        <c:v>16.847000000000001</c:v>
                      </c:pt>
                      <c:pt idx="931">
                        <c:v>16.87</c:v>
                      </c:pt>
                      <c:pt idx="932">
                        <c:v>16.891999999999999</c:v>
                      </c:pt>
                      <c:pt idx="933">
                        <c:v>16.914999999999999</c:v>
                      </c:pt>
                      <c:pt idx="934">
                        <c:v>16.937000000000001</c:v>
                      </c:pt>
                      <c:pt idx="935">
                        <c:v>16.96</c:v>
                      </c:pt>
                      <c:pt idx="936">
                        <c:v>16.981999999999999</c:v>
                      </c:pt>
                      <c:pt idx="937">
                        <c:v>17.004999999999999</c:v>
                      </c:pt>
                      <c:pt idx="938">
                        <c:v>17.027000000000001</c:v>
                      </c:pt>
                      <c:pt idx="939">
                        <c:v>17.05</c:v>
                      </c:pt>
                      <c:pt idx="940">
                        <c:v>17.073</c:v>
                      </c:pt>
                      <c:pt idx="941">
                        <c:v>17.094999999999999</c:v>
                      </c:pt>
                      <c:pt idx="942">
                        <c:v>17.117999999999999</c:v>
                      </c:pt>
                      <c:pt idx="943">
                        <c:v>17.14</c:v>
                      </c:pt>
                      <c:pt idx="944">
                        <c:v>17.163</c:v>
                      </c:pt>
                      <c:pt idx="945">
                        <c:v>17.186</c:v>
                      </c:pt>
                      <c:pt idx="946">
                        <c:v>17.207999999999998</c:v>
                      </c:pt>
                      <c:pt idx="947">
                        <c:v>17.231000000000002</c:v>
                      </c:pt>
                      <c:pt idx="948">
                        <c:v>17.242000000000001</c:v>
                      </c:pt>
                      <c:pt idx="949">
                        <c:v>17.253</c:v>
                      </c:pt>
                      <c:pt idx="950">
                        <c:v>17.276</c:v>
                      </c:pt>
                      <c:pt idx="951">
                        <c:v>17.298999999999999</c:v>
                      </c:pt>
                      <c:pt idx="952">
                        <c:v>17.321000000000002</c:v>
                      </c:pt>
                      <c:pt idx="953">
                        <c:v>17.344000000000001</c:v>
                      </c:pt>
                      <c:pt idx="954">
                        <c:v>17.366</c:v>
                      </c:pt>
                      <c:pt idx="955">
                        <c:v>17.388999999999999</c:v>
                      </c:pt>
                      <c:pt idx="956">
                        <c:v>17.411000000000001</c:v>
                      </c:pt>
                      <c:pt idx="957">
                        <c:v>17.434000000000001</c:v>
                      </c:pt>
                      <c:pt idx="958">
                        <c:v>17.457000000000001</c:v>
                      </c:pt>
                      <c:pt idx="959">
                        <c:v>17.478999999999999</c:v>
                      </c:pt>
                      <c:pt idx="960">
                        <c:v>17.501999999999999</c:v>
                      </c:pt>
                      <c:pt idx="961">
                        <c:v>17.524000000000001</c:v>
                      </c:pt>
                      <c:pt idx="962">
                        <c:v>17.547000000000001</c:v>
                      </c:pt>
                      <c:pt idx="963">
                        <c:v>17.57</c:v>
                      </c:pt>
                      <c:pt idx="964">
                        <c:v>17.591999999999999</c:v>
                      </c:pt>
                      <c:pt idx="965">
                        <c:v>17.614999999999998</c:v>
                      </c:pt>
                      <c:pt idx="966">
                        <c:v>17.637</c:v>
                      </c:pt>
                      <c:pt idx="967">
                        <c:v>17.66</c:v>
                      </c:pt>
                      <c:pt idx="968">
                        <c:v>17.683</c:v>
                      </c:pt>
                      <c:pt idx="969">
                        <c:v>17.704999999999998</c:v>
                      </c:pt>
                      <c:pt idx="970">
                        <c:v>17.727</c:v>
                      </c:pt>
                      <c:pt idx="971">
                        <c:v>17.75</c:v>
                      </c:pt>
                      <c:pt idx="972">
                        <c:v>17.771999999999998</c:v>
                      </c:pt>
                      <c:pt idx="973">
                        <c:v>17.795000000000002</c:v>
                      </c:pt>
                      <c:pt idx="974">
                        <c:v>17.818000000000001</c:v>
                      </c:pt>
                      <c:pt idx="975">
                        <c:v>17.84</c:v>
                      </c:pt>
                      <c:pt idx="976">
                        <c:v>17.863</c:v>
                      </c:pt>
                      <c:pt idx="977">
                        <c:v>17.885000000000002</c:v>
                      </c:pt>
                      <c:pt idx="978">
                        <c:v>17.908000000000001</c:v>
                      </c:pt>
                      <c:pt idx="979">
                        <c:v>17.93</c:v>
                      </c:pt>
                      <c:pt idx="980">
                        <c:v>17.952999999999999</c:v>
                      </c:pt>
                      <c:pt idx="981">
                        <c:v>17.975999999999999</c:v>
                      </c:pt>
                      <c:pt idx="982">
                        <c:v>17.998000000000001</c:v>
                      </c:pt>
                      <c:pt idx="983">
                        <c:v>18.021000000000001</c:v>
                      </c:pt>
                      <c:pt idx="984">
                        <c:v>18.042999999999999</c:v>
                      </c:pt>
                      <c:pt idx="985">
                        <c:v>18.065999999999999</c:v>
                      </c:pt>
                      <c:pt idx="986">
                        <c:v>18.088999999999999</c:v>
                      </c:pt>
                      <c:pt idx="987">
                        <c:v>18.111000000000001</c:v>
                      </c:pt>
                      <c:pt idx="988">
                        <c:v>18.134</c:v>
                      </c:pt>
                      <c:pt idx="989">
                        <c:v>18.155999999999999</c:v>
                      </c:pt>
                      <c:pt idx="990">
                        <c:v>18.178999999999998</c:v>
                      </c:pt>
                      <c:pt idx="991">
                        <c:v>18.202000000000002</c:v>
                      </c:pt>
                      <c:pt idx="992">
                        <c:v>18.224</c:v>
                      </c:pt>
                      <c:pt idx="993">
                        <c:v>18.247</c:v>
                      </c:pt>
                      <c:pt idx="994">
                        <c:v>18.268999999999998</c:v>
                      </c:pt>
                      <c:pt idx="995">
                        <c:v>18.292000000000002</c:v>
                      </c:pt>
                      <c:pt idx="996">
                        <c:v>18.314</c:v>
                      </c:pt>
                      <c:pt idx="997">
                        <c:v>18.337</c:v>
                      </c:pt>
                      <c:pt idx="998">
                        <c:v>18.36</c:v>
                      </c:pt>
                      <c:pt idx="999">
                        <c:v>18.382000000000001</c:v>
                      </c:pt>
                      <c:pt idx="1000">
                        <c:v>18.428000000000001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5E-4B81-8C95-5BD94BD73C1B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[3]Sheet1!$I$1:$I$2</c15:sqref>
                        </c15:formulaRef>
                      </c:ext>
                    </c:extLst>
                    <c:strCache>
                      <c:ptCount val="1"/>
                      <c:pt idx="0">
                        <c:v>350A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[3]Sheet1!$A$3:$A$1002</c15:sqref>
                        </c15:formulaRef>
                      </c:ext>
                    </c:extLst>
                    <c:numCache>
                      <c:formatCode>General</c:formatCode>
                      <c:ptCount val="1000"/>
                      <c:pt idx="0">
                        <c:v>3.9157999999999997E-3</c:v>
                      </c:pt>
                      <c:pt idx="1">
                        <c:v>7.9066999999999991E-3</c:v>
                      </c:pt>
                      <c:pt idx="2">
                        <c:v>1.191E-2</c:v>
                      </c:pt>
                      <c:pt idx="3">
                        <c:v>1.5928000000000001E-2</c:v>
                      </c:pt>
                      <c:pt idx="4">
                        <c:v>1.9928000000000001E-2</c:v>
                      </c:pt>
                      <c:pt idx="5">
                        <c:v>2.3909E-2</c:v>
                      </c:pt>
                      <c:pt idx="6">
                        <c:v>2.7914000000000001E-2</c:v>
                      </c:pt>
                      <c:pt idx="7">
                        <c:v>3.1917000000000001E-2</c:v>
                      </c:pt>
                      <c:pt idx="8">
                        <c:v>3.5922999999999997E-2</c:v>
                      </c:pt>
                      <c:pt idx="9">
                        <c:v>3.9955999999999998E-2</c:v>
                      </c:pt>
                      <c:pt idx="10">
                        <c:v>4.3906000000000001E-2</c:v>
                      </c:pt>
                      <c:pt idx="11">
                        <c:v>4.7975999999999998E-2</c:v>
                      </c:pt>
                      <c:pt idx="12">
                        <c:v>5.1910999999999999E-2</c:v>
                      </c:pt>
                      <c:pt idx="13">
                        <c:v>5.5933999999999998E-2</c:v>
                      </c:pt>
                      <c:pt idx="14">
                        <c:v>5.9952999999999999E-2</c:v>
                      </c:pt>
                      <c:pt idx="15">
                        <c:v>6.3957E-2</c:v>
                      </c:pt>
                      <c:pt idx="16">
                        <c:v>6.7936999999999997E-2</c:v>
                      </c:pt>
                      <c:pt idx="17">
                        <c:v>7.1973999999999996E-2</c:v>
                      </c:pt>
                      <c:pt idx="18">
                        <c:v>7.5972999999999999E-2</c:v>
                      </c:pt>
                      <c:pt idx="19">
                        <c:v>7.9927999999999999E-2</c:v>
                      </c:pt>
                      <c:pt idx="20">
                        <c:v>8.3921999999999997E-2</c:v>
                      </c:pt>
                      <c:pt idx="21">
                        <c:v>8.7948999999999999E-2</c:v>
                      </c:pt>
                      <c:pt idx="22">
                        <c:v>9.1910000000000006E-2</c:v>
                      </c:pt>
                      <c:pt idx="23">
                        <c:v>9.5981999999999998E-2</c:v>
                      </c:pt>
                      <c:pt idx="24">
                        <c:v>9.9973000000000006E-2</c:v>
                      </c:pt>
                      <c:pt idx="25">
                        <c:v>0.10397000000000001</c:v>
                      </c:pt>
                      <c:pt idx="26">
                        <c:v>0.10797</c:v>
                      </c:pt>
                      <c:pt idx="27">
                        <c:v>0.11197</c:v>
                      </c:pt>
                      <c:pt idx="28">
                        <c:v>0.11598</c:v>
                      </c:pt>
                      <c:pt idx="29">
                        <c:v>0.11998</c:v>
                      </c:pt>
                      <c:pt idx="30">
                        <c:v>0.12398000000000001</c:v>
                      </c:pt>
                      <c:pt idx="31">
                        <c:v>0.12798000000000001</c:v>
                      </c:pt>
                      <c:pt idx="32">
                        <c:v>0.13199</c:v>
                      </c:pt>
                      <c:pt idx="33">
                        <c:v>0.13599</c:v>
                      </c:pt>
                      <c:pt idx="34">
                        <c:v>0.1399</c:v>
                      </c:pt>
                      <c:pt idx="35">
                        <c:v>0.1439</c:v>
                      </c:pt>
                      <c:pt idx="36">
                        <c:v>0.14791000000000001</c:v>
                      </c:pt>
                      <c:pt idx="37">
                        <c:v>0.15190999999999999</c:v>
                      </c:pt>
                      <c:pt idx="38">
                        <c:v>0.15590999999999999</c:v>
                      </c:pt>
                      <c:pt idx="39">
                        <c:v>0.15992000000000001</c:v>
                      </c:pt>
                      <c:pt idx="40">
                        <c:v>0.16392000000000001</c:v>
                      </c:pt>
                      <c:pt idx="41">
                        <c:v>0.16792000000000001</c:v>
                      </c:pt>
                      <c:pt idx="42">
                        <c:v>0.17193</c:v>
                      </c:pt>
                      <c:pt idx="43">
                        <c:v>0.17593</c:v>
                      </c:pt>
                      <c:pt idx="44">
                        <c:v>0.17993000000000001</c:v>
                      </c:pt>
                      <c:pt idx="45">
                        <c:v>0.18393999999999999</c:v>
                      </c:pt>
                      <c:pt idx="46">
                        <c:v>0.18794</c:v>
                      </c:pt>
                      <c:pt idx="47">
                        <c:v>0.19194</c:v>
                      </c:pt>
                      <c:pt idx="48">
                        <c:v>0.19595000000000001</c:v>
                      </c:pt>
                      <c:pt idx="49">
                        <c:v>0.19994999999999999</c:v>
                      </c:pt>
                      <c:pt idx="50">
                        <c:v>0.20394999999999999</c:v>
                      </c:pt>
                      <c:pt idx="51">
                        <c:v>0.20796000000000001</c:v>
                      </c:pt>
                      <c:pt idx="52">
                        <c:v>0.21196000000000001</c:v>
                      </c:pt>
                      <c:pt idx="53">
                        <c:v>0.21597</c:v>
                      </c:pt>
                      <c:pt idx="54">
                        <c:v>0.21997</c:v>
                      </c:pt>
                      <c:pt idx="55">
                        <c:v>0.22397</c:v>
                      </c:pt>
                      <c:pt idx="56">
                        <c:v>0.22797999999999999</c:v>
                      </c:pt>
                      <c:pt idx="57">
                        <c:v>0.23197999999999999</c:v>
                      </c:pt>
                      <c:pt idx="58">
                        <c:v>0.23598</c:v>
                      </c:pt>
                      <c:pt idx="59">
                        <c:v>0.23999000000000001</c:v>
                      </c:pt>
                      <c:pt idx="60">
                        <c:v>0.24399000000000001</c:v>
                      </c:pt>
                      <c:pt idx="61">
                        <c:v>0.24798999999999999</c:v>
                      </c:pt>
                      <c:pt idx="62">
                        <c:v>0.25190000000000001</c:v>
                      </c:pt>
                      <c:pt idx="63">
                        <c:v>0.25591000000000003</c:v>
                      </c:pt>
                      <c:pt idx="64">
                        <c:v>0.25990999999999997</c:v>
                      </c:pt>
                      <c:pt idx="65">
                        <c:v>0.26390999999999998</c:v>
                      </c:pt>
                      <c:pt idx="66">
                        <c:v>0.26791999999999999</c:v>
                      </c:pt>
                      <c:pt idx="67">
                        <c:v>0.27192</c:v>
                      </c:pt>
                      <c:pt idx="68">
                        <c:v>0.27592</c:v>
                      </c:pt>
                      <c:pt idx="69">
                        <c:v>0.27993000000000001</c:v>
                      </c:pt>
                      <c:pt idx="70">
                        <c:v>0.28393000000000002</c:v>
                      </c:pt>
                      <c:pt idx="71">
                        <c:v>0.28793000000000002</c:v>
                      </c:pt>
                      <c:pt idx="72">
                        <c:v>0.29193999999999998</c:v>
                      </c:pt>
                      <c:pt idx="73">
                        <c:v>0.29593999999999998</c:v>
                      </c:pt>
                      <c:pt idx="74">
                        <c:v>0.29993999999999998</c:v>
                      </c:pt>
                      <c:pt idx="75">
                        <c:v>0.30395</c:v>
                      </c:pt>
                      <c:pt idx="76">
                        <c:v>0.30795</c:v>
                      </c:pt>
                      <c:pt idx="77">
                        <c:v>0.31195000000000001</c:v>
                      </c:pt>
                      <c:pt idx="78">
                        <c:v>0.31596000000000002</c:v>
                      </c:pt>
                      <c:pt idx="79">
                        <c:v>0.31996000000000002</c:v>
                      </c:pt>
                      <c:pt idx="80">
                        <c:v>0.32396000000000003</c:v>
                      </c:pt>
                      <c:pt idx="81">
                        <c:v>0.32796999999999998</c:v>
                      </c:pt>
                      <c:pt idx="82">
                        <c:v>0.33196999999999999</c:v>
                      </c:pt>
                      <c:pt idx="83">
                        <c:v>0.33596999999999999</c:v>
                      </c:pt>
                      <c:pt idx="84">
                        <c:v>0.33998</c:v>
                      </c:pt>
                      <c:pt idx="85">
                        <c:v>0.34398000000000001</c:v>
                      </c:pt>
                      <c:pt idx="86">
                        <c:v>0.34798000000000001</c:v>
                      </c:pt>
                      <c:pt idx="87">
                        <c:v>0.35199000000000003</c:v>
                      </c:pt>
                      <c:pt idx="88">
                        <c:v>0.35598999999999997</c:v>
                      </c:pt>
                      <c:pt idx="89">
                        <c:v>0.3599</c:v>
                      </c:pt>
                      <c:pt idx="90">
                        <c:v>0.3639</c:v>
                      </c:pt>
                      <c:pt idx="91">
                        <c:v>0.36791000000000001</c:v>
                      </c:pt>
                      <c:pt idx="92">
                        <c:v>0.37191000000000002</c:v>
                      </c:pt>
                      <c:pt idx="93">
                        <c:v>0.37591000000000002</c:v>
                      </c:pt>
                      <c:pt idx="94">
                        <c:v>0.37991999999999998</c:v>
                      </c:pt>
                      <c:pt idx="95">
                        <c:v>0.38391999999999998</c:v>
                      </c:pt>
                      <c:pt idx="96">
                        <c:v>0.38791999999999999</c:v>
                      </c:pt>
                      <c:pt idx="97">
                        <c:v>0.39193</c:v>
                      </c:pt>
                      <c:pt idx="98">
                        <c:v>0.39593</c:v>
                      </c:pt>
                      <c:pt idx="99">
                        <c:v>0.39993000000000001</c:v>
                      </c:pt>
                      <c:pt idx="100">
                        <c:v>0.40394000000000002</c:v>
                      </c:pt>
                      <c:pt idx="101">
                        <c:v>0.40794000000000002</c:v>
                      </c:pt>
                      <c:pt idx="102">
                        <c:v>0.41193999999999997</c:v>
                      </c:pt>
                      <c:pt idx="103">
                        <c:v>0.41594999999999999</c:v>
                      </c:pt>
                      <c:pt idx="104">
                        <c:v>0.41994999999999999</c:v>
                      </c:pt>
                      <c:pt idx="105">
                        <c:v>0.42394999999999999</c:v>
                      </c:pt>
                      <c:pt idx="106">
                        <c:v>0.42796000000000001</c:v>
                      </c:pt>
                      <c:pt idx="107">
                        <c:v>0.43196000000000001</c:v>
                      </c:pt>
                      <c:pt idx="108">
                        <c:v>0.43596000000000001</c:v>
                      </c:pt>
                      <c:pt idx="109">
                        <c:v>0.43997000000000003</c:v>
                      </c:pt>
                      <c:pt idx="110">
                        <c:v>0.44396999999999998</c:v>
                      </c:pt>
                      <c:pt idx="111">
                        <c:v>0.44796999999999998</c:v>
                      </c:pt>
                      <c:pt idx="112">
                        <c:v>0.45197999999999999</c:v>
                      </c:pt>
                      <c:pt idx="113">
                        <c:v>0.45598</c:v>
                      </c:pt>
                      <c:pt idx="114">
                        <c:v>0.45998</c:v>
                      </c:pt>
                      <c:pt idx="115">
                        <c:v>0.46399000000000001</c:v>
                      </c:pt>
                      <c:pt idx="116">
                        <c:v>0.46799000000000002</c:v>
                      </c:pt>
                      <c:pt idx="117">
                        <c:v>0.47189999999999999</c:v>
                      </c:pt>
                      <c:pt idx="118">
                        <c:v>0.47591</c:v>
                      </c:pt>
                      <c:pt idx="119">
                        <c:v>0.47991</c:v>
                      </c:pt>
                      <c:pt idx="120">
                        <c:v>0.48391000000000001</c:v>
                      </c:pt>
                      <c:pt idx="121">
                        <c:v>0.48792000000000002</c:v>
                      </c:pt>
                      <c:pt idx="122">
                        <c:v>0.49192000000000002</c:v>
                      </c:pt>
                      <c:pt idx="123">
                        <c:v>0.49592000000000003</c:v>
                      </c:pt>
                      <c:pt idx="124">
                        <c:v>0.49992999999999999</c:v>
                      </c:pt>
                      <c:pt idx="125">
                        <c:v>0.50392999999999999</c:v>
                      </c:pt>
                      <c:pt idx="126">
                        <c:v>0.50792999999999999</c:v>
                      </c:pt>
                      <c:pt idx="127">
                        <c:v>0.51193999999999995</c:v>
                      </c:pt>
                      <c:pt idx="128">
                        <c:v>0.51593999999999995</c:v>
                      </c:pt>
                      <c:pt idx="129">
                        <c:v>0.51993999999999996</c:v>
                      </c:pt>
                      <c:pt idx="130">
                        <c:v>0.52395000000000003</c:v>
                      </c:pt>
                      <c:pt idx="131">
                        <c:v>0.52795000000000003</c:v>
                      </c:pt>
                      <c:pt idx="132">
                        <c:v>0.53195000000000003</c:v>
                      </c:pt>
                      <c:pt idx="133">
                        <c:v>0.53595999999999999</c:v>
                      </c:pt>
                      <c:pt idx="134">
                        <c:v>0.53996</c:v>
                      </c:pt>
                      <c:pt idx="135">
                        <c:v>0.54396</c:v>
                      </c:pt>
                      <c:pt idx="136">
                        <c:v>0.54796999999999996</c:v>
                      </c:pt>
                      <c:pt idx="137">
                        <c:v>0.55196999999999996</c:v>
                      </c:pt>
                      <c:pt idx="138">
                        <c:v>0.55596999999999996</c:v>
                      </c:pt>
                      <c:pt idx="139">
                        <c:v>0.55998000000000003</c:v>
                      </c:pt>
                      <c:pt idx="140">
                        <c:v>0.56398000000000004</c:v>
                      </c:pt>
                      <c:pt idx="141">
                        <c:v>0.56798000000000004</c:v>
                      </c:pt>
                      <c:pt idx="142">
                        <c:v>0.57199</c:v>
                      </c:pt>
                      <c:pt idx="143">
                        <c:v>0.57599</c:v>
                      </c:pt>
                      <c:pt idx="144">
                        <c:v>0.57999000000000001</c:v>
                      </c:pt>
                      <c:pt idx="145">
                        <c:v>0.58389999999999997</c:v>
                      </c:pt>
                      <c:pt idx="146">
                        <c:v>0.58791000000000004</c:v>
                      </c:pt>
                      <c:pt idx="147">
                        <c:v>0.59191000000000005</c:v>
                      </c:pt>
                      <c:pt idx="148">
                        <c:v>0.59591000000000005</c:v>
                      </c:pt>
                      <c:pt idx="149">
                        <c:v>0.59992000000000001</c:v>
                      </c:pt>
                      <c:pt idx="150">
                        <c:v>0.60392000000000001</c:v>
                      </c:pt>
                      <c:pt idx="151">
                        <c:v>0.60792000000000002</c:v>
                      </c:pt>
                      <c:pt idx="152">
                        <c:v>0.61192999999999997</c:v>
                      </c:pt>
                      <c:pt idx="153">
                        <c:v>0.61592999999999998</c:v>
                      </c:pt>
                      <c:pt idx="154">
                        <c:v>0.61992999999999998</c:v>
                      </c:pt>
                      <c:pt idx="155">
                        <c:v>0.62394000000000005</c:v>
                      </c:pt>
                      <c:pt idx="156">
                        <c:v>0.62794000000000005</c:v>
                      </c:pt>
                      <c:pt idx="157">
                        <c:v>0.63193999999999995</c:v>
                      </c:pt>
                      <c:pt idx="158">
                        <c:v>0.63595000000000002</c:v>
                      </c:pt>
                      <c:pt idx="159">
                        <c:v>0.63995000000000002</c:v>
                      </c:pt>
                      <c:pt idx="160">
                        <c:v>0.64395000000000002</c:v>
                      </c:pt>
                      <c:pt idx="161">
                        <c:v>0.64795999999999998</c:v>
                      </c:pt>
                      <c:pt idx="162">
                        <c:v>0.65195999999999998</c:v>
                      </c:pt>
                      <c:pt idx="163">
                        <c:v>0.65595999999999999</c:v>
                      </c:pt>
                      <c:pt idx="164">
                        <c:v>0.65996999999999995</c:v>
                      </c:pt>
                      <c:pt idx="165">
                        <c:v>0.66396999999999995</c:v>
                      </c:pt>
                      <c:pt idx="166">
                        <c:v>0.66796999999999995</c:v>
                      </c:pt>
                      <c:pt idx="167">
                        <c:v>0.67198000000000002</c:v>
                      </c:pt>
                      <c:pt idx="168">
                        <c:v>0.67598000000000003</c:v>
                      </c:pt>
                      <c:pt idx="169">
                        <c:v>0.67998000000000003</c:v>
                      </c:pt>
                      <c:pt idx="170">
                        <c:v>0.68398999999999999</c:v>
                      </c:pt>
                      <c:pt idx="171">
                        <c:v>0.68798999999999999</c:v>
                      </c:pt>
                      <c:pt idx="172">
                        <c:v>0.69189999999999996</c:v>
                      </c:pt>
                      <c:pt idx="173">
                        <c:v>0.69589999999999996</c:v>
                      </c:pt>
                      <c:pt idx="174">
                        <c:v>0.69991000000000003</c:v>
                      </c:pt>
                      <c:pt idx="175">
                        <c:v>0.70391000000000004</c:v>
                      </c:pt>
                      <c:pt idx="176">
                        <c:v>0.70791000000000004</c:v>
                      </c:pt>
                      <c:pt idx="177">
                        <c:v>0.71192</c:v>
                      </c:pt>
                      <c:pt idx="178">
                        <c:v>0.71592</c:v>
                      </c:pt>
                      <c:pt idx="179">
                        <c:v>0.71992999999999996</c:v>
                      </c:pt>
                      <c:pt idx="180">
                        <c:v>0.72392999999999996</c:v>
                      </c:pt>
                      <c:pt idx="181">
                        <c:v>0.72792999999999997</c:v>
                      </c:pt>
                      <c:pt idx="182">
                        <c:v>0.73194000000000004</c:v>
                      </c:pt>
                      <c:pt idx="183">
                        <c:v>0.73594000000000004</c:v>
                      </c:pt>
                      <c:pt idx="184">
                        <c:v>0.73994000000000004</c:v>
                      </c:pt>
                      <c:pt idx="185">
                        <c:v>0.74395</c:v>
                      </c:pt>
                      <c:pt idx="186">
                        <c:v>0.74795</c:v>
                      </c:pt>
                      <c:pt idx="187">
                        <c:v>0.75195000000000001</c:v>
                      </c:pt>
                      <c:pt idx="188">
                        <c:v>0.75595999999999997</c:v>
                      </c:pt>
                      <c:pt idx="189">
                        <c:v>0.75995999999999997</c:v>
                      </c:pt>
                      <c:pt idx="190">
                        <c:v>0.76395999999999997</c:v>
                      </c:pt>
                      <c:pt idx="191">
                        <c:v>0.76797000000000004</c:v>
                      </c:pt>
                      <c:pt idx="192">
                        <c:v>0.77197000000000005</c:v>
                      </c:pt>
                      <c:pt idx="193">
                        <c:v>0.77597000000000005</c:v>
                      </c:pt>
                      <c:pt idx="194">
                        <c:v>0.77998000000000001</c:v>
                      </c:pt>
                      <c:pt idx="195">
                        <c:v>0.78398000000000001</c:v>
                      </c:pt>
                      <c:pt idx="196">
                        <c:v>0.78798000000000001</c:v>
                      </c:pt>
                      <c:pt idx="197">
                        <c:v>0.79198999999999997</c:v>
                      </c:pt>
                      <c:pt idx="198">
                        <c:v>0.79598999999999998</c:v>
                      </c:pt>
                      <c:pt idx="199">
                        <c:v>0.79998999999999998</c:v>
                      </c:pt>
                      <c:pt idx="200">
                        <c:v>0.80389999999999995</c:v>
                      </c:pt>
                      <c:pt idx="201">
                        <c:v>0.80791000000000002</c:v>
                      </c:pt>
                      <c:pt idx="202">
                        <c:v>0.81191000000000002</c:v>
                      </c:pt>
                      <c:pt idx="203">
                        <c:v>0.81591000000000002</c:v>
                      </c:pt>
                      <c:pt idx="204">
                        <c:v>0.81991999999999998</c:v>
                      </c:pt>
                      <c:pt idx="205">
                        <c:v>0.82391999999999999</c:v>
                      </c:pt>
                      <c:pt idx="206">
                        <c:v>0.82791999999999999</c:v>
                      </c:pt>
                      <c:pt idx="207">
                        <c:v>0.83192999999999995</c:v>
                      </c:pt>
                      <c:pt idx="208">
                        <c:v>0.83592999999999995</c:v>
                      </c:pt>
                      <c:pt idx="209">
                        <c:v>0.83992999999999995</c:v>
                      </c:pt>
                      <c:pt idx="210">
                        <c:v>0.84394000000000002</c:v>
                      </c:pt>
                      <c:pt idx="211">
                        <c:v>0.84794000000000003</c:v>
                      </c:pt>
                      <c:pt idx="212">
                        <c:v>0.85194000000000003</c:v>
                      </c:pt>
                      <c:pt idx="213">
                        <c:v>0.85594999999999999</c:v>
                      </c:pt>
                      <c:pt idx="214">
                        <c:v>0.85994999999999999</c:v>
                      </c:pt>
                      <c:pt idx="215">
                        <c:v>0.86395</c:v>
                      </c:pt>
                      <c:pt idx="216">
                        <c:v>0.86795999999999995</c:v>
                      </c:pt>
                      <c:pt idx="217">
                        <c:v>0.87195999999999996</c:v>
                      </c:pt>
                      <c:pt idx="218">
                        <c:v>0.87595999999999996</c:v>
                      </c:pt>
                      <c:pt idx="219">
                        <c:v>0.87997000000000003</c:v>
                      </c:pt>
                      <c:pt idx="220">
                        <c:v>0.88397000000000003</c:v>
                      </c:pt>
                      <c:pt idx="221">
                        <c:v>0.88797000000000004</c:v>
                      </c:pt>
                      <c:pt idx="222">
                        <c:v>0.89198</c:v>
                      </c:pt>
                      <c:pt idx="223">
                        <c:v>0.89598</c:v>
                      </c:pt>
                      <c:pt idx="224">
                        <c:v>0.89998</c:v>
                      </c:pt>
                      <c:pt idx="225">
                        <c:v>0.90398999999999996</c:v>
                      </c:pt>
                      <c:pt idx="226">
                        <c:v>0.90798999999999996</c:v>
                      </c:pt>
                      <c:pt idx="227">
                        <c:v>0.91190000000000004</c:v>
                      </c:pt>
                      <c:pt idx="228">
                        <c:v>0.91590000000000005</c:v>
                      </c:pt>
                      <c:pt idx="229">
                        <c:v>0.91991000000000001</c:v>
                      </c:pt>
                      <c:pt idx="230">
                        <c:v>0.92391000000000001</c:v>
                      </c:pt>
                      <c:pt idx="231">
                        <c:v>0.92791000000000001</c:v>
                      </c:pt>
                      <c:pt idx="232">
                        <c:v>0.93191999999999997</c:v>
                      </c:pt>
                      <c:pt idx="233">
                        <c:v>0.93591999999999997</c:v>
                      </c:pt>
                      <c:pt idx="234">
                        <c:v>0.93991999999999998</c:v>
                      </c:pt>
                      <c:pt idx="235">
                        <c:v>0.94393000000000005</c:v>
                      </c:pt>
                      <c:pt idx="236">
                        <c:v>0.94793000000000005</c:v>
                      </c:pt>
                      <c:pt idx="237">
                        <c:v>0.95193000000000005</c:v>
                      </c:pt>
                      <c:pt idx="238">
                        <c:v>0.95594000000000001</c:v>
                      </c:pt>
                      <c:pt idx="239">
                        <c:v>0.95994000000000002</c:v>
                      </c:pt>
                      <c:pt idx="240">
                        <c:v>0.96394000000000002</c:v>
                      </c:pt>
                      <c:pt idx="241">
                        <c:v>0.96794999999999998</c:v>
                      </c:pt>
                      <c:pt idx="242">
                        <c:v>0.97194999999999998</c:v>
                      </c:pt>
                      <c:pt idx="243">
                        <c:v>0.97596000000000005</c:v>
                      </c:pt>
                      <c:pt idx="244">
                        <c:v>0.97996000000000005</c:v>
                      </c:pt>
                      <c:pt idx="245">
                        <c:v>0.98395999999999995</c:v>
                      </c:pt>
                      <c:pt idx="246">
                        <c:v>0.98797000000000001</c:v>
                      </c:pt>
                      <c:pt idx="247">
                        <c:v>0.99197000000000002</c:v>
                      </c:pt>
                      <c:pt idx="248">
                        <c:v>0.99597000000000002</c:v>
                      </c:pt>
                      <c:pt idx="249">
                        <c:v>0.99997999999999998</c:v>
                      </c:pt>
                      <c:pt idx="250">
                        <c:v>1.004</c:v>
                      </c:pt>
                      <c:pt idx="251">
                        <c:v>1.008</c:v>
                      </c:pt>
                      <c:pt idx="252">
                        <c:v>1.012</c:v>
                      </c:pt>
                      <c:pt idx="253">
                        <c:v>1.016</c:v>
                      </c:pt>
                      <c:pt idx="254">
                        <c:v>1.02</c:v>
                      </c:pt>
                      <c:pt idx="255">
                        <c:v>1.0239</c:v>
                      </c:pt>
                      <c:pt idx="256">
                        <c:v>1.0279</c:v>
                      </c:pt>
                      <c:pt idx="257">
                        <c:v>1.0319</c:v>
                      </c:pt>
                      <c:pt idx="258">
                        <c:v>1.0359</c:v>
                      </c:pt>
                      <c:pt idx="259">
                        <c:v>1.0399</c:v>
                      </c:pt>
                      <c:pt idx="260">
                        <c:v>1.0439000000000001</c:v>
                      </c:pt>
                      <c:pt idx="261">
                        <c:v>1.0479000000000001</c:v>
                      </c:pt>
                      <c:pt idx="262">
                        <c:v>1.0519000000000001</c:v>
                      </c:pt>
                      <c:pt idx="263">
                        <c:v>1.0559000000000001</c:v>
                      </c:pt>
                      <c:pt idx="264">
                        <c:v>1.0599000000000001</c:v>
                      </c:pt>
                      <c:pt idx="265">
                        <c:v>1.0639000000000001</c:v>
                      </c:pt>
                      <c:pt idx="266">
                        <c:v>1.0679000000000001</c:v>
                      </c:pt>
                      <c:pt idx="267">
                        <c:v>1.0719000000000001</c:v>
                      </c:pt>
                      <c:pt idx="268">
                        <c:v>1.0759000000000001</c:v>
                      </c:pt>
                      <c:pt idx="269">
                        <c:v>1.0799000000000001</c:v>
                      </c:pt>
                      <c:pt idx="270">
                        <c:v>1.0840000000000001</c:v>
                      </c:pt>
                      <c:pt idx="271">
                        <c:v>1.0880000000000001</c:v>
                      </c:pt>
                      <c:pt idx="272">
                        <c:v>1.0920000000000001</c:v>
                      </c:pt>
                      <c:pt idx="273">
                        <c:v>1.0960000000000001</c:v>
                      </c:pt>
                      <c:pt idx="274">
                        <c:v>1.1000000000000001</c:v>
                      </c:pt>
                      <c:pt idx="275">
                        <c:v>1.1040000000000001</c:v>
                      </c:pt>
                      <c:pt idx="276">
                        <c:v>1.1080000000000001</c:v>
                      </c:pt>
                      <c:pt idx="277">
                        <c:v>1.1120000000000001</c:v>
                      </c:pt>
                      <c:pt idx="278">
                        <c:v>1.1160000000000001</c:v>
                      </c:pt>
                      <c:pt idx="279">
                        <c:v>1.1200000000000001</c:v>
                      </c:pt>
                      <c:pt idx="280">
                        <c:v>1.1240000000000001</c:v>
                      </c:pt>
                      <c:pt idx="281">
                        <c:v>1.1279999999999999</c:v>
                      </c:pt>
                      <c:pt idx="282">
                        <c:v>1.1318999999999999</c:v>
                      </c:pt>
                      <c:pt idx="283">
                        <c:v>1.1358999999999999</c:v>
                      </c:pt>
                      <c:pt idx="284">
                        <c:v>1.1398999999999999</c:v>
                      </c:pt>
                      <c:pt idx="285">
                        <c:v>1.1438999999999999</c:v>
                      </c:pt>
                      <c:pt idx="286">
                        <c:v>1.1478999999999999</c:v>
                      </c:pt>
                      <c:pt idx="287">
                        <c:v>1.1518999999999999</c:v>
                      </c:pt>
                      <c:pt idx="288">
                        <c:v>1.1558999999999999</c:v>
                      </c:pt>
                      <c:pt idx="289">
                        <c:v>1.1598999999999999</c:v>
                      </c:pt>
                      <c:pt idx="290">
                        <c:v>1.1638999999999999</c:v>
                      </c:pt>
                      <c:pt idx="291">
                        <c:v>1.1678999999999999</c:v>
                      </c:pt>
                      <c:pt idx="292">
                        <c:v>1.1718999999999999</c:v>
                      </c:pt>
                      <c:pt idx="293">
                        <c:v>1.1758999999999999</c:v>
                      </c:pt>
                      <c:pt idx="294">
                        <c:v>1.1798999999999999</c:v>
                      </c:pt>
                      <c:pt idx="295">
                        <c:v>1.1839</c:v>
                      </c:pt>
                      <c:pt idx="296">
                        <c:v>1.1879</c:v>
                      </c:pt>
                      <c:pt idx="297">
                        <c:v>1.1919999999999999</c:v>
                      </c:pt>
                      <c:pt idx="298">
                        <c:v>1.196</c:v>
                      </c:pt>
                      <c:pt idx="299">
                        <c:v>1.2</c:v>
                      </c:pt>
                      <c:pt idx="300">
                        <c:v>1.204</c:v>
                      </c:pt>
                      <c:pt idx="301">
                        <c:v>1.208</c:v>
                      </c:pt>
                      <c:pt idx="302">
                        <c:v>1.212</c:v>
                      </c:pt>
                      <c:pt idx="303">
                        <c:v>1.216</c:v>
                      </c:pt>
                      <c:pt idx="304">
                        <c:v>1.22</c:v>
                      </c:pt>
                      <c:pt idx="305">
                        <c:v>1.224</c:v>
                      </c:pt>
                      <c:pt idx="306">
                        <c:v>1.228</c:v>
                      </c:pt>
                      <c:pt idx="307">
                        <c:v>1.232</c:v>
                      </c:pt>
                      <c:pt idx="308">
                        <c:v>1.236</c:v>
                      </c:pt>
                      <c:pt idx="309">
                        <c:v>1.24</c:v>
                      </c:pt>
                      <c:pt idx="310">
                        <c:v>1.2439</c:v>
                      </c:pt>
                      <c:pt idx="311">
                        <c:v>1.2479</c:v>
                      </c:pt>
                      <c:pt idx="312">
                        <c:v>1.2519</c:v>
                      </c:pt>
                      <c:pt idx="313">
                        <c:v>1.2559</c:v>
                      </c:pt>
                      <c:pt idx="314">
                        <c:v>1.2599</c:v>
                      </c:pt>
                      <c:pt idx="315">
                        <c:v>1.2639</c:v>
                      </c:pt>
                      <c:pt idx="316">
                        <c:v>1.2679</c:v>
                      </c:pt>
                      <c:pt idx="317">
                        <c:v>1.2719</c:v>
                      </c:pt>
                      <c:pt idx="318">
                        <c:v>1.2759</c:v>
                      </c:pt>
                      <c:pt idx="319">
                        <c:v>1.2799</c:v>
                      </c:pt>
                      <c:pt idx="320">
                        <c:v>1.2839</c:v>
                      </c:pt>
                      <c:pt idx="321">
                        <c:v>1.2879</c:v>
                      </c:pt>
                      <c:pt idx="322">
                        <c:v>1.2919</c:v>
                      </c:pt>
                      <c:pt idx="323">
                        <c:v>1.2959000000000001</c:v>
                      </c:pt>
                      <c:pt idx="324">
                        <c:v>1.2999000000000001</c:v>
                      </c:pt>
                      <c:pt idx="325">
                        <c:v>1.304</c:v>
                      </c:pt>
                      <c:pt idx="326">
                        <c:v>1.3080000000000001</c:v>
                      </c:pt>
                      <c:pt idx="327">
                        <c:v>1.3120000000000001</c:v>
                      </c:pt>
                      <c:pt idx="328">
                        <c:v>1.3160000000000001</c:v>
                      </c:pt>
                      <c:pt idx="329">
                        <c:v>1.32</c:v>
                      </c:pt>
                      <c:pt idx="330">
                        <c:v>1.3240000000000001</c:v>
                      </c:pt>
                      <c:pt idx="331">
                        <c:v>1.3280000000000001</c:v>
                      </c:pt>
                      <c:pt idx="332">
                        <c:v>1.3320000000000001</c:v>
                      </c:pt>
                      <c:pt idx="333">
                        <c:v>1.3360000000000001</c:v>
                      </c:pt>
                      <c:pt idx="334">
                        <c:v>1.34</c:v>
                      </c:pt>
                      <c:pt idx="335">
                        <c:v>1.3440000000000001</c:v>
                      </c:pt>
                      <c:pt idx="336">
                        <c:v>1.3480000000000001</c:v>
                      </c:pt>
                      <c:pt idx="337">
                        <c:v>1.3519000000000001</c:v>
                      </c:pt>
                      <c:pt idx="338">
                        <c:v>1.3559000000000001</c:v>
                      </c:pt>
                      <c:pt idx="339">
                        <c:v>1.3599000000000001</c:v>
                      </c:pt>
                      <c:pt idx="340">
                        <c:v>1.3638999999999999</c:v>
                      </c:pt>
                      <c:pt idx="341">
                        <c:v>1.3678999999999999</c:v>
                      </c:pt>
                      <c:pt idx="342">
                        <c:v>1.3718999999999999</c:v>
                      </c:pt>
                      <c:pt idx="343">
                        <c:v>1.3758999999999999</c:v>
                      </c:pt>
                      <c:pt idx="344">
                        <c:v>1.3798999999999999</c:v>
                      </c:pt>
                      <c:pt idx="345">
                        <c:v>1.3838999999999999</c:v>
                      </c:pt>
                      <c:pt idx="346">
                        <c:v>1.3878999999999999</c:v>
                      </c:pt>
                      <c:pt idx="347">
                        <c:v>1.3918999999999999</c:v>
                      </c:pt>
                      <c:pt idx="348">
                        <c:v>1.3958999999999999</c:v>
                      </c:pt>
                      <c:pt idx="349">
                        <c:v>1.3998999999999999</c:v>
                      </c:pt>
                      <c:pt idx="350">
                        <c:v>1.4038999999999999</c:v>
                      </c:pt>
                      <c:pt idx="351">
                        <c:v>1.4078999999999999</c:v>
                      </c:pt>
                      <c:pt idx="352">
                        <c:v>1.4119999999999999</c:v>
                      </c:pt>
                      <c:pt idx="353">
                        <c:v>1.4159999999999999</c:v>
                      </c:pt>
                      <c:pt idx="354">
                        <c:v>1.42</c:v>
                      </c:pt>
                      <c:pt idx="355">
                        <c:v>1.4239999999999999</c:v>
                      </c:pt>
                      <c:pt idx="356">
                        <c:v>1.4279999999999999</c:v>
                      </c:pt>
                      <c:pt idx="357">
                        <c:v>1.4319999999999999</c:v>
                      </c:pt>
                      <c:pt idx="358">
                        <c:v>1.4359999999999999</c:v>
                      </c:pt>
                      <c:pt idx="359">
                        <c:v>1.44</c:v>
                      </c:pt>
                      <c:pt idx="360">
                        <c:v>1.444</c:v>
                      </c:pt>
                      <c:pt idx="361">
                        <c:v>1.448</c:v>
                      </c:pt>
                      <c:pt idx="362">
                        <c:v>1.452</c:v>
                      </c:pt>
                      <c:pt idx="363">
                        <c:v>1.456</c:v>
                      </c:pt>
                      <c:pt idx="364">
                        <c:v>1.46</c:v>
                      </c:pt>
                      <c:pt idx="365">
                        <c:v>1.4639</c:v>
                      </c:pt>
                      <c:pt idx="366">
                        <c:v>1.4679</c:v>
                      </c:pt>
                      <c:pt idx="367">
                        <c:v>1.4719</c:v>
                      </c:pt>
                      <c:pt idx="368">
                        <c:v>1.4759</c:v>
                      </c:pt>
                      <c:pt idx="369">
                        <c:v>1.4799</c:v>
                      </c:pt>
                      <c:pt idx="370">
                        <c:v>1.4839</c:v>
                      </c:pt>
                      <c:pt idx="371">
                        <c:v>1.4879</c:v>
                      </c:pt>
                      <c:pt idx="372">
                        <c:v>1.4919</c:v>
                      </c:pt>
                      <c:pt idx="373">
                        <c:v>1.4959</c:v>
                      </c:pt>
                      <c:pt idx="374">
                        <c:v>1.4999</c:v>
                      </c:pt>
                      <c:pt idx="375">
                        <c:v>1.5039</c:v>
                      </c:pt>
                      <c:pt idx="376">
                        <c:v>1.5079</c:v>
                      </c:pt>
                      <c:pt idx="377">
                        <c:v>1.5119</c:v>
                      </c:pt>
                      <c:pt idx="378">
                        <c:v>1.5159</c:v>
                      </c:pt>
                      <c:pt idx="379">
                        <c:v>1.5199</c:v>
                      </c:pt>
                      <c:pt idx="380">
                        <c:v>1.524</c:v>
                      </c:pt>
                      <c:pt idx="381">
                        <c:v>1.528</c:v>
                      </c:pt>
                      <c:pt idx="382">
                        <c:v>1.532</c:v>
                      </c:pt>
                      <c:pt idx="383">
                        <c:v>1.536</c:v>
                      </c:pt>
                      <c:pt idx="384">
                        <c:v>1.54</c:v>
                      </c:pt>
                      <c:pt idx="385">
                        <c:v>1.544</c:v>
                      </c:pt>
                      <c:pt idx="386">
                        <c:v>1.548</c:v>
                      </c:pt>
                      <c:pt idx="387">
                        <c:v>1.552</c:v>
                      </c:pt>
                      <c:pt idx="388">
                        <c:v>1.556</c:v>
                      </c:pt>
                      <c:pt idx="389">
                        <c:v>1.56</c:v>
                      </c:pt>
                      <c:pt idx="390">
                        <c:v>1.5640000000000001</c:v>
                      </c:pt>
                      <c:pt idx="391">
                        <c:v>1.5680000000000001</c:v>
                      </c:pt>
                      <c:pt idx="392">
                        <c:v>1.5720000000000001</c:v>
                      </c:pt>
                      <c:pt idx="393">
                        <c:v>1.5759000000000001</c:v>
                      </c:pt>
                      <c:pt idx="394">
                        <c:v>1.5799000000000001</c:v>
                      </c:pt>
                      <c:pt idx="395">
                        <c:v>1.5839000000000001</c:v>
                      </c:pt>
                      <c:pt idx="396">
                        <c:v>1.5879000000000001</c:v>
                      </c:pt>
                      <c:pt idx="397">
                        <c:v>1.5919000000000001</c:v>
                      </c:pt>
                      <c:pt idx="398">
                        <c:v>1.5959000000000001</c:v>
                      </c:pt>
                      <c:pt idx="399">
                        <c:v>1.5999000000000001</c:v>
                      </c:pt>
                      <c:pt idx="400">
                        <c:v>1.6039000000000001</c:v>
                      </c:pt>
                      <c:pt idx="401">
                        <c:v>1.6079000000000001</c:v>
                      </c:pt>
                      <c:pt idx="402">
                        <c:v>1.6119000000000001</c:v>
                      </c:pt>
                      <c:pt idx="403">
                        <c:v>1.6158999999999999</c:v>
                      </c:pt>
                      <c:pt idx="404">
                        <c:v>1.6198999999999999</c:v>
                      </c:pt>
                      <c:pt idx="405">
                        <c:v>1.6238999999999999</c:v>
                      </c:pt>
                      <c:pt idx="406">
                        <c:v>1.6278999999999999</c:v>
                      </c:pt>
                      <c:pt idx="407">
                        <c:v>1.6319999999999999</c:v>
                      </c:pt>
                      <c:pt idx="408">
                        <c:v>1.6359999999999999</c:v>
                      </c:pt>
                      <c:pt idx="409">
                        <c:v>1.64</c:v>
                      </c:pt>
                      <c:pt idx="410">
                        <c:v>1.6439999999999999</c:v>
                      </c:pt>
                      <c:pt idx="411">
                        <c:v>1.6479999999999999</c:v>
                      </c:pt>
                      <c:pt idx="412">
                        <c:v>1.6519999999999999</c:v>
                      </c:pt>
                      <c:pt idx="413">
                        <c:v>1.6559999999999999</c:v>
                      </c:pt>
                      <c:pt idx="414">
                        <c:v>1.66</c:v>
                      </c:pt>
                      <c:pt idx="415">
                        <c:v>1.6639999999999999</c:v>
                      </c:pt>
                      <c:pt idx="416">
                        <c:v>1.6679999999999999</c:v>
                      </c:pt>
                      <c:pt idx="417">
                        <c:v>1.6719999999999999</c:v>
                      </c:pt>
                      <c:pt idx="418">
                        <c:v>1.6759999999999999</c:v>
                      </c:pt>
                      <c:pt idx="419">
                        <c:v>1.68</c:v>
                      </c:pt>
                      <c:pt idx="420">
                        <c:v>1.6839</c:v>
                      </c:pt>
                      <c:pt idx="421">
                        <c:v>1.6879</c:v>
                      </c:pt>
                      <c:pt idx="422">
                        <c:v>1.6919</c:v>
                      </c:pt>
                      <c:pt idx="423">
                        <c:v>1.6959</c:v>
                      </c:pt>
                      <c:pt idx="424">
                        <c:v>1.6999</c:v>
                      </c:pt>
                      <c:pt idx="425">
                        <c:v>1.7039</c:v>
                      </c:pt>
                      <c:pt idx="426">
                        <c:v>1.7079</c:v>
                      </c:pt>
                      <c:pt idx="427">
                        <c:v>1.7119</c:v>
                      </c:pt>
                      <c:pt idx="428">
                        <c:v>1.7159</c:v>
                      </c:pt>
                      <c:pt idx="429">
                        <c:v>1.7199</c:v>
                      </c:pt>
                      <c:pt idx="430">
                        <c:v>1.7239</c:v>
                      </c:pt>
                      <c:pt idx="431">
                        <c:v>1.7279</c:v>
                      </c:pt>
                      <c:pt idx="432">
                        <c:v>1.7319</c:v>
                      </c:pt>
                      <c:pt idx="433">
                        <c:v>1.7359</c:v>
                      </c:pt>
                      <c:pt idx="434">
                        <c:v>1.7399</c:v>
                      </c:pt>
                      <c:pt idx="435">
                        <c:v>1.744</c:v>
                      </c:pt>
                      <c:pt idx="436">
                        <c:v>1.748</c:v>
                      </c:pt>
                      <c:pt idx="437">
                        <c:v>1.752</c:v>
                      </c:pt>
                      <c:pt idx="438">
                        <c:v>1.756</c:v>
                      </c:pt>
                      <c:pt idx="439">
                        <c:v>1.76</c:v>
                      </c:pt>
                      <c:pt idx="440">
                        <c:v>1.764</c:v>
                      </c:pt>
                      <c:pt idx="441">
                        <c:v>1.768</c:v>
                      </c:pt>
                      <c:pt idx="442">
                        <c:v>1.772</c:v>
                      </c:pt>
                      <c:pt idx="443">
                        <c:v>1.776</c:v>
                      </c:pt>
                      <c:pt idx="444">
                        <c:v>1.78</c:v>
                      </c:pt>
                      <c:pt idx="445">
                        <c:v>1.784</c:v>
                      </c:pt>
                      <c:pt idx="446">
                        <c:v>1.788</c:v>
                      </c:pt>
                      <c:pt idx="447">
                        <c:v>1.792</c:v>
                      </c:pt>
                      <c:pt idx="448">
                        <c:v>1.7959000000000001</c:v>
                      </c:pt>
                      <c:pt idx="449">
                        <c:v>1.7999000000000001</c:v>
                      </c:pt>
                      <c:pt idx="450">
                        <c:v>1.8039000000000001</c:v>
                      </c:pt>
                      <c:pt idx="451">
                        <c:v>1.8079000000000001</c:v>
                      </c:pt>
                      <c:pt idx="452">
                        <c:v>1.8119000000000001</c:v>
                      </c:pt>
                      <c:pt idx="453">
                        <c:v>1.8159000000000001</c:v>
                      </c:pt>
                      <c:pt idx="454">
                        <c:v>1.8199000000000001</c:v>
                      </c:pt>
                      <c:pt idx="455">
                        <c:v>1.8239000000000001</c:v>
                      </c:pt>
                      <c:pt idx="456">
                        <c:v>1.8279000000000001</c:v>
                      </c:pt>
                      <c:pt idx="457">
                        <c:v>1.8319000000000001</c:v>
                      </c:pt>
                      <c:pt idx="458">
                        <c:v>1.8359000000000001</c:v>
                      </c:pt>
                      <c:pt idx="459">
                        <c:v>1.8399000000000001</c:v>
                      </c:pt>
                      <c:pt idx="460">
                        <c:v>1.8439000000000001</c:v>
                      </c:pt>
                      <c:pt idx="461">
                        <c:v>1.8479000000000001</c:v>
                      </c:pt>
                      <c:pt idx="462">
                        <c:v>1.8519000000000001</c:v>
                      </c:pt>
                      <c:pt idx="463">
                        <c:v>1.8560000000000001</c:v>
                      </c:pt>
                      <c:pt idx="464">
                        <c:v>1.86</c:v>
                      </c:pt>
                      <c:pt idx="465">
                        <c:v>1.8640000000000001</c:v>
                      </c:pt>
                      <c:pt idx="466">
                        <c:v>1.8680000000000001</c:v>
                      </c:pt>
                      <c:pt idx="467">
                        <c:v>1.8720000000000001</c:v>
                      </c:pt>
                      <c:pt idx="468">
                        <c:v>1.8759999999999999</c:v>
                      </c:pt>
                      <c:pt idx="469">
                        <c:v>1.88</c:v>
                      </c:pt>
                      <c:pt idx="470">
                        <c:v>1.8839999999999999</c:v>
                      </c:pt>
                      <c:pt idx="471">
                        <c:v>1.8879999999999999</c:v>
                      </c:pt>
                      <c:pt idx="472">
                        <c:v>1.8919999999999999</c:v>
                      </c:pt>
                      <c:pt idx="473">
                        <c:v>1.8959999999999999</c:v>
                      </c:pt>
                      <c:pt idx="474">
                        <c:v>1.9</c:v>
                      </c:pt>
                      <c:pt idx="475">
                        <c:v>1.9038999999999999</c:v>
                      </c:pt>
                      <c:pt idx="476">
                        <c:v>1.9078999999999999</c:v>
                      </c:pt>
                      <c:pt idx="477">
                        <c:v>1.9118999999999999</c:v>
                      </c:pt>
                      <c:pt idx="478">
                        <c:v>1.9158999999999999</c:v>
                      </c:pt>
                      <c:pt idx="479">
                        <c:v>1.9198999999999999</c:v>
                      </c:pt>
                      <c:pt idx="480">
                        <c:v>1.9238999999999999</c:v>
                      </c:pt>
                      <c:pt idx="481">
                        <c:v>1.9278999999999999</c:v>
                      </c:pt>
                      <c:pt idx="482">
                        <c:v>1.9319</c:v>
                      </c:pt>
                      <c:pt idx="483">
                        <c:v>1.9359</c:v>
                      </c:pt>
                      <c:pt idx="484">
                        <c:v>1.9399</c:v>
                      </c:pt>
                      <c:pt idx="485">
                        <c:v>1.9439</c:v>
                      </c:pt>
                      <c:pt idx="486">
                        <c:v>1.9479</c:v>
                      </c:pt>
                      <c:pt idx="487">
                        <c:v>1.9519</c:v>
                      </c:pt>
                      <c:pt idx="488">
                        <c:v>1.9559</c:v>
                      </c:pt>
                      <c:pt idx="489">
                        <c:v>1.9599</c:v>
                      </c:pt>
                      <c:pt idx="490">
                        <c:v>1.964</c:v>
                      </c:pt>
                      <c:pt idx="491">
                        <c:v>1.968</c:v>
                      </c:pt>
                      <c:pt idx="492">
                        <c:v>1.972</c:v>
                      </c:pt>
                      <c:pt idx="493">
                        <c:v>1.976</c:v>
                      </c:pt>
                      <c:pt idx="494">
                        <c:v>1.98</c:v>
                      </c:pt>
                      <c:pt idx="495">
                        <c:v>1.984</c:v>
                      </c:pt>
                      <c:pt idx="496">
                        <c:v>1.988</c:v>
                      </c:pt>
                      <c:pt idx="497">
                        <c:v>1.992</c:v>
                      </c:pt>
                      <c:pt idx="498">
                        <c:v>1.996</c:v>
                      </c:pt>
                      <c:pt idx="499">
                        <c:v>2</c:v>
                      </c:pt>
                      <c:pt idx="500">
                        <c:v>2.004</c:v>
                      </c:pt>
                      <c:pt idx="501">
                        <c:v>2.008</c:v>
                      </c:pt>
                      <c:pt idx="502">
                        <c:v>2.012</c:v>
                      </c:pt>
                      <c:pt idx="503">
                        <c:v>2.0158999999999998</c:v>
                      </c:pt>
                      <c:pt idx="504">
                        <c:v>2.0198999999999998</c:v>
                      </c:pt>
                      <c:pt idx="505">
                        <c:v>2.0238999999999998</c:v>
                      </c:pt>
                      <c:pt idx="506">
                        <c:v>2.0278999999999998</c:v>
                      </c:pt>
                      <c:pt idx="507">
                        <c:v>2.0318999999999998</c:v>
                      </c:pt>
                      <c:pt idx="508">
                        <c:v>2.0358999999999998</c:v>
                      </c:pt>
                      <c:pt idx="509">
                        <c:v>2.0398999999999998</c:v>
                      </c:pt>
                      <c:pt idx="510">
                        <c:v>2.0438999999999998</c:v>
                      </c:pt>
                      <c:pt idx="511">
                        <c:v>2.0478999999999998</c:v>
                      </c:pt>
                      <c:pt idx="512">
                        <c:v>2.0518999999999998</c:v>
                      </c:pt>
                      <c:pt idx="513">
                        <c:v>2.0558999999999998</c:v>
                      </c:pt>
                      <c:pt idx="514">
                        <c:v>2.0598999999999998</c:v>
                      </c:pt>
                      <c:pt idx="515">
                        <c:v>2.0638999999999998</c:v>
                      </c:pt>
                      <c:pt idx="516">
                        <c:v>2.0678999999999998</c:v>
                      </c:pt>
                      <c:pt idx="517">
                        <c:v>2.0718999999999999</c:v>
                      </c:pt>
                      <c:pt idx="518">
                        <c:v>2.0760000000000001</c:v>
                      </c:pt>
                      <c:pt idx="519">
                        <c:v>2.08</c:v>
                      </c:pt>
                      <c:pt idx="520">
                        <c:v>2.0840000000000001</c:v>
                      </c:pt>
                      <c:pt idx="521">
                        <c:v>2.0880000000000001</c:v>
                      </c:pt>
                      <c:pt idx="522">
                        <c:v>2.0920000000000001</c:v>
                      </c:pt>
                      <c:pt idx="523">
                        <c:v>2.0960000000000001</c:v>
                      </c:pt>
                      <c:pt idx="524">
                        <c:v>2.1</c:v>
                      </c:pt>
                      <c:pt idx="525">
                        <c:v>2.1040000000000001</c:v>
                      </c:pt>
                      <c:pt idx="526">
                        <c:v>2.1080000000000001</c:v>
                      </c:pt>
                      <c:pt idx="527">
                        <c:v>2.1120000000000001</c:v>
                      </c:pt>
                      <c:pt idx="528">
                        <c:v>2.1160000000000001</c:v>
                      </c:pt>
                      <c:pt idx="529">
                        <c:v>2.12</c:v>
                      </c:pt>
                      <c:pt idx="530">
                        <c:v>2.1238999999999999</c:v>
                      </c:pt>
                      <c:pt idx="531">
                        <c:v>2.1278999999999999</c:v>
                      </c:pt>
                      <c:pt idx="532">
                        <c:v>2.1318999999999999</c:v>
                      </c:pt>
                      <c:pt idx="533">
                        <c:v>2.1358999999999999</c:v>
                      </c:pt>
                      <c:pt idx="534">
                        <c:v>2.1398999999999999</c:v>
                      </c:pt>
                      <c:pt idx="535">
                        <c:v>2.1438999999999999</c:v>
                      </c:pt>
                      <c:pt idx="536">
                        <c:v>2.1478999999999999</c:v>
                      </c:pt>
                      <c:pt idx="537">
                        <c:v>2.1518999999999999</c:v>
                      </c:pt>
                      <c:pt idx="538">
                        <c:v>2.1558999999999999</c:v>
                      </c:pt>
                      <c:pt idx="539">
                        <c:v>2.1598999999999999</c:v>
                      </c:pt>
                      <c:pt idx="540">
                        <c:v>2.1638999999999999</c:v>
                      </c:pt>
                      <c:pt idx="541">
                        <c:v>2.1678999999999999</c:v>
                      </c:pt>
                      <c:pt idx="542">
                        <c:v>2.1718999999999999</c:v>
                      </c:pt>
                      <c:pt idx="543">
                        <c:v>2.1758999999999999</c:v>
                      </c:pt>
                      <c:pt idx="544">
                        <c:v>2.1798999999999999</c:v>
                      </c:pt>
                      <c:pt idx="545">
                        <c:v>2.1840000000000002</c:v>
                      </c:pt>
                      <c:pt idx="546">
                        <c:v>2.1880000000000002</c:v>
                      </c:pt>
                      <c:pt idx="547">
                        <c:v>2.1920000000000002</c:v>
                      </c:pt>
                      <c:pt idx="548">
                        <c:v>2.1960000000000002</c:v>
                      </c:pt>
                      <c:pt idx="549">
                        <c:v>2.2000000000000002</c:v>
                      </c:pt>
                      <c:pt idx="550">
                        <c:v>2.2040000000000002</c:v>
                      </c:pt>
                      <c:pt idx="551">
                        <c:v>2.2080000000000002</c:v>
                      </c:pt>
                      <c:pt idx="552">
                        <c:v>2.2120000000000002</c:v>
                      </c:pt>
                      <c:pt idx="553">
                        <c:v>2.2160000000000002</c:v>
                      </c:pt>
                      <c:pt idx="554">
                        <c:v>2.2200000000000002</c:v>
                      </c:pt>
                      <c:pt idx="555">
                        <c:v>2.2240000000000002</c:v>
                      </c:pt>
                      <c:pt idx="556">
                        <c:v>2.2280000000000002</c:v>
                      </c:pt>
                      <c:pt idx="557">
                        <c:v>2.2320000000000002</c:v>
                      </c:pt>
                      <c:pt idx="558">
                        <c:v>2.2359</c:v>
                      </c:pt>
                      <c:pt idx="559">
                        <c:v>2.2399</c:v>
                      </c:pt>
                      <c:pt idx="560">
                        <c:v>2.2439</c:v>
                      </c:pt>
                      <c:pt idx="561">
                        <c:v>2.2479</c:v>
                      </c:pt>
                      <c:pt idx="562">
                        <c:v>2.2519</c:v>
                      </c:pt>
                      <c:pt idx="563">
                        <c:v>2.2559</c:v>
                      </c:pt>
                      <c:pt idx="564">
                        <c:v>2.2599</c:v>
                      </c:pt>
                      <c:pt idx="565">
                        <c:v>2.2639</c:v>
                      </c:pt>
                      <c:pt idx="566">
                        <c:v>2.2679</c:v>
                      </c:pt>
                      <c:pt idx="567">
                        <c:v>2.2719</c:v>
                      </c:pt>
                      <c:pt idx="568">
                        <c:v>2.2759</c:v>
                      </c:pt>
                      <c:pt idx="569">
                        <c:v>2.2799</c:v>
                      </c:pt>
                      <c:pt idx="570">
                        <c:v>2.2839</c:v>
                      </c:pt>
                      <c:pt idx="571">
                        <c:v>2.2879</c:v>
                      </c:pt>
                      <c:pt idx="572">
                        <c:v>2.2919</c:v>
                      </c:pt>
                      <c:pt idx="573">
                        <c:v>2.2959999999999998</c:v>
                      </c:pt>
                      <c:pt idx="574">
                        <c:v>2.2999999999999998</c:v>
                      </c:pt>
                      <c:pt idx="575">
                        <c:v>2.3039999999999998</c:v>
                      </c:pt>
                      <c:pt idx="576">
                        <c:v>2.3079999999999998</c:v>
                      </c:pt>
                      <c:pt idx="577">
                        <c:v>2.3119999999999998</c:v>
                      </c:pt>
                      <c:pt idx="578">
                        <c:v>2.3159999999999998</c:v>
                      </c:pt>
                      <c:pt idx="579">
                        <c:v>2.3199999999999998</c:v>
                      </c:pt>
                      <c:pt idx="580">
                        <c:v>2.3239999999999998</c:v>
                      </c:pt>
                      <c:pt idx="581">
                        <c:v>2.3279999999999998</c:v>
                      </c:pt>
                      <c:pt idx="582">
                        <c:v>2.3319999999999999</c:v>
                      </c:pt>
                      <c:pt idx="583">
                        <c:v>2.3359999999999999</c:v>
                      </c:pt>
                      <c:pt idx="584">
                        <c:v>2.34</c:v>
                      </c:pt>
                      <c:pt idx="585">
                        <c:v>2.3439999999999999</c:v>
                      </c:pt>
                      <c:pt idx="586">
                        <c:v>2.3479000000000001</c:v>
                      </c:pt>
                      <c:pt idx="587">
                        <c:v>2.3519000000000001</c:v>
                      </c:pt>
                      <c:pt idx="588">
                        <c:v>2.3559000000000001</c:v>
                      </c:pt>
                      <c:pt idx="589">
                        <c:v>2.3599000000000001</c:v>
                      </c:pt>
                      <c:pt idx="590">
                        <c:v>2.3639000000000001</c:v>
                      </c:pt>
                      <c:pt idx="591">
                        <c:v>2.3679000000000001</c:v>
                      </c:pt>
                      <c:pt idx="592">
                        <c:v>2.3719000000000001</c:v>
                      </c:pt>
                      <c:pt idx="593">
                        <c:v>2.3759000000000001</c:v>
                      </c:pt>
                      <c:pt idx="594">
                        <c:v>2.3799000000000001</c:v>
                      </c:pt>
                      <c:pt idx="595">
                        <c:v>2.3839000000000001</c:v>
                      </c:pt>
                      <c:pt idx="596">
                        <c:v>2.3879000000000001</c:v>
                      </c:pt>
                      <c:pt idx="597">
                        <c:v>2.3919000000000001</c:v>
                      </c:pt>
                      <c:pt idx="598">
                        <c:v>2.3959000000000001</c:v>
                      </c:pt>
                      <c:pt idx="599">
                        <c:v>2.3999000000000001</c:v>
                      </c:pt>
                      <c:pt idx="600">
                        <c:v>2.4039999999999999</c:v>
                      </c:pt>
                      <c:pt idx="601">
                        <c:v>2.4079999999999999</c:v>
                      </c:pt>
                      <c:pt idx="602">
                        <c:v>2.4119999999999999</c:v>
                      </c:pt>
                      <c:pt idx="603">
                        <c:v>2.4159999999999999</c:v>
                      </c:pt>
                      <c:pt idx="604">
                        <c:v>2.42</c:v>
                      </c:pt>
                      <c:pt idx="605">
                        <c:v>2.4239999999999999</c:v>
                      </c:pt>
                      <c:pt idx="606">
                        <c:v>2.4279999999999999</c:v>
                      </c:pt>
                      <c:pt idx="607">
                        <c:v>2.4319999999999999</c:v>
                      </c:pt>
                      <c:pt idx="608">
                        <c:v>2.4359999999999999</c:v>
                      </c:pt>
                      <c:pt idx="609">
                        <c:v>2.44</c:v>
                      </c:pt>
                      <c:pt idx="610">
                        <c:v>2.444</c:v>
                      </c:pt>
                      <c:pt idx="611">
                        <c:v>2.448</c:v>
                      </c:pt>
                      <c:pt idx="612">
                        <c:v>2.452</c:v>
                      </c:pt>
                      <c:pt idx="613">
                        <c:v>2.4559000000000002</c:v>
                      </c:pt>
                      <c:pt idx="614">
                        <c:v>2.4599000000000002</c:v>
                      </c:pt>
                      <c:pt idx="615">
                        <c:v>2.4639000000000002</c:v>
                      </c:pt>
                      <c:pt idx="616">
                        <c:v>2.4679000000000002</c:v>
                      </c:pt>
                      <c:pt idx="617">
                        <c:v>2.4719000000000002</c:v>
                      </c:pt>
                      <c:pt idx="618">
                        <c:v>2.4759000000000002</c:v>
                      </c:pt>
                      <c:pt idx="619">
                        <c:v>2.4799000000000002</c:v>
                      </c:pt>
                      <c:pt idx="620">
                        <c:v>2.4839000000000002</c:v>
                      </c:pt>
                      <c:pt idx="621">
                        <c:v>2.4878999999999998</c:v>
                      </c:pt>
                      <c:pt idx="622">
                        <c:v>2.4918999999999998</c:v>
                      </c:pt>
                      <c:pt idx="623">
                        <c:v>2.4958999999999998</c:v>
                      </c:pt>
                      <c:pt idx="624">
                        <c:v>2.4998999999999998</c:v>
                      </c:pt>
                      <c:pt idx="625">
                        <c:v>2.5038999999999998</c:v>
                      </c:pt>
                      <c:pt idx="626">
                        <c:v>2.5078999999999998</c:v>
                      </c:pt>
                      <c:pt idx="627">
                        <c:v>2.5118999999999998</c:v>
                      </c:pt>
                      <c:pt idx="628">
                        <c:v>2.516</c:v>
                      </c:pt>
                      <c:pt idx="629">
                        <c:v>2.52</c:v>
                      </c:pt>
                      <c:pt idx="630">
                        <c:v>2.524</c:v>
                      </c:pt>
                      <c:pt idx="631">
                        <c:v>2.528</c:v>
                      </c:pt>
                      <c:pt idx="632">
                        <c:v>2.532</c:v>
                      </c:pt>
                      <c:pt idx="633">
                        <c:v>2.536</c:v>
                      </c:pt>
                      <c:pt idx="634">
                        <c:v>2.54</c:v>
                      </c:pt>
                      <c:pt idx="635">
                        <c:v>2.544</c:v>
                      </c:pt>
                      <c:pt idx="636">
                        <c:v>2.548</c:v>
                      </c:pt>
                      <c:pt idx="637">
                        <c:v>2.552</c:v>
                      </c:pt>
                      <c:pt idx="638">
                        <c:v>2.556</c:v>
                      </c:pt>
                      <c:pt idx="639">
                        <c:v>2.56</c:v>
                      </c:pt>
                      <c:pt idx="640">
                        <c:v>2.5640000000000001</c:v>
                      </c:pt>
                      <c:pt idx="641">
                        <c:v>2.5678999999999998</c:v>
                      </c:pt>
                      <c:pt idx="642">
                        <c:v>2.5718999999999999</c:v>
                      </c:pt>
                      <c:pt idx="643">
                        <c:v>2.5758999999999999</c:v>
                      </c:pt>
                      <c:pt idx="644">
                        <c:v>2.5798999999999999</c:v>
                      </c:pt>
                      <c:pt idx="645">
                        <c:v>2.5838999999999999</c:v>
                      </c:pt>
                      <c:pt idx="646">
                        <c:v>2.5878999999999999</c:v>
                      </c:pt>
                      <c:pt idx="647">
                        <c:v>2.5918999999999999</c:v>
                      </c:pt>
                      <c:pt idx="648">
                        <c:v>2.5958999999999999</c:v>
                      </c:pt>
                      <c:pt idx="649">
                        <c:v>2.5998999999999999</c:v>
                      </c:pt>
                      <c:pt idx="650">
                        <c:v>2.6038999999999999</c:v>
                      </c:pt>
                      <c:pt idx="651">
                        <c:v>2.6078999999999999</c:v>
                      </c:pt>
                      <c:pt idx="652">
                        <c:v>2.6118999999999999</c:v>
                      </c:pt>
                      <c:pt idx="653">
                        <c:v>2.6158999999999999</c:v>
                      </c:pt>
                      <c:pt idx="654">
                        <c:v>2.6198999999999999</c:v>
                      </c:pt>
                      <c:pt idx="655">
                        <c:v>2.6240000000000001</c:v>
                      </c:pt>
                      <c:pt idx="656">
                        <c:v>2.6280000000000001</c:v>
                      </c:pt>
                      <c:pt idx="657">
                        <c:v>2.6320000000000001</c:v>
                      </c:pt>
                      <c:pt idx="658">
                        <c:v>2.6360000000000001</c:v>
                      </c:pt>
                      <c:pt idx="659">
                        <c:v>2.64</c:v>
                      </c:pt>
                      <c:pt idx="660">
                        <c:v>2.6440000000000001</c:v>
                      </c:pt>
                      <c:pt idx="661">
                        <c:v>2.6480000000000001</c:v>
                      </c:pt>
                      <c:pt idx="662">
                        <c:v>2.6520000000000001</c:v>
                      </c:pt>
                      <c:pt idx="663">
                        <c:v>2.6560000000000001</c:v>
                      </c:pt>
                      <c:pt idx="664">
                        <c:v>2.66</c:v>
                      </c:pt>
                      <c:pt idx="665">
                        <c:v>2.6640000000000001</c:v>
                      </c:pt>
                      <c:pt idx="666">
                        <c:v>2.6680000000000001</c:v>
                      </c:pt>
                      <c:pt idx="667">
                        <c:v>2.6720000000000002</c:v>
                      </c:pt>
                      <c:pt idx="668">
                        <c:v>2.6758999999999999</c:v>
                      </c:pt>
                      <c:pt idx="669">
                        <c:v>2.6798999999999999</c:v>
                      </c:pt>
                      <c:pt idx="670">
                        <c:v>2.6839</c:v>
                      </c:pt>
                      <c:pt idx="671">
                        <c:v>2.6879</c:v>
                      </c:pt>
                      <c:pt idx="672">
                        <c:v>2.6919</c:v>
                      </c:pt>
                      <c:pt idx="673">
                        <c:v>2.6959</c:v>
                      </c:pt>
                      <c:pt idx="674">
                        <c:v>2.6999</c:v>
                      </c:pt>
                      <c:pt idx="675">
                        <c:v>2.7039</c:v>
                      </c:pt>
                      <c:pt idx="676">
                        <c:v>2.7079</c:v>
                      </c:pt>
                      <c:pt idx="677">
                        <c:v>2.7119</c:v>
                      </c:pt>
                      <c:pt idx="678">
                        <c:v>2.7159</c:v>
                      </c:pt>
                      <c:pt idx="679">
                        <c:v>2.7199</c:v>
                      </c:pt>
                      <c:pt idx="680">
                        <c:v>2.7239</c:v>
                      </c:pt>
                      <c:pt idx="681">
                        <c:v>2.7279</c:v>
                      </c:pt>
                      <c:pt idx="682">
                        <c:v>2.7319</c:v>
                      </c:pt>
                      <c:pt idx="683">
                        <c:v>2.7360000000000002</c:v>
                      </c:pt>
                      <c:pt idx="684">
                        <c:v>2.74</c:v>
                      </c:pt>
                      <c:pt idx="685">
                        <c:v>2.7440000000000002</c:v>
                      </c:pt>
                      <c:pt idx="686">
                        <c:v>2.7480000000000002</c:v>
                      </c:pt>
                      <c:pt idx="687">
                        <c:v>2.7519999999999998</c:v>
                      </c:pt>
                      <c:pt idx="688">
                        <c:v>2.7559999999999998</c:v>
                      </c:pt>
                      <c:pt idx="689">
                        <c:v>2.76</c:v>
                      </c:pt>
                      <c:pt idx="690">
                        <c:v>2.7639999999999998</c:v>
                      </c:pt>
                      <c:pt idx="691">
                        <c:v>2.7679999999999998</c:v>
                      </c:pt>
                      <c:pt idx="692">
                        <c:v>2.7719999999999998</c:v>
                      </c:pt>
                      <c:pt idx="693">
                        <c:v>2.7759999999999998</c:v>
                      </c:pt>
                      <c:pt idx="694">
                        <c:v>2.78</c:v>
                      </c:pt>
                      <c:pt idx="695">
                        <c:v>2.7839999999999998</c:v>
                      </c:pt>
                      <c:pt idx="696">
                        <c:v>2.7879</c:v>
                      </c:pt>
                      <c:pt idx="697">
                        <c:v>2.7919</c:v>
                      </c:pt>
                      <c:pt idx="698">
                        <c:v>2.7959000000000001</c:v>
                      </c:pt>
                      <c:pt idx="699">
                        <c:v>2.7999000000000001</c:v>
                      </c:pt>
                      <c:pt idx="700">
                        <c:v>2.8039000000000001</c:v>
                      </c:pt>
                      <c:pt idx="701">
                        <c:v>2.8079000000000001</c:v>
                      </c:pt>
                      <c:pt idx="702">
                        <c:v>2.8119000000000001</c:v>
                      </c:pt>
                      <c:pt idx="703">
                        <c:v>2.8159000000000001</c:v>
                      </c:pt>
                      <c:pt idx="704">
                        <c:v>2.8199000000000001</c:v>
                      </c:pt>
                      <c:pt idx="705">
                        <c:v>2.8239000000000001</c:v>
                      </c:pt>
                      <c:pt idx="706">
                        <c:v>2.8279000000000001</c:v>
                      </c:pt>
                      <c:pt idx="707">
                        <c:v>2.8319000000000001</c:v>
                      </c:pt>
                      <c:pt idx="708">
                        <c:v>2.8359000000000001</c:v>
                      </c:pt>
                      <c:pt idx="709">
                        <c:v>2.8399000000000001</c:v>
                      </c:pt>
                      <c:pt idx="710">
                        <c:v>2.8439000000000001</c:v>
                      </c:pt>
                      <c:pt idx="711">
                        <c:v>2.8479999999999999</c:v>
                      </c:pt>
                      <c:pt idx="712">
                        <c:v>2.8519999999999999</c:v>
                      </c:pt>
                      <c:pt idx="713">
                        <c:v>2.8559999999999999</c:v>
                      </c:pt>
                      <c:pt idx="714">
                        <c:v>2.86</c:v>
                      </c:pt>
                      <c:pt idx="715">
                        <c:v>2.8639999999999999</c:v>
                      </c:pt>
                      <c:pt idx="716">
                        <c:v>2.8679999999999999</c:v>
                      </c:pt>
                      <c:pt idx="717">
                        <c:v>2.8719999999999999</c:v>
                      </c:pt>
                      <c:pt idx="718">
                        <c:v>2.8759999999999999</c:v>
                      </c:pt>
                      <c:pt idx="719">
                        <c:v>2.88</c:v>
                      </c:pt>
                      <c:pt idx="720">
                        <c:v>2.8839999999999999</c:v>
                      </c:pt>
                      <c:pt idx="721">
                        <c:v>2.8879999999999999</c:v>
                      </c:pt>
                      <c:pt idx="722">
                        <c:v>2.8919999999999999</c:v>
                      </c:pt>
                      <c:pt idx="723">
                        <c:v>2.8959000000000001</c:v>
                      </c:pt>
                      <c:pt idx="724">
                        <c:v>2.8999000000000001</c:v>
                      </c:pt>
                      <c:pt idx="725">
                        <c:v>2.9039000000000001</c:v>
                      </c:pt>
                      <c:pt idx="726">
                        <c:v>2.9079000000000002</c:v>
                      </c:pt>
                      <c:pt idx="727">
                        <c:v>2.9119000000000002</c:v>
                      </c:pt>
                      <c:pt idx="728">
                        <c:v>2.9159000000000002</c:v>
                      </c:pt>
                      <c:pt idx="729">
                        <c:v>2.9199000000000002</c:v>
                      </c:pt>
                      <c:pt idx="730">
                        <c:v>2.9239000000000002</c:v>
                      </c:pt>
                      <c:pt idx="731">
                        <c:v>2.9279000000000002</c:v>
                      </c:pt>
                      <c:pt idx="732">
                        <c:v>2.9319000000000002</c:v>
                      </c:pt>
                      <c:pt idx="733">
                        <c:v>2.9359000000000002</c:v>
                      </c:pt>
                      <c:pt idx="734">
                        <c:v>2.9399000000000002</c:v>
                      </c:pt>
                      <c:pt idx="735">
                        <c:v>2.9439000000000002</c:v>
                      </c:pt>
                      <c:pt idx="736">
                        <c:v>2.9479000000000002</c:v>
                      </c:pt>
                      <c:pt idx="737">
                        <c:v>2.9519000000000002</c:v>
                      </c:pt>
                      <c:pt idx="738">
                        <c:v>2.956</c:v>
                      </c:pt>
                      <c:pt idx="739">
                        <c:v>2.96</c:v>
                      </c:pt>
                      <c:pt idx="740">
                        <c:v>2.964</c:v>
                      </c:pt>
                      <c:pt idx="741">
                        <c:v>2.968</c:v>
                      </c:pt>
                      <c:pt idx="742">
                        <c:v>2.972</c:v>
                      </c:pt>
                      <c:pt idx="743">
                        <c:v>2.976</c:v>
                      </c:pt>
                      <c:pt idx="744">
                        <c:v>2.98</c:v>
                      </c:pt>
                      <c:pt idx="745">
                        <c:v>2.984</c:v>
                      </c:pt>
                      <c:pt idx="746">
                        <c:v>2.988</c:v>
                      </c:pt>
                      <c:pt idx="747">
                        <c:v>2.992</c:v>
                      </c:pt>
                      <c:pt idx="748">
                        <c:v>2.996</c:v>
                      </c:pt>
                      <c:pt idx="749">
                        <c:v>3</c:v>
                      </c:pt>
                      <c:pt idx="750">
                        <c:v>3.004</c:v>
                      </c:pt>
                      <c:pt idx="751">
                        <c:v>3.0078999999999998</c:v>
                      </c:pt>
                      <c:pt idx="752">
                        <c:v>3.0118999999999998</c:v>
                      </c:pt>
                      <c:pt idx="753">
                        <c:v>3.0158999999999998</c:v>
                      </c:pt>
                      <c:pt idx="754">
                        <c:v>3.0198999999999998</c:v>
                      </c:pt>
                      <c:pt idx="755">
                        <c:v>3.0238999999999998</c:v>
                      </c:pt>
                      <c:pt idx="756">
                        <c:v>3.0278999999999998</c:v>
                      </c:pt>
                      <c:pt idx="757">
                        <c:v>3.0318999999999998</c:v>
                      </c:pt>
                      <c:pt idx="758">
                        <c:v>3.0358999999999998</c:v>
                      </c:pt>
                      <c:pt idx="759">
                        <c:v>3.0398999999999998</c:v>
                      </c:pt>
                      <c:pt idx="760">
                        <c:v>3.0438999999999998</c:v>
                      </c:pt>
                      <c:pt idx="761">
                        <c:v>3.0478999999999998</c:v>
                      </c:pt>
                      <c:pt idx="762">
                        <c:v>3.0518999999999998</c:v>
                      </c:pt>
                      <c:pt idx="763">
                        <c:v>3.0558999999999998</c:v>
                      </c:pt>
                      <c:pt idx="764">
                        <c:v>3.0598999999999998</c:v>
                      </c:pt>
                      <c:pt idx="765">
                        <c:v>3.0638999999999998</c:v>
                      </c:pt>
                      <c:pt idx="766">
                        <c:v>3.0680000000000001</c:v>
                      </c:pt>
                      <c:pt idx="767">
                        <c:v>3.0720000000000001</c:v>
                      </c:pt>
                      <c:pt idx="768">
                        <c:v>3.0760000000000001</c:v>
                      </c:pt>
                      <c:pt idx="769">
                        <c:v>3.08</c:v>
                      </c:pt>
                      <c:pt idx="770">
                        <c:v>3.0840000000000001</c:v>
                      </c:pt>
                      <c:pt idx="771">
                        <c:v>3.0880000000000001</c:v>
                      </c:pt>
                      <c:pt idx="772">
                        <c:v>3.0920000000000001</c:v>
                      </c:pt>
                      <c:pt idx="773">
                        <c:v>3.0960000000000001</c:v>
                      </c:pt>
                      <c:pt idx="774">
                        <c:v>3.1</c:v>
                      </c:pt>
                      <c:pt idx="775">
                        <c:v>3.1040000000000001</c:v>
                      </c:pt>
                      <c:pt idx="776">
                        <c:v>3.1080000000000001</c:v>
                      </c:pt>
                      <c:pt idx="777">
                        <c:v>3.1120000000000001</c:v>
                      </c:pt>
                      <c:pt idx="778">
                        <c:v>3.1160000000000001</c:v>
                      </c:pt>
                      <c:pt idx="779">
                        <c:v>3.1198999999999999</c:v>
                      </c:pt>
                      <c:pt idx="780">
                        <c:v>3.1238999999999999</c:v>
                      </c:pt>
                      <c:pt idx="781">
                        <c:v>3.1278999999999999</c:v>
                      </c:pt>
                      <c:pt idx="782">
                        <c:v>3.1318999999999999</c:v>
                      </c:pt>
                      <c:pt idx="783">
                        <c:v>3.1358999999999999</c:v>
                      </c:pt>
                      <c:pt idx="784">
                        <c:v>3.1398999999999999</c:v>
                      </c:pt>
                      <c:pt idx="785">
                        <c:v>3.1438999999999999</c:v>
                      </c:pt>
                      <c:pt idx="786">
                        <c:v>3.1478999999999999</c:v>
                      </c:pt>
                      <c:pt idx="787">
                        <c:v>3.1518999999999999</c:v>
                      </c:pt>
                      <c:pt idx="788">
                        <c:v>3.1558999999999999</c:v>
                      </c:pt>
                      <c:pt idx="789">
                        <c:v>3.1598999999999999</c:v>
                      </c:pt>
                      <c:pt idx="790">
                        <c:v>3.1638999999999999</c:v>
                      </c:pt>
                      <c:pt idx="791">
                        <c:v>3.1678999999999999</c:v>
                      </c:pt>
                      <c:pt idx="792">
                        <c:v>3.1718999999999999</c:v>
                      </c:pt>
                      <c:pt idx="793">
                        <c:v>3.1760000000000002</c:v>
                      </c:pt>
                      <c:pt idx="794">
                        <c:v>3.18</c:v>
                      </c:pt>
                      <c:pt idx="795">
                        <c:v>3.1840000000000002</c:v>
                      </c:pt>
                      <c:pt idx="796">
                        <c:v>3.1880000000000002</c:v>
                      </c:pt>
                      <c:pt idx="797">
                        <c:v>3.1920000000000002</c:v>
                      </c:pt>
                      <c:pt idx="798">
                        <c:v>3.1960000000000002</c:v>
                      </c:pt>
                      <c:pt idx="799">
                        <c:v>3.2</c:v>
                      </c:pt>
                      <c:pt idx="800">
                        <c:v>3.2040000000000002</c:v>
                      </c:pt>
                      <c:pt idx="801">
                        <c:v>3.2080000000000002</c:v>
                      </c:pt>
                      <c:pt idx="802">
                        <c:v>3.2120000000000002</c:v>
                      </c:pt>
                      <c:pt idx="803">
                        <c:v>3.2160000000000002</c:v>
                      </c:pt>
                      <c:pt idx="804">
                        <c:v>3.22</c:v>
                      </c:pt>
                      <c:pt idx="805">
                        <c:v>3.2240000000000002</c:v>
                      </c:pt>
                      <c:pt idx="806">
                        <c:v>3.2279</c:v>
                      </c:pt>
                      <c:pt idx="807">
                        <c:v>3.2319</c:v>
                      </c:pt>
                      <c:pt idx="808">
                        <c:v>3.2359</c:v>
                      </c:pt>
                      <c:pt idx="809">
                        <c:v>3.2399</c:v>
                      </c:pt>
                      <c:pt idx="810">
                        <c:v>3.2439</c:v>
                      </c:pt>
                      <c:pt idx="811">
                        <c:v>3.2479</c:v>
                      </c:pt>
                      <c:pt idx="812">
                        <c:v>3.2519</c:v>
                      </c:pt>
                      <c:pt idx="813">
                        <c:v>3.2559</c:v>
                      </c:pt>
                      <c:pt idx="814">
                        <c:v>3.2599</c:v>
                      </c:pt>
                      <c:pt idx="815">
                        <c:v>3.2639</c:v>
                      </c:pt>
                      <c:pt idx="816">
                        <c:v>3.2679</c:v>
                      </c:pt>
                      <c:pt idx="817">
                        <c:v>3.2719</c:v>
                      </c:pt>
                      <c:pt idx="818">
                        <c:v>3.2759</c:v>
                      </c:pt>
                      <c:pt idx="819">
                        <c:v>3.2799</c:v>
                      </c:pt>
                      <c:pt idx="820">
                        <c:v>3.2839</c:v>
                      </c:pt>
                      <c:pt idx="821">
                        <c:v>3.2879999999999998</c:v>
                      </c:pt>
                      <c:pt idx="822">
                        <c:v>3.2919999999999998</c:v>
                      </c:pt>
                      <c:pt idx="823">
                        <c:v>3.2959999999999998</c:v>
                      </c:pt>
                      <c:pt idx="824">
                        <c:v>3.3</c:v>
                      </c:pt>
                      <c:pt idx="825">
                        <c:v>3.3039999999999998</c:v>
                      </c:pt>
                      <c:pt idx="826">
                        <c:v>3.3079999999999998</c:v>
                      </c:pt>
                      <c:pt idx="827">
                        <c:v>3.3119999999999998</c:v>
                      </c:pt>
                      <c:pt idx="828">
                        <c:v>3.3159999999999998</c:v>
                      </c:pt>
                      <c:pt idx="829">
                        <c:v>3.32</c:v>
                      </c:pt>
                      <c:pt idx="830">
                        <c:v>3.3239999999999998</c:v>
                      </c:pt>
                      <c:pt idx="831">
                        <c:v>3.3279999999999998</c:v>
                      </c:pt>
                      <c:pt idx="832">
                        <c:v>3.3319999999999999</c:v>
                      </c:pt>
                      <c:pt idx="833">
                        <c:v>3.3359999999999999</c:v>
                      </c:pt>
                      <c:pt idx="834">
                        <c:v>3.3399000000000001</c:v>
                      </c:pt>
                      <c:pt idx="835">
                        <c:v>3.3439000000000001</c:v>
                      </c:pt>
                      <c:pt idx="836">
                        <c:v>3.3479000000000001</c:v>
                      </c:pt>
                      <c:pt idx="837">
                        <c:v>3.3519000000000001</c:v>
                      </c:pt>
                      <c:pt idx="838">
                        <c:v>3.3559000000000001</c:v>
                      </c:pt>
                      <c:pt idx="839">
                        <c:v>3.3599000000000001</c:v>
                      </c:pt>
                      <c:pt idx="840">
                        <c:v>3.3639000000000001</c:v>
                      </c:pt>
                      <c:pt idx="841">
                        <c:v>3.3679000000000001</c:v>
                      </c:pt>
                      <c:pt idx="842">
                        <c:v>3.3719000000000001</c:v>
                      </c:pt>
                      <c:pt idx="843">
                        <c:v>3.3759000000000001</c:v>
                      </c:pt>
                      <c:pt idx="844">
                        <c:v>3.3799000000000001</c:v>
                      </c:pt>
                      <c:pt idx="845">
                        <c:v>3.3839000000000001</c:v>
                      </c:pt>
                      <c:pt idx="846">
                        <c:v>3.3879000000000001</c:v>
                      </c:pt>
                      <c:pt idx="847">
                        <c:v>3.3919000000000001</c:v>
                      </c:pt>
                      <c:pt idx="848">
                        <c:v>3.3959999999999999</c:v>
                      </c:pt>
                      <c:pt idx="849">
                        <c:v>3.4</c:v>
                      </c:pt>
                      <c:pt idx="850">
                        <c:v>3.4039999999999999</c:v>
                      </c:pt>
                      <c:pt idx="851">
                        <c:v>3.4079999999999999</c:v>
                      </c:pt>
                      <c:pt idx="852">
                        <c:v>3.4119999999999999</c:v>
                      </c:pt>
                      <c:pt idx="853">
                        <c:v>3.4159999999999999</c:v>
                      </c:pt>
                      <c:pt idx="854">
                        <c:v>3.42</c:v>
                      </c:pt>
                      <c:pt idx="855">
                        <c:v>3.4239999999999999</c:v>
                      </c:pt>
                      <c:pt idx="856">
                        <c:v>3.4279999999999999</c:v>
                      </c:pt>
                      <c:pt idx="857">
                        <c:v>3.4319999999999999</c:v>
                      </c:pt>
                      <c:pt idx="858">
                        <c:v>3.4359999999999999</c:v>
                      </c:pt>
                      <c:pt idx="859">
                        <c:v>3.44</c:v>
                      </c:pt>
                      <c:pt idx="860">
                        <c:v>3.444</c:v>
                      </c:pt>
                      <c:pt idx="861">
                        <c:v>3.4479000000000002</c:v>
                      </c:pt>
                      <c:pt idx="862">
                        <c:v>3.4519000000000002</c:v>
                      </c:pt>
                      <c:pt idx="863">
                        <c:v>3.4559000000000002</c:v>
                      </c:pt>
                      <c:pt idx="864">
                        <c:v>3.4599000000000002</c:v>
                      </c:pt>
                      <c:pt idx="865">
                        <c:v>3.4639000000000002</c:v>
                      </c:pt>
                      <c:pt idx="866">
                        <c:v>3.4679000000000002</c:v>
                      </c:pt>
                      <c:pt idx="867">
                        <c:v>3.4719000000000002</c:v>
                      </c:pt>
                      <c:pt idx="868">
                        <c:v>3.4759000000000002</c:v>
                      </c:pt>
                      <c:pt idx="869">
                        <c:v>3.4799000000000002</c:v>
                      </c:pt>
                      <c:pt idx="870">
                        <c:v>3.4839000000000002</c:v>
                      </c:pt>
                      <c:pt idx="871">
                        <c:v>3.4878999999999998</c:v>
                      </c:pt>
                      <c:pt idx="872">
                        <c:v>3.4918999999999998</c:v>
                      </c:pt>
                      <c:pt idx="873">
                        <c:v>3.4958999999999998</c:v>
                      </c:pt>
                      <c:pt idx="874">
                        <c:v>3.4998999999999998</c:v>
                      </c:pt>
                      <c:pt idx="875">
                        <c:v>3.5038999999999998</c:v>
                      </c:pt>
                      <c:pt idx="876">
                        <c:v>3.508</c:v>
                      </c:pt>
                      <c:pt idx="877">
                        <c:v>3.512</c:v>
                      </c:pt>
                      <c:pt idx="878">
                        <c:v>3.516</c:v>
                      </c:pt>
                      <c:pt idx="879">
                        <c:v>3.52</c:v>
                      </c:pt>
                      <c:pt idx="880">
                        <c:v>3.524</c:v>
                      </c:pt>
                      <c:pt idx="881">
                        <c:v>3.528</c:v>
                      </c:pt>
                      <c:pt idx="882">
                        <c:v>3.532</c:v>
                      </c:pt>
                      <c:pt idx="883">
                        <c:v>3.536</c:v>
                      </c:pt>
                      <c:pt idx="884">
                        <c:v>3.54</c:v>
                      </c:pt>
                      <c:pt idx="885">
                        <c:v>3.544</c:v>
                      </c:pt>
                      <c:pt idx="886">
                        <c:v>3.548</c:v>
                      </c:pt>
                      <c:pt idx="887">
                        <c:v>3.552</c:v>
                      </c:pt>
                      <c:pt idx="888">
                        <c:v>3.556</c:v>
                      </c:pt>
                      <c:pt idx="889">
                        <c:v>3.5598999999999998</c:v>
                      </c:pt>
                      <c:pt idx="890">
                        <c:v>3.5638999999999998</c:v>
                      </c:pt>
                      <c:pt idx="891">
                        <c:v>3.5678999999999998</c:v>
                      </c:pt>
                      <c:pt idx="892">
                        <c:v>3.5718999999999999</c:v>
                      </c:pt>
                      <c:pt idx="893">
                        <c:v>3.5758999999999999</c:v>
                      </c:pt>
                      <c:pt idx="894">
                        <c:v>3.5798999999999999</c:v>
                      </c:pt>
                      <c:pt idx="895">
                        <c:v>3.5838999999999999</c:v>
                      </c:pt>
                      <c:pt idx="896">
                        <c:v>3.5878999999999999</c:v>
                      </c:pt>
                      <c:pt idx="897">
                        <c:v>3.5918999999999999</c:v>
                      </c:pt>
                      <c:pt idx="898">
                        <c:v>3.5958999999999999</c:v>
                      </c:pt>
                      <c:pt idx="899">
                        <c:v>3.5998999999999999</c:v>
                      </c:pt>
                      <c:pt idx="900">
                        <c:v>3.6038999999999999</c:v>
                      </c:pt>
                      <c:pt idx="901">
                        <c:v>3.6078999999999999</c:v>
                      </c:pt>
                      <c:pt idx="902">
                        <c:v>3.6118999999999999</c:v>
                      </c:pt>
                      <c:pt idx="903">
                        <c:v>3.6158999999999999</c:v>
                      </c:pt>
                      <c:pt idx="904">
                        <c:v>3.62</c:v>
                      </c:pt>
                      <c:pt idx="905">
                        <c:v>3.6240000000000001</c:v>
                      </c:pt>
                      <c:pt idx="906">
                        <c:v>3.6280000000000001</c:v>
                      </c:pt>
                      <c:pt idx="907">
                        <c:v>3.6320000000000001</c:v>
                      </c:pt>
                      <c:pt idx="908">
                        <c:v>3.6360000000000001</c:v>
                      </c:pt>
                      <c:pt idx="909">
                        <c:v>3.64</c:v>
                      </c:pt>
                      <c:pt idx="910">
                        <c:v>3.6440000000000001</c:v>
                      </c:pt>
                      <c:pt idx="911">
                        <c:v>3.6480000000000001</c:v>
                      </c:pt>
                      <c:pt idx="912">
                        <c:v>3.6520000000000001</c:v>
                      </c:pt>
                      <c:pt idx="913">
                        <c:v>3.6560000000000001</c:v>
                      </c:pt>
                      <c:pt idx="914">
                        <c:v>3.66</c:v>
                      </c:pt>
                      <c:pt idx="915">
                        <c:v>3.6640000000000001</c:v>
                      </c:pt>
                      <c:pt idx="916">
                        <c:v>3.6678999999999999</c:v>
                      </c:pt>
                      <c:pt idx="917">
                        <c:v>3.6718999999999999</c:v>
                      </c:pt>
                      <c:pt idx="918">
                        <c:v>3.6758999999999999</c:v>
                      </c:pt>
                      <c:pt idx="919">
                        <c:v>3.6798999999999999</c:v>
                      </c:pt>
                      <c:pt idx="920">
                        <c:v>3.6839</c:v>
                      </c:pt>
                      <c:pt idx="921">
                        <c:v>3.6879</c:v>
                      </c:pt>
                      <c:pt idx="922">
                        <c:v>3.6919</c:v>
                      </c:pt>
                      <c:pt idx="923">
                        <c:v>3.6959</c:v>
                      </c:pt>
                      <c:pt idx="924">
                        <c:v>3.6999</c:v>
                      </c:pt>
                      <c:pt idx="925">
                        <c:v>3.7039</c:v>
                      </c:pt>
                      <c:pt idx="926">
                        <c:v>3.7079</c:v>
                      </c:pt>
                      <c:pt idx="927">
                        <c:v>3.7119</c:v>
                      </c:pt>
                      <c:pt idx="928">
                        <c:v>3.7159</c:v>
                      </c:pt>
                      <c:pt idx="929">
                        <c:v>3.7199</c:v>
                      </c:pt>
                      <c:pt idx="930">
                        <c:v>3.7239</c:v>
                      </c:pt>
                      <c:pt idx="931">
                        <c:v>3.7280000000000002</c:v>
                      </c:pt>
                      <c:pt idx="932">
                        <c:v>3.7320000000000002</c:v>
                      </c:pt>
                      <c:pt idx="933">
                        <c:v>3.7360000000000002</c:v>
                      </c:pt>
                      <c:pt idx="934">
                        <c:v>3.74</c:v>
                      </c:pt>
                      <c:pt idx="935">
                        <c:v>3.7440000000000002</c:v>
                      </c:pt>
                      <c:pt idx="936">
                        <c:v>3.7480000000000002</c:v>
                      </c:pt>
                      <c:pt idx="937">
                        <c:v>3.7519999999999998</c:v>
                      </c:pt>
                      <c:pt idx="938">
                        <c:v>3.7559999999999998</c:v>
                      </c:pt>
                      <c:pt idx="939">
                        <c:v>3.76</c:v>
                      </c:pt>
                      <c:pt idx="940">
                        <c:v>3.7639999999999998</c:v>
                      </c:pt>
                      <c:pt idx="941">
                        <c:v>3.7679999999999998</c:v>
                      </c:pt>
                      <c:pt idx="942">
                        <c:v>3.7719999999999998</c:v>
                      </c:pt>
                      <c:pt idx="943">
                        <c:v>3.7759999999999998</c:v>
                      </c:pt>
                      <c:pt idx="944">
                        <c:v>3.7799</c:v>
                      </c:pt>
                      <c:pt idx="945">
                        <c:v>3.7839</c:v>
                      </c:pt>
                      <c:pt idx="946">
                        <c:v>3.7879</c:v>
                      </c:pt>
                      <c:pt idx="947">
                        <c:v>3.79</c:v>
                      </c:pt>
                      <c:pt idx="948">
                        <c:v>3.7919</c:v>
                      </c:pt>
                      <c:pt idx="949">
                        <c:v>3.7959000000000001</c:v>
                      </c:pt>
                      <c:pt idx="950">
                        <c:v>3.7999000000000001</c:v>
                      </c:pt>
                      <c:pt idx="951">
                        <c:v>3.8039000000000001</c:v>
                      </c:pt>
                      <c:pt idx="952">
                        <c:v>3.8079000000000001</c:v>
                      </c:pt>
                      <c:pt idx="953">
                        <c:v>3.8119000000000001</c:v>
                      </c:pt>
                      <c:pt idx="954">
                        <c:v>3.8159000000000001</c:v>
                      </c:pt>
                      <c:pt idx="955">
                        <c:v>3.8199000000000001</c:v>
                      </c:pt>
                      <c:pt idx="956">
                        <c:v>3.8239000000000001</c:v>
                      </c:pt>
                      <c:pt idx="957">
                        <c:v>3.8279000000000001</c:v>
                      </c:pt>
                      <c:pt idx="958">
                        <c:v>3.8319000000000001</c:v>
                      </c:pt>
                      <c:pt idx="959">
                        <c:v>3.8359000000000001</c:v>
                      </c:pt>
                      <c:pt idx="960">
                        <c:v>3.84</c:v>
                      </c:pt>
                      <c:pt idx="961">
                        <c:v>3.8439999999999999</c:v>
                      </c:pt>
                      <c:pt idx="962">
                        <c:v>3.8479999999999999</c:v>
                      </c:pt>
                      <c:pt idx="963">
                        <c:v>3.8519999999999999</c:v>
                      </c:pt>
                      <c:pt idx="964">
                        <c:v>3.8559999999999999</c:v>
                      </c:pt>
                      <c:pt idx="965">
                        <c:v>3.86</c:v>
                      </c:pt>
                      <c:pt idx="966">
                        <c:v>3.8639999999999999</c:v>
                      </c:pt>
                      <c:pt idx="967">
                        <c:v>3.8679999999999999</c:v>
                      </c:pt>
                      <c:pt idx="968">
                        <c:v>3.8719999999999999</c:v>
                      </c:pt>
                      <c:pt idx="969">
                        <c:v>3.8759999999999999</c:v>
                      </c:pt>
                      <c:pt idx="970">
                        <c:v>3.88</c:v>
                      </c:pt>
                      <c:pt idx="971">
                        <c:v>3.8839999999999999</c:v>
                      </c:pt>
                      <c:pt idx="972">
                        <c:v>3.8879000000000001</c:v>
                      </c:pt>
                      <c:pt idx="973">
                        <c:v>3.8919000000000001</c:v>
                      </c:pt>
                      <c:pt idx="974">
                        <c:v>3.8959000000000001</c:v>
                      </c:pt>
                      <c:pt idx="975">
                        <c:v>3.8999000000000001</c:v>
                      </c:pt>
                      <c:pt idx="976">
                        <c:v>3.9039000000000001</c:v>
                      </c:pt>
                      <c:pt idx="977">
                        <c:v>3.9079000000000002</c:v>
                      </c:pt>
                      <c:pt idx="978">
                        <c:v>3.9119000000000002</c:v>
                      </c:pt>
                      <c:pt idx="979">
                        <c:v>3.9159000000000002</c:v>
                      </c:pt>
                      <c:pt idx="980">
                        <c:v>3.9199000000000002</c:v>
                      </c:pt>
                      <c:pt idx="981">
                        <c:v>3.9239000000000002</c:v>
                      </c:pt>
                      <c:pt idx="982">
                        <c:v>3.9279000000000002</c:v>
                      </c:pt>
                      <c:pt idx="983">
                        <c:v>3.9319000000000002</c:v>
                      </c:pt>
                      <c:pt idx="984">
                        <c:v>3.9359000000000002</c:v>
                      </c:pt>
                      <c:pt idx="985">
                        <c:v>3.9399000000000002</c:v>
                      </c:pt>
                      <c:pt idx="986">
                        <c:v>3.9439000000000002</c:v>
                      </c:pt>
                      <c:pt idx="987">
                        <c:v>3.948</c:v>
                      </c:pt>
                      <c:pt idx="988">
                        <c:v>3.952</c:v>
                      </c:pt>
                      <c:pt idx="989">
                        <c:v>3.956</c:v>
                      </c:pt>
                      <c:pt idx="990">
                        <c:v>3.96</c:v>
                      </c:pt>
                      <c:pt idx="991">
                        <c:v>3.964</c:v>
                      </c:pt>
                      <c:pt idx="992">
                        <c:v>3.968</c:v>
                      </c:pt>
                      <c:pt idx="993">
                        <c:v>3.972</c:v>
                      </c:pt>
                      <c:pt idx="994">
                        <c:v>3.976</c:v>
                      </c:pt>
                      <c:pt idx="995">
                        <c:v>3.98</c:v>
                      </c:pt>
                      <c:pt idx="996">
                        <c:v>3.984</c:v>
                      </c:pt>
                      <c:pt idx="997">
                        <c:v>3.988</c:v>
                      </c:pt>
                      <c:pt idx="998">
                        <c:v>3.992</c:v>
                      </c:pt>
                      <c:pt idx="999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[3]Sheet1!$I$3:$I$1002</c15:sqref>
                        </c15:formulaRef>
                      </c:ext>
                    </c:extLst>
                    <c:numCache>
                      <c:formatCode>General</c:formatCode>
                      <c:ptCount val="1000"/>
                      <c:pt idx="0">
                        <c:v>0.43618000000000001</c:v>
                      </c:pt>
                      <c:pt idx="1">
                        <c:v>0.41843000000000002</c:v>
                      </c:pt>
                      <c:pt idx="2">
                        <c:v>0.41338999999999998</c:v>
                      </c:pt>
                      <c:pt idx="3">
                        <c:v>0.41394999999999998</c:v>
                      </c:pt>
                      <c:pt idx="4">
                        <c:v>0.41499999999999998</c:v>
                      </c:pt>
                      <c:pt idx="5">
                        <c:v>0.41404999999999997</c:v>
                      </c:pt>
                      <c:pt idx="6">
                        <c:v>0.41036</c:v>
                      </c:pt>
                      <c:pt idx="7">
                        <c:v>0.4042</c:v>
                      </c:pt>
                      <c:pt idx="8">
                        <c:v>0.39634000000000003</c:v>
                      </c:pt>
                      <c:pt idx="9">
                        <c:v>0.38766</c:v>
                      </c:pt>
                      <c:pt idx="10">
                        <c:v>0.37934000000000001</c:v>
                      </c:pt>
                      <c:pt idx="11">
                        <c:v>0.37192999999999998</c:v>
                      </c:pt>
                      <c:pt idx="12">
                        <c:v>0.36603999999999998</c:v>
                      </c:pt>
                      <c:pt idx="13">
                        <c:v>0.36193999999999998</c:v>
                      </c:pt>
                      <c:pt idx="14">
                        <c:v>0.35960999999999999</c:v>
                      </c:pt>
                      <c:pt idx="15">
                        <c:v>0.35866999999999999</c:v>
                      </c:pt>
                      <c:pt idx="16">
                        <c:v>0.35859999999999997</c:v>
                      </c:pt>
                      <c:pt idx="17">
                        <c:v>0.35879</c:v>
                      </c:pt>
                      <c:pt idx="18">
                        <c:v>0.35870000000000002</c:v>
                      </c:pt>
                      <c:pt idx="19">
                        <c:v>0.35798000000000002</c:v>
                      </c:pt>
                      <c:pt idx="20">
                        <c:v>0.35659999999999997</c:v>
                      </c:pt>
                      <c:pt idx="21">
                        <c:v>0.35482000000000002</c:v>
                      </c:pt>
                      <c:pt idx="22">
                        <c:v>0.35299999999999998</c:v>
                      </c:pt>
                      <c:pt idx="23">
                        <c:v>0.35121999999999998</c:v>
                      </c:pt>
                      <c:pt idx="24">
                        <c:v>0.34947</c:v>
                      </c:pt>
                      <c:pt idx="25">
                        <c:v>0.34749999999999998</c:v>
                      </c:pt>
                      <c:pt idx="26">
                        <c:v>0.34522999999999998</c:v>
                      </c:pt>
                      <c:pt idx="27">
                        <c:v>0.34289999999999998</c:v>
                      </c:pt>
                      <c:pt idx="28">
                        <c:v>0.34095999999999999</c:v>
                      </c:pt>
                      <c:pt idx="29">
                        <c:v>0.33989999999999998</c:v>
                      </c:pt>
                      <c:pt idx="30">
                        <c:v>0.34007999999999999</c:v>
                      </c:pt>
                      <c:pt idx="31">
                        <c:v>0.34160000000000001</c:v>
                      </c:pt>
                      <c:pt idx="32">
                        <c:v>0.34419</c:v>
                      </c:pt>
                      <c:pt idx="33">
                        <c:v>0.34749000000000002</c:v>
                      </c:pt>
                      <c:pt idx="34">
                        <c:v>0.35076000000000002</c:v>
                      </c:pt>
                      <c:pt idx="35">
                        <c:v>0.35328999999999999</c:v>
                      </c:pt>
                      <c:pt idx="36">
                        <c:v>0.35452</c:v>
                      </c:pt>
                      <c:pt idx="37">
                        <c:v>0.35420000000000001</c:v>
                      </c:pt>
                      <c:pt idx="38">
                        <c:v>0.35246</c:v>
                      </c:pt>
                      <c:pt idx="39">
                        <c:v>0.34984999999999999</c:v>
                      </c:pt>
                      <c:pt idx="40">
                        <c:v>0.34716999999999998</c:v>
                      </c:pt>
                      <c:pt idx="41">
                        <c:v>0.34526000000000001</c:v>
                      </c:pt>
                      <c:pt idx="42">
                        <c:v>0.34481000000000001</c:v>
                      </c:pt>
                      <c:pt idx="43">
                        <c:v>0.34604000000000001</c:v>
                      </c:pt>
                      <c:pt idx="44">
                        <c:v>0.34871000000000002</c:v>
                      </c:pt>
                      <c:pt idx="45">
                        <c:v>0.35213</c:v>
                      </c:pt>
                      <c:pt idx="46">
                        <c:v>0.35535</c:v>
                      </c:pt>
                      <c:pt idx="47">
                        <c:v>0.35746</c:v>
                      </c:pt>
                      <c:pt idx="48">
                        <c:v>0.35787999999999998</c:v>
                      </c:pt>
                      <c:pt idx="49">
                        <c:v>0.35649999999999998</c:v>
                      </c:pt>
                      <c:pt idx="50">
                        <c:v>0.35371999999999998</c:v>
                      </c:pt>
                      <c:pt idx="51">
                        <c:v>0.35038000000000002</c:v>
                      </c:pt>
                      <c:pt idx="52">
                        <c:v>0.34745999999999999</c:v>
                      </c:pt>
                      <c:pt idx="53">
                        <c:v>0.34581000000000001</c:v>
                      </c:pt>
                      <c:pt idx="54">
                        <c:v>0.34588000000000002</c:v>
                      </c:pt>
                      <c:pt idx="55">
                        <c:v>0.34759000000000001</c:v>
                      </c:pt>
                      <c:pt idx="56">
                        <c:v>0.35037000000000001</c:v>
                      </c:pt>
                      <c:pt idx="57">
                        <c:v>0.35332999999999998</c:v>
                      </c:pt>
                      <c:pt idx="58">
                        <c:v>0.35554999999999998</c:v>
                      </c:pt>
                      <c:pt idx="59">
                        <c:v>0.35633999999999999</c:v>
                      </c:pt>
                      <c:pt idx="60">
                        <c:v>0.35547000000000001</c:v>
                      </c:pt>
                      <c:pt idx="61">
                        <c:v>0.35309000000000001</c:v>
                      </c:pt>
                      <c:pt idx="62">
                        <c:v>0.34978999999999999</c:v>
                      </c:pt>
                      <c:pt idx="63">
                        <c:v>0.34637000000000001</c:v>
                      </c:pt>
                      <c:pt idx="64">
                        <c:v>0.34365000000000001</c:v>
                      </c:pt>
                      <c:pt idx="65">
                        <c:v>0.34222999999999998</c:v>
                      </c:pt>
                      <c:pt idx="66">
                        <c:v>0.34233000000000002</c:v>
                      </c:pt>
                      <c:pt idx="67">
                        <c:v>0.34377000000000002</c:v>
                      </c:pt>
                      <c:pt idx="68">
                        <c:v>0.34606999999999999</c:v>
                      </c:pt>
                      <c:pt idx="69">
                        <c:v>0.34853000000000001</c:v>
                      </c:pt>
                      <c:pt idx="70">
                        <c:v>0.35048000000000001</c:v>
                      </c:pt>
                      <c:pt idx="71">
                        <c:v>0.35141</c:v>
                      </c:pt>
                      <c:pt idx="72">
                        <c:v>0.35105999999999998</c:v>
                      </c:pt>
                      <c:pt idx="73">
                        <c:v>0.34949999999999998</c:v>
                      </c:pt>
                      <c:pt idx="74">
                        <c:v>0.34702</c:v>
                      </c:pt>
                      <c:pt idx="75">
                        <c:v>0.34411000000000003</c:v>
                      </c:pt>
                      <c:pt idx="76">
                        <c:v>0.34132000000000001</c:v>
                      </c:pt>
                      <c:pt idx="77">
                        <c:v>0.33916000000000002</c:v>
                      </c:pt>
                      <c:pt idx="78">
                        <c:v>0.33796999999999999</c:v>
                      </c:pt>
                      <c:pt idx="79">
                        <c:v>0.33789999999999998</c:v>
                      </c:pt>
                      <c:pt idx="80">
                        <c:v>0.33889000000000002</c:v>
                      </c:pt>
                      <c:pt idx="81">
                        <c:v>0.34066000000000002</c:v>
                      </c:pt>
                      <c:pt idx="82">
                        <c:v>0.34284999999999999</c:v>
                      </c:pt>
                      <c:pt idx="83">
                        <c:v>0.34504000000000001</c:v>
                      </c:pt>
                      <c:pt idx="84">
                        <c:v>0.34683000000000003</c:v>
                      </c:pt>
                      <c:pt idx="85">
                        <c:v>0.34794000000000003</c:v>
                      </c:pt>
                      <c:pt idx="86">
                        <c:v>0.34821000000000002</c:v>
                      </c:pt>
                      <c:pt idx="87">
                        <c:v>0.34762999999999999</c:v>
                      </c:pt>
                      <c:pt idx="88">
                        <c:v>0.34627999999999998</c:v>
                      </c:pt>
                      <c:pt idx="89">
                        <c:v>0.34438000000000002</c:v>
                      </c:pt>
                      <c:pt idx="90">
                        <c:v>0.34218999999999999</c:v>
                      </c:pt>
                      <c:pt idx="91">
                        <c:v>0.34000999999999998</c:v>
                      </c:pt>
                      <c:pt idx="92">
                        <c:v>0.33810000000000001</c:v>
                      </c:pt>
                      <c:pt idx="93">
                        <c:v>0.33665</c:v>
                      </c:pt>
                      <c:pt idx="94">
                        <c:v>0.33578000000000002</c:v>
                      </c:pt>
                      <c:pt idx="95">
                        <c:v>0.33551999999999998</c:v>
                      </c:pt>
                      <c:pt idx="96">
                        <c:v>0.33579999999999999</c:v>
                      </c:pt>
                      <c:pt idx="97">
                        <c:v>0.33650999999999998</c:v>
                      </c:pt>
                      <c:pt idx="98">
                        <c:v>0.33756000000000003</c:v>
                      </c:pt>
                      <c:pt idx="99">
                        <c:v>0.33889999999999998</c:v>
                      </c:pt>
                      <c:pt idx="100">
                        <c:v>0.34062999999999999</c:v>
                      </c:pt>
                      <c:pt idx="101">
                        <c:v>0.34303</c:v>
                      </c:pt>
                      <c:pt idx="102">
                        <c:v>0.34654000000000001</c:v>
                      </c:pt>
                      <c:pt idx="103">
                        <c:v>0.35169</c:v>
                      </c:pt>
                      <c:pt idx="104">
                        <c:v>0.35902000000000001</c:v>
                      </c:pt>
                      <c:pt idx="105">
                        <c:v>0.36892999999999998</c:v>
                      </c:pt>
                      <c:pt idx="106">
                        <c:v>0.38162000000000001</c:v>
                      </c:pt>
                      <c:pt idx="107">
                        <c:v>0.39706999999999998</c:v>
                      </c:pt>
                      <c:pt idx="108">
                        <c:v>0.41505999999999998</c:v>
                      </c:pt>
                      <c:pt idx="109">
                        <c:v>0.43530999999999997</c:v>
                      </c:pt>
                      <c:pt idx="110">
                        <c:v>0.45748</c:v>
                      </c:pt>
                      <c:pt idx="111">
                        <c:v>0.48126000000000002</c:v>
                      </c:pt>
                      <c:pt idx="112">
                        <c:v>0.50639000000000001</c:v>
                      </c:pt>
                      <c:pt idx="113">
                        <c:v>0.53264</c:v>
                      </c:pt>
                      <c:pt idx="114">
                        <c:v>0.55983000000000005</c:v>
                      </c:pt>
                      <c:pt idx="115">
                        <c:v>0.58781000000000005</c:v>
                      </c:pt>
                      <c:pt idx="116">
                        <c:v>0.61648000000000003</c:v>
                      </c:pt>
                      <c:pt idx="117">
                        <c:v>0.64571999999999996</c:v>
                      </c:pt>
                      <c:pt idx="118">
                        <c:v>0.67545999999999995</c:v>
                      </c:pt>
                      <c:pt idx="119">
                        <c:v>0.70562999999999998</c:v>
                      </c:pt>
                      <c:pt idx="120">
                        <c:v>0.73619000000000001</c:v>
                      </c:pt>
                      <c:pt idx="121">
                        <c:v>0.76707999999999998</c:v>
                      </c:pt>
                      <c:pt idx="122">
                        <c:v>0.79752999999999996</c:v>
                      </c:pt>
                      <c:pt idx="123">
                        <c:v>0.82896000000000003</c:v>
                      </c:pt>
                      <c:pt idx="124">
                        <c:v>0.86063000000000001</c:v>
                      </c:pt>
                      <c:pt idx="125">
                        <c:v>0.89249999999999996</c:v>
                      </c:pt>
                      <c:pt idx="126">
                        <c:v>0.92454999999999998</c:v>
                      </c:pt>
                      <c:pt idx="127">
                        <c:v>0.95677000000000001</c:v>
                      </c:pt>
                      <c:pt idx="128">
                        <c:v>0.98914999999999997</c:v>
                      </c:pt>
                      <c:pt idx="129">
                        <c:v>1.0217000000000001</c:v>
                      </c:pt>
                      <c:pt idx="130">
                        <c:v>1.0543</c:v>
                      </c:pt>
                      <c:pt idx="131">
                        <c:v>1.0871</c:v>
                      </c:pt>
                      <c:pt idx="132">
                        <c:v>1.1200000000000001</c:v>
                      </c:pt>
                      <c:pt idx="133">
                        <c:v>1.153</c:v>
                      </c:pt>
                      <c:pt idx="134">
                        <c:v>1.1860999999999999</c:v>
                      </c:pt>
                      <c:pt idx="135">
                        <c:v>1.2194</c:v>
                      </c:pt>
                      <c:pt idx="136">
                        <c:v>1.2527999999999999</c:v>
                      </c:pt>
                      <c:pt idx="137">
                        <c:v>1.2863</c:v>
                      </c:pt>
                      <c:pt idx="138">
                        <c:v>1.3198000000000001</c:v>
                      </c:pt>
                      <c:pt idx="139">
                        <c:v>1.3531</c:v>
                      </c:pt>
                      <c:pt idx="140">
                        <c:v>1.3859999999999999</c:v>
                      </c:pt>
                      <c:pt idx="141">
                        <c:v>1.4180999999999999</c:v>
                      </c:pt>
                      <c:pt idx="142">
                        <c:v>1.4490000000000001</c:v>
                      </c:pt>
                      <c:pt idx="143">
                        <c:v>1.478</c:v>
                      </c:pt>
                      <c:pt idx="144">
                        <c:v>1.5046999999999999</c:v>
                      </c:pt>
                      <c:pt idx="145">
                        <c:v>1.5285</c:v>
                      </c:pt>
                      <c:pt idx="146">
                        <c:v>1.5490999999999999</c:v>
                      </c:pt>
                      <c:pt idx="147">
                        <c:v>1.5659000000000001</c:v>
                      </c:pt>
                      <c:pt idx="148">
                        <c:v>1.5788</c:v>
                      </c:pt>
                      <c:pt idx="149">
                        <c:v>1.5876999999999999</c:v>
                      </c:pt>
                      <c:pt idx="150">
                        <c:v>1.5923</c:v>
                      </c:pt>
                      <c:pt idx="151">
                        <c:v>1.5926</c:v>
                      </c:pt>
                      <c:pt idx="152">
                        <c:v>1.5887</c:v>
                      </c:pt>
                      <c:pt idx="153">
                        <c:v>1.5806</c:v>
                      </c:pt>
                      <c:pt idx="154">
                        <c:v>1.5685</c:v>
                      </c:pt>
                      <c:pt idx="155">
                        <c:v>1.5525</c:v>
                      </c:pt>
                      <c:pt idx="156">
                        <c:v>1.5327</c:v>
                      </c:pt>
                      <c:pt idx="157">
                        <c:v>1.5094000000000001</c:v>
                      </c:pt>
                      <c:pt idx="158">
                        <c:v>1.4827999999999999</c:v>
                      </c:pt>
                      <c:pt idx="159">
                        <c:v>1.4529000000000001</c:v>
                      </c:pt>
                      <c:pt idx="160">
                        <c:v>1.4200999999999999</c:v>
                      </c:pt>
                      <c:pt idx="161">
                        <c:v>1.3846000000000001</c:v>
                      </c:pt>
                      <c:pt idx="162">
                        <c:v>1.3464</c:v>
                      </c:pt>
                      <c:pt idx="163">
                        <c:v>1.3059000000000001</c:v>
                      </c:pt>
                      <c:pt idx="164">
                        <c:v>1.2632000000000001</c:v>
                      </c:pt>
                      <c:pt idx="165">
                        <c:v>1.2184999999999999</c:v>
                      </c:pt>
                      <c:pt idx="166">
                        <c:v>1.1718999999999999</c:v>
                      </c:pt>
                      <c:pt idx="167">
                        <c:v>1.1237999999999999</c:v>
                      </c:pt>
                      <c:pt idx="168">
                        <c:v>1.0741000000000001</c:v>
                      </c:pt>
                      <c:pt idx="169">
                        <c:v>1.0230999999999999</c:v>
                      </c:pt>
                      <c:pt idx="170">
                        <c:v>0.97087999999999997</c:v>
                      </c:pt>
                      <c:pt idx="171">
                        <c:v>0.91766000000000003</c:v>
                      </c:pt>
                      <c:pt idx="172">
                        <c:v>0.86356999999999995</c:v>
                      </c:pt>
                      <c:pt idx="173">
                        <c:v>0.80874000000000001</c:v>
                      </c:pt>
                      <c:pt idx="174">
                        <c:v>0.75334000000000001</c:v>
                      </c:pt>
                      <c:pt idx="175">
                        <c:v>0.69754000000000005</c:v>
                      </c:pt>
                      <c:pt idx="176">
                        <c:v>0.64151000000000002</c:v>
                      </c:pt>
                      <c:pt idx="177">
                        <c:v>0.58548</c:v>
                      </c:pt>
                      <c:pt idx="178">
                        <c:v>0.52969999999999995</c:v>
                      </c:pt>
                      <c:pt idx="179">
                        <c:v>0.47453000000000001</c:v>
                      </c:pt>
                      <c:pt idx="180">
                        <c:v>0.42043999999999998</c:v>
                      </c:pt>
                      <c:pt idx="181">
                        <c:v>0.36813000000000001</c:v>
                      </c:pt>
                      <c:pt idx="182">
                        <c:v>0.31868999999999997</c:v>
                      </c:pt>
                      <c:pt idx="183">
                        <c:v>0.27387</c:v>
                      </c:pt>
                      <c:pt idx="184">
                        <c:v>0.23647000000000001</c:v>
                      </c:pt>
                      <c:pt idx="185">
                        <c:v>0.21059</c:v>
                      </c:pt>
                      <c:pt idx="186">
                        <c:v>0.20080000000000001</c:v>
                      </c:pt>
                      <c:pt idx="187">
                        <c:v>0.20937</c:v>
                      </c:pt>
                      <c:pt idx="188">
                        <c:v>0.23425000000000001</c:v>
                      </c:pt>
                      <c:pt idx="189">
                        <c:v>0.27093</c:v>
                      </c:pt>
                      <c:pt idx="190">
                        <c:v>0.31520999999999999</c:v>
                      </c:pt>
                      <c:pt idx="191">
                        <c:v>0.36425999999999997</c:v>
                      </c:pt>
                      <c:pt idx="192">
                        <c:v>0.41628999999999999</c:v>
                      </c:pt>
                      <c:pt idx="193">
                        <c:v>0.47148000000000001</c:v>
                      </c:pt>
                      <c:pt idx="194">
                        <c:v>0.52663000000000004</c:v>
                      </c:pt>
                      <c:pt idx="195">
                        <c:v>0.58255999999999997</c:v>
                      </c:pt>
                      <c:pt idx="196">
                        <c:v>0.63893999999999995</c:v>
                      </c:pt>
                      <c:pt idx="197">
                        <c:v>0.6956</c:v>
                      </c:pt>
                      <c:pt idx="198">
                        <c:v>0.75236999999999998</c:v>
                      </c:pt>
                      <c:pt idx="199">
                        <c:v>0.80913999999999997</c:v>
                      </c:pt>
                      <c:pt idx="200">
                        <c:v>0.86584000000000005</c:v>
                      </c:pt>
                      <c:pt idx="201">
                        <c:v>0.9224</c:v>
                      </c:pt>
                      <c:pt idx="202">
                        <c:v>0.97877000000000003</c:v>
                      </c:pt>
                      <c:pt idx="203">
                        <c:v>1.0348999999999999</c:v>
                      </c:pt>
                      <c:pt idx="204">
                        <c:v>1.0908</c:v>
                      </c:pt>
                      <c:pt idx="205">
                        <c:v>1.1464000000000001</c:v>
                      </c:pt>
                      <c:pt idx="206">
                        <c:v>1.2016</c:v>
                      </c:pt>
                      <c:pt idx="207">
                        <c:v>1.2565999999999999</c:v>
                      </c:pt>
                      <c:pt idx="208">
                        <c:v>1.3110999999999999</c:v>
                      </c:pt>
                      <c:pt idx="209">
                        <c:v>1.3653999999999999</c:v>
                      </c:pt>
                      <c:pt idx="210">
                        <c:v>1.4192</c:v>
                      </c:pt>
                      <c:pt idx="211">
                        <c:v>1.4726999999999999</c:v>
                      </c:pt>
                      <c:pt idx="212">
                        <c:v>1.5257000000000001</c:v>
                      </c:pt>
                      <c:pt idx="213">
                        <c:v>1.5784</c:v>
                      </c:pt>
                      <c:pt idx="214">
                        <c:v>1.6307</c:v>
                      </c:pt>
                      <c:pt idx="215">
                        <c:v>1.6825000000000001</c:v>
                      </c:pt>
                      <c:pt idx="216">
                        <c:v>1.734</c:v>
                      </c:pt>
                      <c:pt idx="217">
                        <c:v>1.7849999999999999</c:v>
                      </c:pt>
                      <c:pt idx="218">
                        <c:v>1.8355999999999999</c:v>
                      </c:pt>
                      <c:pt idx="219">
                        <c:v>1.8857999999999999</c:v>
                      </c:pt>
                      <c:pt idx="220">
                        <c:v>1.9356</c:v>
                      </c:pt>
                      <c:pt idx="221">
                        <c:v>1.9849000000000001</c:v>
                      </c:pt>
                      <c:pt idx="222">
                        <c:v>2.0339</c:v>
                      </c:pt>
                      <c:pt idx="223">
                        <c:v>2.0823999999999998</c:v>
                      </c:pt>
                      <c:pt idx="224">
                        <c:v>2.1303999999999998</c:v>
                      </c:pt>
                      <c:pt idx="225">
                        <c:v>2.1779999999999999</c:v>
                      </c:pt>
                      <c:pt idx="226">
                        <c:v>2.2252000000000001</c:v>
                      </c:pt>
                      <c:pt idx="227">
                        <c:v>2.2719999999999998</c:v>
                      </c:pt>
                      <c:pt idx="228">
                        <c:v>2.3184</c:v>
                      </c:pt>
                      <c:pt idx="229">
                        <c:v>2.3643000000000001</c:v>
                      </c:pt>
                      <c:pt idx="230">
                        <c:v>2.4097</c:v>
                      </c:pt>
                      <c:pt idx="231">
                        <c:v>2.4548000000000001</c:v>
                      </c:pt>
                      <c:pt idx="232">
                        <c:v>2.4994000000000001</c:v>
                      </c:pt>
                      <c:pt idx="233">
                        <c:v>2.5434999999999999</c:v>
                      </c:pt>
                      <c:pt idx="234">
                        <c:v>2.5872999999999999</c:v>
                      </c:pt>
                      <c:pt idx="235">
                        <c:v>2.6305999999999998</c:v>
                      </c:pt>
                      <c:pt idx="236">
                        <c:v>2.6734</c:v>
                      </c:pt>
                      <c:pt idx="237">
                        <c:v>2.7158000000000002</c:v>
                      </c:pt>
                      <c:pt idx="238">
                        <c:v>2.7578</c:v>
                      </c:pt>
                      <c:pt idx="239">
                        <c:v>2.7993000000000001</c:v>
                      </c:pt>
                      <c:pt idx="240">
                        <c:v>2.8403999999999998</c:v>
                      </c:pt>
                      <c:pt idx="241">
                        <c:v>2.8809999999999998</c:v>
                      </c:pt>
                      <c:pt idx="242">
                        <c:v>2.9211999999999998</c:v>
                      </c:pt>
                      <c:pt idx="243">
                        <c:v>2.9609000000000001</c:v>
                      </c:pt>
                      <c:pt idx="244">
                        <c:v>3.0002</c:v>
                      </c:pt>
                      <c:pt idx="245">
                        <c:v>3.0390000000000001</c:v>
                      </c:pt>
                      <c:pt idx="246">
                        <c:v>3.0773000000000001</c:v>
                      </c:pt>
                      <c:pt idx="247">
                        <c:v>3.1152000000000002</c:v>
                      </c:pt>
                      <c:pt idx="248">
                        <c:v>3.1526000000000001</c:v>
                      </c:pt>
                      <c:pt idx="249">
                        <c:v>3.1896</c:v>
                      </c:pt>
                      <c:pt idx="250">
                        <c:v>3.2262</c:v>
                      </c:pt>
                      <c:pt idx="251">
                        <c:v>3.2625999999999999</c:v>
                      </c:pt>
                      <c:pt idx="252">
                        <c:v>3.2988</c:v>
                      </c:pt>
                      <c:pt idx="253">
                        <c:v>3.3349000000000002</c:v>
                      </c:pt>
                      <c:pt idx="254">
                        <c:v>3.371</c:v>
                      </c:pt>
                      <c:pt idx="255">
                        <c:v>3.4072</c:v>
                      </c:pt>
                      <c:pt idx="256">
                        <c:v>3.4436</c:v>
                      </c:pt>
                      <c:pt idx="257">
                        <c:v>3.4801000000000002</c:v>
                      </c:pt>
                      <c:pt idx="258">
                        <c:v>3.5167000000000002</c:v>
                      </c:pt>
                      <c:pt idx="259">
                        <c:v>3.5533999999999999</c:v>
                      </c:pt>
                      <c:pt idx="260">
                        <c:v>3.5901000000000001</c:v>
                      </c:pt>
                      <c:pt idx="261">
                        <c:v>3.6269</c:v>
                      </c:pt>
                      <c:pt idx="262">
                        <c:v>3.6636000000000002</c:v>
                      </c:pt>
                      <c:pt idx="263">
                        <c:v>3.7002999999999999</c:v>
                      </c:pt>
                      <c:pt idx="264">
                        <c:v>3.7370999999999999</c:v>
                      </c:pt>
                      <c:pt idx="265">
                        <c:v>3.7738</c:v>
                      </c:pt>
                      <c:pt idx="266">
                        <c:v>3.8105000000000002</c:v>
                      </c:pt>
                      <c:pt idx="267">
                        <c:v>3.8472</c:v>
                      </c:pt>
                      <c:pt idx="268">
                        <c:v>3.8839000000000001</c:v>
                      </c:pt>
                      <c:pt idx="269">
                        <c:v>3.9205999999999999</c:v>
                      </c:pt>
                      <c:pt idx="270">
                        <c:v>3.9573</c:v>
                      </c:pt>
                      <c:pt idx="271">
                        <c:v>3.9940000000000002</c:v>
                      </c:pt>
                      <c:pt idx="272">
                        <c:v>4.0307000000000004</c:v>
                      </c:pt>
                      <c:pt idx="273">
                        <c:v>4.0674000000000001</c:v>
                      </c:pt>
                      <c:pt idx="274">
                        <c:v>4.1040999999999999</c:v>
                      </c:pt>
                      <c:pt idx="275">
                        <c:v>4.1409000000000002</c:v>
                      </c:pt>
                      <c:pt idx="276">
                        <c:v>4.1776</c:v>
                      </c:pt>
                      <c:pt idx="277">
                        <c:v>4.2144000000000004</c:v>
                      </c:pt>
                      <c:pt idx="278">
                        <c:v>4.2511999999999999</c:v>
                      </c:pt>
                      <c:pt idx="279">
                        <c:v>4.2880000000000003</c:v>
                      </c:pt>
                      <c:pt idx="280">
                        <c:v>4.3249000000000004</c:v>
                      </c:pt>
                      <c:pt idx="281">
                        <c:v>4.3619000000000003</c:v>
                      </c:pt>
                      <c:pt idx="282">
                        <c:v>4.3989000000000003</c:v>
                      </c:pt>
                      <c:pt idx="283">
                        <c:v>4.4359999999999999</c:v>
                      </c:pt>
                      <c:pt idx="284">
                        <c:v>4.4732000000000003</c:v>
                      </c:pt>
                      <c:pt idx="285">
                        <c:v>4.5105000000000004</c:v>
                      </c:pt>
                      <c:pt idx="286">
                        <c:v>4.5477999999999996</c:v>
                      </c:pt>
                      <c:pt idx="287">
                        <c:v>4.5852000000000004</c:v>
                      </c:pt>
                      <c:pt idx="288">
                        <c:v>4.6224999999999996</c:v>
                      </c:pt>
                      <c:pt idx="289">
                        <c:v>4.6597999999999997</c:v>
                      </c:pt>
                      <c:pt idx="290">
                        <c:v>4.6967999999999996</c:v>
                      </c:pt>
                      <c:pt idx="291">
                        <c:v>4.7336</c:v>
                      </c:pt>
                      <c:pt idx="292">
                        <c:v>4.7702</c:v>
                      </c:pt>
                      <c:pt idx="293">
                        <c:v>4.8064999999999998</c:v>
                      </c:pt>
                      <c:pt idx="294">
                        <c:v>4.8426</c:v>
                      </c:pt>
                      <c:pt idx="295">
                        <c:v>4.8784000000000001</c:v>
                      </c:pt>
                      <c:pt idx="296">
                        <c:v>4.9141000000000004</c:v>
                      </c:pt>
                      <c:pt idx="297">
                        <c:v>4.9496000000000002</c:v>
                      </c:pt>
                      <c:pt idx="298">
                        <c:v>4.9848999999999997</c:v>
                      </c:pt>
                      <c:pt idx="299">
                        <c:v>5.0201000000000002</c:v>
                      </c:pt>
                      <c:pt idx="300">
                        <c:v>5.0551000000000004</c:v>
                      </c:pt>
                      <c:pt idx="301">
                        <c:v>5.09</c:v>
                      </c:pt>
                      <c:pt idx="302">
                        <c:v>5.1246999999999998</c:v>
                      </c:pt>
                      <c:pt idx="303">
                        <c:v>5.1593</c:v>
                      </c:pt>
                      <c:pt idx="304">
                        <c:v>5.1938000000000004</c:v>
                      </c:pt>
                      <c:pt idx="305">
                        <c:v>5.2279999999999998</c:v>
                      </c:pt>
                      <c:pt idx="306">
                        <c:v>5.2622</c:v>
                      </c:pt>
                      <c:pt idx="307">
                        <c:v>5.2961</c:v>
                      </c:pt>
                      <c:pt idx="308">
                        <c:v>5.3299000000000003</c:v>
                      </c:pt>
                      <c:pt idx="309">
                        <c:v>5.3635999999999999</c:v>
                      </c:pt>
                      <c:pt idx="310">
                        <c:v>5.3971</c:v>
                      </c:pt>
                      <c:pt idx="311">
                        <c:v>5.4305000000000003</c:v>
                      </c:pt>
                      <c:pt idx="312">
                        <c:v>5.4637000000000002</c:v>
                      </c:pt>
                      <c:pt idx="313">
                        <c:v>5.4968000000000004</c:v>
                      </c:pt>
                      <c:pt idx="314">
                        <c:v>5.5297999999999998</c:v>
                      </c:pt>
                      <c:pt idx="315">
                        <c:v>5.5625999999999998</c:v>
                      </c:pt>
                      <c:pt idx="316">
                        <c:v>5.5953999999999997</c:v>
                      </c:pt>
                      <c:pt idx="317">
                        <c:v>5.6279000000000003</c:v>
                      </c:pt>
                      <c:pt idx="318">
                        <c:v>5.6604000000000001</c:v>
                      </c:pt>
                      <c:pt idx="319">
                        <c:v>5.6927000000000003</c:v>
                      </c:pt>
                      <c:pt idx="320">
                        <c:v>5.7248999999999999</c:v>
                      </c:pt>
                      <c:pt idx="321">
                        <c:v>5.7569999999999997</c:v>
                      </c:pt>
                      <c:pt idx="322">
                        <c:v>5.7889999999999997</c:v>
                      </c:pt>
                      <c:pt idx="323">
                        <c:v>5.8209</c:v>
                      </c:pt>
                      <c:pt idx="324">
                        <c:v>5.8526999999999996</c:v>
                      </c:pt>
                      <c:pt idx="325">
                        <c:v>5.8844000000000003</c:v>
                      </c:pt>
                      <c:pt idx="326">
                        <c:v>5.9160000000000004</c:v>
                      </c:pt>
                      <c:pt idx="327">
                        <c:v>5.9474</c:v>
                      </c:pt>
                      <c:pt idx="328">
                        <c:v>5.9787999999999997</c:v>
                      </c:pt>
                      <c:pt idx="329">
                        <c:v>6.0101000000000004</c:v>
                      </c:pt>
                      <c:pt idx="330">
                        <c:v>6.0412999999999997</c:v>
                      </c:pt>
                      <c:pt idx="331">
                        <c:v>6.0724</c:v>
                      </c:pt>
                      <c:pt idx="332">
                        <c:v>6.1033999999999997</c:v>
                      </c:pt>
                      <c:pt idx="333">
                        <c:v>6.1344000000000003</c:v>
                      </c:pt>
                      <c:pt idx="334">
                        <c:v>6.1651999999999996</c:v>
                      </c:pt>
                      <c:pt idx="335">
                        <c:v>6.1959999999999997</c:v>
                      </c:pt>
                      <c:pt idx="336">
                        <c:v>6.2267000000000001</c:v>
                      </c:pt>
                      <c:pt idx="337">
                        <c:v>6.2572999999999999</c:v>
                      </c:pt>
                      <c:pt idx="338">
                        <c:v>6.2877999999999998</c:v>
                      </c:pt>
                      <c:pt idx="339">
                        <c:v>6.3182999999999998</c:v>
                      </c:pt>
                      <c:pt idx="340">
                        <c:v>6.3479999999999999</c:v>
                      </c:pt>
                      <c:pt idx="341">
                        <c:v>6.3783000000000003</c:v>
                      </c:pt>
                      <c:pt idx="342">
                        <c:v>6.4085999999999999</c:v>
                      </c:pt>
                      <c:pt idx="343">
                        <c:v>6.4387999999999996</c:v>
                      </c:pt>
                      <c:pt idx="344">
                        <c:v>6.4688999999999997</c:v>
                      </c:pt>
                      <c:pt idx="345">
                        <c:v>6.4989999999999997</c:v>
                      </c:pt>
                      <c:pt idx="346">
                        <c:v>6.5289999999999999</c:v>
                      </c:pt>
                      <c:pt idx="347">
                        <c:v>6.5589000000000004</c:v>
                      </c:pt>
                      <c:pt idx="348">
                        <c:v>6.5888</c:v>
                      </c:pt>
                      <c:pt idx="349">
                        <c:v>6.6185999999999998</c:v>
                      </c:pt>
                      <c:pt idx="350">
                        <c:v>6.6483999999999996</c:v>
                      </c:pt>
                      <c:pt idx="351">
                        <c:v>6.6780999999999997</c:v>
                      </c:pt>
                      <c:pt idx="352">
                        <c:v>6.7077</c:v>
                      </c:pt>
                      <c:pt idx="353">
                        <c:v>6.7373000000000003</c:v>
                      </c:pt>
                      <c:pt idx="354">
                        <c:v>6.7667999999999999</c:v>
                      </c:pt>
                      <c:pt idx="355">
                        <c:v>6.7962999999999996</c:v>
                      </c:pt>
                      <c:pt idx="356">
                        <c:v>6.8258000000000001</c:v>
                      </c:pt>
                      <c:pt idx="357">
                        <c:v>6.8552</c:v>
                      </c:pt>
                      <c:pt idx="358">
                        <c:v>6.8845000000000001</c:v>
                      </c:pt>
                      <c:pt idx="359">
                        <c:v>6.9138000000000002</c:v>
                      </c:pt>
                      <c:pt idx="360">
                        <c:v>6.9429999999999996</c:v>
                      </c:pt>
                      <c:pt idx="361">
                        <c:v>6.9722</c:v>
                      </c:pt>
                      <c:pt idx="362">
                        <c:v>7.0014000000000003</c:v>
                      </c:pt>
                      <c:pt idx="363">
                        <c:v>7.0305</c:v>
                      </c:pt>
                      <c:pt idx="364">
                        <c:v>7.0595999999999997</c:v>
                      </c:pt>
                      <c:pt idx="365">
                        <c:v>7.0885999999999996</c:v>
                      </c:pt>
                      <c:pt idx="366">
                        <c:v>7.1176000000000004</c:v>
                      </c:pt>
                      <c:pt idx="367">
                        <c:v>7.1464999999999996</c:v>
                      </c:pt>
                      <c:pt idx="368">
                        <c:v>7.1753999999999998</c:v>
                      </c:pt>
                      <c:pt idx="369">
                        <c:v>7.2042000000000002</c:v>
                      </c:pt>
                      <c:pt idx="370">
                        <c:v>7.2331000000000003</c:v>
                      </c:pt>
                      <c:pt idx="371">
                        <c:v>7.2618</c:v>
                      </c:pt>
                      <c:pt idx="372">
                        <c:v>7.2906000000000004</c:v>
                      </c:pt>
                      <c:pt idx="373">
                        <c:v>7.3193000000000001</c:v>
                      </c:pt>
                      <c:pt idx="374">
                        <c:v>7.3479999999999999</c:v>
                      </c:pt>
                      <c:pt idx="375">
                        <c:v>7.3765999999999998</c:v>
                      </c:pt>
                      <c:pt idx="376">
                        <c:v>7.4051999999999998</c:v>
                      </c:pt>
                      <c:pt idx="377">
                        <c:v>7.4337999999999997</c:v>
                      </c:pt>
                      <c:pt idx="378">
                        <c:v>7.4622999999999999</c:v>
                      </c:pt>
                      <c:pt idx="379">
                        <c:v>7.4908000000000001</c:v>
                      </c:pt>
                      <c:pt idx="380">
                        <c:v>7.5193000000000003</c:v>
                      </c:pt>
                      <c:pt idx="381">
                        <c:v>7.5476999999999999</c:v>
                      </c:pt>
                      <c:pt idx="382">
                        <c:v>7.5761000000000003</c:v>
                      </c:pt>
                      <c:pt idx="383">
                        <c:v>7.6044999999999998</c:v>
                      </c:pt>
                      <c:pt idx="384">
                        <c:v>7.6327999999999996</c:v>
                      </c:pt>
                      <c:pt idx="385">
                        <c:v>7.6611000000000002</c:v>
                      </c:pt>
                      <c:pt idx="386">
                        <c:v>7.6894</c:v>
                      </c:pt>
                      <c:pt idx="387">
                        <c:v>7.7176</c:v>
                      </c:pt>
                      <c:pt idx="388">
                        <c:v>7.7458999999999998</c:v>
                      </c:pt>
                      <c:pt idx="389">
                        <c:v>7.774</c:v>
                      </c:pt>
                      <c:pt idx="390">
                        <c:v>7.8022</c:v>
                      </c:pt>
                      <c:pt idx="391">
                        <c:v>7.8303000000000003</c:v>
                      </c:pt>
                      <c:pt idx="392">
                        <c:v>7.8585000000000003</c:v>
                      </c:pt>
                      <c:pt idx="393">
                        <c:v>7.8864999999999998</c:v>
                      </c:pt>
                      <c:pt idx="394">
                        <c:v>7.9146000000000001</c:v>
                      </c:pt>
                      <c:pt idx="395">
                        <c:v>7.9425999999999997</c:v>
                      </c:pt>
                      <c:pt idx="396">
                        <c:v>7.9706000000000001</c:v>
                      </c:pt>
                      <c:pt idx="397">
                        <c:v>7.9985999999999997</c:v>
                      </c:pt>
                      <c:pt idx="398">
                        <c:v>8.0259</c:v>
                      </c:pt>
                      <c:pt idx="399">
                        <c:v>8.0539000000000005</c:v>
                      </c:pt>
                      <c:pt idx="400">
                        <c:v>8.0817999999999994</c:v>
                      </c:pt>
                      <c:pt idx="401">
                        <c:v>8.1097000000000001</c:v>
                      </c:pt>
                      <c:pt idx="402">
                        <c:v>8.1374999999999993</c:v>
                      </c:pt>
                      <c:pt idx="403">
                        <c:v>8.1654</c:v>
                      </c:pt>
                      <c:pt idx="404">
                        <c:v>8.1931999999999992</c:v>
                      </c:pt>
                      <c:pt idx="405">
                        <c:v>8.2210000000000001</c:v>
                      </c:pt>
                      <c:pt idx="406">
                        <c:v>8.2486999999999995</c:v>
                      </c:pt>
                      <c:pt idx="407">
                        <c:v>8.2765000000000004</c:v>
                      </c:pt>
                      <c:pt idx="408">
                        <c:v>8.3041999999999998</c:v>
                      </c:pt>
                      <c:pt idx="409">
                        <c:v>8.3318999999999992</c:v>
                      </c:pt>
                      <c:pt idx="410">
                        <c:v>8.3596000000000004</c:v>
                      </c:pt>
                      <c:pt idx="411">
                        <c:v>8.3872999999999998</c:v>
                      </c:pt>
                      <c:pt idx="412">
                        <c:v>8.4149999999999991</c:v>
                      </c:pt>
                      <c:pt idx="413">
                        <c:v>8.4426000000000005</c:v>
                      </c:pt>
                      <c:pt idx="414">
                        <c:v>8.4702999999999999</c:v>
                      </c:pt>
                      <c:pt idx="415">
                        <c:v>8.4978999999999996</c:v>
                      </c:pt>
                      <c:pt idx="416">
                        <c:v>8.5254999999999992</c:v>
                      </c:pt>
                      <c:pt idx="417">
                        <c:v>8.5530000000000008</c:v>
                      </c:pt>
                      <c:pt idx="418">
                        <c:v>8.5805000000000007</c:v>
                      </c:pt>
                      <c:pt idx="419">
                        <c:v>8.6081000000000003</c:v>
                      </c:pt>
                      <c:pt idx="420">
                        <c:v>8.6355000000000004</c:v>
                      </c:pt>
                      <c:pt idx="421">
                        <c:v>8.6630000000000003</c:v>
                      </c:pt>
                      <c:pt idx="422">
                        <c:v>8.6905000000000001</c:v>
                      </c:pt>
                      <c:pt idx="423">
                        <c:v>8.7179000000000002</c:v>
                      </c:pt>
                      <c:pt idx="424">
                        <c:v>8.7454000000000001</c:v>
                      </c:pt>
                      <c:pt idx="425">
                        <c:v>8.7728000000000002</c:v>
                      </c:pt>
                      <c:pt idx="426">
                        <c:v>8.8003</c:v>
                      </c:pt>
                      <c:pt idx="427">
                        <c:v>8.8277000000000001</c:v>
                      </c:pt>
                      <c:pt idx="428">
                        <c:v>8.8550000000000004</c:v>
                      </c:pt>
                      <c:pt idx="429">
                        <c:v>8.8824000000000005</c:v>
                      </c:pt>
                      <c:pt idx="430">
                        <c:v>8.9097000000000008</c:v>
                      </c:pt>
                      <c:pt idx="431">
                        <c:v>8.9369999999999994</c:v>
                      </c:pt>
                      <c:pt idx="432">
                        <c:v>8.9642999999999997</c:v>
                      </c:pt>
                      <c:pt idx="433">
                        <c:v>8.9916</c:v>
                      </c:pt>
                      <c:pt idx="434">
                        <c:v>9.0189000000000004</c:v>
                      </c:pt>
                      <c:pt idx="435">
                        <c:v>9.0460999999999991</c:v>
                      </c:pt>
                      <c:pt idx="436">
                        <c:v>9.0733999999999995</c:v>
                      </c:pt>
                      <c:pt idx="437">
                        <c:v>9.1006</c:v>
                      </c:pt>
                      <c:pt idx="438">
                        <c:v>9.1278000000000006</c:v>
                      </c:pt>
                      <c:pt idx="439">
                        <c:v>9.1549999999999994</c:v>
                      </c:pt>
                      <c:pt idx="440">
                        <c:v>9.1821999999999999</c:v>
                      </c:pt>
                      <c:pt idx="441">
                        <c:v>9.2094000000000005</c:v>
                      </c:pt>
                      <c:pt idx="442">
                        <c:v>9.2367000000000008</c:v>
                      </c:pt>
                      <c:pt idx="443">
                        <c:v>9.2638999999999996</c:v>
                      </c:pt>
                      <c:pt idx="444">
                        <c:v>9.2910000000000004</c:v>
                      </c:pt>
                      <c:pt idx="445">
                        <c:v>9.3175000000000008</c:v>
                      </c:pt>
                      <c:pt idx="446">
                        <c:v>9.3445999999999998</c:v>
                      </c:pt>
                      <c:pt idx="447">
                        <c:v>9.3717000000000006</c:v>
                      </c:pt>
                      <c:pt idx="448">
                        <c:v>9.3987999999999996</c:v>
                      </c:pt>
                      <c:pt idx="449">
                        <c:v>9.4259000000000004</c:v>
                      </c:pt>
                      <c:pt idx="450">
                        <c:v>9.4529999999999994</c:v>
                      </c:pt>
                      <c:pt idx="451">
                        <c:v>9.48</c:v>
                      </c:pt>
                      <c:pt idx="452">
                        <c:v>9.5070999999999994</c:v>
                      </c:pt>
                      <c:pt idx="453">
                        <c:v>9.5341000000000005</c:v>
                      </c:pt>
                      <c:pt idx="454">
                        <c:v>9.5610999999999997</c:v>
                      </c:pt>
                      <c:pt idx="455">
                        <c:v>9.5881000000000007</c:v>
                      </c:pt>
                      <c:pt idx="456">
                        <c:v>9.6151</c:v>
                      </c:pt>
                      <c:pt idx="457">
                        <c:v>9.6420999999999992</c:v>
                      </c:pt>
                      <c:pt idx="458">
                        <c:v>9.6691000000000003</c:v>
                      </c:pt>
                      <c:pt idx="459">
                        <c:v>9.6959999999999997</c:v>
                      </c:pt>
                      <c:pt idx="460">
                        <c:v>9.7230000000000008</c:v>
                      </c:pt>
                      <c:pt idx="461">
                        <c:v>9.7499000000000002</c:v>
                      </c:pt>
                      <c:pt idx="462">
                        <c:v>9.7768999999999995</c:v>
                      </c:pt>
                      <c:pt idx="463">
                        <c:v>9.8038000000000007</c:v>
                      </c:pt>
                      <c:pt idx="464">
                        <c:v>9.8307000000000002</c:v>
                      </c:pt>
                      <c:pt idx="465">
                        <c:v>9.8575999999999997</c:v>
                      </c:pt>
                      <c:pt idx="466">
                        <c:v>9.8844999999999992</c:v>
                      </c:pt>
                      <c:pt idx="467">
                        <c:v>9.9115000000000002</c:v>
                      </c:pt>
                      <c:pt idx="468">
                        <c:v>9.9384999999999994</c:v>
                      </c:pt>
                      <c:pt idx="469">
                        <c:v>9.9652999999999992</c:v>
                      </c:pt>
                      <c:pt idx="470">
                        <c:v>9.9922000000000004</c:v>
                      </c:pt>
                      <c:pt idx="471">
                        <c:v>10.019</c:v>
                      </c:pt>
                      <c:pt idx="472">
                        <c:v>10.045999999999999</c:v>
                      </c:pt>
                      <c:pt idx="473">
                        <c:v>10.073</c:v>
                      </c:pt>
                      <c:pt idx="474">
                        <c:v>10.1</c:v>
                      </c:pt>
                      <c:pt idx="475">
                        <c:v>10.125999999999999</c:v>
                      </c:pt>
                      <c:pt idx="476">
                        <c:v>10.156000000000001</c:v>
                      </c:pt>
                      <c:pt idx="477">
                        <c:v>10.189</c:v>
                      </c:pt>
                      <c:pt idx="478">
                        <c:v>10.217000000000001</c:v>
                      </c:pt>
                      <c:pt idx="479">
                        <c:v>10.234999999999999</c:v>
                      </c:pt>
                      <c:pt idx="480">
                        <c:v>10.195</c:v>
                      </c:pt>
                      <c:pt idx="481">
                        <c:v>10.196</c:v>
                      </c:pt>
                      <c:pt idx="482">
                        <c:v>10.217000000000001</c:v>
                      </c:pt>
                      <c:pt idx="483">
                        <c:v>10.24</c:v>
                      </c:pt>
                      <c:pt idx="484">
                        <c:v>10.257</c:v>
                      </c:pt>
                      <c:pt idx="485">
                        <c:v>10.273999999999999</c:v>
                      </c:pt>
                      <c:pt idx="486">
                        <c:v>10.291</c:v>
                      </c:pt>
                      <c:pt idx="487">
                        <c:v>10.308</c:v>
                      </c:pt>
                      <c:pt idx="488">
                        <c:v>10.326000000000001</c:v>
                      </c:pt>
                      <c:pt idx="489">
                        <c:v>10.343</c:v>
                      </c:pt>
                      <c:pt idx="490">
                        <c:v>10.36</c:v>
                      </c:pt>
                      <c:pt idx="491">
                        <c:v>10.378</c:v>
                      </c:pt>
                      <c:pt idx="492">
                        <c:v>10.396000000000001</c:v>
                      </c:pt>
                      <c:pt idx="493">
                        <c:v>10.413</c:v>
                      </c:pt>
                      <c:pt idx="494">
                        <c:v>10.430999999999999</c:v>
                      </c:pt>
                      <c:pt idx="495">
                        <c:v>10.449</c:v>
                      </c:pt>
                      <c:pt idx="496">
                        <c:v>10.467000000000001</c:v>
                      </c:pt>
                      <c:pt idx="497">
                        <c:v>10.484999999999999</c:v>
                      </c:pt>
                      <c:pt idx="498">
                        <c:v>10.503</c:v>
                      </c:pt>
                      <c:pt idx="499">
                        <c:v>10.521000000000001</c:v>
                      </c:pt>
                      <c:pt idx="500">
                        <c:v>10.54</c:v>
                      </c:pt>
                      <c:pt idx="501">
                        <c:v>10.558</c:v>
                      </c:pt>
                      <c:pt idx="502">
                        <c:v>10.577</c:v>
                      </c:pt>
                      <c:pt idx="503">
                        <c:v>10.596</c:v>
                      </c:pt>
                      <c:pt idx="504">
                        <c:v>10.614000000000001</c:v>
                      </c:pt>
                      <c:pt idx="505">
                        <c:v>10.632999999999999</c:v>
                      </c:pt>
                      <c:pt idx="506">
                        <c:v>10.651999999999999</c:v>
                      </c:pt>
                      <c:pt idx="507">
                        <c:v>10.670999999999999</c:v>
                      </c:pt>
                      <c:pt idx="508">
                        <c:v>10.69</c:v>
                      </c:pt>
                      <c:pt idx="509">
                        <c:v>10.709</c:v>
                      </c:pt>
                      <c:pt idx="510">
                        <c:v>10.728</c:v>
                      </c:pt>
                      <c:pt idx="511">
                        <c:v>10.747999999999999</c:v>
                      </c:pt>
                      <c:pt idx="512">
                        <c:v>10.766999999999999</c:v>
                      </c:pt>
                      <c:pt idx="513">
                        <c:v>10.786</c:v>
                      </c:pt>
                      <c:pt idx="514">
                        <c:v>10.805999999999999</c:v>
                      </c:pt>
                      <c:pt idx="515">
                        <c:v>10.826000000000001</c:v>
                      </c:pt>
                      <c:pt idx="516">
                        <c:v>10.845000000000001</c:v>
                      </c:pt>
                      <c:pt idx="517">
                        <c:v>10.865</c:v>
                      </c:pt>
                      <c:pt idx="518">
                        <c:v>10.885</c:v>
                      </c:pt>
                      <c:pt idx="519">
                        <c:v>10.904999999999999</c:v>
                      </c:pt>
                      <c:pt idx="520">
                        <c:v>10.925000000000001</c:v>
                      </c:pt>
                      <c:pt idx="521">
                        <c:v>10.945</c:v>
                      </c:pt>
                      <c:pt idx="522">
                        <c:v>10.965</c:v>
                      </c:pt>
                      <c:pt idx="523">
                        <c:v>10.984999999999999</c:v>
                      </c:pt>
                      <c:pt idx="524">
                        <c:v>11.006</c:v>
                      </c:pt>
                      <c:pt idx="525">
                        <c:v>11.026</c:v>
                      </c:pt>
                      <c:pt idx="526">
                        <c:v>11.047000000000001</c:v>
                      </c:pt>
                      <c:pt idx="527">
                        <c:v>11.067</c:v>
                      </c:pt>
                      <c:pt idx="528">
                        <c:v>11.087999999999999</c:v>
                      </c:pt>
                      <c:pt idx="529">
                        <c:v>11.108000000000001</c:v>
                      </c:pt>
                      <c:pt idx="530">
                        <c:v>11.129</c:v>
                      </c:pt>
                      <c:pt idx="531">
                        <c:v>11.15</c:v>
                      </c:pt>
                      <c:pt idx="532">
                        <c:v>11.170999999999999</c:v>
                      </c:pt>
                      <c:pt idx="533">
                        <c:v>11.192</c:v>
                      </c:pt>
                      <c:pt idx="534">
                        <c:v>11.212999999999999</c:v>
                      </c:pt>
                      <c:pt idx="535">
                        <c:v>11.234</c:v>
                      </c:pt>
                      <c:pt idx="536">
                        <c:v>11.255000000000001</c:v>
                      </c:pt>
                      <c:pt idx="537">
                        <c:v>11.276999999999999</c:v>
                      </c:pt>
                      <c:pt idx="538">
                        <c:v>11.298</c:v>
                      </c:pt>
                      <c:pt idx="539">
                        <c:v>11.319000000000001</c:v>
                      </c:pt>
                      <c:pt idx="540">
                        <c:v>11.34</c:v>
                      </c:pt>
                      <c:pt idx="541">
                        <c:v>11.362</c:v>
                      </c:pt>
                      <c:pt idx="542">
                        <c:v>11.382999999999999</c:v>
                      </c:pt>
                      <c:pt idx="543">
                        <c:v>11.404999999999999</c:v>
                      </c:pt>
                      <c:pt idx="544">
                        <c:v>11.427</c:v>
                      </c:pt>
                      <c:pt idx="545">
                        <c:v>11.449</c:v>
                      </c:pt>
                      <c:pt idx="546">
                        <c:v>11.471</c:v>
                      </c:pt>
                      <c:pt idx="547">
                        <c:v>11.493</c:v>
                      </c:pt>
                      <c:pt idx="548">
                        <c:v>11.515000000000001</c:v>
                      </c:pt>
                      <c:pt idx="549">
                        <c:v>11.537000000000001</c:v>
                      </c:pt>
                      <c:pt idx="550">
                        <c:v>11.558999999999999</c:v>
                      </c:pt>
                      <c:pt idx="551">
                        <c:v>11.581</c:v>
                      </c:pt>
                      <c:pt idx="552">
                        <c:v>11.603</c:v>
                      </c:pt>
                      <c:pt idx="553">
                        <c:v>11.625999999999999</c:v>
                      </c:pt>
                      <c:pt idx="554">
                        <c:v>11.648</c:v>
                      </c:pt>
                      <c:pt idx="555">
                        <c:v>11.67</c:v>
                      </c:pt>
                      <c:pt idx="556">
                        <c:v>11.693</c:v>
                      </c:pt>
                      <c:pt idx="557">
                        <c:v>11.715999999999999</c:v>
                      </c:pt>
                      <c:pt idx="558">
                        <c:v>11.738</c:v>
                      </c:pt>
                      <c:pt idx="559">
                        <c:v>11.760999999999999</c:v>
                      </c:pt>
                      <c:pt idx="560">
                        <c:v>11.784000000000001</c:v>
                      </c:pt>
                      <c:pt idx="561">
                        <c:v>11.807</c:v>
                      </c:pt>
                      <c:pt idx="562">
                        <c:v>11.83</c:v>
                      </c:pt>
                      <c:pt idx="563">
                        <c:v>11.852</c:v>
                      </c:pt>
                      <c:pt idx="564">
                        <c:v>11.875999999999999</c:v>
                      </c:pt>
                      <c:pt idx="565">
                        <c:v>11.898999999999999</c:v>
                      </c:pt>
                      <c:pt idx="566">
                        <c:v>11.922000000000001</c:v>
                      </c:pt>
                      <c:pt idx="567">
                        <c:v>11.945</c:v>
                      </c:pt>
                      <c:pt idx="568">
                        <c:v>11.968</c:v>
                      </c:pt>
                      <c:pt idx="569">
                        <c:v>11.992000000000001</c:v>
                      </c:pt>
                      <c:pt idx="570">
                        <c:v>12.015000000000001</c:v>
                      </c:pt>
                      <c:pt idx="571">
                        <c:v>12.038</c:v>
                      </c:pt>
                      <c:pt idx="572">
                        <c:v>12.061999999999999</c:v>
                      </c:pt>
                      <c:pt idx="573">
                        <c:v>12.085000000000001</c:v>
                      </c:pt>
                      <c:pt idx="574">
                        <c:v>12.109</c:v>
                      </c:pt>
                      <c:pt idx="575">
                        <c:v>12.132999999999999</c:v>
                      </c:pt>
                      <c:pt idx="576">
                        <c:v>12.156000000000001</c:v>
                      </c:pt>
                      <c:pt idx="577">
                        <c:v>12.18</c:v>
                      </c:pt>
                      <c:pt idx="578">
                        <c:v>12.204000000000001</c:v>
                      </c:pt>
                      <c:pt idx="579">
                        <c:v>12.228</c:v>
                      </c:pt>
                      <c:pt idx="580">
                        <c:v>12.252000000000001</c:v>
                      </c:pt>
                      <c:pt idx="581">
                        <c:v>12.276</c:v>
                      </c:pt>
                      <c:pt idx="582">
                        <c:v>12.3</c:v>
                      </c:pt>
                      <c:pt idx="583">
                        <c:v>12.323</c:v>
                      </c:pt>
                      <c:pt idx="584">
                        <c:v>12.348000000000001</c:v>
                      </c:pt>
                      <c:pt idx="585">
                        <c:v>12.372</c:v>
                      </c:pt>
                      <c:pt idx="586">
                        <c:v>12.396000000000001</c:v>
                      </c:pt>
                      <c:pt idx="587">
                        <c:v>12.42</c:v>
                      </c:pt>
                      <c:pt idx="588">
                        <c:v>12.445</c:v>
                      </c:pt>
                      <c:pt idx="589">
                        <c:v>12.468999999999999</c:v>
                      </c:pt>
                      <c:pt idx="590">
                        <c:v>12.494</c:v>
                      </c:pt>
                      <c:pt idx="591">
                        <c:v>12.518000000000001</c:v>
                      </c:pt>
                      <c:pt idx="592">
                        <c:v>12.542999999999999</c:v>
                      </c:pt>
                      <c:pt idx="593">
                        <c:v>12.567</c:v>
                      </c:pt>
                      <c:pt idx="594">
                        <c:v>12.592000000000001</c:v>
                      </c:pt>
                      <c:pt idx="595">
                        <c:v>12.617000000000001</c:v>
                      </c:pt>
                      <c:pt idx="596">
                        <c:v>12.641999999999999</c:v>
                      </c:pt>
                      <c:pt idx="597">
                        <c:v>12.666</c:v>
                      </c:pt>
                      <c:pt idx="598">
                        <c:v>12.691000000000001</c:v>
                      </c:pt>
                      <c:pt idx="599">
                        <c:v>12.715999999999999</c:v>
                      </c:pt>
                      <c:pt idx="600">
                        <c:v>12.741</c:v>
                      </c:pt>
                      <c:pt idx="601">
                        <c:v>12.766</c:v>
                      </c:pt>
                      <c:pt idx="602">
                        <c:v>12.791</c:v>
                      </c:pt>
                      <c:pt idx="603">
                        <c:v>12.817</c:v>
                      </c:pt>
                      <c:pt idx="604">
                        <c:v>12.842000000000001</c:v>
                      </c:pt>
                      <c:pt idx="605">
                        <c:v>12.867000000000001</c:v>
                      </c:pt>
                      <c:pt idx="606">
                        <c:v>12.891999999999999</c:v>
                      </c:pt>
                      <c:pt idx="607">
                        <c:v>12.917</c:v>
                      </c:pt>
                      <c:pt idx="608">
                        <c:v>12.943</c:v>
                      </c:pt>
                      <c:pt idx="609">
                        <c:v>12.968</c:v>
                      </c:pt>
                      <c:pt idx="610">
                        <c:v>12.994</c:v>
                      </c:pt>
                      <c:pt idx="611">
                        <c:v>13.019</c:v>
                      </c:pt>
                      <c:pt idx="612">
                        <c:v>13.045</c:v>
                      </c:pt>
                      <c:pt idx="613">
                        <c:v>13.07</c:v>
                      </c:pt>
                      <c:pt idx="614">
                        <c:v>13.096</c:v>
                      </c:pt>
                      <c:pt idx="615">
                        <c:v>13.122</c:v>
                      </c:pt>
                      <c:pt idx="616">
                        <c:v>13.147</c:v>
                      </c:pt>
                      <c:pt idx="617">
                        <c:v>13.173</c:v>
                      </c:pt>
                      <c:pt idx="618">
                        <c:v>13.199</c:v>
                      </c:pt>
                      <c:pt idx="619">
                        <c:v>13.225</c:v>
                      </c:pt>
                      <c:pt idx="620">
                        <c:v>13.250999999999999</c:v>
                      </c:pt>
                      <c:pt idx="621">
                        <c:v>13.276999999999999</c:v>
                      </c:pt>
                      <c:pt idx="622">
                        <c:v>13.303000000000001</c:v>
                      </c:pt>
                      <c:pt idx="623">
                        <c:v>13.329000000000001</c:v>
                      </c:pt>
                      <c:pt idx="624">
                        <c:v>13.355</c:v>
                      </c:pt>
                      <c:pt idx="625">
                        <c:v>13.38</c:v>
                      </c:pt>
                      <c:pt idx="626">
                        <c:v>13.406000000000001</c:v>
                      </c:pt>
                      <c:pt idx="627">
                        <c:v>13.433</c:v>
                      </c:pt>
                      <c:pt idx="628">
                        <c:v>13.459</c:v>
                      </c:pt>
                      <c:pt idx="629">
                        <c:v>13.484999999999999</c:v>
                      </c:pt>
                      <c:pt idx="630">
                        <c:v>13.510999999999999</c:v>
                      </c:pt>
                      <c:pt idx="631">
                        <c:v>13.538</c:v>
                      </c:pt>
                      <c:pt idx="632">
                        <c:v>13.564</c:v>
                      </c:pt>
                      <c:pt idx="633">
                        <c:v>13.590999999999999</c:v>
                      </c:pt>
                      <c:pt idx="634">
                        <c:v>13.617000000000001</c:v>
                      </c:pt>
                      <c:pt idx="635">
                        <c:v>13.644</c:v>
                      </c:pt>
                      <c:pt idx="636">
                        <c:v>13.67</c:v>
                      </c:pt>
                      <c:pt idx="637">
                        <c:v>13.696999999999999</c:v>
                      </c:pt>
                      <c:pt idx="638">
                        <c:v>13.723000000000001</c:v>
                      </c:pt>
                      <c:pt idx="639">
                        <c:v>13.75</c:v>
                      </c:pt>
                      <c:pt idx="640">
                        <c:v>13.776999999999999</c:v>
                      </c:pt>
                      <c:pt idx="641">
                        <c:v>13.804</c:v>
                      </c:pt>
                      <c:pt idx="642">
                        <c:v>13.83</c:v>
                      </c:pt>
                      <c:pt idx="643">
                        <c:v>13.856999999999999</c:v>
                      </c:pt>
                      <c:pt idx="644">
                        <c:v>13.884</c:v>
                      </c:pt>
                      <c:pt idx="645">
                        <c:v>13.911</c:v>
                      </c:pt>
                      <c:pt idx="646">
                        <c:v>13.938000000000001</c:v>
                      </c:pt>
                      <c:pt idx="647">
                        <c:v>13.965</c:v>
                      </c:pt>
                      <c:pt idx="648">
                        <c:v>13.992000000000001</c:v>
                      </c:pt>
                      <c:pt idx="649">
                        <c:v>14.019</c:v>
                      </c:pt>
                      <c:pt idx="650">
                        <c:v>14.045999999999999</c:v>
                      </c:pt>
                      <c:pt idx="651">
                        <c:v>14.073</c:v>
                      </c:pt>
                      <c:pt idx="652">
                        <c:v>14.1</c:v>
                      </c:pt>
                      <c:pt idx="653">
                        <c:v>14.128</c:v>
                      </c:pt>
                      <c:pt idx="654">
                        <c:v>14.154999999999999</c:v>
                      </c:pt>
                      <c:pt idx="655">
                        <c:v>14.182</c:v>
                      </c:pt>
                      <c:pt idx="656">
                        <c:v>14.209</c:v>
                      </c:pt>
                      <c:pt idx="657">
                        <c:v>14.237</c:v>
                      </c:pt>
                      <c:pt idx="658">
                        <c:v>14.263999999999999</c:v>
                      </c:pt>
                      <c:pt idx="659">
                        <c:v>14.292</c:v>
                      </c:pt>
                      <c:pt idx="660">
                        <c:v>14.319000000000001</c:v>
                      </c:pt>
                      <c:pt idx="661">
                        <c:v>14.346</c:v>
                      </c:pt>
                      <c:pt idx="662">
                        <c:v>14.374000000000001</c:v>
                      </c:pt>
                      <c:pt idx="663">
                        <c:v>14.401999999999999</c:v>
                      </c:pt>
                      <c:pt idx="664">
                        <c:v>14.429</c:v>
                      </c:pt>
                      <c:pt idx="665">
                        <c:v>14.457000000000001</c:v>
                      </c:pt>
                      <c:pt idx="666">
                        <c:v>14.484</c:v>
                      </c:pt>
                      <c:pt idx="667">
                        <c:v>14.512</c:v>
                      </c:pt>
                      <c:pt idx="668">
                        <c:v>14.539</c:v>
                      </c:pt>
                      <c:pt idx="669">
                        <c:v>14.567</c:v>
                      </c:pt>
                      <c:pt idx="670">
                        <c:v>14.595000000000001</c:v>
                      </c:pt>
                      <c:pt idx="671">
                        <c:v>14.622</c:v>
                      </c:pt>
                      <c:pt idx="672">
                        <c:v>14.65</c:v>
                      </c:pt>
                      <c:pt idx="673">
                        <c:v>14.678000000000001</c:v>
                      </c:pt>
                      <c:pt idx="674">
                        <c:v>14.706</c:v>
                      </c:pt>
                      <c:pt idx="675">
                        <c:v>14.734</c:v>
                      </c:pt>
                      <c:pt idx="676">
                        <c:v>14.762</c:v>
                      </c:pt>
                      <c:pt idx="677">
                        <c:v>14.79</c:v>
                      </c:pt>
                      <c:pt idx="678">
                        <c:v>14.818</c:v>
                      </c:pt>
                      <c:pt idx="679">
                        <c:v>14.846</c:v>
                      </c:pt>
                      <c:pt idx="680">
                        <c:v>14.874000000000001</c:v>
                      </c:pt>
                      <c:pt idx="681">
                        <c:v>14.901999999999999</c:v>
                      </c:pt>
                      <c:pt idx="682">
                        <c:v>14.93</c:v>
                      </c:pt>
                      <c:pt idx="683">
                        <c:v>14.959</c:v>
                      </c:pt>
                      <c:pt idx="684">
                        <c:v>14.987</c:v>
                      </c:pt>
                      <c:pt idx="685">
                        <c:v>15.015000000000001</c:v>
                      </c:pt>
                      <c:pt idx="686">
                        <c:v>15.042999999999999</c:v>
                      </c:pt>
                      <c:pt idx="687">
                        <c:v>15.071999999999999</c:v>
                      </c:pt>
                      <c:pt idx="688">
                        <c:v>15.1</c:v>
                      </c:pt>
                      <c:pt idx="689">
                        <c:v>15.128</c:v>
                      </c:pt>
                      <c:pt idx="690">
                        <c:v>15.157</c:v>
                      </c:pt>
                      <c:pt idx="691">
                        <c:v>15.185</c:v>
                      </c:pt>
                      <c:pt idx="692">
                        <c:v>15.214</c:v>
                      </c:pt>
                      <c:pt idx="693">
                        <c:v>15.242000000000001</c:v>
                      </c:pt>
                      <c:pt idx="694">
                        <c:v>15.271000000000001</c:v>
                      </c:pt>
                      <c:pt idx="695">
                        <c:v>15.298999999999999</c:v>
                      </c:pt>
                      <c:pt idx="696">
                        <c:v>15.327999999999999</c:v>
                      </c:pt>
                      <c:pt idx="697">
                        <c:v>15.356</c:v>
                      </c:pt>
                      <c:pt idx="698">
                        <c:v>15.385</c:v>
                      </c:pt>
                      <c:pt idx="699">
                        <c:v>15.414</c:v>
                      </c:pt>
                      <c:pt idx="700">
                        <c:v>15.442</c:v>
                      </c:pt>
                      <c:pt idx="701">
                        <c:v>15.471</c:v>
                      </c:pt>
                      <c:pt idx="702">
                        <c:v>15.5</c:v>
                      </c:pt>
                      <c:pt idx="703">
                        <c:v>15.528</c:v>
                      </c:pt>
                      <c:pt idx="704">
                        <c:v>15.557</c:v>
                      </c:pt>
                      <c:pt idx="705">
                        <c:v>15.586</c:v>
                      </c:pt>
                      <c:pt idx="706">
                        <c:v>15.615</c:v>
                      </c:pt>
                      <c:pt idx="707">
                        <c:v>15.644</c:v>
                      </c:pt>
                      <c:pt idx="708">
                        <c:v>15.673</c:v>
                      </c:pt>
                      <c:pt idx="709">
                        <c:v>15.702</c:v>
                      </c:pt>
                      <c:pt idx="710">
                        <c:v>15.73</c:v>
                      </c:pt>
                      <c:pt idx="711">
                        <c:v>15.759</c:v>
                      </c:pt>
                      <c:pt idx="712">
                        <c:v>15.788</c:v>
                      </c:pt>
                      <c:pt idx="713">
                        <c:v>15.817</c:v>
                      </c:pt>
                      <c:pt idx="714">
                        <c:v>15.846</c:v>
                      </c:pt>
                      <c:pt idx="715">
                        <c:v>15.875</c:v>
                      </c:pt>
                      <c:pt idx="716">
                        <c:v>15.904</c:v>
                      </c:pt>
                      <c:pt idx="717">
                        <c:v>15.933</c:v>
                      </c:pt>
                      <c:pt idx="718">
                        <c:v>15.962</c:v>
                      </c:pt>
                      <c:pt idx="719">
                        <c:v>15.991</c:v>
                      </c:pt>
                      <c:pt idx="720">
                        <c:v>16.021000000000001</c:v>
                      </c:pt>
                      <c:pt idx="721">
                        <c:v>16.05</c:v>
                      </c:pt>
                      <c:pt idx="722">
                        <c:v>16.079000000000001</c:v>
                      </c:pt>
                      <c:pt idx="723">
                        <c:v>16.108000000000001</c:v>
                      </c:pt>
                      <c:pt idx="724">
                        <c:v>16.138000000000002</c:v>
                      </c:pt>
                      <c:pt idx="725">
                        <c:v>16.167000000000002</c:v>
                      </c:pt>
                      <c:pt idx="726">
                        <c:v>16.196000000000002</c:v>
                      </c:pt>
                      <c:pt idx="727">
                        <c:v>16.225999999999999</c:v>
                      </c:pt>
                      <c:pt idx="728">
                        <c:v>16.254999999999999</c:v>
                      </c:pt>
                      <c:pt idx="729">
                        <c:v>16.283999999999999</c:v>
                      </c:pt>
                      <c:pt idx="730">
                        <c:v>16.314</c:v>
                      </c:pt>
                      <c:pt idx="731">
                        <c:v>16.343</c:v>
                      </c:pt>
                      <c:pt idx="732">
                        <c:v>16.373000000000001</c:v>
                      </c:pt>
                      <c:pt idx="733">
                        <c:v>16.402000000000001</c:v>
                      </c:pt>
                      <c:pt idx="734">
                        <c:v>16.431999999999999</c:v>
                      </c:pt>
                      <c:pt idx="735">
                        <c:v>16.460999999999999</c:v>
                      </c:pt>
                      <c:pt idx="736">
                        <c:v>16.491</c:v>
                      </c:pt>
                      <c:pt idx="737">
                        <c:v>16.521000000000001</c:v>
                      </c:pt>
                      <c:pt idx="738">
                        <c:v>16.55</c:v>
                      </c:pt>
                      <c:pt idx="739">
                        <c:v>16.579999999999998</c:v>
                      </c:pt>
                      <c:pt idx="740">
                        <c:v>16.609000000000002</c:v>
                      </c:pt>
                      <c:pt idx="741">
                        <c:v>16.638999999999999</c:v>
                      </c:pt>
                      <c:pt idx="742">
                        <c:v>16.669</c:v>
                      </c:pt>
                      <c:pt idx="743">
                        <c:v>16.699000000000002</c:v>
                      </c:pt>
                      <c:pt idx="744">
                        <c:v>16.728000000000002</c:v>
                      </c:pt>
                      <c:pt idx="745">
                        <c:v>16.757999999999999</c:v>
                      </c:pt>
                      <c:pt idx="746">
                        <c:v>16.788</c:v>
                      </c:pt>
                      <c:pt idx="747">
                        <c:v>16.818000000000001</c:v>
                      </c:pt>
                      <c:pt idx="748">
                        <c:v>16.847000000000001</c:v>
                      </c:pt>
                      <c:pt idx="749">
                        <c:v>16.876999999999999</c:v>
                      </c:pt>
                      <c:pt idx="750">
                        <c:v>16.907</c:v>
                      </c:pt>
                      <c:pt idx="751">
                        <c:v>16.937000000000001</c:v>
                      </c:pt>
                      <c:pt idx="752">
                        <c:v>16.966999999999999</c:v>
                      </c:pt>
                      <c:pt idx="753">
                        <c:v>16.997</c:v>
                      </c:pt>
                      <c:pt idx="754">
                        <c:v>17.026</c:v>
                      </c:pt>
                      <c:pt idx="755">
                        <c:v>17.056000000000001</c:v>
                      </c:pt>
                      <c:pt idx="756">
                        <c:v>17.085999999999999</c:v>
                      </c:pt>
                      <c:pt idx="757">
                        <c:v>17.116</c:v>
                      </c:pt>
                      <c:pt idx="758">
                        <c:v>17.146000000000001</c:v>
                      </c:pt>
                      <c:pt idx="759">
                        <c:v>17.175999999999998</c:v>
                      </c:pt>
                      <c:pt idx="760">
                        <c:v>17.206</c:v>
                      </c:pt>
                      <c:pt idx="761">
                        <c:v>17.236000000000001</c:v>
                      </c:pt>
                      <c:pt idx="762">
                        <c:v>17.266999999999999</c:v>
                      </c:pt>
                      <c:pt idx="763">
                        <c:v>17.297000000000001</c:v>
                      </c:pt>
                      <c:pt idx="764">
                        <c:v>17.327000000000002</c:v>
                      </c:pt>
                      <c:pt idx="765">
                        <c:v>17.356999999999999</c:v>
                      </c:pt>
                      <c:pt idx="766">
                        <c:v>17.387</c:v>
                      </c:pt>
                      <c:pt idx="767">
                        <c:v>17.417000000000002</c:v>
                      </c:pt>
                      <c:pt idx="768">
                        <c:v>17.448</c:v>
                      </c:pt>
                      <c:pt idx="769">
                        <c:v>17.478000000000002</c:v>
                      </c:pt>
                      <c:pt idx="770">
                        <c:v>17.507999999999999</c:v>
                      </c:pt>
                      <c:pt idx="771">
                        <c:v>17.538</c:v>
                      </c:pt>
                      <c:pt idx="772">
                        <c:v>17.568999999999999</c:v>
                      </c:pt>
                      <c:pt idx="773">
                        <c:v>17.599</c:v>
                      </c:pt>
                      <c:pt idx="774">
                        <c:v>17.629000000000001</c:v>
                      </c:pt>
                      <c:pt idx="775">
                        <c:v>17.66</c:v>
                      </c:pt>
                      <c:pt idx="776">
                        <c:v>17.690000000000001</c:v>
                      </c:pt>
                      <c:pt idx="777">
                        <c:v>17.721</c:v>
                      </c:pt>
                      <c:pt idx="778">
                        <c:v>17.751000000000001</c:v>
                      </c:pt>
                      <c:pt idx="779">
                        <c:v>17.780999999999999</c:v>
                      </c:pt>
                      <c:pt idx="780">
                        <c:v>17.812000000000001</c:v>
                      </c:pt>
                      <c:pt idx="781">
                        <c:v>17.841999999999999</c:v>
                      </c:pt>
                      <c:pt idx="782">
                        <c:v>17.873000000000001</c:v>
                      </c:pt>
                      <c:pt idx="783">
                        <c:v>17.902999999999999</c:v>
                      </c:pt>
                      <c:pt idx="784">
                        <c:v>17.934000000000001</c:v>
                      </c:pt>
                      <c:pt idx="785">
                        <c:v>17.963999999999999</c:v>
                      </c:pt>
                      <c:pt idx="786">
                        <c:v>17.995000000000001</c:v>
                      </c:pt>
                      <c:pt idx="787">
                        <c:v>18.024999999999999</c:v>
                      </c:pt>
                      <c:pt idx="788">
                        <c:v>18.056000000000001</c:v>
                      </c:pt>
                      <c:pt idx="789">
                        <c:v>18.087</c:v>
                      </c:pt>
                      <c:pt idx="790">
                        <c:v>18.117000000000001</c:v>
                      </c:pt>
                      <c:pt idx="791">
                        <c:v>18.148</c:v>
                      </c:pt>
                      <c:pt idx="792">
                        <c:v>18.178999999999998</c:v>
                      </c:pt>
                      <c:pt idx="793">
                        <c:v>18.209</c:v>
                      </c:pt>
                      <c:pt idx="794">
                        <c:v>18.239999999999998</c:v>
                      </c:pt>
                      <c:pt idx="795">
                        <c:v>18.271000000000001</c:v>
                      </c:pt>
                      <c:pt idx="796">
                        <c:v>18.300999999999998</c:v>
                      </c:pt>
                      <c:pt idx="797">
                        <c:v>18.331</c:v>
                      </c:pt>
                      <c:pt idx="798">
                        <c:v>18.361999999999998</c:v>
                      </c:pt>
                      <c:pt idx="799">
                        <c:v>18.393000000000001</c:v>
                      </c:pt>
                      <c:pt idx="800">
                        <c:v>18.423999999999999</c:v>
                      </c:pt>
                      <c:pt idx="801">
                        <c:v>18.454999999999998</c:v>
                      </c:pt>
                      <c:pt idx="802">
                        <c:v>18.484999999999999</c:v>
                      </c:pt>
                      <c:pt idx="803">
                        <c:v>18.515999999999998</c:v>
                      </c:pt>
                      <c:pt idx="804">
                        <c:v>18.547000000000001</c:v>
                      </c:pt>
                      <c:pt idx="805">
                        <c:v>18.577999999999999</c:v>
                      </c:pt>
                      <c:pt idx="806">
                        <c:v>18.609000000000002</c:v>
                      </c:pt>
                      <c:pt idx="807">
                        <c:v>18.64</c:v>
                      </c:pt>
                      <c:pt idx="808">
                        <c:v>18.670999999999999</c:v>
                      </c:pt>
                      <c:pt idx="809">
                        <c:v>18.702000000000002</c:v>
                      </c:pt>
                      <c:pt idx="810">
                        <c:v>18.731999999999999</c:v>
                      </c:pt>
                      <c:pt idx="811">
                        <c:v>18.763000000000002</c:v>
                      </c:pt>
                      <c:pt idx="812">
                        <c:v>18.794</c:v>
                      </c:pt>
                      <c:pt idx="813">
                        <c:v>18.824999999999999</c:v>
                      </c:pt>
                      <c:pt idx="814">
                        <c:v>18.856000000000002</c:v>
                      </c:pt>
                      <c:pt idx="815">
                        <c:v>18.887</c:v>
                      </c:pt>
                      <c:pt idx="816">
                        <c:v>18.917999999999999</c:v>
                      </c:pt>
                      <c:pt idx="817">
                        <c:v>18.95</c:v>
                      </c:pt>
                      <c:pt idx="818">
                        <c:v>18.981000000000002</c:v>
                      </c:pt>
                      <c:pt idx="819">
                        <c:v>19.012</c:v>
                      </c:pt>
                      <c:pt idx="820">
                        <c:v>19.042999999999999</c:v>
                      </c:pt>
                      <c:pt idx="821">
                        <c:v>19.074000000000002</c:v>
                      </c:pt>
                      <c:pt idx="822">
                        <c:v>19.105</c:v>
                      </c:pt>
                      <c:pt idx="823">
                        <c:v>19.135999999999999</c:v>
                      </c:pt>
                      <c:pt idx="824">
                        <c:v>19.167000000000002</c:v>
                      </c:pt>
                      <c:pt idx="825">
                        <c:v>19.198</c:v>
                      </c:pt>
                      <c:pt idx="826">
                        <c:v>19.23</c:v>
                      </c:pt>
                      <c:pt idx="827">
                        <c:v>19.260999999999999</c:v>
                      </c:pt>
                      <c:pt idx="828">
                        <c:v>19.292000000000002</c:v>
                      </c:pt>
                      <c:pt idx="829">
                        <c:v>19.323</c:v>
                      </c:pt>
                      <c:pt idx="830">
                        <c:v>19.353999999999999</c:v>
                      </c:pt>
                      <c:pt idx="831">
                        <c:v>19.385999999999999</c:v>
                      </c:pt>
                      <c:pt idx="832">
                        <c:v>19.417000000000002</c:v>
                      </c:pt>
                      <c:pt idx="833">
                        <c:v>19.448</c:v>
                      </c:pt>
                      <c:pt idx="834">
                        <c:v>19.48</c:v>
                      </c:pt>
                      <c:pt idx="835">
                        <c:v>19.510999999999999</c:v>
                      </c:pt>
                      <c:pt idx="836">
                        <c:v>19.542000000000002</c:v>
                      </c:pt>
                      <c:pt idx="837">
                        <c:v>19.574000000000002</c:v>
                      </c:pt>
                      <c:pt idx="838">
                        <c:v>19.605</c:v>
                      </c:pt>
                      <c:pt idx="839">
                        <c:v>19.635999999999999</c:v>
                      </c:pt>
                      <c:pt idx="840">
                        <c:v>19.667000000000002</c:v>
                      </c:pt>
                      <c:pt idx="841">
                        <c:v>19.698</c:v>
                      </c:pt>
                      <c:pt idx="842">
                        <c:v>19.73</c:v>
                      </c:pt>
                      <c:pt idx="843">
                        <c:v>19.760999999999999</c:v>
                      </c:pt>
                      <c:pt idx="844">
                        <c:v>19.792999999999999</c:v>
                      </c:pt>
                      <c:pt idx="845">
                        <c:v>19.824000000000002</c:v>
                      </c:pt>
                      <c:pt idx="846">
                        <c:v>19.855</c:v>
                      </c:pt>
                      <c:pt idx="847">
                        <c:v>19.887</c:v>
                      </c:pt>
                      <c:pt idx="848">
                        <c:v>19.917999999999999</c:v>
                      </c:pt>
                      <c:pt idx="849">
                        <c:v>19.95</c:v>
                      </c:pt>
                      <c:pt idx="850">
                        <c:v>19.981000000000002</c:v>
                      </c:pt>
                      <c:pt idx="851">
                        <c:v>20.013000000000002</c:v>
                      </c:pt>
                      <c:pt idx="852">
                        <c:v>20.044</c:v>
                      </c:pt>
                      <c:pt idx="853">
                        <c:v>20.076000000000001</c:v>
                      </c:pt>
                      <c:pt idx="854">
                        <c:v>20.106999999999999</c:v>
                      </c:pt>
                      <c:pt idx="855">
                        <c:v>20.138999999999999</c:v>
                      </c:pt>
                      <c:pt idx="856">
                        <c:v>20.170999999999999</c:v>
                      </c:pt>
                      <c:pt idx="857">
                        <c:v>20.202000000000002</c:v>
                      </c:pt>
                      <c:pt idx="858">
                        <c:v>20.234000000000002</c:v>
                      </c:pt>
                      <c:pt idx="859">
                        <c:v>20.265000000000001</c:v>
                      </c:pt>
                      <c:pt idx="860">
                        <c:v>20.297000000000001</c:v>
                      </c:pt>
                      <c:pt idx="861">
                        <c:v>20.329000000000001</c:v>
                      </c:pt>
                      <c:pt idx="862">
                        <c:v>20.36</c:v>
                      </c:pt>
                      <c:pt idx="863">
                        <c:v>20.391999999999999</c:v>
                      </c:pt>
                      <c:pt idx="864">
                        <c:v>20.423999999999999</c:v>
                      </c:pt>
                      <c:pt idx="865">
                        <c:v>20.454999999999998</c:v>
                      </c:pt>
                      <c:pt idx="866">
                        <c:v>20.486999999999998</c:v>
                      </c:pt>
                      <c:pt idx="867">
                        <c:v>20.518999999999998</c:v>
                      </c:pt>
                      <c:pt idx="868">
                        <c:v>20.550999999999998</c:v>
                      </c:pt>
                      <c:pt idx="869">
                        <c:v>20.582000000000001</c:v>
                      </c:pt>
                      <c:pt idx="870">
                        <c:v>20.614000000000001</c:v>
                      </c:pt>
                      <c:pt idx="871">
                        <c:v>20.646000000000001</c:v>
                      </c:pt>
                      <c:pt idx="872">
                        <c:v>20.678000000000001</c:v>
                      </c:pt>
                      <c:pt idx="873">
                        <c:v>20.709</c:v>
                      </c:pt>
                      <c:pt idx="874">
                        <c:v>20.741</c:v>
                      </c:pt>
                      <c:pt idx="875">
                        <c:v>20.773</c:v>
                      </c:pt>
                      <c:pt idx="876">
                        <c:v>20.805</c:v>
                      </c:pt>
                      <c:pt idx="877">
                        <c:v>20.837</c:v>
                      </c:pt>
                      <c:pt idx="878">
                        <c:v>20.867999999999999</c:v>
                      </c:pt>
                      <c:pt idx="879">
                        <c:v>20.9</c:v>
                      </c:pt>
                      <c:pt idx="880">
                        <c:v>20.931999999999999</c:v>
                      </c:pt>
                      <c:pt idx="881">
                        <c:v>20.963999999999999</c:v>
                      </c:pt>
                      <c:pt idx="882">
                        <c:v>20.995999999999999</c:v>
                      </c:pt>
                      <c:pt idx="883">
                        <c:v>21.027000000000001</c:v>
                      </c:pt>
                      <c:pt idx="884">
                        <c:v>21.059000000000001</c:v>
                      </c:pt>
                      <c:pt idx="885">
                        <c:v>21.091000000000001</c:v>
                      </c:pt>
                      <c:pt idx="886">
                        <c:v>21.123000000000001</c:v>
                      </c:pt>
                      <c:pt idx="887">
                        <c:v>21.155000000000001</c:v>
                      </c:pt>
                      <c:pt idx="888">
                        <c:v>21.187000000000001</c:v>
                      </c:pt>
                      <c:pt idx="889">
                        <c:v>21.219000000000001</c:v>
                      </c:pt>
                      <c:pt idx="890">
                        <c:v>21.25</c:v>
                      </c:pt>
                      <c:pt idx="891">
                        <c:v>21.282</c:v>
                      </c:pt>
                      <c:pt idx="892">
                        <c:v>21.314</c:v>
                      </c:pt>
                      <c:pt idx="893">
                        <c:v>21.346</c:v>
                      </c:pt>
                      <c:pt idx="894">
                        <c:v>21.378</c:v>
                      </c:pt>
                      <c:pt idx="895">
                        <c:v>21.41</c:v>
                      </c:pt>
                      <c:pt idx="896">
                        <c:v>21.442</c:v>
                      </c:pt>
                      <c:pt idx="897">
                        <c:v>21.475000000000001</c:v>
                      </c:pt>
                      <c:pt idx="898">
                        <c:v>21.507000000000001</c:v>
                      </c:pt>
                      <c:pt idx="899">
                        <c:v>21.539000000000001</c:v>
                      </c:pt>
                      <c:pt idx="900">
                        <c:v>21.571000000000002</c:v>
                      </c:pt>
                      <c:pt idx="901">
                        <c:v>21.603000000000002</c:v>
                      </c:pt>
                      <c:pt idx="902">
                        <c:v>21.635000000000002</c:v>
                      </c:pt>
                      <c:pt idx="903">
                        <c:v>21.667000000000002</c:v>
                      </c:pt>
                      <c:pt idx="904">
                        <c:v>21.699000000000002</c:v>
                      </c:pt>
                      <c:pt idx="905">
                        <c:v>21.731000000000002</c:v>
                      </c:pt>
                      <c:pt idx="906">
                        <c:v>21.763000000000002</c:v>
                      </c:pt>
                      <c:pt idx="907">
                        <c:v>21.795000000000002</c:v>
                      </c:pt>
                      <c:pt idx="908">
                        <c:v>21.827999999999999</c:v>
                      </c:pt>
                      <c:pt idx="909">
                        <c:v>21.86</c:v>
                      </c:pt>
                      <c:pt idx="910">
                        <c:v>21.891999999999999</c:v>
                      </c:pt>
                      <c:pt idx="911">
                        <c:v>21.923999999999999</c:v>
                      </c:pt>
                      <c:pt idx="912">
                        <c:v>21.956</c:v>
                      </c:pt>
                      <c:pt idx="913">
                        <c:v>21.988</c:v>
                      </c:pt>
                      <c:pt idx="914">
                        <c:v>22.021000000000001</c:v>
                      </c:pt>
                      <c:pt idx="915">
                        <c:v>22.053000000000001</c:v>
                      </c:pt>
                      <c:pt idx="916">
                        <c:v>22.085000000000001</c:v>
                      </c:pt>
                      <c:pt idx="917">
                        <c:v>22.117000000000001</c:v>
                      </c:pt>
                      <c:pt idx="918">
                        <c:v>22.15</c:v>
                      </c:pt>
                      <c:pt idx="919">
                        <c:v>22.181999999999999</c:v>
                      </c:pt>
                      <c:pt idx="920">
                        <c:v>22.213999999999999</c:v>
                      </c:pt>
                      <c:pt idx="921">
                        <c:v>22.245999999999999</c:v>
                      </c:pt>
                      <c:pt idx="922">
                        <c:v>22.279</c:v>
                      </c:pt>
                      <c:pt idx="923">
                        <c:v>22.311</c:v>
                      </c:pt>
                      <c:pt idx="924">
                        <c:v>22.343</c:v>
                      </c:pt>
                      <c:pt idx="925">
                        <c:v>22.375</c:v>
                      </c:pt>
                      <c:pt idx="926">
                        <c:v>22.407</c:v>
                      </c:pt>
                      <c:pt idx="927">
                        <c:v>22.439</c:v>
                      </c:pt>
                      <c:pt idx="928">
                        <c:v>22.472000000000001</c:v>
                      </c:pt>
                      <c:pt idx="929">
                        <c:v>22.504000000000001</c:v>
                      </c:pt>
                      <c:pt idx="930">
                        <c:v>22.536000000000001</c:v>
                      </c:pt>
                      <c:pt idx="931">
                        <c:v>22.568999999999999</c:v>
                      </c:pt>
                      <c:pt idx="932">
                        <c:v>22.600999999999999</c:v>
                      </c:pt>
                      <c:pt idx="933">
                        <c:v>22.632999999999999</c:v>
                      </c:pt>
                      <c:pt idx="934">
                        <c:v>22.666</c:v>
                      </c:pt>
                      <c:pt idx="935">
                        <c:v>22.698</c:v>
                      </c:pt>
                      <c:pt idx="936">
                        <c:v>22.731000000000002</c:v>
                      </c:pt>
                      <c:pt idx="937">
                        <c:v>22.763000000000002</c:v>
                      </c:pt>
                      <c:pt idx="938">
                        <c:v>22.795000000000002</c:v>
                      </c:pt>
                      <c:pt idx="939">
                        <c:v>22.827999999999999</c:v>
                      </c:pt>
                      <c:pt idx="940">
                        <c:v>22.86</c:v>
                      </c:pt>
                      <c:pt idx="941">
                        <c:v>22.893000000000001</c:v>
                      </c:pt>
                      <c:pt idx="942">
                        <c:v>22.925000000000001</c:v>
                      </c:pt>
                      <c:pt idx="943">
                        <c:v>22.957999999999998</c:v>
                      </c:pt>
                      <c:pt idx="944">
                        <c:v>22.99</c:v>
                      </c:pt>
                      <c:pt idx="945">
                        <c:v>23.023</c:v>
                      </c:pt>
                      <c:pt idx="946">
                        <c:v>23.055</c:v>
                      </c:pt>
                      <c:pt idx="947">
                        <c:v>23.071999999999999</c:v>
                      </c:pt>
                      <c:pt idx="948">
                        <c:v>23.088000000000001</c:v>
                      </c:pt>
                      <c:pt idx="949">
                        <c:v>23.12</c:v>
                      </c:pt>
                      <c:pt idx="950">
                        <c:v>23.152999999999999</c:v>
                      </c:pt>
                      <c:pt idx="951">
                        <c:v>23.184999999999999</c:v>
                      </c:pt>
                      <c:pt idx="952">
                        <c:v>23.218</c:v>
                      </c:pt>
                      <c:pt idx="953">
                        <c:v>23.25</c:v>
                      </c:pt>
                      <c:pt idx="954">
                        <c:v>23.283000000000001</c:v>
                      </c:pt>
                      <c:pt idx="955">
                        <c:v>23.315000000000001</c:v>
                      </c:pt>
                      <c:pt idx="956">
                        <c:v>23.347999999999999</c:v>
                      </c:pt>
                      <c:pt idx="957">
                        <c:v>23.38</c:v>
                      </c:pt>
                      <c:pt idx="958">
                        <c:v>23.413</c:v>
                      </c:pt>
                      <c:pt idx="959">
                        <c:v>23.446000000000002</c:v>
                      </c:pt>
                      <c:pt idx="960">
                        <c:v>23.478000000000002</c:v>
                      </c:pt>
                      <c:pt idx="961">
                        <c:v>23.510999999999999</c:v>
                      </c:pt>
                      <c:pt idx="962">
                        <c:v>23.542999999999999</c:v>
                      </c:pt>
                      <c:pt idx="963">
                        <c:v>23.576000000000001</c:v>
                      </c:pt>
                      <c:pt idx="964">
                        <c:v>23.609000000000002</c:v>
                      </c:pt>
                      <c:pt idx="965">
                        <c:v>23.640999999999998</c:v>
                      </c:pt>
                      <c:pt idx="966">
                        <c:v>23.673999999999999</c:v>
                      </c:pt>
                      <c:pt idx="967">
                        <c:v>23.707000000000001</c:v>
                      </c:pt>
                      <c:pt idx="968">
                        <c:v>23.739000000000001</c:v>
                      </c:pt>
                      <c:pt idx="969">
                        <c:v>23.771999999999998</c:v>
                      </c:pt>
                      <c:pt idx="970">
                        <c:v>23.803999999999998</c:v>
                      </c:pt>
                      <c:pt idx="971">
                        <c:v>23.835999999999999</c:v>
                      </c:pt>
                      <c:pt idx="972">
                        <c:v>23.869</c:v>
                      </c:pt>
                      <c:pt idx="973">
                        <c:v>23.902000000000001</c:v>
                      </c:pt>
                      <c:pt idx="974">
                        <c:v>23.934000000000001</c:v>
                      </c:pt>
                      <c:pt idx="975">
                        <c:v>23.966999999999999</c:v>
                      </c:pt>
                      <c:pt idx="976">
                        <c:v>24</c:v>
                      </c:pt>
                      <c:pt idx="977">
                        <c:v>24.033000000000001</c:v>
                      </c:pt>
                      <c:pt idx="978">
                        <c:v>24.065000000000001</c:v>
                      </c:pt>
                      <c:pt idx="979">
                        <c:v>24.097999999999999</c:v>
                      </c:pt>
                      <c:pt idx="980">
                        <c:v>24.131</c:v>
                      </c:pt>
                      <c:pt idx="981">
                        <c:v>24.164000000000001</c:v>
                      </c:pt>
                      <c:pt idx="982">
                        <c:v>24.196000000000002</c:v>
                      </c:pt>
                      <c:pt idx="983">
                        <c:v>24.228999999999999</c:v>
                      </c:pt>
                      <c:pt idx="984">
                        <c:v>24.262</c:v>
                      </c:pt>
                      <c:pt idx="985">
                        <c:v>24.295000000000002</c:v>
                      </c:pt>
                      <c:pt idx="986">
                        <c:v>24.327000000000002</c:v>
                      </c:pt>
                      <c:pt idx="987">
                        <c:v>24.36</c:v>
                      </c:pt>
                      <c:pt idx="988">
                        <c:v>24.393000000000001</c:v>
                      </c:pt>
                      <c:pt idx="989">
                        <c:v>24.425999999999998</c:v>
                      </c:pt>
                      <c:pt idx="990">
                        <c:v>24.459</c:v>
                      </c:pt>
                      <c:pt idx="991">
                        <c:v>24.491</c:v>
                      </c:pt>
                      <c:pt idx="992">
                        <c:v>24.524000000000001</c:v>
                      </c:pt>
                      <c:pt idx="993">
                        <c:v>24.556999999999999</c:v>
                      </c:pt>
                      <c:pt idx="994">
                        <c:v>24.59</c:v>
                      </c:pt>
                      <c:pt idx="995">
                        <c:v>24.623000000000001</c:v>
                      </c:pt>
                      <c:pt idx="996">
                        <c:v>24.655999999999999</c:v>
                      </c:pt>
                      <c:pt idx="997">
                        <c:v>24.687999999999999</c:v>
                      </c:pt>
                      <c:pt idx="998">
                        <c:v>24.721</c:v>
                      </c:pt>
                      <c:pt idx="999">
                        <c:v>24.786999999999999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5E-4B81-8C95-5BD94BD73C1B}"/>
                  </c:ext>
                </c:extLst>
              </c15:ser>
            </c15:filteredScatterSeries>
          </c:ext>
        </c:extLst>
      </c:scatterChart>
      <c:valAx>
        <c:axId val="1174096111"/>
        <c:scaling>
          <c:orientation val="minMax"/>
          <c:max val="0.5"/>
          <c:min val="0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316367"/>
        <c:crossesAt val="0"/>
        <c:crossBetween val="midCat"/>
      </c:valAx>
      <c:valAx>
        <c:axId val="1214316367"/>
        <c:scaling>
          <c:orientation val="minMax"/>
          <c:max val="1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096111"/>
        <c:crossesAt val="0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67882086781009E-3"/>
          <c:y val="6.2096555425591185E-2"/>
          <c:w val="0.877856980201975"/>
          <c:h val="0.8202398280192165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2225">
              <a:solidFill>
                <a:schemeClr val="accent2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5-488E-925D-3CE8B5DC5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43872"/>
        <c:axId val="89366528"/>
      </c:scatterChart>
      <c:valAx>
        <c:axId val="89343872"/>
        <c:scaling>
          <c:orientation val="minMax"/>
          <c:max val="0.5"/>
          <c:min val="0"/>
        </c:scaling>
        <c:delete val="1"/>
        <c:axPos val="b"/>
        <c:numFmt formatCode="#,##0.0" sourceLinked="0"/>
        <c:majorTickMark val="none"/>
        <c:minorTickMark val="none"/>
        <c:tickLblPos val="nextTo"/>
        <c:crossAx val="89366528"/>
        <c:crosses val="autoZero"/>
        <c:crossBetween val="midCat"/>
      </c:valAx>
      <c:valAx>
        <c:axId val="89366528"/>
        <c:scaling>
          <c:orientation val="minMax"/>
        </c:scaling>
        <c:delete val="0"/>
        <c:axPos val="r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050" b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pPr>
            <a:endParaRPr lang="en-US"/>
          </a:p>
        </c:txPr>
        <c:crossAx val="89343872"/>
        <c:crosses val="max"/>
        <c:crossBetween val="midCat"/>
        <c:majorUnit val="0.1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2785858540016"/>
          <c:y val="0.10988505747126437"/>
          <c:w val="0.84651901941652108"/>
          <c:h val="0.72787808851479774"/>
        </c:manualLayout>
      </c:layout>
      <c:scatterChart>
        <c:scatterStyle val="smoothMarker"/>
        <c:varyColors val="0"/>
        <c:ser>
          <c:idx val="0"/>
          <c:order val="0"/>
          <c:tx>
            <c:v>ASTRA Simulation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'x_rms vs I'!$B$4:$B$57</c:f>
              <c:numCache>
                <c:formatCode>General</c:formatCode>
                <c:ptCount val="54"/>
                <c:pt idx="0">
                  <c:v>0</c:v>
                </c:pt>
                <c:pt idx="1">
                  <c:v>7.5549999999999997</c:v>
                </c:pt>
                <c:pt idx="2">
                  <c:v>18.887499999999999</c:v>
                </c:pt>
                <c:pt idx="3">
                  <c:v>30.22</c:v>
                </c:pt>
                <c:pt idx="4">
                  <c:v>37.774999999999999</c:v>
                </c:pt>
                <c:pt idx="5">
                  <c:v>56.662499999999994</c:v>
                </c:pt>
                <c:pt idx="6">
                  <c:v>75.55</c:v>
                </c:pt>
                <c:pt idx="7">
                  <c:v>94.4375</c:v>
                </c:pt>
                <c:pt idx="8">
                  <c:v>113.32499999999999</c:v>
                </c:pt>
                <c:pt idx="9">
                  <c:v>151.1</c:v>
                </c:pt>
                <c:pt idx="10">
                  <c:v>169.98749999999998</c:v>
                </c:pt>
                <c:pt idx="11">
                  <c:v>188.875</c:v>
                </c:pt>
                <c:pt idx="12">
                  <c:v>226.64999999999998</c:v>
                </c:pt>
                <c:pt idx="13">
                  <c:v>264.42500000000001</c:v>
                </c:pt>
                <c:pt idx="14">
                  <c:v>302.2</c:v>
                </c:pt>
                <c:pt idx="15">
                  <c:v>339.97499999999997</c:v>
                </c:pt>
                <c:pt idx="16">
                  <c:v>377.75</c:v>
                </c:pt>
                <c:pt idx="17">
                  <c:v>415.52499999999998</c:v>
                </c:pt>
                <c:pt idx="18">
                  <c:v>453.29999999999995</c:v>
                </c:pt>
                <c:pt idx="19">
                  <c:v>491.07499999999999</c:v>
                </c:pt>
                <c:pt idx="20">
                  <c:v>528.85</c:v>
                </c:pt>
                <c:pt idx="21">
                  <c:v>566.625</c:v>
                </c:pt>
                <c:pt idx="22">
                  <c:v>604.4</c:v>
                </c:pt>
                <c:pt idx="23">
                  <c:v>642.17499999999995</c:v>
                </c:pt>
                <c:pt idx="24">
                  <c:v>661.0625</c:v>
                </c:pt>
                <c:pt idx="25">
                  <c:v>679.94999999999993</c:v>
                </c:pt>
                <c:pt idx="26">
                  <c:v>717.72500000000002</c:v>
                </c:pt>
                <c:pt idx="27">
                  <c:v>755.5</c:v>
                </c:pt>
                <c:pt idx="28">
                  <c:v>774.38749999999993</c:v>
                </c:pt>
                <c:pt idx="29">
                  <c:v>793.27499999999998</c:v>
                </c:pt>
                <c:pt idx="30">
                  <c:v>812.16250000000002</c:v>
                </c:pt>
                <c:pt idx="31">
                  <c:v>831.05</c:v>
                </c:pt>
                <c:pt idx="32">
                  <c:v>849.9375</c:v>
                </c:pt>
                <c:pt idx="33">
                  <c:v>868.82499999999993</c:v>
                </c:pt>
                <c:pt idx="34">
                  <c:v>887.71249999999998</c:v>
                </c:pt>
                <c:pt idx="35">
                  <c:v>906.59999999999991</c:v>
                </c:pt>
                <c:pt idx="36">
                  <c:v>925.48749999999995</c:v>
                </c:pt>
                <c:pt idx="37">
                  <c:v>944.375</c:v>
                </c:pt>
                <c:pt idx="38">
                  <c:v>982.15</c:v>
                </c:pt>
                <c:pt idx="39">
                  <c:v>1019.925</c:v>
                </c:pt>
                <c:pt idx="40">
                  <c:v>1038.8125</c:v>
                </c:pt>
                <c:pt idx="41">
                  <c:v>1057.7</c:v>
                </c:pt>
                <c:pt idx="42">
                  <c:v>1095.4749999999999</c:v>
                </c:pt>
                <c:pt idx="43">
                  <c:v>1133.25</c:v>
                </c:pt>
                <c:pt idx="44">
                  <c:v>1152.1375</c:v>
                </c:pt>
                <c:pt idx="45">
                  <c:v>1171.0249999999999</c:v>
                </c:pt>
                <c:pt idx="46">
                  <c:v>1227.6875</c:v>
                </c:pt>
                <c:pt idx="47">
                  <c:v>1265.4624999999999</c:v>
                </c:pt>
                <c:pt idx="48">
                  <c:v>1303.2375</c:v>
                </c:pt>
                <c:pt idx="49">
                  <c:v>1322.125</c:v>
                </c:pt>
                <c:pt idx="50">
                  <c:v>1416.5625</c:v>
                </c:pt>
                <c:pt idx="51">
                  <c:v>1454.3374999999999</c:v>
                </c:pt>
                <c:pt idx="52">
                  <c:v>1473.2249999999999</c:v>
                </c:pt>
                <c:pt idx="53">
                  <c:v>1511</c:v>
                </c:pt>
              </c:numCache>
            </c:numRef>
          </c:xVal>
          <c:yVal>
            <c:numRef>
              <c:f>'x_rms vs I'!$D$4:$D$57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06-4F91-9848-865EE98CA9CD}"/>
            </c:ext>
          </c:extLst>
        </c:ser>
        <c:ser>
          <c:idx val="1"/>
          <c:order val="1"/>
          <c:tx>
            <c:v>Viewer 1 Measured Size</c:v>
          </c:tx>
          <c:spPr>
            <a:ln w="1905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diamond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'x_rms vs I'!$B$65:$B$121</c:f>
              <c:numCache>
                <c:formatCode>General</c:formatCode>
                <c:ptCount val="57"/>
                <c:pt idx="0">
                  <c:v>0</c:v>
                </c:pt>
                <c:pt idx="1">
                  <c:v>3.7774999999999999</c:v>
                </c:pt>
                <c:pt idx="2">
                  <c:v>7.5549999999999997</c:v>
                </c:pt>
                <c:pt idx="3">
                  <c:v>11.3325</c:v>
                </c:pt>
                <c:pt idx="4">
                  <c:v>15.11</c:v>
                </c:pt>
                <c:pt idx="5">
                  <c:v>18.887499999999999</c:v>
                </c:pt>
                <c:pt idx="6">
                  <c:v>22.664999999999999</c:v>
                </c:pt>
                <c:pt idx="7">
                  <c:v>26.442499999999999</c:v>
                </c:pt>
                <c:pt idx="8">
                  <c:v>30.22</c:v>
                </c:pt>
                <c:pt idx="9">
                  <c:v>33.997500000000002</c:v>
                </c:pt>
                <c:pt idx="10">
                  <c:v>37.774999999999999</c:v>
                </c:pt>
                <c:pt idx="11">
                  <c:v>56.662499999999994</c:v>
                </c:pt>
                <c:pt idx="12">
                  <c:v>75.55</c:v>
                </c:pt>
                <c:pt idx="13">
                  <c:v>94.4375</c:v>
                </c:pt>
                <c:pt idx="14">
                  <c:v>113.32499999999999</c:v>
                </c:pt>
                <c:pt idx="15">
                  <c:v>132.21250000000001</c:v>
                </c:pt>
                <c:pt idx="16">
                  <c:v>151.1</c:v>
                </c:pt>
                <c:pt idx="17">
                  <c:v>169.98749999999998</c:v>
                </c:pt>
                <c:pt idx="18">
                  <c:v>188.875</c:v>
                </c:pt>
                <c:pt idx="19">
                  <c:v>226.64999999999998</c:v>
                </c:pt>
                <c:pt idx="20">
                  <c:v>264.42500000000001</c:v>
                </c:pt>
                <c:pt idx="21">
                  <c:v>283.3125</c:v>
                </c:pt>
                <c:pt idx="22">
                  <c:v>302.2</c:v>
                </c:pt>
                <c:pt idx="23">
                  <c:v>339.97499999999997</c:v>
                </c:pt>
                <c:pt idx="24">
                  <c:v>377.75</c:v>
                </c:pt>
                <c:pt idx="25">
                  <c:v>415.52499999999998</c:v>
                </c:pt>
                <c:pt idx="26">
                  <c:v>453.29999999999995</c:v>
                </c:pt>
                <c:pt idx="27">
                  <c:v>472.1875</c:v>
                </c:pt>
                <c:pt idx="28">
                  <c:v>491.07499999999999</c:v>
                </c:pt>
                <c:pt idx="29">
                  <c:v>528.85</c:v>
                </c:pt>
                <c:pt idx="30">
                  <c:v>566.625</c:v>
                </c:pt>
                <c:pt idx="31">
                  <c:v>604.4</c:v>
                </c:pt>
                <c:pt idx="32">
                  <c:v>642.17499999999995</c:v>
                </c:pt>
                <c:pt idx="33">
                  <c:v>661.0625</c:v>
                </c:pt>
                <c:pt idx="34">
                  <c:v>679.94999999999993</c:v>
                </c:pt>
                <c:pt idx="35">
                  <c:v>717.72500000000002</c:v>
                </c:pt>
                <c:pt idx="36">
                  <c:v>755.5</c:v>
                </c:pt>
                <c:pt idx="37">
                  <c:v>774.38749999999993</c:v>
                </c:pt>
                <c:pt idx="38">
                  <c:v>793.27499999999998</c:v>
                </c:pt>
                <c:pt idx="39">
                  <c:v>812.16250000000002</c:v>
                </c:pt>
                <c:pt idx="40">
                  <c:v>831.05</c:v>
                </c:pt>
                <c:pt idx="41">
                  <c:v>849.9375</c:v>
                </c:pt>
                <c:pt idx="42">
                  <c:v>868.82499999999993</c:v>
                </c:pt>
                <c:pt idx="43">
                  <c:v>887.71249999999998</c:v>
                </c:pt>
                <c:pt idx="44">
                  <c:v>906.59999999999991</c:v>
                </c:pt>
                <c:pt idx="45">
                  <c:v>925.48749999999995</c:v>
                </c:pt>
                <c:pt idx="46">
                  <c:v>944.375</c:v>
                </c:pt>
                <c:pt idx="47">
                  <c:v>982.15</c:v>
                </c:pt>
                <c:pt idx="48">
                  <c:v>1019.925</c:v>
                </c:pt>
                <c:pt idx="49">
                  <c:v>1038.8125</c:v>
                </c:pt>
                <c:pt idx="50">
                  <c:v>1057.7</c:v>
                </c:pt>
                <c:pt idx="51">
                  <c:v>1095.4749999999999</c:v>
                </c:pt>
                <c:pt idx="52">
                  <c:v>1133.25</c:v>
                </c:pt>
                <c:pt idx="53">
                  <c:v>1227.6875</c:v>
                </c:pt>
                <c:pt idx="54">
                  <c:v>1322.125</c:v>
                </c:pt>
                <c:pt idx="55">
                  <c:v>1416.5625</c:v>
                </c:pt>
                <c:pt idx="56">
                  <c:v>1511</c:v>
                </c:pt>
              </c:numCache>
            </c:numRef>
          </c:xVal>
          <c:yVal>
            <c:numRef>
              <c:f>'x_rms vs I'!$C$65:$C$121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06-4F91-9848-865EE98CA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501200"/>
        <c:axId val="1093644832"/>
      </c:scatterChart>
      <c:valAx>
        <c:axId val="944501200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 err="1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400" baseline="-25000" dirty="0" err="1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z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@cathode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644832"/>
        <c:crosses val="autoZero"/>
        <c:crossBetween val="midCat"/>
        <c:minorUnit val="50"/>
      </c:valAx>
      <c:valAx>
        <c:axId val="1093644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Beam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size 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(</a:t>
                </a: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rms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5452538631346579E-2"/>
              <c:y val="0.28375938999004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5012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229111986001749"/>
          <c:y val="0.1340016171810301"/>
          <c:w val="0.62827490313710788"/>
          <c:h val="6.3291122952595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6639170103737"/>
          <c:y val="4.3017918235095411E-2"/>
          <c:w val="0.84567725909261338"/>
          <c:h val="0.773071819215983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ysDash"/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3F-44FA-8EF6-C9705F345068}"/>
            </c:ext>
          </c:extLst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>
              <a:prstDash val="sysDash"/>
            </a:ln>
          </c:spP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33F-44FA-8EF6-C9705F345068}"/>
            </c:ext>
          </c:extLst>
        </c:ser>
        <c:ser>
          <c:idx val="2"/>
          <c:order val="2"/>
          <c:tx>
            <c:strRef>
              <c:f>Summary!$E$3</c:f>
              <c:strCache>
                <c:ptCount val="1"/>
                <c:pt idx="0">
                  <c:v>σ (V3)</c:v>
                </c:pt>
              </c:strCache>
            </c:strRef>
          </c:tx>
          <c:spPr>
            <a:ln w="12700">
              <a:prstDash val="sysDash"/>
            </a:ln>
          </c:spP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Summary!$E$4:$E$44</c:f>
              <c:numCache>
                <c:formatCode>General</c:formatCode>
                <c:ptCount val="41"/>
                <c:pt idx="0">
                  <c:v>8.271109981557764</c:v>
                </c:pt>
                <c:pt idx="1">
                  <c:v>8.1581500316040021</c:v>
                </c:pt>
                <c:pt idx="2">
                  <c:v>7.9486108430972475</c:v>
                </c:pt>
                <c:pt idx="3">
                  <c:v>7.4899371088832218</c:v>
                </c:pt>
                <c:pt idx="4">
                  <c:v>7.0536077976375617</c:v>
                </c:pt>
                <c:pt idx="5">
                  <c:v>5.6187425684789902</c:v>
                </c:pt>
                <c:pt idx="6">
                  <c:v>3.6809694506284734</c:v>
                </c:pt>
                <c:pt idx="7">
                  <c:v>1.7613475773318468</c:v>
                </c:pt>
                <c:pt idx="8">
                  <c:v>2.521479574627175</c:v>
                </c:pt>
                <c:pt idx="9">
                  <c:v>7.3594352521640776</c:v>
                </c:pt>
                <c:pt idx="10">
                  <c:v>9.8289466560644438</c:v>
                </c:pt>
                <c:pt idx="11">
                  <c:v>7.7033257787632641</c:v>
                </c:pt>
                <c:pt idx="12">
                  <c:v>3.3170874592396045</c:v>
                </c:pt>
                <c:pt idx="13">
                  <c:v>5.9177985306456842</c:v>
                </c:pt>
                <c:pt idx="14">
                  <c:v>8.9017453737890548</c:v>
                </c:pt>
                <c:pt idx="15">
                  <c:v>7.6276558648988582</c:v>
                </c:pt>
                <c:pt idx="16">
                  <c:v>3.9011128985807737</c:v>
                </c:pt>
                <c:pt idx="17">
                  <c:v>3.6677319116543332</c:v>
                </c:pt>
                <c:pt idx="18">
                  <c:v>4.8101802823873108</c:v>
                </c:pt>
                <c:pt idx="19">
                  <c:v>3.0627517148440315</c:v>
                </c:pt>
                <c:pt idx="20">
                  <c:v>2.3941685151775927</c:v>
                </c:pt>
                <c:pt idx="21">
                  <c:v>4.0379152405650807</c:v>
                </c:pt>
                <c:pt idx="22">
                  <c:v>4.3014992791171229</c:v>
                </c:pt>
                <c:pt idx="23">
                  <c:v>4.6494760734275911</c:v>
                </c:pt>
                <c:pt idx="24">
                  <c:v>5.6594586269146943</c:v>
                </c:pt>
                <c:pt idx="25">
                  <c:v>8.7478810823962565</c:v>
                </c:pt>
                <c:pt idx="26">
                  <c:v>10.537682541576338</c:v>
                </c:pt>
                <c:pt idx="27">
                  <c:v>10.950125001218447</c:v>
                </c:pt>
                <c:pt idx="28">
                  <c:v>14.494767566777885</c:v>
                </c:pt>
                <c:pt idx="29">
                  <c:v>13.903424198269386</c:v>
                </c:pt>
                <c:pt idx="30">
                  <c:v>14.200289230210577</c:v>
                </c:pt>
                <c:pt idx="31">
                  <c:v>15.610355387844235</c:v>
                </c:pt>
                <c:pt idx="32">
                  <c:v>14.532439592706481</c:v>
                </c:pt>
                <c:pt idx="33">
                  <c:v>14.82715315980173</c:v>
                </c:pt>
                <c:pt idx="34">
                  <c:v>15.050646502783724</c:v>
                </c:pt>
                <c:pt idx="35">
                  <c:v>14.652300401603398</c:v>
                </c:pt>
                <c:pt idx="36">
                  <c:v>14.912909344262806</c:v>
                </c:pt>
                <c:pt idx="37">
                  <c:v>16.050341211782033</c:v>
                </c:pt>
                <c:pt idx="38">
                  <c:v>14.518910366522887</c:v>
                </c:pt>
                <c:pt idx="39">
                  <c:v>13.673581504005524</c:v>
                </c:pt>
                <c:pt idx="40">
                  <c:v>12.704849135236186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33F-44FA-8EF6-C9705F345068}"/>
            </c:ext>
          </c:extLst>
        </c:ser>
        <c:ser>
          <c:idx val="3"/>
          <c:order val="3"/>
          <c:tx>
            <c:strRef>
              <c:f>Summary!$C$74</c:f>
              <c:strCache>
                <c:ptCount val="1"/>
                <c:pt idx="0">
                  <c:v>σ (V1)_Sim</c:v>
                </c:pt>
              </c:strCache>
            </c:strRef>
          </c:tx>
          <c:spPr>
            <a:ln w="12700" cmpd="sng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Summary!$B$75:$B$121</c:f>
              <c:numCache>
                <c:formatCode>General</c:formatCode>
                <c:ptCount val="47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170.0325</c:v>
                </c:pt>
                <c:pt idx="11">
                  <c:v>188.92500000000001</c:v>
                </c:pt>
                <c:pt idx="12">
                  <c:v>226.71</c:v>
                </c:pt>
                <c:pt idx="13">
                  <c:v>264.495</c:v>
                </c:pt>
                <c:pt idx="14">
                  <c:v>302.27999999999997</c:v>
                </c:pt>
                <c:pt idx="15">
                  <c:v>340.065</c:v>
                </c:pt>
                <c:pt idx="16">
                  <c:v>377.85</c:v>
                </c:pt>
                <c:pt idx="17">
                  <c:v>415.63499999999999</c:v>
                </c:pt>
                <c:pt idx="18">
                  <c:v>453.42</c:v>
                </c:pt>
                <c:pt idx="19">
                  <c:v>491.20499999999998</c:v>
                </c:pt>
                <c:pt idx="20">
                  <c:v>528.99</c:v>
                </c:pt>
                <c:pt idx="21">
                  <c:v>566.77499999999998</c:v>
                </c:pt>
                <c:pt idx="22">
                  <c:v>604.55999999999995</c:v>
                </c:pt>
                <c:pt idx="23">
                  <c:v>642.34500000000003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850.16250000000002</c:v>
                </c:pt>
                <c:pt idx="30">
                  <c:v>869.05499999999995</c:v>
                </c:pt>
                <c:pt idx="31">
                  <c:v>906.84</c:v>
                </c:pt>
                <c:pt idx="32">
                  <c:v>944.625</c:v>
                </c:pt>
                <c:pt idx="33">
                  <c:v>982.41</c:v>
                </c:pt>
                <c:pt idx="34">
                  <c:v>1020.1950000000001</c:v>
                </c:pt>
                <c:pt idx="35">
                  <c:v>1057.98</c:v>
                </c:pt>
                <c:pt idx="36">
                  <c:v>1095.7650000000001</c:v>
                </c:pt>
                <c:pt idx="37">
                  <c:v>1133.55</c:v>
                </c:pt>
                <c:pt idx="38">
                  <c:v>1171.335</c:v>
                </c:pt>
                <c:pt idx="39">
                  <c:v>1228.0125</c:v>
                </c:pt>
                <c:pt idx="40">
                  <c:v>1265.7975000000001</c:v>
                </c:pt>
                <c:pt idx="41">
                  <c:v>1303.5825000000002</c:v>
                </c:pt>
                <c:pt idx="42">
                  <c:v>1322.4749999999999</c:v>
                </c:pt>
                <c:pt idx="43">
                  <c:v>1416.9375</c:v>
                </c:pt>
                <c:pt idx="44">
                  <c:v>1454.7225000000001</c:v>
                </c:pt>
                <c:pt idx="45">
                  <c:v>1473.615</c:v>
                </c:pt>
                <c:pt idx="46">
                  <c:v>1511.4</c:v>
                </c:pt>
              </c:numCache>
            </c:numRef>
          </c:xVal>
          <c:yVal>
            <c:numRef>
              <c:f>Summary!$C$75:$C$121</c:f>
              <c:numCache>
                <c:formatCode>General</c:formatCode>
                <c:ptCount val="47"/>
                <c:pt idx="0">
                  <c:v>2.0004735639343001</c:v>
                </c:pt>
                <c:pt idx="1">
                  <c:v>1.9980038138101737</c:v>
                </c:pt>
                <c:pt idx="2">
                  <c:v>1.9831817768424558</c:v>
                </c:pt>
                <c:pt idx="3">
                  <c:v>1.9482499223662246</c:v>
                </c:pt>
                <c:pt idx="4">
                  <c:v>1.9086797138336227</c:v>
                </c:pt>
                <c:pt idx="5">
                  <c:v>1.7304599908694798</c:v>
                </c:pt>
                <c:pt idx="6">
                  <c:v>1.4197230363701225</c:v>
                </c:pt>
                <c:pt idx="7">
                  <c:v>1.0220499009343917</c:v>
                </c:pt>
                <c:pt idx="8">
                  <c:v>0.81118860322368924</c:v>
                </c:pt>
                <c:pt idx="9">
                  <c:v>1.7935999749107936</c:v>
                </c:pt>
                <c:pt idx="10">
                  <c:v>2.3842091896475863</c:v>
                </c:pt>
                <c:pt idx="11">
                  <c:v>2.7895194424846728</c:v>
                </c:pt>
                <c:pt idx="12">
                  <c:v>2.7651966566593416</c:v>
                </c:pt>
                <c:pt idx="13">
                  <c:v>1.7746999887304895</c:v>
                </c:pt>
                <c:pt idx="14">
                  <c:v>1.5406754362940951</c:v>
                </c:pt>
                <c:pt idx="15">
                  <c:v>2.652725289207309</c:v>
                </c:pt>
                <c:pt idx="16">
                  <c:v>3.0539499079061532</c:v>
                </c:pt>
                <c:pt idx="17">
                  <c:v>2.4057997485243861</c:v>
                </c:pt>
                <c:pt idx="18">
                  <c:v>1.5438879493020212</c:v>
                </c:pt>
                <c:pt idx="19">
                  <c:v>1.7104456670704276</c:v>
                </c:pt>
                <c:pt idx="20">
                  <c:v>1.9382999071351161</c:v>
                </c:pt>
                <c:pt idx="21">
                  <c:v>1.5176959642827019</c:v>
                </c:pt>
                <c:pt idx="22">
                  <c:v>0.95918798991647092</c:v>
                </c:pt>
                <c:pt idx="23">
                  <c:v>0.91954699716762711</c:v>
                </c:pt>
                <c:pt idx="24">
                  <c:v>0.86284842237788206</c:v>
                </c:pt>
                <c:pt idx="25">
                  <c:v>1.479841721266163</c:v>
                </c:pt>
                <c:pt idx="26">
                  <c:v>1.8584495096719738</c:v>
                </c:pt>
                <c:pt idx="27">
                  <c:v>2.1714496954799576</c:v>
                </c:pt>
                <c:pt idx="28">
                  <c:v>2.9138396936001816</c:v>
                </c:pt>
                <c:pt idx="29">
                  <c:v>2.4891468658960241</c:v>
                </c:pt>
                <c:pt idx="30">
                  <c:v>3.7195382482238304</c:v>
                </c:pt>
                <c:pt idx="31">
                  <c:v>4.0438493740494339</c:v>
                </c:pt>
                <c:pt idx="32">
                  <c:v>4.1642484868220819</c:v>
                </c:pt>
                <c:pt idx="33">
                  <c:v>4.8298906571474269</c:v>
                </c:pt>
                <c:pt idx="34">
                  <c:v>5.7998983310054664</c:v>
                </c:pt>
                <c:pt idx="35">
                  <c:v>6.2813471819347804</c:v>
                </c:pt>
                <c:pt idx="36">
                  <c:v>6.2251990715157053</c:v>
                </c:pt>
                <c:pt idx="37">
                  <c:v>6.2107998639466722</c:v>
                </c:pt>
                <c:pt idx="38">
                  <c:v>6.3246996173731445</c:v>
                </c:pt>
                <c:pt idx="39">
                  <c:v>7.1752769180011438</c:v>
                </c:pt>
                <c:pt idx="40">
                  <c:v>7.4564810742065193</c:v>
                </c:pt>
                <c:pt idx="41">
                  <c:v>7.3968448246532787</c:v>
                </c:pt>
                <c:pt idx="42">
                  <c:v>7.3507960711748765</c:v>
                </c:pt>
                <c:pt idx="43">
                  <c:v>7.2155359288136038</c:v>
                </c:pt>
                <c:pt idx="44">
                  <c:v>7.005785553383717</c:v>
                </c:pt>
                <c:pt idx="45">
                  <c:v>6.9078025102053981</c:v>
                </c:pt>
                <c:pt idx="46">
                  <c:v>6.7007222252530356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33F-44FA-8EF6-C9705F345068}"/>
            </c:ext>
          </c:extLst>
        </c:ser>
        <c:ser>
          <c:idx val="4"/>
          <c:order val="4"/>
          <c:tx>
            <c:strRef>
              <c:f>Summary!$D$74</c:f>
              <c:strCache>
                <c:ptCount val="1"/>
                <c:pt idx="0">
                  <c:v>σ (V2)_Sim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Summary!$B$75:$B$121</c:f>
              <c:numCache>
                <c:formatCode>General</c:formatCode>
                <c:ptCount val="47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170.0325</c:v>
                </c:pt>
                <c:pt idx="11">
                  <c:v>188.92500000000001</c:v>
                </c:pt>
                <c:pt idx="12">
                  <c:v>226.71</c:v>
                </c:pt>
                <c:pt idx="13">
                  <c:v>264.495</c:v>
                </c:pt>
                <c:pt idx="14">
                  <c:v>302.27999999999997</c:v>
                </c:pt>
                <c:pt idx="15">
                  <c:v>340.065</c:v>
                </c:pt>
                <c:pt idx="16">
                  <c:v>377.85</c:v>
                </c:pt>
                <c:pt idx="17">
                  <c:v>415.63499999999999</c:v>
                </c:pt>
                <c:pt idx="18">
                  <c:v>453.42</c:v>
                </c:pt>
                <c:pt idx="19">
                  <c:v>491.20499999999998</c:v>
                </c:pt>
                <c:pt idx="20">
                  <c:v>528.99</c:v>
                </c:pt>
                <c:pt idx="21">
                  <c:v>566.77499999999998</c:v>
                </c:pt>
                <c:pt idx="22">
                  <c:v>604.55999999999995</c:v>
                </c:pt>
                <c:pt idx="23">
                  <c:v>642.34500000000003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850.16250000000002</c:v>
                </c:pt>
                <c:pt idx="30">
                  <c:v>869.05499999999995</c:v>
                </c:pt>
                <c:pt idx="31">
                  <c:v>906.84</c:v>
                </c:pt>
                <c:pt idx="32">
                  <c:v>944.625</c:v>
                </c:pt>
                <c:pt idx="33">
                  <c:v>982.41</c:v>
                </c:pt>
                <c:pt idx="34">
                  <c:v>1020.1950000000001</c:v>
                </c:pt>
                <c:pt idx="35">
                  <c:v>1057.98</c:v>
                </c:pt>
                <c:pt idx="36">
                  <c:v>1095.7650000000001</c:v>
                </c:pt>
                <c:pt idx="37">
                  <c:v>1133.55</c:v>
                </c:pt>
                <c:pt idx="38">
                  <c:v>1171.335</c:v>
                </c:pt>
                <c:pt idx="39">
                  <c:v>1228.0125</c:v>
                </c:pt>
                <c:pt idx="40">
                  <c:v>1265.7975000000001</c:v>
                </c:pt>
                <c:pt idx="41">
                  <c:v>1303.5825000000002</c:v>
                </c:pt>
                <c:pt idx="42">
                  <c:v>1322.4749999999999</c:v>
                </c:pt>
                <c:pt idx="43">
                  <c:v>1416.9375</c:v>
                </c:pt>
                <c:pt idx="44">
                  <c:v>1454.7225000000001</c:v>
                </c:pt>
                <c:pt idx="45">
                  <c:v>1473.615</c:v>
                </c:pt>
                <c:pt idx="46">
                  <c:v>1511.4</c:v>
                </c:pt>
              </c:numCache>
            </c:numRef>
          </c:xVal>
          <c:yVal>
            <c:numRef>
              <c:f>Summary!$D$75:$D$121</c:f>
              <c:numCache>
                <c:formatCode>General</c:formatCode>
                <c:ptCount val="47"/>
                <c:pt idx="0">
                  <c:v>2.7172504264421415</c:v>
                </c:pt>
                <c:pt idx="1">
                  <c:v>2.7131915523972872</c:v>
                </c:pt>
                <c:pt idx="2">
                  <c:v>2.6891604191643159</c:v>
                </c:pt>
                <c:pt idx="3">
                  <c:v>2.6344999316758391</c:v>
                </c:pt>
                <c:pt idx="4">
                  <c:v>2.5741734110195451</c:v>
                </c:pt>
                <c:pt idx="5">
                  <c:v>2.3105894767353199</c:v>
                </c:pt>
                <c:pt idx="6">
                  <c:v>1.8654223864851627</c:v>
                </c:pt>
                <c:pt idx="7">
                  <c:v>1.3270485673101795</c:v>
                </c:pt>
                <c:pt idx="8">
                  <c:v>1.1460706653605615</c:v>
                </c:pt>
                <c:pt idx="9">
                  <c:v>2.6377499616150124</c:v>
                </c:pt>
                <c:pt idx="10">
                  <c:v>3.4383418329188857</c:v>
                </c:pt>
                <c:pt idx="11">
                  <c:v>3.9567469997461298</c:v>
                </c:pt>
                <c:pt idx="12">
                  <c:v>3.7950986508917</c:v>
                </c:pt>
                <c:pt idx="13">
                  <c:v>2.3482499100393892</c:v>
                </c:pt>
                <c:pt idx="14">
                  <c:v>2.2329180235736374</c:v>
                </c:pt>
                <c:pt idx="15">
                  <c:v>3.7416787849840878</c:v>
                </c:pt>
                <c:pt idx="16">
                  <c:v>4.0996971900373325</c:v>
                </c:pt>
                <c:pt idx="17">
                  <c:v>3.0392992745039109</c:v>
                </c:pt>
                <c:pt idx="18">
                  <c:v>1.9333323977009229</c:v>
                </c:pt>
                <c:pt idx="19">
                  <c:v>2.2674465594584583</c:v>
                </c:pt>
                <c:pt idx="20">
                  <c:v>2.3518998277987944</c:v>
                </c:pt>
                <c:pt idx="21">
                  <c:v>1.5880894086920927</c:v>
                </c:pt>
                <c:pt idx="22">
                  <c:v>1.164880732092346</c:v>
                </c:pt>
                <c:pt idx="23">
                  <c:v>1.4672488337020411</c:v>
                </c:pt>
                <c:pt idx="24">
                  <c:v>1.5490999870892774</c:v>
                </c:pt>
                <c:pt idx="25">
                  <c:v>3.1978897416890408</c:v>
                </c:pt>
                <c:pt idx="26">
                  <c:v>3.7130999138186414</c:v>
                </c:pt>
                <c:pt idx="27">
                  <c:v>4.2264986324379663</c:v>
                </c:pt>
                <c:pt idx="28">
                  <c:v>5.4966718230216367</c:v>
                </c:pt>
                <c:pt idx="29">
                  <c:v>4.7844383682936078</c:v>
                </c:pt>
                <c:pt idx="30">
                  <c:v>6.7337971457417689</c:v>
                </c:pt>
                <c:pt idx="31">
                  <c:v>7.0909636658214517</c:v>
                </c:pt>
                <c:pt idx="32">
                  <c:v>7.1689624604959397</c:v>
                </c:pt>
                <c:pt idx="33">
                  <c:v>8.1875762567441175</c:v>
                </c:pt>
                <c:pt idx="34">
                  <c:v>9.6119686443516876</c:v>
                </c:pt>
                <c:pt idx="35">
                  <c:v>10.177123848121335</c:v>
                </c:pt>
                <c:pt idx="36">
                  <c:v>9.9086251700223276</c:v>
                </c:pt>
                <c:pt idx="37">
                  <c:v>9.8138398275089038</c:v>
                </c:pt>
                <c:pt idx="38">
                  <c:v>9.9186845438293876</c:v>
                </c:pt>
                <c:pt idx="39">
                  <c:v>10.934613792905537</c:v>
                </c:pt>
                <c:pt idx="40">
                  <c:v>11.129919495665725</c:v>
                </c:pt>
                <c:pt idx="41">
                  <c:v>10.8295739833107</c:v>
                </c:pt>
                <c:pt idx="42">
                  <c:v>10.658868953130064</c:v>
                </c:pt>
                <c:pt idx="43">
                  <c:v>9.8795421817005256</c:v>
                </c:pt>
                <c:pt idx="44">
                  <c:v>9.3294729261625502</c:v>
                </c:pt>
                <c:pt idx="45">
                  <c:v>9.0568116636043623</c:v>
                </c:pt>
                <c:pt idx="46">
                  <c:v>8.4705599755860295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33F-44FA-8EF6-C9705F345068}"/>
            </c:ext>
          </c:extLst>
        </c:ser>
        <c:ser>
          <c:idx val="5"/>
          <c:order val="5"/>
          <c:tx>
            <c:strRef>
              <c:f>Summary!$E$74</c:f>
              <c:strCache>
                <c:ptCount val="1"/>
                <c:pt idx="0">
                  <c:v>σ (V3)_Sim</c:v>
                </c:pt>
              </c:strCache>
            </c:strRef>
          </c:tx>
          <c:spPr>
            <a:ln w="127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Summary!$B$75:$B$121</c:f>
              <c:numCache>
                <c:formatCode>General</c:formatCode>
                <c:ptCount val="47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170.0325</c:v>
                </c:pt>
                <c:pt idx="11">
                  <c:v>188.92500000000001</c:v>
                </c:pt>
                <c:pt idx="12">
                  <c:v>226.71</c:v>
                </c:pt>
                <c:pt idx="13">
                  <c:v>264.495</c:v>
                </c:pt>
                <c:pt idx="14">
                  <c:v>302.27999999999997</c:v>
                </c:pt>
                <c:pt idx="15">
                  <c:v>340.065</c:v>
                </c:pt>
                <c:pt idx="16">
                  <c:v>377.85</c:v>
                </c:pt>
                <c:pt idx="17">
                  <c:v>415.63499999999999</c:v>
                </c:pt>
                <c:pt idx="18">
                  <c:v>453.42</c:v>
                </c:pt>
                <c:pt idx="19">
                  <c:v>491.20499999999998</c:v>
                </c:pt>
                <c:pt idx="20">
                  <c:v>528.99</c:v>
                </c:pt>
                <c:pt idx="21">
                  <c:v>566.77499999999998</c:v>
                </c:pt>
                <c:pt idx="22">
                  <c:v>604.55999999999995</c:v>
                </c:pt>
                <c:pt idx="23">
                  <c:v>642.34500000000003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850.16250000000002</c:v>
                </c:pt>
                <c:pt idx="30">
                  <c:v>869.05499999999995</c:v>
                </c:pt>
                <c:pt idx="31">
                  <c:v>906.84</c:v>
                </c:pt>
                <c:pt idx="32">
                  <c:v>944.625</c:v>
                </c:pt>
                <c:pt idx="33">
                  <c:v>982.41</c:v>
                </c:pt>
                <c:pt idx="34">
                  <c:v>1020.1950000000001</c:v>
                </c:pt>
                <c:pt idx="35">
                  <c:v>1057.98</c:v>
                </c:pt>
                <c:pt idx="36">
                  <c:v>1095.7650000000001</c:v>
                </c:pt>
                <c:pt idx="37">
                  <c:v>1133.55</c:v>
                </c:pt>
                <c:pt idx="38">
                  <c:v>1171.335</c:v>
                </c:pt>
                <c:pt idx="39">
                  <c:v>1228.0125</c:v>
                </c:pt>
                <c:pt idx="40">
                  <c:v>1265.7975000000001</c:v>
                </c:pt>
                <c:pt idx="41">
                  <c:v>1303.5825000000002</c:v>
                </c:pt>
                <c:pt idx="42">
                  <c:v>1322.4749999999999</c:v>
                </c:pt>
                <c:pt idx="43">
                  <c:v>1416.9375</c:v>
                </c:pt>
                <c:pt idx="44">
                  <c:v>1454.7225000000001</c:v>
                </c:pt>
                <c:pt idx="45">
                  <c:v>1473.615</c:v>
                </c:pt>
                <c:pt idx="46">
                  <c:v>1511.4</c:v>
                </c:pt>
              </c:numCache>
            </c:numRef>
          </c:xVal>
          <c:yVal>
            <c:numRef>
              <c:f>Summary!$E$75:$E$121</c:f>
              <c:numCache>
                <c:formatCode>General</c:formatCode>
                <c:ptCount val="47"/>
                <c:pt idx="0">
                  <c:v>5.2845405098267531</c:v>
                </c:pt>
                <c:pt idx="1">
                  <c:v>5.2746688009769862</c:v>
                </c:pt>
                <c:pt idx="2">
                  <c:v>5.217837345107645</c:v>
                </c:pt>
                <c:pt idx="3">
                  <c:v>5.092899964656679</c:v>
                </c:pt>
                <c:pt idx="4">
                  <c:v>4.9586000806679298</c:v>
                </c:pt>
                <c:pt idx="5">
                  <c:v>4.3910673599934684</c:v>
                </c:pt>
                <c:pt idx="6">
                  <c:v>3.4709688719433944</c:v>
                </c:pt>
                <c:pt idx="7">
                  <c:v>2.4571351244894939</c:v>
                </c:pt>
                <c:pt idx="8">
                  <c:v>2.4200354170962042</c:v>
                </c:pt>
                <c:pt idx="9">
                  <c:v>5.6680999435436918</c:v>
                </c:pt>
                <c:pt idx="10">
                  <c:v>7.2147470101175415</c:v>
                </c:pt>
                <c:pt idx="11">
                  <c:v>8.1357996933307053</c:v>
                </c:pt>
                <c:pt idx="12">
                  <c:v>7.4833151143059577</c:v>
                </c:pt>
                <c:pt idx="13">
                  <c:v>4.4365481514348515</c:v>
                </c:pt>
                <c:pt idx="14">
                  <c:v>4.7640184067654481</c:v>
                </c:pt>
                <c:pt idx="15">
                  <c:v>7.6444351851526617</c:v>
                </c:pt>
                <c:pt idx="16">
                  <c:v>7.8419533280937088</c:v>
                </c:pt>
                <c:pt idx="17">
                  <c:v>5.336647796135698</c:v>
                </c:pt>
                <c:pt idx="18">
                  <c:v>3.5209846406935661</c:v>
                </c:pt>
                <c:pt idx="19">
                  <c:v>4.3918456940106623</c:v>
                </c:pt>
                <c:pt idx="20">
                  <c:v>3.971621104788321</c:v>
                </c:pt>
                <c:pt idx="21">
                  <c:v>2.4572947076002096</c:v>
                </c:pt>
                <c:pt idx="22">
                  <c:v>3.2937890324062953</c:v>
                </c:pt>
                <c:pt idx="23">
                  <c:v>4.2748492394469313</c:v>
                </c:pt>
                <c:pt idx="24">
                  <c:v>4.8482965307414929</c:v>
                </c:pt>
                <c:pt idx="25">
                  <c:v>9.4419708948926555</c:v>
                </c:pt>
                <c:pt idx="26">
                  <c:v>10.391787372728524</c:v>
                </c:pt>
                <c:pt idx="27">
                  <c:v>11.585224230889967</c:v>
                </c:pt>
                <c:pt idx="28">
                  <c:v>14.681617902669991</c:v>
                </c:pt>
                <c:pt idx="29">
                  <c:v>12.97190238939532</c:v>
                </c:pt>
                <c:pt idx="30">
                  <c:v>17.422457134399842</c:v>
                </c:pt>
                <c:pt idx="31">
                  <c:v>17.870184834522558</c:v>
                </c:pt>
                <c:pt idx="32">
                  <c:v>17.781767435775333</c:v>
                </c:pt>
                <c:pt idx="33">
                  <c:v>20.028865253927894</c:v>
                </c:pt>
                <c:pt idx="34">
                  <c:v>22.989203193020849</c:v>
                </c:pt>
                <c:pt idx="35">
                  <c:v>23.790211062535786</c:v>
                </c:pt>
                <c:pt idx="36">
                  <c:v>22.803374858779129</c:v>
                </c:pt>
                <c:pt idx="37">
                  <c:v>22.427182761996658</c:v>
                </c:pt>
                <c:pt idx="38">
                  <c:v>22.52542788028676</c:v>
                </c:pt>
                <c:pt idx="39">
                  <c:v>24.622364992014884</c:v>
                </c:pt>
                <c:pt idx="40">
                  <c:v>25.001915812193271</c:v>
                </c:pt>
                <c:pt idx="41">
                  <c:v>23.839017643141254</c:v>
                </c:pt>
                <c:pt idx="42">
                  <c:v>23.191518234475293</c:v>
                </c:pt>
                <c:pt idx="43">
                  <c:v>19.86216625270265</c:v>
                </c:pt>
                <c:pt idx="44">
                  <c:v>17.8600113997724</c:v>
                </c:pt>
                <c:pt idx="45">
                  <c:v>16.881964033547757</c:v>
                </c:pt>
                <c:pt idx="46">
                  <c:v>14.739936125370424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33F-44FA-8EF6-C9705F345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9550462442194728"/>
              <c:y val="0.91181977252843394"/>
            </c:manualLayout>
          </c:layout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4.7061304836895392E-3"/>
              <c:y val="0.21066491688538933"/>
            </c:manualLayout>
          </c:layout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/>
          <a:lstStyle/>
          <a:p>
            <a:pPr>
              <a:defRPr sz="1400"/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3241188601424822"/>
          <c:y val="9.2376614687869896E-2"/>
          <c:w val="0.47877665974633316"/>
          <c:h val="0.1358952961344304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200" b="1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 panose="020B0502020202020204" pitchFamily="34" charset="0"/>
              </a:rPr>
              <a:t>Beam Emittance vs Laser Spot Size at 200kV</a:t>
            </a:r>
          </a:p>
        </c:rich>
      </c:tx>
      <c:layout>
        <c:manualLayout>
          <c:xMode val="edge"/>
          <c:yMode val="edge"/>
          <c:x val="0.16575046174783709"/>
          <c:y val="2.6852893388326455E-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055652765626519"/>
          <c:y val="9.5325896762904636E-2"/>
          <c:w val="0.79355618742101686"/>
          <c:h val="0.75551931008623918"/>
        </c:manualLayout>
      </c:layout>
      <c:scatterChart>
        <c:scatterStyle val="lineMarker"/>
        <c:varyColors val="0"/>
        <c:ser>
          <c:idx val="2"/>
          <c:order val="0"/>
          <c:tx>
            <c:strRef>
              <c:f>'Jan31-Feb1(0_344)'!$Q$4:$Q$5</c:f>
              <c:strCache>
                <c:ptCount val="2"/>
                <c:pt idx="0">
                  <c:v>x</c:v>
                </c:pt>
                <c:pt idx="1">
                  <c:v>norm. emittance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rgbClr val="D26E2A"/>
              </a:solidFill>
              <a:ln>
                <a:solidFill>
                  <a:srgbClr val="D26E2A"/>
                </a:solidFill>
              </a:ln>
            </c:spPr>
          </c:marker>
          <c:dPt>
            <c:idx val="0"/>
            <c:bubble3D val="0"/>
            <c:spPr>
              <a:ln w="9528" cap="rnd">
                <a:solidFill>
                  <a:srgbClr val="B847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35FB-408A-85B5-3CB258211CC9}"/>
              </c:ext>
            </c:extLst>
          </c:dPt>
          <c:trendline>
            <c:spPr>
              <a:ln w="6345" cap="rnd">
                <a:solidFill>
                  <a:srgbClr val="D26E2A"/>
                </a:solidFill>
                <a:prstDash val="solid"/>
                <a:round/>
              </a:ln>
            </c:spPr>
            <c:trendlineType val="linear"/>
            <c:forward val="5.000000000000001E-2"/>
            <c:backward val="5.000000000000001E-2"/>
            <c:intercept val="0"/>
            <c:dispRSqr val="1"/>
            <c:dispEq val="1"/>
            <c:trendlineLbl>
              <c:layout>
                <c:manualLayout>
                  <c:x val="-0.45790123456790122"/>
                  <c:y val="0.11499156355455568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000" b="0" i="0" u="none" strike="noStrike" kern="1200" baseline="0">
                        <a:solidFill>
                          <a:srgbClr val="B84700"/>
                        </a:solidFill>
                        <a:latin typeface="Calibri"/>
                      </a:defRPr>
                    </a:pPr>
                    <a:r>
                      <a:rPr lang="el-GR" baseline="0" dirty="0" smtClean="0"/>
                      <a:t>ε</a:t>
                    </a:r>
                    <a:r>
                      <a:rPr lang="en-US" baseline="-25000" dirty="0" err="1" smtClean="0"/>
                      <a:t>nx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/>
                      <a:t>= </a:t>
                    </a:r>
                    <a:r>
                      <a:rPr lang="en-US" baseline="0" dirty="0" smtClean="0"/>
                      <a:t>(0.5366) </a:t>
                    </a:r>
                    <a:r>
                      <a:rPr lang="en-US" i="1" baseline="0" dirty="0" err="1" smtClean="0"/>
                      <a:t>l</a:t>
                    </a:r>
                    <a:r>
                      <a:rPr lang="en-US" baseline="-25000" dirty="0" err="1" smtClean="0"/>
                      <a:t>rms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/>
                      <a:t>- 0.0183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0.9674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</c:spPr>
            </c:trendlineLbl>
          </c:trendline>
          <c:errBars>
            <c:errDir val="y"/>
            <c:errBarType val="both"/>
            <c:errValType val="percentage"/>
            <c:noEndCap val="0"/>
            <c:val val="5"/>
            <c:spPr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'Jan31-Feb1(0_344)'!$H$6:$H$10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'Jan31-Feb1(0_344)'!$Q$6:$Q$10</c:f>
              <c:numCache>
                <c:formatCode>General</c:formatCode>
                <c:ptCount val="5"/>
                <c:pt idx="0">
                  <c:v>5.96E-2</c:v>
                </c:pt>
                <c:pt idx="1">
                  <c:v>0.1009</c:v>
                </c:pt>
                <c:pt idx="2">
                  <c:v>0.10639999999999999</c:v>
                </c:pt>
                <c:pt idx="3">
                  <c:v>0.1444</c:v>
                </c:pt>
                <c:pt idx="4">
                  <c:v>0.16500000000000001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5FB-408A-85B5-3CB258211CC9}"/>
            </c:ext>
          </c:extLst>
        </c:ser>
        <c:ser>
          <c:idx val="3"/>
          <c:order val="1"/>
          <c:tx>
            <c:strRef>
              <c:f>'Jan31-Feb1(0_344)'!$S$4:$S$5</c:f>
              <c:strCache>
                <c:ptCount val="2"/>
                <c:pt idx="0">
                  <c:v>y</c:v>
                </c:pt>
                <c:pt idx="1">
                  <c:v>norm. emittance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spPr>
              <a:ln w="6345" cap="rnd">
                <a:solidFill>
                  <a:schemeClr val="tx1"/>
                </a:solidFill>
                <a:prstDash val="solid"/>
                <a:round/>
              </a:ln>
            </c:spPr>
            <c:trendlineType val="linear"/>
            <c:forward val="5.000000000000001E-2"/>
            <c:backward val="5.000000000000001E-2"/>
            <c:intercept val="0"/>
            <c:dispRSqr val="1"/>
            <c:dispEq val="1"/>
            <c:trendlineLbl>
              <c:layout>
                <c:manualLayout>
                  <c:x val="-0.45441358024691358"/>
                  <c:y val="0.24594394450693663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Calibri"/>
                      </a:defRPr>
                    </a:pPr>
                    <a:r>
                      <a:rPr lang="el-GR" baseline="0" dirty="0" smtClean="0">
                        <a:solidFill>
                          <a:schemeClr val="tx1"/>
                        </a:solidFill>
                      </a:rPr>
                      <a:t>ε</a:t>
                    </a:r>
                    <a:r>
                      <a:rPr lang="en-US" baseline="-25000" dirty="0" err="1" smtClean="0">
                        <a:solidFill>
                          <a:schemeClr val="tx1"/>
                        </a:solidFill>
                      </a:rPr>
                      <a:t>ny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= 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(0.4927) </a:t>
                    </a:r>
                    <a:r>
                      <a:rPr lang="en-US" i="1" baseline="0" dirty="0" err="1" smtClean="0">
                        <a:solidFill>
                          <a:schemeClr val="tx1"/>
                        </a:solidFill>
                      </a:rPr>
                      <a:t>l</a:t>
                    </a:r>
                    <a:r>
                      <a:rPr lang="en-US" baseline="-25000" dirty="0" err="1" smtClean="0">
                        <a:solidFill>
                          <a:schemeClr val="tx1"/>
                        </a:solidFill>
                      </a:rPr>
                      <a:t>rms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- 0.0123</a:t>
                    </a:r>
                    <a:br>
                      <a:rPr lang="en-US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R² = 0.9644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</c:spPr>
            </c:trendlineLbl>
          </c:trendline>
          <c:errBars>
            <c:errDir val="y"/>
            <c:errBarType val="both"/>
            <c:errValType val="percentage"/>
            <c:noEndCap val="0"/>
            <c:val val="5"/>
            <c:spPr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'Jan31-Feb1(0_344)'!$H$6:$H$10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'Jan31-Feb1(0_344)'!$S$6:$S$10</c:f>
              <c:numCache>
                <c:formatCode>General</c:formatCode>
                <c:ptCount val="5"/>
                <c:pt idx="0">
                  <c:v>7.1999999999999995E-2</c:v>
                </c:pt>
                <c:pt idx="1">
                  <c:v>8.5099999999999995E-2</c:v>
                </c:pt>
                <c:pt idx="2">
                  <c:v>9.6500000000000002E-2</c:v>
                </c:pt>
                <c:pt idx="3">
                  <c:v>0.13500000000000001</c:v>
                </c:pt>
                <c:pt idx="4">
                  <c:v>0.16289999999999999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5FB-408A-85B5-3CB258211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3678936"/>
        <c:axId val="573678608"/>
      </c:scatterChart>
      <c:valAx>
        <c:axId val="573678608"/>
        <c:scaling>
          <c:orientation val="minMax"/>
          <c:max val="0.18000000000000002"/>
          <c:min val="5.000000000000001E-2"/>
        </c:scaling>
        <c:delete val="0"/>
        <c:axPos val="l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00" b="0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</a:defRPr>
                </a:pPr>
                <a:r>
                  <a:rPr lang="en-US" sz="11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Normalized </a:t>
                </a:r>
                <a:r>
                  <a:rPr lang="en-US" sz="11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emittance, mm </a:t>
                </a:r>
                <a:r>
                  <a:rPr lang="en-US" sz="1100" b="0" i="0" u="none" strike="noStrike" kern="1200" cap="none" spc="0" baseline="0" dirty="0" err="1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mrad</a:t>
                </a:r>
                <a:endParaRPr lang="en-US" sz="1100" b="0" i="0" u="none" strike="noStrike" kern="1200" cap="none" spc="0" baseline="0" dirty="0">
                  <a:solidFill>
                    <a:srgbClr val="000000"/>
                  </a:solidFill>
                  <a:uFillTx/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1630630007933258E-2"/>
              <c:y val="0.1217645934421792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5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573678936"/>
        <c:crossesAt val="0"/>
        <c:crossBetween val="midCat"/>
        <c:majorUnit val="2.0000000000000004E-2"/>
        <c:minorUnit val="1.0000000000000002E-2"/>
      </c:valAx>
      <c:valAx>
        <c:axId val="573678936"/>
        <c:scaling>
          <c:orientation val="minMax"/>
          <c:max val="0.35000000000000003"/>
          <c:min val="0.15000000000000002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00" b="0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</a:defRPr>
                </a:pPr>
                <a:r>
                  <a:rPr lang="en-US" sz="11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Laser </a:t>
                </a:r>
                <a:r>
                  <a:rPr lang="en-US" sz="11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spot size (</a:t>
                </a:r>
                <a:r>
                  <a:rPr lang="en-US" sz="1100" b="0" i="0" u="none" strike="noStrike" kern="1200" cap="none" spc="0" baseline="0" dirty="0" err="1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rms</a:t>
                </a:r>
                <a:r>
                  <a:rPr lang="en-US" sz="11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), mm(</a:t>
                </a:r>
                <a:r>
                  <a:rPr lang="en-US" sz="1100" b="0" i="0" u="none" strike="noStrike" kern="1200" cap="none" spc="0" baseline="0" dirty="0" err="1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rms</a:t>
                </a:r>
                <a:r>
                  <a:rPr lang="en-US" sz="11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)</a:t>
                </a:r>
                <a:endParaRPr lang="en-US" sz="1100" b="0" i="0" u="none" strike="noStrike" kern="1200" cap="none" spc="0" baseline="0" dirty="0">
                  <a:solidFill>
                    <a:srgbClr val="000000"/>
                  </a:solidFill>
                  <a:uFillTx/>
                  <a:latin typeface="Century Gothic" panose="020B0502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573678608"/>
        <c:crossesAt val="0"/>
        <c:crossBetween val="midCat"/>
      </c:valAx>
      <c:spPr>
        <a:noFill/>
        <a:ln w="9528">
          <a:solidFill>
            <a:srgbClr val="B3B3B3"/>
          </a:solidFill>
          <a:prstDash val="solid"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3321911149995138"/>
          <c:y val="0.11246437945256844"/>
          <c:w val="0.32071498007193544"/>
          <c:h val="0.11977566022438671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00" b="0" i="0" u="none" strike="noStrike" kern="1200" baseline="0">
              <a:solidFill>
                <a:srgbClr val="000000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200" b="1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</a:defRPr>
            </a:pPr>
            <a:r>
              <a:rPr lang="en-US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Gothic" panose="020B0502020202020204" pitchFamily="34" charset="0"/>
              </a:rPr>
              <a:t>Normalized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Century Gothic" panose="020B0502020202020204" pitchFamily="34" charset="0"/>
              </a:rPr>
              <a:t>Emittance vs. Laser </a:t>
            </a:r>
            <a:r>
              <a:rPr lang="en-US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entury Gothic" panose="020B0502020202020204" pitchFamily="34" charset="0"/>
              </a:rPr>
              <a:t>Position</a:t>
            </a:r>
            <a:endParaRPr lang="en-US" sz="1200" b="1" i="0" u="none" strike="noStrike" kern="1200" cap="none" spc="0" baseline="0" dirty="0">
              <a:solidFill>
                <a:srgbClr val="000000"/>
              </a:solidFill>
              <a:uFillTx/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78268688636142"/>
          <c:y val="0.11710194891331843"/>
          <c:w val="0.66726693885486532"/>
          <c:h val="0.71707505056059018"/>
        </c:manualLayout>
      </c:layout>
      <c:scatterChart>
        <c:scatterStyle val="lineMarker"/>
        <c:varyColors val="0"/>
        <c:ser>
          <c:idx val="0"/>
          <c:order val="0"/>
          <c:tx>
            <c:v>x norm. emittance along y-axial positions</c:v>
          </c:tx>
          <c:spPr>
            <a:ln>
              <a:noFill/>
            </a:ln>
          </c:spPr>
          <c:trendline>
            <c:spPr>
              <a:ln>
                <a:solidFill>
                  <a:schemeClr val="accent5"/>
                </a:solidFill>
                <a:prstDash val="sysDash"/>
              </a:ln>
            </c:spPr>
            <c:trendlineType val="poly"/>
            <c:order val="4"/>
            <c:forward val="0.5"/>
            <c:backward val="0.5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5"/>
            <c:spPr>
              <a:solidFill>
                <a:srgbClr val="000000"/>
              </a:solidFill>
              <a:ln w="0" cap="flat">
                <a:solidFill>
                  <a:schemeClr val="accent1"/>
                </a:solidFill>
                <a:prstDash val="solid"/>
                <a:round/>
              </a:ln>
            </c:spPr>
          </c:errBars>
          <c:xVal>
            <c:numRef>
              <c:f>Comparison!$E$3:$E$12</c:f>
              <c:numCache>
                <c:formatCode>General</c:formatCode>
                <c:ptCount val="10"/>
                <c:pt idx="0">
                  <c:v>-6</c:v>
                </c:pt>
                <c:pt idx="1">
                  <c:v>-4</c:v>
                </c:pt>
                <c:pt idx="2">
                  <c:v>-2</c:v>
                </c:pt>
                <c:pt idx="3">
                  <c:v>-0.5</c:v>
                </c:pt>
                <c:pt idx="4">
                  <c:v>0</c:v>
                </c:pt>
                <c:pt idx="5">
                  <c:v>0.5</c:v>
                </c:pt>
                <c:pt idx="6">
                  <c:v>2</c:v>
                </c:pt>
                <c:pt idx="7">
                  <c:v>3.5</c:v>
                </c:pt>
                <c:pt idx="8">
                  <c:v>5</c:v>
                </c:pt>
                <c:pt idx="9">
                  <c:v>6</c:v>
                </c:pt>
              </c:numCache>
            </c:numRef>
          </c:xVal>
          <c:yVal>
            <c:numRef>
              <c:f>Comparison!$J$3:$J$12</c:f>
              <c:numCache>
                <c:formatCode>General</c:formatCode>
                <c:ptCount val="10"/>
                <c:pt idx="0">
                  <c:v>0.43020000000000003</c:v>
                </c:pt>
                <c:pt idx="1">
                  <c:v>0.14399999999999999</c:v>
                </c:pt>
                <c:pt idx="2">
                  <c:v>8.6099999999999996E-2</c:v>
                </c:pt>
                <c:pt idx="3">
                  <c:v>0.1009</c:v>
                </c:pt>
                <c:pt idx="4">
                  <c:v>7.17E-2</c:v>
                </c:pt>
                <c:pt idx="5">
                  <c:v>9.4E-2</c:v>
                </c:pt>
                <c:pt idx="6">
                  <c:v>8.2400000000000001E-2</c:v>
                </c:pt>
                <c:pt idx="7">
                  <c:v>0.1021</c:v>
                </c:pt>
                <c:pt idx="8">
                  <c:v>0.16470000000000001</c:v>
                </c:pt>
                <c:pt idx="9">
                  <c:v>0.2293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54-477C-AC9B-D626D96FA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320976"/>
        <c:axId val="532365256"/>
      </c:scatterChart>
      <c:scatterChart>
        <c:scatterStyle val="lineMarker"/>
        <c:varyColors val="0"/>
        <c:ser>
          <c:idx val="2"/>
          <c:order val="1"/>
          <c:tx>
            <c:v>x norm. emittance along x-axial positions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>
                <a:prstDash val="dash"/>
              </a:ln>
            </c:spPr>
            <c:trendlineType val="poly"/>
            <c:order val="6"/>
            <c:forward val="0.5"/>
            <c:backward val="0.5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5"/>
            <c:spPr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Comparison!$D$15:$D$25</c:f>
              <c:numCache>
                <c:formatCode>General</c:formatCode>
                <c:ptCount val="11"/>
                <c:pt idx="0">
                  <c:v>-6</c:v>
                </c:pt>
                <c:pt idx="1">
                  <c:v>-5</c:v>
                </c:pt>
                <c:pt idx="2">
                  <c:v>-3.5</c:v>
                </c:pt>
                <c:pt idx="3">
                  <c:v>-2</c:v>
                </c:pt>
                <c:pt idx="4">
                  <c:v>-0.5</c:v>
                </c:pt>
                <c:pt idx="5">
                  <c:v>0</c:v>
                </c:pt>
                <c:pt idx="6">
                  <c:v>0.5</c:v>
                </c:pt>
                <c:pt idx="7">
                  <c:v>2</c:v>
                </c:pt>
                <c:pt idx="8">
                  <c:v>3.5</c:v>
                </c:pt>
                <c:pt idx="9">
                  <c:v>5</c:v>
                </c:pt>
                <c:pt idx="10">
                  <c:v>6</c:v>
                </c:pt>
              </c:numCache>
            </c:numRef>
          </c:xVal>
          <c:yVal>
            <c:numRef>
              <c:f>Comparison!$J$15:$J$25</c:f>
              <c:numCache>
                <c:formatCode>General</c:formatCode>
                <c:ptCount val="11"/>
                <c:pt idx="0">
                  <c:v>9.5500000000000002E-2</c:v>
                </c:pt>
                <c:pt idx="1">
                  <c:v>6.9599999999999995E-2</c:v>
                </c:pt>
                <c:pt idx="2">
                  <c:v>7.6799999999999993E-2</c:v>
                </c:pt>
                <c:pt idx="3">
                  <c:v>0.08</c:v>
                </c:pt>
                <c:pt idx="4">
                  <c:v>7.5899999999999995E-2</c:v>
                </c:pt>
                <c:pt idx="5">
                  <c:v>7.17E-2</c:v>
                </c:pt>
                <c:pt idx="6">
                  <c:v>8.3500000000000005E-2</c:v>
                </c:pt>
                <c:pt idx="7">
                  <c:v>8.1100000000000005E-2</c:v>
                </c:pt>
                <c:pt idx="8">
                  <c:v>9.11E-2</c:v>
                </c:pt>
                <c:pt idx="9">
                  <c:v>0.10580000000000001</c:v>
                </c:pt>
                <c:pt idx="10">
                  <c:v>0.1086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54-477C-AC9B-D626D96FA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1202912"/>
        <c:axId val="611205208"/>
      </c:scatterChart>
      <c:valAx>
        <c:axId val="532365256"/>
        <c:scaling>
          <c:orientation val="minMax"/>
        </c:scaling>
        <c:delete val="0"/>
        <c:axPos val="l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00" b="0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</a:defRPr>
                </a:pPr>
                <a:r>
                  <a:rPr lang="en-US" sz="1100" b="0" i="0" u="none" strike="noStrike" kern="1200" cap="none" spc="0" baseline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Normalized emittance, mm mrad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in"/>
        <c:minorTickMark val="in"/>
        <c:tickLblPos val="low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5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532320976"/>
        <c:crossesAt val="-7"/>
        <c:crossBetween val="midCat"/>
        <c:minorUnit val="5.000000000000001E-2"/>
      </c:valAx>
      <c:valAx>
        <c:axId val="532320976"/>
        <c:scaling>
          <c:orientation val="minMax"/>
          <c:max val="7"/>
          <c:min val="-7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00" b="0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</a:defRPr>
                </a:pPr>
                <a:r>
                  <a:rPr lang="en-US" sz="1100" b="0" i="0" u="none" strike="noStrike" kern="1200" cap="none" spc="0" baseline="0">
                    <a:solidFill>
                      <a:srgbClr val="000000"/>
                    </a:solidFill>
                    <a:uFillTx/>
                    <a:latin typeface="Century Gothic" panose="020B0502020202020204" pitchFamily="34" charset="0"/>
                  </a:rPr>
                  <a:t>Laser position along axis, mm</a:t>
                </a:r>
              </a:p>
            </c:rich>
          </c:tx>
          <c:layout/>
          <c:overlay val="0"/>
          <c:spPr>
            <a:noFill/>
            <a:ln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50" b="0" i="0" u="none" strike="noStrike" kern="1200" baseline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532365256"/>
        <c:crosses val="autoZero"/>
        <c:crossBetween val="midCat"/>
        <c:majorUnit val="1"/>
        <c:minorUnit val="0.5"/>
      </c:valAx>
      <c:valAx>
        <c:axId val="611205208"/>
        <c:scaling>
          <c:orientation val="minMax"/>
          <c:max val="0.60000000000000009"/>
        </c:scaling>
        <c:delete val="0"/>
        <c:axPos val="r"/>
        <c:title>
          <c:tx>
            <c:rich>
              <a:bodyPr/>
              <a:lstStyle/>
              <a:p>
                <a:pPr>
                  <a:defRPr sz="1100">
                    <a:latin typeface="Century Gothic" panose="020B0502020202020204" pitchFamily="34" charset="0"/>
                  </a:defRPr>
                </a:pPr>
                <a:r>
                  <a:rPr lang="en-US" sz="1100">
                    <a:latin typeface="Century Gothic" panose="020B0502020202020204" pitchFamily="34" charset="0"/>
                  </a:rPr>
                  <a:t>Normalized emittance, mm mrad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50"/>
            </a:pPr>
            <a:endParaRPr lang="en-US"/>
          </a:p>
        </c:txPr>
        <c:crossAx val="611202912"/>
        <c:crosses val="max"/>
        <c:crossBetween val="midCat"/>
        <c:majorUnit val="0.1"/>
        <c:minorUnit val="5.000000000000001E-2"/>
      </c:valAx>
      <c:valAx>
        <c:axId val="61120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1205208"/>
        <c:crosses val="autoZero"/>
        <c:crossBetween val="midCat"/>
      </c:valAx>
      <c:spPr>
        <a:noFill/>
        <a:ln w="9528">
          <a:solidFill>
            <a:schemeClr val="bg1">
              <a:lumMod val="65000"/>
            </a:schemeClr>
          </a:solidFill>
          <a:prstDash val="solid"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6740570623116555"/>
          <c:y val="0.1257355482216804"/>
          <c:w val="0.63929571303587052"/>
          <c:h val="0.12527603848926558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00" b="0" i="0" u="none" strike="noStrike" kern="1200" baseline="0">
              <a:solidFill>
                <a:srgbClr val="000000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>
                <a:latin typeface="Century Gothic" panose="020B0502020202020204" pitchFamily="34" charset="0"/>
              </a:defRPr>
            </a:pPr>
            <a:r>
              <a:rPr lang="en-US" sz="1200" b="1" dirty="0">
                <a:latin typeface="Century Gothic" panose="020B0502020202020204" pitchFamily="34" charset="0"/>
              </a:rPr>
              <a:t>Normalized Emittance vs Gun HV </a:t>
            </a:r>
            <a:r>
              <a:rPr lang="en-US" sz="1200" b="1" dirty="0" smtClean="0">
                <a:latin typeface="Century Gothic" panose="020B0502020202020204" pitchFamily="34" charset="0"/>
              </a:rPr>
              <a:t/>
            </a:r>
            <a:br>
              <a:rPr lang="en-US" sz="1200" b="1" dirty="0" smtClean="0">
                <a:latin typeface="Century Gothic" panose="020B0502020202020204" pitchFamily="34" charset="0"/>
              </a:rPr>
            </a:br>
            <a:r>
              <a:rPr lang="en-US" sz="1200" b="1" dirty="0" smtClean="0">
                <a:latin typeface="Century Gothic" panose="020B0502020202020204" pitchFamily="34" charset="0"/>
              </a:rPr>
              <a:t>(Lens</a:t>
            </a:r>
            <a:r>
              <a:rPr lang="en-US" sz="1200" b="1" baseline="0" dirty="0" smtClean="0">
                <a:latin typeface="Century Gothic" panose="020B0502020202020204" pitchFamily="34" charset="0"/>
              </a:rPr>
              <a:t> 1,</a:t>
            </a:r>
            <a:r>
              <a:rPr lang="en-US" sz="1200" b="1" dirty="0" smtClean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RF laser, Laser </a:t>
            </a:r>
            <a:r>
              <a:rPr lang="en-US" sz="1200" b="1" dirty="0" err="1" smtClean="0">
                <a:latin typeface="Century Gothic" panose="020B0502020202020204" pitchFamily="34" charset="0"/>
              </a:rPr>
              <a:t>rms</a:t>
            </a:r>
            <a:r>
              <a:rPr lang="en-US" sz="1200" b="1" dirty="0" smtClean="0">
                <a:latin typeface="Century Gothic" panose="020B0502020202020204" pitchFamily="34" charset="0"/>
              </a:rPr>
              <a:t> = </a:t>
            </a:r>
            <a:r>
              <a:rPr lang="en-US" sz="1200" b="1" dirty="0">
                <a:latin typeface="Century Gothic" panose="020B0502020202020204" pitchFamily="34" charset="0"/>
              </a:rPr>
              <a:t>0.31 mm)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79391464955768"/>
          <c:y val="0.19816585426821648"/>
          <c:w val="0.8139097890541459"/>
          <c:h val="0.63315991751031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'HV_Jan15-29(0.31)'!$L$24</c:f>
              <c:strCache>
                <c:ptCount val="1"/>
                <c:pt idx="0">
                  <c:v>x norm. emittance</c:v>
                </c:pt>
              </c:strCache>
            </c:strRef>
          </c:tx>
          <c:spPr>
            <a:ln w="28800">
              <a:noFill/>
            </a:ln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'HV_Jan15-29(0.31)'!$G$25:$G$31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'HV_Jan15-29(0.31)'!$L$25:$L$31</c:f>
              <c:numCache>
                <c:formatCode>General</c:formatCode>
                <c:ptCount val="7"/>
                <c:pt idx="0">
                  <c:v>0.21390000000000001</c:v>
                </c:pt>
                <c:pt idx="1">
                  <c:v>0.1671</c:v>
                </c:pt>
                <c:pt idx="2">
                  <c:v>9.9599999999999994E-2</c:v>
                </c:pt>
                <c:pt idx="3">
                  <c:v>0.14510000000000001</c:v>
                </c:pt>
                <c:pt idx="4">
                  <c:v>0.1232</c:v>
                </c:pt>
                <c:pt idx="5">
                  <c:v>0.14319999999999999</c:v>
                </c:pt>
                <c:pt idx="6">
                  <c:v>0.14119999999999999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98-4A1E-B9B8-FB9AC32CE39F}"/>
            </c:ext>
          </c:extLst>
        </c:ser>
        <c:ser>
          <c:idx val="1"/>
          <c:order val="1"/>
          <c:tx>
            <c:strRef>
              <c:f>'HV_Jan15-29(0.31)'!$N$24</c:f>
              <c:strCache>
                <c:ptCount val="1"/>
                <c:pt idx="0">
                  <c:v>y norm. emittance</c:v>
                </c:pt>
              </c:strCache>
            </c:strRef>
          </c:tx>
          <c:spPr>
            <a:ln w="28800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</c:spPr>
          </c:marker>
          <c:xVal>
            <c:numRef>
              <c:f>'HV_Jan15-29(0.31)'!$G$25:$G$31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'HV_Jan15-29(0.31)'!$N$25:$N$31</c:f>
              <c:numCache>
                <c:formatCode>General</c:formatCode>
                <c:ptCount val="7"/>
                <c:pt idx="0">
                  <c:v>0.17460000000000001</c:v>
                </c:pt>
                <c:pt idx="1">
                  <c:v>0.1305</c:v>
                </c:pt>
                <c:pt idx="2">
                  <c:v>0.1134</c:v>
                </c:pt>
                <c:pt idx="3">
                  <c:v>0.12809999999999999</c:v>
                </c:pt>
                <c:pt idx="4">
                  <c:v>0.1171</c:v>
                </c:pt>
                <c:pt idx="5">
                  <c:v>0.13569999999999999</c:v>
                </c:pt>
                <c:pt idx="6">
                  <c:v>0.13109999999999999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98-4A1E-B9B8-FB9AC32CE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542664"/>
        <c:axId val="490547912"/>
      </c:scatterChart>
      <c:valAx>
        <c:axId val="490547912"/>
        <c:scaling>
          <c:orientation val="minMax"/>
          <c:max val="0.30000000000000004"/>
        </c:scaling>
        <c:delete val="0"/>
        <c:axPos val="l"/>
        <c:title>
          <c:tx>
            <c:rich>
              <a:bodyPr/>
              <a:lstStyle/>
              <a:p>
                <a:pPr>
                  <a:defRPr sz="1100" b="0">
                    <a:latin typeface="Century Gothic" panose="020B0502020202020204" pitchFamily="34" charset="0"/>
                  </a:defRPr>
                </a:pPr>
                <a:r>
                  <a:rPr lang="en-US" sz="1100" dirty="0" smtClean="0">
                    <a:latin typeface="Century Gothic" panose="020B0502020202020204" pitchFamily="34" charset="0"/>
                  </a:rPr>
                  <a:t>Normalized</a:t>
                </a:r>
                <a:r>
                  <a:rPr lang="en-US" sz="1100" baseline="0" dirty="0" smtClean="0">
                    <a:latin typeface="Century Gothic" panose="020B0502020202020204" pitchFamily="34" charset="0"/>
                  </a:rPr>
                  <a:t> e</a:t>
                </a:r>
                <a:r>
                  <a:rPr lang="en-US" sz="1100" dirty="0" smtClean="0">
                    <a:latin typeface="Century Gothic" panose="020B0502020202020204" pitchFamily="34" charset="0"/>
                  </a:rPr>
                  <a:t>mittance </a:t>
                </a:r>
                <a:r>
                  <a:rPr lang="en-US" sz="1100" dirty="0">
                    <a:latin typeface="Century Gothic" panose="020B0502020202020204" pitchFamily="34" charset="0"/>
                  </a:rPr>
                  <a:t>(mm </a:t>
                </a:r>
                <a:r>
                  <a:rPr lang="en-US" sz="1100" dirty="0" err="1">
                    <a:latin typeface="Century Gothic" panose="020B0502020202020204" pitchFamily="34" charset="0"/>
                  </a:rPr>
                  <a:t>mrad</a:t>
                </a:r>
                <a:r>
                  <a:rPr lang="en-US" sz="1100" dirty="0">
                    <a:latin typeface="Century Gothic" panose="020B0502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1020219694760377E-3"/>
              <c:y val="0.1371428571428571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50" b="0"/>
            </a:pPr>
            <a:endParaRPr lang="en-US"/>
          </a:p>
        </c:txPr>
        <c:crossAx val="490542664"/>
        <c:crossesAt val="0"/>
        <c:crossBetween val="midCat"/>
      </c:valAx>
      <c:valAx>
        <c:axId val="490542664"/>
        <c:scaling>
          <c:orientation val="minMax"/>
          <c:max val="3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 b="0">
                    <a:latin typeface="Century Gothic" panose="020B0502020202020204" pitchFamily="34" charset="0"/>
                  </a:defRPr>
                </a:pPr>
                <a:r>
                  <a:rPr lang="en-US" sz="1100">
                    <a:latin typeface="Century Gothic" panose="020B0502020202020204" pitchFamily="34" charset="0"/>
                  </a:rPr>
                  <a:t>Gun HV (kV)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50" b="0"/>
            </a:pPr>
            <a:endParaRPr lang="en-US"/>
          </a:p>
        </c:txPr>
        <c:crossAx val="490547912"/>
        <c:crossesAt val="0"/>
        <c:crossBetween val="midCat"/>
        <c:majorUnit val="50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1889229124137257"/>
          <c:y val="0.21192382202224722"/>
          <c:w val="0.31307694177116752"/>
          <c:h val="0.11406167979002625"/>
        </c:manualLayout>
      </c:layout>
      <c:overlay val="1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>
                <a:latin typeface="Century Gothic" panose="020B0502020202020204" pitchFamily="34" charset="0"/>
              </a:defRPr>
            </a:pPr>
            <a:r>
              <a:rPr lang="en-US" sz="1200" b="1" dirty="0">
                <a:latin typeface="Century Gothic" panose="020B0502020202020204" pitchFamily="34" charset="0"/>
              </a:rPr>
              <a:t>Normalized Emittance vs Beam </a:t>
            </a:r>
            <a:r>
              <a:rPr lang="en-US" sz="1200" b="1" dirty="0" smtClean="0">
                <a:latin typeface="Century Gothic" panose="020B0502020202020204" pitchFamily="34" charset="0"/>
              </a:rPr>
              <a:t>Current</a:t>
            </a:r>
            <a:br>
              <a:rPr lang="en-US" sz="1200" b="1" dirty="0" smtClean="0">
                <a:latin typeface="Century Gothic" panose="020B0502020202020204" pitchFamily="34" charset="0"/>
              </a:rPr>
            </a:br>
            <a:r>
              <a:rPr lang="en-US" sz="1200" b="1" dirty="0" smtClean="0">
                <a:latin typeface="Century Gothic" panose="020B0502020202020204" pitchFamily="34" charset="0"/>
              </a:rPr>
              <a:t>(</a:t>
            </a:r>
            <a:r>
              <a:rPr lang="en-US" sz="1200" b="1" dirty="0">
                <a:latin typeface="Century Gothic" panose="020B0502020202020204" pitchFamily="34" charset="0"/>
              </a:rPr>
              <a:t>Gun HV = 200kV, Laser </a:t>
            </a:r>
            <a:r>
              <a:rPr lang="en-US" sz="1200" b="1" dirty="0" err="1">
                <a:latin typeface="Century Gothic" panose="020B0502020202020204" pitchFamily="34" charset="0"/>
              </a:rPr>
              <a:t>rms</a:t>
            </a:r>
            <a:r>
              <a:rPr lang="en-US" sz="1200" b="1" dirty="0">
                <a:latin typeface="Century Gothic" panose="020B0502020202020204" pitchFamily="34" charset="0"/>
              </a:rPr>
              <a:t> = 0.2 mm)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61745406824147"/>
          <c:y val="0.19289588801399826"/>
          <c:w val="0.81252917180266782"/>
          <c:h val="0.63683369246393196"/>
        </c:manualLayout>
      </c:layout>
      <c:scatterChart>
        <c:scatterStyle val="lineMarker"/>
        <c:varyColors val="0"/>
        <c:ser>
          <c:idx val="0"/>
          <c:order val="0"/>
          <c:tx>
            <c:strRef>
              <c:f>Current_Feb5_I!$J$1:$K$1</c:f>
              <c:strCache>
                <c:ptCount val="1"/>
                <c:pt idx="0">
                  <c:v>x norm. emittance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Current_Feb5_I!$I$4:$I$9</c:f>
              <c:numCache>
                <c:formatCode>General</c:formatCode>
                <c:ptCount val="6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</c:numCache>
            </c:numRef>
          </c:xVal>
          <c:yVal>
            <c:numRef>
              <c:f>Current_Feb5_I!$J$4:$J$9</c:f>
              <c:numCache>
                <c:formatCode>General</c:formatCode>
                <c:ptCount val="6"/>
                <c:pt idx="0">
                  <c:v>0.1089</c:v>
                </c:pt>
                <c:pt idx="1">
                  <c:v>0.1009</c:v>
                </c:pt>
                <c:pt idx="2">
                  <c:v>0.1057</c:v>
                </c:pt>
                <c:pt idx="3">
                  <c:v>0.12089999999999999</c:v>
                </c:pt>
                <c:pt idx="4">
                  <c:v>0.15040000000000001</c:v>
                </c:pt>
                <c:pt idx="5">
                  <c:v>0.16259999999999999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79-4FF2-9D98-501110120341}"/>
            </c:ext>
          </c:extLst>
        </c:ser>
        <c:ser>
          <c:idx val="1"/>
          <c:order val="1"/>
          <c:tx>
            <c:strRef>
              <c:f>Current_Feb5_I!$L$1:$M$1</c:f>
              <c:strCache>
                <c:ptCount val="1"/>
                <c:pt idx="0">
                  <c:v>y norm. emittance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schemeClr val="tx1"/>
                </a:solidFill>
              </a:ln>
            </c:spPr>
          </c:marker>
          <c:xVal>
            <c:numRef>
              <c:f>Current_Feb5_I!$I$4:$I$9</c:f>
              <c:numCache>
                <c:formatCode>General</c:formatCode>
                <c:ptCount val="6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</c:numCache>
            </c:numRef>
          </c:xVal>
          <c:yVal>
            <c:numRef>
              <c:f>Current_Feb5_I!$L$4:$L$9</c:f>
              <c:numCache>
                <c:formatCode>General</c:formatCode>
                <c:ptCount val="6"/>
                <c:pt idx="0">
                  <c:v>8.77E-2</c:v>
                </c:pt>
                <c:pt idx="1">
                  <c:v>8.5099999999999995E-2</c:v>
                </c:pt>
                <c:pt idx="2">
                  <c:v>8.8900000000000007E-2</c:v>
                </c:pt>
                <c:pt idx="3">
                  <c:v>9.9199999999999997E-2</c:v>
                </c:pt>
                <c:pt idx="4">
                  <c:v>0.11849999999999999</c:v>
                </c:pt>
                <c:pt idx="5">
                  <c:v>0.1535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79-4FF2-9D98-501110120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545288"/>
        <c:axId val="490540368"/>
      </c:scatterChart>
      <c:valAx>
        <c:axId val="490540368"/>
        <c:scaling>
          <c:orientation val="minMax"/>
          <c:max val="0.2"/>
          <c:min val="5.000000000000001E-2"/>
        </c:scaling>
        <c:delete val="0"/>
        <c:axPos val="l"/>
        <c:title>
          <c:tx>
            <c:rich>
              <a:bodyPr/>
              <a:lstStyle/>
              <a:p>
                <a:pPr>
                  <a:defRPr sz="1100" b="0">
                    <a:latin typeface="Century Gothic" panose="020B0502020202020204" pitchFamily="34" charset="0"/>
                  </a:defRPr>
                </a:pPr>
                <a:r>
                  <a:rPr lang="en-US" sz="1100" dirty="0" smtClean="0">
                    <a:latin typeface="Century Gothic" panose="020B0502020202020204" pitchFamily="34" charset="0"/>
                  </a:rPr>
                  <a:t>Normalized emittance, mm </a:t>
                </a:r>
                <a:r>
                  <a:rPr lang="en-US" sz="1100" dirty="0" err="1" smtClean="0">
                    <a:latin typeface="Century Gothic" panose="020B0502020202020204" pitchFamily="34" charset="0"/>
                  </a:rPr>
                  <a:t>mrad</a:t>
                </a:r>
                <a:endParaRPr lang="en-US" sz="1100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405325309860003E-3"/>
              <c:y val="0.16547917643905899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50" b="0"/>
            </a:pPr>
            <a:endParaRPr lang="en-US"/>
          </a:p>
        </c:txPr>
        <c:crossAx val="490545288"/>
        <c:crossesAt val="0"/>
        <c:crossBetween val="midCat"/>
        <c:majorUnit val="5.000000000000001E-2"/>
        <c:minorUnit val="1.0000000000000002E-2"/>
      </c:valAx>
      <c:valAx>
        <c:axId val="490545288"/>
        <c:scaling>
          <c:orientation val="minMax"/>
          <c:max val="4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 b="0">
                    <a:latin typeface="Century Gothic" panose="020B0502020202020204" pitchFamily="34" charset="0"/>
                  </a:defRPr>
                </a:pPr>
                <a:r>
                  <a:rPr lang="en-US" sz="1100">
                    <a:latin typeface="Century Gothic" panose="020B0502020202020204" pitchFamily="34" charset="0"/>
                  </a:rPr>
                  <a:t>Beam Current (nA)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50" b="0"/>
            </a:pPr>
            <a:endParaRPr lang="en-US"/>
          </a:p>
        </c:txPr>
        <c:crossAx val="490540368"/>
        <c:crossesAt val="0"/>
        <c:crossBetween val="midCat"/>
        <c:minorUnit val="25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590696996208809"/>
          <c:y val="0.21769341332333461"/>
          <c:w val="0.33283683289588806"/>
          <c:h val="0.13424298693036013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050" b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2772066686109"/>
          <c:y val="5.7670643920022288E-2"/>
          <c:w val="0.84337027316029944"/>
          <c:h val="0.7123010672158772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Summary!$G$3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Summary!$G$4:$G$60</c:f>
              <c:numCache>
                <c:formatCode>General</c:formatCode>
                <c:ptCount val="57"/>
                <c:pt idx="0">
                  <c:v>0</c:v>
                </c:pt>
                <c:pt idx="1">
                  <c:v>-3.7528735581068924</c:v>
                </c:pt>
                <c:pt idx="2">
                  <c:v>-3.4778538164440969</c:v>
                </c:pt>
                <c:pt idx="3">
                  <c:v>-3.0080284244368221</c:v>
                </c:pt>
                <c:pt idx="4">
                  <c:v>-3.4090988810283984</c:v>
                </c:pt>
                <c:pt idx="5">
                  <c:v>-3.2945073220022336</c:v>
                </c:pt>
                <c:pt idx="6">
                  <c:v>-3.3575326794666243</c:v>
                </c:pt>
                <c:pt idx="7">
                  <c:v>-3.0710537819012127</c:v>
                </c:pt>
                <c:pt idx="8">
                  <c:v>-3.3976397251257819</c:v>
                </c:pt>
                <c:pt idx="9">
                  <c:v>-3.0080284244368221</c:v>
                </c:pt>
                <c:pt idx="10">
                  <c:v>-2.8074931961410341</c:v>
                </c:pt>
                <c:pt idx="11">
                  <c:v>-2.8762481315567325</c:v>
                </c:pt>
                <c:pt idx="12">
                  <c:v>-3.3460735235640078</c:v>
                </c:pt>
                <c:pt idx="13">
                  <c:v>17.331973302707404</c:v>
                </c:pt>
                <c:pt idx="14">
                  <c:v>1.3922874421679001</c:v>
                </c:pt>
                <c:pt idx="15">
                  <c:v>-2.6986312150661771</c:v>
                </c:pt>
                <c:pt idx="16">
                  <c:v>-4.3258313532377155</c:v>
                </c:pt>
                <c:pt idx="17">
                  <c:v>-6.0504343165814927</c:v>
                </c:pt>
                <c:pt idx="18">
                  <c:v>-5.2253750915931079</c:v>
                </c:pt>
                <c:pt idx="19">
                  <c:v>-4.4518820681664968</c:v>
                </c:pt>
                <c:pt idx="20">
                  <c:v>10.765876970508168</c:v>
                </c:pt>
                <c:pt idx="21">
                  <c:v>10.645555833530695</c:v>
                </c:pt>
                <c:pt idx="22">
                  <c:v>-1.9996227050065729</c:v>
                </c:pt>
                <c:pt idx="23">
                  <c:v>-6.7036062030306311</c:v>
                </c:pt>
                <c:pt idx="24">
                  <c:v>-7.5000175382624761</c:v>
                </c:pt>
                <c:pt idx="25">
                  <c:v>6.3712906818547523</c:v>
                </c:pt>
                <c:pt idx="26">
                  <c:v>13.80828286265284</c:v>
                </c:pt>
                <c:pt idx="27">
                  <c:v>3.6554707329346519</c:v>
                </c:pt>
                <c:pt idx="28">
                  <c:v>2.8647889756541201E-2</c:v>
                </c:pt>
                <c:pt idx="29">
                  <c:v>-5.9702202252631782</c:v>
                </c:pt>
                <c:pt idx="30">
                  <c:v>27.461867120620362</c:v>
                </c:pt>
                <c:pt idx="31">
                  <c:v>6.7551724045924058</c:v>
                </c:pt>
                <c:pt idx="32">
                  <c:v>-4.2857243075785583</c:v>
                </c:pt>
                <c:pt idx="33">
                  <c:v>-7.5343950059703255</c:v>
                </c:pt>
                <c:pt idx="34">
                  <c:v>-8.7891725773068288</c:v>
                </c:pt>
                <c:pt idx="35">
                  <c:v>-8.3995612766178684</c:v>
                </c:pt>
                <c:pt idx="36">
                  <c:v>8.7089584859885125</c:v>
                </c:pt>
                <c:pt idx="37">
                  <c:v>9.4366148858046586</c:v>
                </c:pt>
                <c:pt idx="38">
                  <c:v>7.4255330248954685</c:v>
                </c:pt>
                <c:pt idx="39">
                  <c:v>-1.8048170546620932</c:v>
                </c:pt>
                <c:pt idx="40">
                  <c:v>-4.7841975893423738</c:v>
                </c:pt>
                <c:pt idx="41">
                  <c:v>-7.0244625683038935</c:v>
                </c:pt>
                <c:pt idx="42">
                  <c:v>-8.9324120260895334</c:v>
                </c:pt>
                <c:pt idx="43">
                  <c:v>-8.3709133868613286</c:v>
                </c:pt>
                <c:pt idx="44">
                  <c:v>-8.6287443946701963</c:v>
                </c:pt>
                <c:pt idx="45">
                  <c:v>-11.14975869324582</c:v>
                </c:pt>
                <c:pt idx="46">
                  <c:v>-7.8208739035357375</c:v>
                </c:pt>
                <c:pt idx="47">
                  <c:v>-12.70820389600166</c:v>
                </c:pt>
                <c:pt idx="48">
                  <c:v>-15.825094301513339</c:v>
                </c:pt>
                <c:pt idx="49">
                  <c:v>-16.547021123378176</c:v>
                </c:pt>
                <c:pt idx="50">
                  <c:v>-17.85909447422776</c:v>
                </c:pt>
                <c:pt idx="51">
                  <c:v>-18.025252234815699</c:v>
                </c:pt>
                <c:pt idx="52">
                  <c:v>-17.670018401834589</c:v>
                </c:pt>
                <c:pt idx="53">
                  <c:v>-21.308300400915314</c:v>
                </c:pt>
                <c:pt idx="54">
                  <c:v>-23.514187912168985</c:v>
                </c:pt>
                <c:pt idx="55">
                  <c:v>-17.074142294898529</c:v>
                </c:pt>
                <c:pt idx="56">
                  <c:v>-33.013828155438034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96-4DFA-8969-62C92B543E89}"/>
            </c:ext>
          </c:extLst>
        </c:ser>
        <c:ser>
          <c:idx val="2"/>
          <c:order val="1"/>
          <c:tx>
            <c:strRef>
              <c:f>Summary!$H$3</c:f>
              <c:strCache>
                <c:ptCount val="1"/>
                <c:pt idx="0">
                  <c:v>Slit2-V3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Summary!$H$4:$H$60</c:f>
              <c:numCache>
                <c:formatCode>General</c:formatCode>
                <c:ptCount val="57"/>
                <c:pt idx="0">
                  <c:v>0</c:v>
                </c:pt>
                <c:pt idx="1">
                  <c:v>-1.2261296815799616</c:v>
                </c:pt>
                <c:pt idx="2">
                  <c:v>-1.0198648753328652</c:v>
                </c:pt>
                <c:pt idx="3">
                  <c:v>-0.59014652898474784</c:v>
                </c:pt>
                <c:pt idx="4">
                  <c:v>-0.68181977620567968</c:v>
                </c:pt>
                <c:pt idx="5">
                  <c:v>-0.8307888029396937</c:v>
                </c:pt>
                <c:pt idx="6">
                  <c:v>-0.5271211715203572</c:v>
                </c:pt>
                <c:pt idx="7">
                  <c:v>-0.4125296124941924</c:v>
                </c:pt>
                <c:pt idx="8">
                  <c:v>-0.60733526283867256</c:v>
                </c:pt>
                <c:pt idx="9">
                  <c:v>-0.60160568488736454</c:v>
                </c:pt>
                <c:pt idx="10">
                  <c:v>-0.6589014644004465</c:v>
                </c:pt>
                <c:pt idx="11">
                  <c:v>-0.93965078401455004</c:v>
                </c:pt>
                <c:pt idx="12">
                  <c:v>5.7295779513082401E-3</c:v>
                </c:pt>
                <c:pt idx="13">
                  <c:v>16.816311287089661</c:v>
                </c:pt>
                <c:pt idx="14">
                  <c:v>1.9767043932013402</c:v>
                </c:pt>
                <c:pt idx="15">
                  <c:v>0.20053522829578796</c:v>
                </c:pt>
                <c:pt idx="16">
                  <c:v>-1.0657014989433313</c:v>
                </c:pt>
                <c:pt idx="17">
                  <c:v>-1.1860226359208039</c:v>
                </c:pt>
                <c:pt idx="18">
                  <c:v>-0.69327893210829594</c:v>
                </c:pt>
                <c:pt idx="19">
                  <c:v>-5.7295779513082401E-3</c:v>
                </c:pt>
                <c:pt idx="20">
                  <c:v>9.6657980038569882</c:v>
                </c:pt>
                <c:pt idx="21">
                  <c:v>6.7952794502515648</c:v>
                </c:pt>
                <c:pt idx="22">
                  <c:v>0.99694656352763245</c:v>
                </c:pt>
                <c:pt idx="23">
                  <c:v>-2.1600508876432034</c:v>
                </c:pt>
                <c:pt idx="24">
                  <c:v>-0.71046766596222088</c:v>
                </c:pt>
                <c:pt idx="25">
                  <c:v>0.6990085100596044</c:v>
                </c:pt>
                <c:pt idx="26">
                  <c:v>8.2391330939812395</c:v>
                </c:pt>
                <c:pt idx="27">
                  <c:v>5.4144511639862802</c:v>
                </c:pt>
                <c:pt idx="28">
                  <c:v>1.9709748152500324</c:v>
                </c:pt>
                <c:pt idx="29">
                  <c:v>10.805984016167326</c:v>
                </c:pt>
                <c:pt idx="30">
                  <c:v>23.766289342026546</c:v>
                </c:pt>
                <c:pt idx="31">
                  <c:v>4.1596735926497761</c:v>
                </c:pt>
                <c:pt idx="32">
                  <c:v>-0.8021409131831525</c:v>
                </c:pt>
                <c:pt idx="33">
                  <c:v>-1.3693691303626676</c:v>
                </c:pt>
                <c:pt idx="34">
                  <c:v>-1.6959550735872368</c:v>
                </c:pt>
                <c:pt idx="35">
                  <c:v>-1.8162762105647094</c:v>
                </c:pt>
                <c:pt idx="36">
                  <c:v>4.0794595013314616</c:v>
                </c:pt>
                <c:pt idx="37">
                  <c:v>5.3285074947166571</c:v>
                </c:pt>
                <c:pt idx="38">
                  <c:v>7.3224006217719211</c:v>
                </c:pt>
                <c:pt idx="39">
                  <c:v>0.71046766596222133</c:v>
                </c:pt>
                <c:pt idx="40">
                  <c:v>-0.9797578296737075</c:v>
                </c:pt>
                <c:pt idx="41">
                  <c:v>-1.8735719900777918</c:v>
                </c:pt>
                <c:pt idx="42">
                  <c:v>-3.1398087173169111</c:v>
                </c:pt>
                <c:pt idx="43">
                  <c:v>-2.1428621537892787</c:v>
                </c:pt>
                <c:pt idx="44">
                  <c:v>-2.2574537128154435</c:v>
                </c:pt>
                <c:pt idx="45">
                  <c:v>-3.5580679077624122</c:v>
                </c:pt>
                <c:pt idx="46">
                  <c:v>-4.228428528065475</c:v>
                </c:pt>
                <c:pt idx="47">
                  <c:v>-4.205510216260242</c:v>
                </c:pt>
                <c:pt idx="48">
                  <c:v>-5.6550934379412254</c:v>
                </c:pt>
                <c:pt idx="49">
                  <c:v>-6.0905413622406508</c:v>
                </c:pt>
                <c:pt idx="50">
                  <c:v>-6.5890146440044681</c:v>
                </c:pt>
                <c:pt idx="51">
                  <c:v>-6.1936737653641991</c:v>
                </c:pt>
                <c:pt idx="52">
                  <c:v>-7.6661752988504155</c:v>
                </c:pt>
                <c:pt idx="53">
                  <c:v>-9.6371501141004465</c:v>
                </c:pt>
                <c:pt idx="54">
                  <c:v>-10.874738951583025</c:v>
                </c:pt>
                <c:pt idx="55">
                  <c:v>-3.5981749534215699</c:v>
                </c:pt>
                <c:pt idx="56">
                  <c:v>-14.22654205309834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A96-4DFA-8969-62C92B543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42720"/>
        <c:axId val="69097344"/>
      </c:scatterChart>
      <c:valAx>
        <c:axId val="65742720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69097344"/>
        <c:crossesAt val="-100"/>
        <c:crossBetween val="midCat"/>
        <c:majorUnit val="200"/>
        <c:minorUnit val="50"/>
      </c:valAx>
      <c:valAx>
        <c:axId val="69097344"/>
        <c:scaling>
          <c:orientation val="minMax"/>
          <c:max val="50"/>
          <c:min val="-45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5742720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831558034412367"/>
          <c:y val="7.5746042947877804E-2"/>
          <c:w val="0.15813390079712256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Gun HV=300 kV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LT'!$T$17:$T$20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LT'!$W$17:$W$20</c:f>
              <c:numCache>
                <c:formatCode>General</c:formatCode>
                <c:ptCount val="4"/>
                <c:pt idx="0">
                  <c:v>1085</c:v>
                </c:pt>
                <c:pt idx="1">
                  <c:v>162</c:v>
                </c:pt>
                <c:pt idx="2">
                  <c:v>2583</c:v>
                </c:pt>
                <c:pt idx="3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AD-4953-B0FE-BCD41D6ADD8B}"/>
            </c:ext>
          </c:extLst>
        </c:ser>
        <c:ser>
          <c:idx val="1"/>
          <c:order val="1"/>
          <c:tx>
            <c:v>4 mA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LT'!$T$22:$T$25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LT'!$W$22:$W$25</c:f>
              <c:numCache>
                <c:formatCode>General</c:formatCode>
                <c:ptCount val="4"/>
                <c:pt idx="0">
                  <c:v>195</c:v>
                </c:pt>
                <c:pt idx="1">
                  <c:v>167</c:v>
                </c:pt>
                <c:pt idx="2">
                  <c:v>214</c:v>
                </c:pt>
                <c:pt idx="3">
                  <c:v>309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AD-4953-B0FE-BCD41D6ADD8B}"/>
            </c:ext>
          </c:extLst>
        </c:ser>
        <c:ser>
          <c:idx val="2"/>
          <c:order val="2"/>
          <c:tx>
            <c:v>4.5 mA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LT'!$T$27:$T$29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</c:numCache>
            </c:numRef>
          </c:xVal>
          <c:yVal>
            <c:numRef>
              <c:f>'HighCurrent LT'!$W$27:$W$29</c:f>
              <c:numCache>
                <c:formatCode>General</c:formatCode>
                <c:ptCount val="3"/>
                <c:pt idx="0">
                  <c:v>294</c:v>
                </c:pt>
                <c:pt idx="1">
                  <c:v>143</c:v>
                </c:pt>
                <c:pt idx="2">
                  <c:v>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AD-4953-B0FE-BCD41D6A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ax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Solenoid Current, 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  <c:majorUnit val="150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smtClean="0">
                <a:latin typeface="Century Gothic" panose="020B0502020202020204" pitchFamily="34" charset="0"/>
              </a:rPr>
              <a:t>Run Sequence</a:t>
            </a:r>
            <a:endParaRPr lang="en-US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7518357080364952"/>
          <c:w val="0.71974444245605662"/>
          <c:h val="0.5386557149106361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'HighCurrent LT'!$AE$33:$AE$40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3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10000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5000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08-48BE-826F-EEB9FCD81C38}"/>
            </c:ext>
          </c:extLst>
        </c:ser>
        <c:ser>
          <c:idx val="2"/>
          <c:order val="1"/>
          <c:tx>
            <c:v>4 mA</c:v>
          </c:tx>
          <c:spPr>
            <a:ln w="25400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'HighCurrent LT'!$AE$41:$AE$45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08-48BE-826F-EEB9FCD81C38}"/>
            </c:ext>
          </c:extLst>
        </c:ser>
        <c:ser>
          <c:idx val="1"/>
          <c:order val="2"/>
          <c:tx>
            <c:v>4.5 mA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'HighCurrent LT'!$AE$46:$AE$49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18</c:v>
                </c:pt>
              </c:numCache>
            </c:numRef>
          </c:xVal>
          <c:yVal>
            <c:numRef>
              <c:f>'HighCurrent LT'!$AI$46:$AI$49</c:f>
              <c:numCache>
                <c:formatCode>General</c:formatCode>
                <c:ptCount val="4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08-48BE-826F-EEB9FCD81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Run Sequence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693534757019011"/>
          <c:y val="0.14962817147856516"/>
          <c:w val="0.46612905631114288"/>
          <c:h val="9.0114126359205085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latin typeface="Century Gothic" panose="020B0502020202020204" pitchFamily="34" charset="0"/>
              </a:rPr>
              <a:t>Beam Current=3 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30394829444439"/>
          <c:y val="0.30217863392075989"/>
          <c:w val="0.75582043043036329"/>
          <c:h val="0.49837325021872264"/>
        </c:manualLayout>
      </c:layout>
      <c:scatterChart>
        <c:scatterStyle val="lineMarker"/>
        <c:varyColors val="0"/>
        <c:ser>
          <c:idx val="0"/>
          <c:order val="0"/>
          <c:tx>
            <c:v>0 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LT'!$U$2:$U$4</c:f>
              <c:numCache>
                <c:formatCode>General</c:formatCode>
                <c:ptCount val="3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</c:numCache>
            </c:numRef>
          </c:xVal>
          <c:yVal>
            <c:numRef>
              <c:f>'HighCurrent LT'!$W$2:$W$4</c:f>
              <c:numCache>
                <c:formatCode>General</c:formatCode>
                <c:ptCount val="3"/>
                <c:pt idx="0">
                  <c:v>10000</c:v>
                </c:pt>
                <c:pt idx="1">
                  <c:v>10000</c:v>
                </c:pt>
                <c:pt idx="2">
                  <c:v>1085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FB-45DD-ADB3-124CC04BE6FC}"/>
            </c:ext>
          </c:extLst>
        </c:ser>
        <c:ser>
          <c:idx val="1"/>
          <c:order val="1"/>
          <c:tx>
            <c:v>200 A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LT'!$U$6:$U$7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LT'!$W$6:$W$7</c:f>
              <c:numCache>
                <c:formatCode>General</c:formatCode>
                <c:ptCount val="2"/>
                <c:pt idx="0">
                  <c:v>377</c:v>
                </c:pt>
                <c:pt idx="1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FB-45DD-ADB3-124CC04BE6FC}"/>
            </c:ext>
          </c:extLst>
        </c:ser>
        <c:ser>
          <c:idx val="2"/>
          <c:order val="2"/>
          <c:tx>
            <c:v>300 A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LT'!$U$9:$U$10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LT'!$W$9:$W$10</c:f>
              <c:numCache>
                <c:formatCode>General</c:formatCode>
                <c:ptCount val="2"/>
                <c:pt idx="0">
                  <c:v>512</c:v>
                </c:pt>
                <c:pt idx="1">
                  <c:v>2583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FB-45DD-ADB3-124CC04BE6FC}"/>
            </c:ext>
          </c:extLst>
        </c:ser>
        <c:ser>
          <c:idx val="3"/>
          <c:order val="3"/>
          <c:tx>
            <c:v>400 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LT'!$U$20</c:f>
              <c:numCache>
                <c:formatCode>General</c:formatCode>
                <c:ptCount val="1"/>
                <c:pt idx="0">
                  <c:v>300</c:v>
                </c:pt>
              </c:numCache>
            </c:numRef>
          </c:xVal>
          <c:yVal>
            <c:numRef>
              <c:f>'HighCurrent LT'!$W$20</c:f>
              <c:numCache>
                <c:formatCode>General</c:formatCode>
                <c:ptCount val="1"/>
                <c:pt idx="0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FB-45DD-ADB3-124CC04B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ax val="350"/>
          <c:min val="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Gun HV, kV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ax val="2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07020997375328"/>
          <c:y val="0.1595488063992001"/>
          <c:w val="0.75580907500198846"/>
          <c:h val="9.0114126359205099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10411198600176"/>
          <c:y val="5.0925925925925923E-2"/>
          <c:w val="0.79811811023622048"/>
          <c:h val="0.75442147856517938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LT'!$AO$33:$AO$40</c:f>
              <c:numCache>
                <c:formatCode>General</c:formatCode>
                <c:ptCount val="8"/>
                <c:pt idx="0">
                  <c:v>5.7156760692594997</c:v>
                </c:pt>
                <c:pt idx="1">
                  <c:v>5.8253128528594997</c:v>
                </c:pt>
                <c:pt idx="2">
                  <c:v>5.3284289836885002</c:v>
                </c:pt>
                <c:pt idx="3">
                  <c:v>5.1885273456574996</c:v>
                </c:pt>
                <c:pt idx="4">
                  <c:v>5.0451502799985004</c:v>
                </c:pt>
                <c:pt idx="5">
                  <c:v>4.8042356967924995</c:v>
                </c:pt>
                <c:pt idx="6">
                  <c:v>4.9016096591949996</c:v>
                </c:pt>
                <c:pt idx="7">
                  <c:v>5.125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3200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3000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A3-4815-8A07-AD0C86FF609D}"/>
            </c:ext>
          </c:extLst>
        </c:ser>
        <c:ser>
          <c:idx val="1"/>
          <c:order val="1"/>
          <c:tx>
            <c:v>4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LT'!$AO$41:$AO$45</c:f>
              <c:numCache>
                <c:formatCode>General</c:formatCode>
                <c:ptCount val="5"/>
                <c:pt idx="0">
                  <c:v>4.3865666389465003</c:v>
                </c:pt>
                <c:pt idx="1">
                  <c:v>4.3686852455139995</c:v>
                </c:pt>
                <c:pt idx="2">
                  <c:v>4.2755632400509995</c:v>
                </c:pt>
                <c:pt idx="3">
                  <c:v>3.3821896314619999</c:v>
                </c:pt>
                <c:pt idx="4">
                  <c:v>2.3080294132235002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A3-4815-8A07-AD0C86FF609D}"/>
            </c:ext>
          </c:extLst>
        </c:ser>
        <c:ser>
          <c:idx val="2"/>
          <c:order val="2"/>
          <c:tx>
            <c:v>4.5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LT'!$AO$46:$AO$50</c:f>
              <c:numCache>
                <c:formatCode>General</c:formatCode>
                <c:ptCount val="5"/>
                <c:pt idx="0">
                  <c:v>3.9144284725189999</c:v>
                </c:pt>
                <c:pt idx="1">
                  <c:v>3.5080960989000003</c:v>
                </c:pt>
                <c:pt idx="2">
                  <c:v>3.0918356180195001</c:v>
                </c:pt>
                <c:pt idx="3">
                  <c:v>1.8542442917824999</c:v>
                </c:pt>
                <c:pt idx="4">
                  <c:v>4.2560000000000002</c:v>
                </c:pt>
              </c:numCache>
            </c:numRef>
          </c:xVal>
          <c:yVal>
            <c:numRef>
              <c:f>'HighCurrent LT'!$AI$46:$AI$50</c:f>
              <c:numCache>
                <c:formatCode>General</c:formatCode>
                <c:ptCount val="5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  <c:pt idx="4">
                  <c:v>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A3-4815-8A07-AD0C86FF6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1855408"/>
        <c:axId val="631871152"/>
      </c:scatterChart>
      <c:valAx>
        <c:axId val="63185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Average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QE,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71152"/>
        <c:crosses val="autoZero"/>
        <c:crossBetween val="midCat"/>
      </c:valAx>
      <c:valAx>
        <c:axId val="631871152"/>
        <c:scaling>
          <c:logBase val="10"/>
          <c:orientation val="minMax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Charge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55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722615923009625"/>
          <c:y val="0.65636078070028481"/>
          <c:w val="0.49826771653543311"/>
          <c:h val="0.11280993466242249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10411198600176"/>
          <c:y val="5.6161520385867983E-2"/>
          <c:w val="0.78639588801399829"/>
          <c:h val="0.7491858020365256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LT'!$AN$33:$AN$40</c:f>
              <c:numCache>
                <c:formatCode>_(* #,##0_);_(* \(#,##0\);_(* "-"??_);_(@_)</c:formatCode>
                <c:ptCount val="8"/>
                <c:pt idx="0">
                  <c:v>122.33865457517848</c:v>
                </c:pt>
                <c:pt idx="1">
                  <c:v>120.03614878083476</c:v>
                </c:pt>
                <c:pt idx="2">
                  <c:v>131.22969686586893</c:v>
                </c:pt>
                <c:pt idx="3">
                  <c:v>134.76812854922747</c:v>
                </c:pt>
                <c:pt idx="4">
                  <c:v>138.59807567535128</c:v>
                </c:pt>
                <c:pt idx="5">
                  <c:v>145.54825458867433</c:v>
                </c:pt>
                <c:pt idx="6">
                  <c:v>142.65683498256993</c:v>
                </c:pt>
                <c:pt idx="7">
                  <c:v>136.4386576196589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3200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3000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40-4EE0-845F-7E4F77FAA47A}"/>
            </c:ext>
          </c:extLst>
        </c:ser>
        <c:ser>
          <c:idx val="1"/>
          <c:order val="1"/>
          <c:tx>
            <c:v>4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LT'!$AN$41:$AN$45</c:f>
              <c:numCache>
                <c:formatCode>_(* #,##0_);_(* \(#,##0\);_(* "-"??_);_(@_)</c:formatCode>
                <c:ptCount val="5"/>
                <c:pt idx="0">
                  <c:v>212.54226911541514</c:v>
                </c:pt>
                <c:pt idx="1">
                  <c:v>213.41222236713813</c:v>
                </c:pt>
                <c:pt idx="2">
                  <c:v>218.06035245465068</c:v>
                </c:pt>
                <c:pt idx="3">
                  <c:v>275.65894543430903</c:v>
                </c:pt>
                <c:pt idx="4">
                  <c:v>403.95101627649228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40-4EE0-845F-7E4F77FAA47A}"/>
            </c:ext>
          </c:extLst>
        </c:ser>
        <c:ser>
          <c:idx val="2"/>
          <c:order val="2"/>
          <c:tx>
            <c:v>4.5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LT'!$AN$46:$AN$50</c:f>
              <c:numCache>
                <c:formatCode>_(* #,##0_);_(* \(#,##0\);_(* "-"??_);_(@_)</c:formatCode>
                <c:ptCount val="5"/>
                <c:pt idx="0">
                  <c:v>267.95027366438535</c:v>
                </c:pt>
                <c:pt idx="1">
                  <c:v>298.98615969500167</c:v>
                </c:pt>
                <c:pt idx="2">
                  <c:v>339.2393095991925</c:v>
                </c:pt>
                <c:pt idx="3">
                  <c:v>565.66019110828086</c:v>
                </c:pt>
                <c:pt idx="4">
                  <c:v>246.44553112103566</c:v>
                </c:pt>
              </c:numCache>
            </c:numRef>
          </c:xVal>
          <c:yVal>
            <c:numRef>
              <c:f>'HighCurrent LT'!$AI$46:$AI$50</c:f>
              <c:numCache>
                <c:formatCode>General</c:formatCode>
                <c:ptCount val="5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  <c:pt idx="4">
                  <c:v>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640-4EE0-845F-7E4F77FAA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1855408"/>
        <c:axId val="631871152"/>
      </c:scatterChart>
      <c:valAx>
        <c:axId val="63185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Illumination Power, mW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71152"/>
        <c:crosses val="autoZero"/>
        <c:crossBetween val="midCat"/>
      </c:valAx>
      <c:valAx>
        <c:axId val="631871152"/>
        <c:scaling>
          <c:logBase val="10"/>
          <c:orientation val="minMax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Charge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55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88678915135608"/>
          <c:y val="0.69074081708372836"/>
          <c:w val="0.5077986779430349"/>
          <c:h val="9.1661376097621303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Solenoid=300 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5238241141531831"/>
          <c:w val="0.72940353336514752"/>
          <c:h val="0.57037754622098558"/>
        </c:manualLayout>
      </c:layout>
      <c:scatterChart>
        <c:scatterStyle val="lineMarker"/>
        <c:varyColors val="0"/>
        <c:ser>
          <c:idx val="0"/>
          <c:order val="0"/>
          <c:tx>
            <c:v>200 kV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LT'!$V$32:$V$34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4.5</c:v>
                </c:pt>
              </c:numCache>
            </c:numRef>
          </c:xVal>
          <c:yVal>
            <c:numRef>
              <c:f>'HighCurrent LT'!$W$32:$W$34</c:f>
              <c:numCache>
                <c:formatCode>General</c:formatCode>
                <c:ptCount val="3"/>
                <c:pt idx="0">
                  <c:v>512</c:v>
                </c:pt>
                <c:pt idx="1">
                  <c:v>183</c:v>
                </c:pt>
                <c:pt idx="2">
                  <c:v>210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D0-4E43-8CC8-B6A39C1A9107}"/>
            </c:ext>
          </c:extLst>
        </c:ser>
        <c:ser>
          <c:idx val="2"/>
          <c:order val="1"/>
          <c:tx>
            <c:v>300 kV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LT'!$V$36:$V$38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4.5</c:v>
                </c:pt>
              </c:numCache>
            </c:numRef>
          </c:xVal>
          <c:yVal>
            <c:numRef>
              <c:f>'HighCurrent LT'!$W$36:$W$38</c:f>
              <c:numCache>
                <c:formatCode>General</c:formatCode>
                <c:ptCount val="3"/>
                <c:pt idx="0">
                  <c:v>2583</c:v>
                </c:pt>
                <c:pt idx="1">
                  <c:v>214</c:v>
                </c:pt>
                <c:pt idx="2">
                  <c:v>143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D0-4E43-8CC8-B6A39C1A9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Beam Current, mA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276485325697926"/>
          <c:y val="0.25987147347186668"/>
          <c:w val="0.50280362681937485"/>
          <c:h val="8.4057398654839716E-2"/>
        </c:manualLayout>
      </c:layout>
      <c:overlay val="0"/>
      <c:spPr>
        <a:noFill/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2630504520268"/>
          <c:y val="5.5362226393527433E-2"/>
          <c:w val="0.83949128754738978"/>
          <c:h val="0.7255344921419628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/>
          </c:spP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Summary!$C$4:$C$60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77-4CA2-9384-5D93C3493350}"/>
            </c:ext>
          </c:extLst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/>
          </c:spP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77-4CA2-9384-5D93C3493350}"/>
            </c:ext>
          </c:extLst>
        </c:ser>
        <c:ser>
          <c:idx val="2"/>
          <c:order val="2"/>
          <c:tx>
            <c:strRef>
              <c:f>Summary!$E$3</c:f>
              <c:strCache>
                <c:ptCount val="1"/>
                <c:pt idx="0">
                  <c:v>σ (V3)</c:v>
                </c:pt>
              </c:strCache>
            </c:strRef>
          </c:tx>
          <c:spPr>
            <a:ln w="12700"/>
          </c:spP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Summary!$E$4:$E$60</c:f>
              <c:numCache>
                <c:formatCode>General</c:formatCode>
                <c:ptCount val="57"/>
                <c:pt idx="0">
                  <c:v>4.5603136210968556</c:v>
                </c:pt>
                <c:pt idx="1">
                  <c:v>4.50532237437133</c:v>
                </c:pt>
                <c:pt idx="2">
                  <c:v>4.5844895455574788</c:v>
                </c:pt>
                <c:pt idx="3">
                  <c:v>4.4949450243023961</c:v>
                </c:pt>
                <c:pt idx="4">
                  <c:v>4.2199195236820843</c:v>
                </c:pt>
                <c:pt idx="5">
                  <c:v>4.3546991747868722</c:v>
                </c:pt>
                <c:pt idx="6">
                  <c:v>4.1896345126466379</c:v>
                </c:pt>
                <c:pt idx="7">
                  <c:v>4.1674730420488517</c:v>
                </c:pt>
                <c:pt idx="8">
                  <c:v>3.8946888770347701</c:v>
                </c:pt>
                <c:pt idx="9">
                  <c:v>3.8464143727362199</c:v>
                </c:pt>
                <c:pt idx="10">
                  <c:v>3.6760923923868654</c:v>
                </c:pt>
                <c:pt idx="11">
                  <c:v>2.5947796650245007</c:v>
                </c:pt>
                <c:pt idx="12">
                  <c:v>1.3283841002372347</c:v>
                </c:pt>
                <c:pt idx="13">
                  <c:v>0.73223071354928604</c:v>
                </c:pt>
                <c:pt idx="14">
                  <c:v>1.7583616786355807</c:v>
                </c:pt>
                <c:pt idx="15">
                  <c:v>2.9284134739489507</c:v>
                </c:pt>
                <c:pt idx="16">
                  <c:v>3.8168178006313602</c:v>
                </c:pt>
                <c:pt idx="17">
                  <c:v>4.2197902197860691</c:v>
                </c:pt>
                <c:pt idx="18">
                  <c:v>3.9431833402920438</c:v>
                </c:pt>
                <c:pt idx="19">
                  <c:v>2.7106423379168332</c:v>
                </c:pt>
                <c:pt idx="20">
                  <c:v>1.0128638715988121</c:v>
                </c:pt>
                <c:pt idx="21">
                  <c:v>1.5290543517046231</c:v>
                </c:pt>
                <c:pt idx="22">
                  <c:v>2.3938555609906689</c:v>
                </c:pt>
                <c:pt idx="23">
                  <c:v>3.1947875554925447</c:v>
                </c:pt>
                <c:pt idx="24">
                  <c:v>2.379127940938468</c:v>
                </c:pt>
                <c:pt idx="25">
                  <c:v>1.1963973727503121</c:v>
                </c:pt>
                <c:pt idx="26">
                  <c:v>1.3655618366171842</c:v>
                </c:pt>
                <c:pt idx="27">
                  <c:v>1.6044608563693317</c:v>
                </c:pt>
                <c:pt idx="28">
                  <c:v>1.5054478752978142</c:v>
                </c:pt>
                <c:pt idx="29">
                  <c:v>0.99689552057073105</c:v>
                </c:pt>
                <c:pt idx="30">
                  <c:v>0.90369700792823338</c:v>
                </c:pt>
                <c:pt idx="31">
                  <c:v>2.8517459961889831</c:v>
                </c:pt>
                <c:pt idx="32">
                  <c:v>3.8006720799104299</c:v>
                </c:pt>
                <c:pt idx="33">
                  <c:v>4.7607329665928049</c:v>
                </c:pt>
                <c:pt idx="34">
                  <c:v>5.2883321137283454</c:v>
                </c:pt>
                <c:pt idx="35">
                  <c:v>4.7759815435452699</c:v>
                </c:pt>
                <c:pt idx="36">
                  <c:v>2.7388970084015507</c:v>
                </c:pt>
                <c:pt idx="37">
                  <c:v>2.8909617326398056</c:v>
                </c:pt>
                <c:pt idx="38">
                  <c:v>3.2475521784256851</c:v>
                </c:pt>
                <c:pt idx="39">
                  <c:v>3.7624389141930572</c:v>
                </c:pt>
                <c:pt idx="40">
                  <c:v>4.4182552018807799</c:v>
                </c:pt>
                <c:pt idx="41">
                  <c:v>5.0525108613446239</c:v>
                </c:pt>
                <c:pt idx="42">
                  <c:v>5.1443033857655394</c:v>
                </c:pt>
                <c:pt idx="43">
                  <c:v>5.1708977185700018</c:v>
                </c:pt>
                <c:pt idx="44">
                  <c:v>4.9778924197132595</c:v>
                </c:pt>
                <c:pt idx="45">
                  <c:v>4.9099058806734472</c:v>
                </c:pt>
                <c:pt idx="46">
                  <c:v>5.0628558828152492</c:v>
                </c:pt>
                <c:pt idx="47">
                  <c:v>6.5887317736641426</c:v>
                </c:pt>
                <c:pt idx="48">
                  <c:v>6.9665760073119172</c:v>
                </c:pt>
                <c:pt idx="49">
                  <c:v>6.8697163424498013</c:v>
                </c:pt>
                <c:pt idx="50">
                  <c:v>6.8314298775021953</c:v>
                </c:pt>
                <c:pt idx="51">
                  <c:v>6.4946888236981977</c:v>
                </c:pt>
                <c:pt idx="52">
                  <c:v>7.1683096118769498</c:v>
                </c:pt>
                <c:pt idx="53">
                  <c:v>7.2243187426053384</c:v>
                </c:pt>
                <c:pt idx="54">
                  <c:v>6.0779491937706647</c:v>
                </c:pt>
                <c:pt idx="55">
                  <c:v>4.8546246671346447</c:v>
                </c:pt>
                <c:pt idx="56">
                  <c:v>2.3456088635577905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A77-4CA2-9384-5D93C3493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0131178915135608"/>
          <c:y val="6.9295855769082149E-2"/>
          <c:w val="0.17703412073490812"/>
          <c:h val="0.2017892597016704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0146544181977"/>
          <c:y val="3.6458515602216392E-2"/>
          <c:w val="0.82703448835913229"/>
          <c:h val="0.714891367745698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Summary!$G$3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solidFill>
                <a:srgbClr val="C00000"/>
              </a:solidFill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Summary!$G$4:$G$44</c:f>
              <c:numCache>
                <c:formatCode>General</c:formatCode>
                <c:ptCount val="41"/>
                <c:pt idx="0">
                  <c:v>0</c:v>
                </c:pt>
                <c:pt idx="1">
                  <c:v>-0.51566201561774117</c:v>
                </c:pt>
                <c:pt idx="2">
                  <c:v>-3.4377467707849663E-2</c:v>
                </c:pt>
                <c:pt idx="3">
                  <c:v>-0.1145915590261648</c:v>
                </c:pt>
                <c:pt idx="4">
                  <c:v>-6.3025357464390863E-2</c:v>
                </c:pt>
                <c:pt idx="5">
                  <c:v>0.4698253920072748</c:v>
                </c:pt>
                <c:pt idx="6">
                  <c:v>-0.48739142085462683</c:v>
                </c:pt>
                <c:pt idx="7">
                  <c:v>15.756339366097638</c:v>
                </c:pt>
                <c:pt idx="8">
                  <c:v>18.489348048871665</c:v>
                </c:pt>
                <c:pt idx="9">
                  <c:v>1.7074142294898531</c:v>
                </c:pt>
                <c:pt idx="10">
                  <c:v>-0.3609634109324189</c:v>
                </c:pt>
                <c:pt idx="11">
                  <c:v>-0.10313240312354832</c:v>
                </c:pt>
                <c:pt idx="12">
                  <c:v>13.791094128798916</c:v>
                </c:pt>
                <c:pt idx="13">
                  <c:v>5.5748793466229092</c:v>
                </c:pt>
                <c:pt idx="14">
                  <c:v>-1.187391420854627</c:v>
                </c:pt>
                <c:pt idx="15">
                  <c:v>-1.6386592940741549</c:v>
                </c:pt>
                <c:pt idx="16">
                  <c:v>10.828902327972559</c:v>
                </c:pt>
                <c:pt idx="17">
                  <c:v>26.275844484699551</c:v>
                </c:pt>
                <c:pt idx="18">
                  <c:v>11.035167134219655</c:v>
                </c:pt>
                <c:pt idx="19">
                  <c:v>29.931315217634204</c:v>
                </c:pt>
                <c:pt idx="20">
                  <c:v>10.783065704362093</c:v>
                </c:pt>
                <c:pt idx="21">
                  <c:v>-11.911792560769815</c:v>
                </c:pt>
                <c:pt idx="22">
                  <c:v>-25.5424585069321</c:v>
                </c:pt>
                <c:pt idx="23">
                  <c:v>-7.1505132832326748</c:v>
                </c:pt>
                <c:pt idx="24">
                  <c:v>-12.570694025170262</c:v>
                </c:pt>
                <c:pt idx="25">
                  <c:v>28.481731995953222</c:v>
                </c:pt>
                <c:pt idx="26">
                  <c:v>9.6371501141004465</c:v>
                </c:pt>
                <c:pt idx="27">
                  <c:v>5.1394314223234838</c:v>
                </c:pt>
                <c:pt idx="28">
                  <c:v>0</c:v>
                </c:pt>
                <c:pt idx="29">
                  <c:v>-4.9873914208546264</c:v>
                </c:pt>
                <c:pt idx="30">
                  <c:v>-7.5916907854834079</c:v>
                </c:pt>
                <c:pt idx="31">
                  <c:v>-7.7406598122174213</c:v>
                </c:pt>
                <c:pt idx="32">
                  <c:v>-9.6887163156622194</c:v>
                </c:pt>
                <c:pt idx="33">
                  <c:v>-12.318592595312699</c:v>
                </c:pt>
                <c:pt idx="34">
                  <c:v>-13.401482828109955</c:v>
                </c:pt>
                <c:pt idx="35">
                  <c:v>-7.9354654625619006</c:v>
                </c:pt>
                <c:pt idx="36">
                  <c:v>-9.1386768323366319</c:v>
                </c:pt>
                <c:pt idx="37">
                  <c:v>-12.925927858151372</c:v>
                </c:pt>
                <c:pt idx="38">
                  <c:v>-17.011116937434142</c:v>
                </c:pt>
                <c:pt idx="39">
                  <c:v>-16.764745085527888</c:v>
                </c:pt>
                <c:pt idx="40">
                  <c:v>-17.423646549928336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50C-4002-AEA8-5DEEF4CD5B92}"/>
            </c:ext>
          </c:extLst>
        </c:ser>
        <c:ser>
          <c:idx val="2"/>
          <c:order val="1"/>
          <c:tx>
            <c:strRef>
              <c:f>Summary!$H$3</c:f>
              <c:strCache>
                <c:ptCount val="1"/>
                <c:pt idx="0">
                  <c:v>Slit2-V3</c:v>
                </c:pt>
              </c:strCache>
            </c:strRef>
          </c:tx>
          <c:spPr>
            <a:ln w="12700"/>
          </c:spPr>
          <c:marker>
            <c:spPr>
              <a:solidFill>
                <a:schemeClr val="accent3"/>
              </a:solidFill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Summary!$H$4:$H$44</c:f>
              <c:numCache>
                <c:formatCode>General</c:formatCode>
                <c:ptCount val="41"/>
                <c:pt idx="0">
                  <c:v>0</c:v>
                </c:pt>
                <c:pt idx="1">
                  <c:v>-0.40680003454288449</c:v>
                </c:pt>
                <c:pt idx="2">
                  <c:v>1.9365973475421825</c:v>
                </c:pt>
                <c:pt idx="3">
                  <c:v>1.5412564689019144</c:v>
                </c:pt>
                <c:pt idx="4">
                  <c:v>0.84797753679361831</c:v>
                </c:pt>
                <c:pt idx="5">
                  <c:v>1.3292620847035099</c:v>
                </c:pt>
                <c:pt idx="6">
                  <c:v>-1.9767043932013406</c:v>
                </c:pt>
                <c:pt idx="7">
                  <c:v>10.381995247770517</c:v>
                </c:pt>
                <c:pt idx="8">
                  <c:v>8.9381416040408439</c:v>
                </c:pt>
                <c:pt idx="9">
                  <c:v>1.7246029633437776</c:v>
                </c:pt>
                <c:pt idx="10">
                  <c:v>0.25210142985756218</c:v>
                </c:pt>
                <c:pt idx="11">
                  <c:v>0.81932964703707722</c:v>
                </c:pt>
                <c:pt idx="12">
                  <c:v>7.2271211715203574</c:v>
                </c:pt>
                <c:pt idx="13">
                  <c:v>3.8101693376199743</c:v>
                </c:pt>
                <c:pt idx="14">
                  <c:v>0.66463104235175485</c:v>
                </c:pt>
                <c:pt idx="15">
                  <c:v>0.48128454790989145</c:v>
                </c:pt>
                <c:pt idx="16">
                  <c:v>8.3823725427639442</c:v>
                </c:pt>
                <c:pt idx="17">
                  <c:v>15.865201347172496</c:v>
                </c:pt>
                <c:pt idx="18">
                  <c:v>8.0271387097828324</c:v>
                </c:pt>
                <c:pt idx="19">
                  <c:v>22.219303295173322</c:v>
                </c:pt>
                <c:pt idx="20">
                  <c:v>-15.303702707944286</c:v>
                </c:pt>
                <c:pt idx="21">
                  <c:v>33.523760593104463</c:v>
                </c:pt>
                <c:pt idx="22">
                  <c:v>28.61924186678462</c:v>
                </c:pt>
                <c:pt idx="23">
                  <c:v>32.354926691037583</c:v>
                </c:pt>
                <c:pt idx="24">
                  <c:v>23.164683657139182</c:v>
                </c:pt>
                <c:pt idx="25">
                  <c:v>8.1245415349550729</c:v>
                </c:pt>
                <c:pt idx="26">
                  <c:v>2.9621918008263561</c:v>
                </c:pt>
                <c:pt idx="27">
                  <c:v>1.6844959176846199</c:v>
                </c:pt>
                <c:pt idx="28">
                  <c:v>0.37242256683503505</c:v>
                </c:pt>
                <c:pt idx="29">
                  <c:v>-0.9167324722093172</c:v>
                </c:pt>
                <c:pt idx="30">
                  <c:v>-3.5981749534215695</c:v>
                </c:pt>
                <c:pt idx="31">
                  <c:v>-3.5523383298111044</c:v>
                </c:pt>
                <c:pt idx="32">
                  <c:v>-2.6929016371148693</c:v>
                </c:pt>
                <c:pt idx="33">
                  <c:v>-6.2051329212668156</c:v>
                </c:pt>
                <c:pt idx="34">
                  <c:v>-7.4728788284796428</c:v>
                </c:pt>
                <c:pt idx="35">
                  <c:v>-2.068377640422272</c:v>
                </c:pt>
                <c:pt idx="36">
                  <c:v>-2.5382030324295468</c:v>
                </c:pt>
                <c:pt idx="37">
                  <c:v>-5.064946908956478</c:v>
                </c:pt>
                <c:pt idx="38">
                  <c:v>-6.5546371762966187</c:v>
                </c:pt>
                <c:pt idx="39">
                  <c:v>-7.0130034124012761</c:v>
                </c:pt>
                <c:pt idx="40">
                  <c:v>-7.500017538262477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50C-4002-AEA8-5DEEF4CD5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42720"/>
        <c:axId val="69097344"/>
      </c:scatterChart>
      <c:valAx>
        <c:axId val="65742720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69097344"/>
        <c:crossesAt val="-100"/>
        <c:crossBetween val="midCat"/>
        <c:majorUnit val="200"/>
        <c:minorUnit val="50"/>
      </c:valAx>
      <c:valAx>
        <c:axId val="69097344"/>
        <c:scaling>
          <c:orientation val="minMax"/>
          <c:max val="50"/>
          <c:min val="-45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>
            <c:manualLayout>
              <c:xMode val="edge"/>
              <c:yMode val="edge"/>
              <c:x val="8.1911636045494309E-3"/>
              <c:y val="2.349092090116382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5742720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6772072943386171"/>
          <c:y val="0.17027772988230488"/>
          <c:w val="0.15424818414374969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21562408865558"/>
          <c:y val="5.4040044562728227E-2"/>
          <c:w val="0.82550196850393698"/>
          <c:h val="0.7199909481958284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/>
          </c:spP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A30-4BBE-B2AC-54D74452C9E8}"/>
            </c:ext>
          </c:extLst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/>
          </c:spP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A30-4BBE-B2AC-54D74452C9E8}"/>
            </c:ext>
          </c:extLst>
        </c:ser>
        <c:ser>
          <c:idx val="2"/>
          <c:order val="2"/>
          <c:tx>
            <c:strRef>
              <c:f>Summary!$E$3</c:f>
              <c:strCache>
                <c:ptCount val="1"/>
                <c:pt idx="0">
                  <c:v>σ (V3)</c:v>
                </c:pt>
              </c:strCache>
            </c:strRef>
          </c:tx>
          <c:spPr>
            <a:ln w="12700"/>
          </c:spP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Summary!$E$4:$E$44</c:f>
              <c:numCache>
                <c:formatCode>General</c:formatCode>
                <c:ptCount val="41"/>
                <c:pt idx="0">
                  <c:v>8.271109981557764</c:v>
                </c:pt>
                <c:pt idx="1">
                  <c:v>8.1581500316040021</c:v>
                </c:pt>
                <c:pt idx="2">
                  <c:v>7.9486108430972475</c:v>
                </c:pt>
                <c:pt idx="3">
                  <c:v>7.4899371088832218</c:v>
                </c:pt>
                <c:pt idx="4">
                  <c:v>7.0536077976375617</c:v>
                </c:pt>
                <c:pt idx="5">
                  <c:v>5.6187425684789902</c:v>
                </c:pt>
                <c:pt idx="6">
                  <c:v>3.6809694506284734</c:v>
                </c:pt>
                <c:pt idx="7">
                  <c:v>1.7613475773318468</c:v>
                </c:pt>
                <c:pt idx="8">
                  <c:v>2.521479574627175</c:v>
                </c:pt>
                <c:pt idx="9">
                  <c:v>7.3594352521640776</c:v>
                </c:pt>
                <c:pt idx="10">
                  <c:v>9.8289466560644438</c:v>
                </c:pt>
                <c:pt idx="11">
                  <c:v>7.7033257787632641</c:v>
                </c:pt>
                <c:pt idx="12">
                  <c:v>3.3170874592396045</c:v>
                </c:pt>
                <c:pt idx="13">
                  <c:v>5.9177985306456842</c:v>
                </c:pt>
                <c:pt idx="14">
                  <c:v>8.9017453737890548</c:v>
                </c:pt>
                <c:pt idx="15">
                  <c:v>7.6276558648988582</c:v>
                </c:pt>
                <c:pt idx="16">
                  <c:v>3.9011128985807737</c:v>
                </c:pt>
                <c:pt idx="17">
                  <c:v>3.6677319116543332</c:v>
                </c:pt>
                <c:pt idx="18">
                  <c:v>4.8101802823873108</c:v>
                </c:pt>
                <c:pt idx="19">
                  <c:v>3.0627517148440315</c:v>
                </c:pt>
                <c:pt idx="20">
                  <c:v>2.3941685151775927</c:v>
                </c:pt>
                <c:pt idx="21">
                  <c:v>4.0379152405650807</c:v>
                </c:pt>
                <c:pt idx="22">
                  <c:v>4.3014992791171229</c:v>
                </c:pt>
                <c:pt idx="23">
                  <c:v>4.6494760734275911</c:v>
                </c:pt>
                <c:pt idx="24">
                  <c:v>5.6594586269146943</c:v>
                </c:pt>
                <c:pt idx="25">
                  <c:v>8.7478810823962565</c:v>
                </c:pt>
                <c:pt idx="26">
                  <c:v>10.537682541576338</c:v>
                </c:pt>
                <c:pt idx="27">
                  <c:v>10.950125001218447</c:v>
                </c:pt>
                <c:pt idx="28">
                  <c:v>14.494767566777885</c:v>
                </c:pt>
                <c:pt idx="29">
                  <c:v>13.903424198269386</c:v>
                </c:pt>
                <c:pt idx="30">
                  <c:v>14.200289230210577</c:v>
                </c:pt>
                <c:pt idx="31">
                  <c:v>15.610355387844235</c:v>
                </c:pt>
                <c:pt idx="32">
                  <c:v>14.532439592706481</c:v>
                </c:pt>
                <c:pt idx="33">
                  <c:v>14.82715315980173</c:v>
                </c:pt>
                <c:pt idx="34">
                  <c:v>15.050646502783724</c:v>
                </c:pt>
                <c:pt idx="35">
                  <c:v>14.652300401603398</c:v>
                </c:pt>
                <c:pt idx="36">
                  <c:v>14.912909344262806</c:v>
                </c:pt>
                <c:pt idx="37">
                  <c:v>16.050341211782033</c:v>
                </c:pt>
                <c:pt idx="38">
                  <c:v>14.518910366522887</c:v>
                </c:pt>
                <c:pt idx="39">
                  <c:v>13.673581504005524</c:v>
                </c:pt>
                <c:pt idx="40">
                  <c:v>12.704849135236186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A30-4BBE-B2AC-54D74452C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  <c:max val="2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9.2592592592592587E-3"/>
              <c:y val="5.6923839812401657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1982590023191712"/>
          <c:y val="8.2385343813826853E-2"/>
          <c:w val="0.18003096292650919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5537693205016"/>
          <c:y val="4.8189562853771364E-2"/>
          <c:w val="0.83347736203603684"/>
          <c:h val="0.70496481642794051"/>
        </c:manualLayout>
      </c:layout>
      <c:scatterChart>
        <c:scatterStyle val="smoothMarker"/>
        <c:varyColors val="0"/>
        <c:ser>
          <c:idx val="4"/>
          <c:order val="1"/>
          <c:tx>
            <c:strRef>
              <c:f>Summary!$G$3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>
              <a:solidFill>
                <a:schemeClr val="accent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Summary!$G$4:$G$44</c:f>
              <c:numCache>
                <c:formatCode>General</c:formatCode>
                <c:ptCount val="41"/>
                <c:pt idx="0">
                  <c:v>0</c:v>
                </c:pt>
                <c:pt idx="1">
                  <c:v>-0.51566201561774117</c:v>
                </c:pt>
                <c:pt idx="2">
                  <c:v>-3.4377467707849663E-2</c:v>
                </c:pt>
                <c:pt idx="3">
                  <c:v>-0.1145915590261648</c:v>
                </c:pt>
                <c:pt idx="4">
                  <c:v>-6.3025357464390863E-2</c:v>
                </c:pt>
                <c:pt idx="5">
                  <c:v>0.4698253920072748</c:v>
                </c:pt>
                <c:pt idx="6">
                  <c:v>-0.48739142085462683</c:v>
                </c:pt>
                <c:pt idx="7">
                  <c:v>15.756339366097638</c:v>
                </c:pt>
                <c:pt idx="8">
                  <c:v>18.489348048871665</c:v>
                </c:pt>
                <c:pt idx="9">
                  <c:v>1.7074142294898531</c:v>
                </c:pt>
                <c:pt idx="10">
                  <c:v>-0.3609634109324189</c:v>
                </c:pt>
                <c:pt idx="11">
                  <c:v>-0.10313240312354832</c:v>
                </c:pt>
                <c:pt idx="12">
                  <c:v>13.791094128798916</c:v>
                </c:pt>
                <c:pt idx="13">
                  <c:v>5.5748793466229092</c:v>
                </c:pt>
                <c:pt idx="14">
                  <c:v>-1.187391420854627</c:v>
                </c:pt>
                <c:pt idx="15">
                  <c:v>-1.6386592940741549</c:v>
                </c:pt>
                <c:pt idx="16">
                  <c:v>10.828902327972559</c:v>
                </c:pt>
                <c:pt idx="17">
                  <c:v>26.275844484699551</c:v>
                </c:pt>
                <c:pt idx="18">
                  <c:v>11.035167134219655</c:v>
                </c:pt>
                <c:pt idx="19">
                  <c:v>29.931315217634204</c:v>
                </c:pt>
                <c:pt idx="20">
                  <c:v>10.783065704362093</c:v>
                </c:pt>
                <c:pt idx="21">
                  <c:v>-11.911792560769815</c:v>
                </c:pt>
                <c:pt idx="22">
                  <c:v>-25.5424585069321</c:v>
                </c:pt>
                <c:pt idx="23">
                  <c:v>-7.1505132832326748</c:v>
                </c:pt>
                <c:pt idx="24">
                  <c:v>-12.570694025170262</c:v>
                </c:pt>
                <c:pt idx="25">
                  <c:v>28.481731995953222</c:v>
                </c:pt>
                <c:pt idx="26">
                  <c:v>9.6371501141004465</c:v>
                </c:pt>
                <c:pt idx="27">
                  <c:v>5.1394314223234838</c:v>
                </c:pt>
                <c:pt idx="28">
                  <c:v>0</c:v>
                </c:pt>
                <c:pt idx="29">
                  <c:v>-4.9873914208546264</c:v>
                </c:pt>
                <c:pt idx="30">
                  <c:v>-7.5916907854834079</c:v>
                </c:pt>
                <c:pt idx="31">
                  <c:v>-7.7406598122174213</c:v>
                </c:pt>
                <c:pt idx="32">
                  <c:v>-9.6887163156622194</c:v>
                </c:pt>
                <c:pt idx="33">
                  <c:v>-12.318592595312699</c:v>
                </c:pt>
                <c:pt idx="34">
                  <c:v>-13.401482828109955</c:v>
                </c:pt>
                <c:pt idx="35">
                  <c:v>-7.9354654625619006</c:v>
                </c:pt>
                <c:pt idx="36">
                  <c:v>-9.1386768323366319</c:v>
                </c:pt>
                <c:pt idx="37">
                  <c:v>-12.925927858151372</c:v>
                </c:pt>
                <c:pt idx="38">
                  <c:v>-17.011116937434142</c:v>
                </c:pt>
                <c:pt idx="39">
                  <c:v>-16.764745085527888</c:v>
                </c:pt>
                <c:pt idx="40">
                  <c:v>-17.423646549928336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78-404C-9376-F2E22B955D96}"/>
            </c:ext>
          </c:extLst>
        </c:ser>
        <c:ser>
          <c:idx val="5"/>
          <c:order val="2"/>
          <c:tx>
            <c:strRef>
              <c:f>Summary!$H$3</c:f>
              <c:strCache>
                <c:ptCount val="1"/>
                <c:pt idx="0">
                  <c:v>Slit2-V3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Summary!$H$4:$H$44</c:f>
              <c:numCache>
                <c:formatCode>General</c:formatCode>
                <c:ptCount val="41"/>
                <c:pt idx="0">
                  <c:v>0</c:v>
                </c:pt>
                <c:pt idx="1">
                  <c:v>-0.40680003454288449</c:v>
                </c:pt>
                <c:pt idx="2">
                  <c:v>1.9365973475421825</c:v>
                </c:pt>
                <c:pt idx="3">
                  <c:v>1.5412564689019144</c:v>
                </c:pt>
                <c:pt idx="4">
                  <c:v>0.84797753679361831</c:v>
                </c:pt>
                <c:pt idx="5">
                  <c:v>1.3292620847035099</c:v>
                </c:pt>
                <c:pt idx="6">
                  <c:v>-1.9767043932013406</c:v>
                </c:pt>
                <c:pt idx="7">
                  <c:v>10.381995247770517</c:v>
                </c:pt>
                <c:pt idx="8">
                  <c:v>8.9381416040408439</c:v>
                </c:pt>
                <c:pt idx="9">
                  <c:v>1.7246029633437776</c:v>
                </c:pt>
                <c:pt idx="10">
                  <c:v>0.25210142985756218</c:v>
                </c:pt>
                <c:pt idx="11">
                  <c:v>0.81932964703707722</c:v>
                </c:pt>
                <c:pt idx="12">
                  <c:v>7.2271211715203574</c:v>
                </c:pt>
                <c:pt idx="13">
                  <c:v>3.8101693376199743</c:v>
                </c:pt>
                <c:pt idx="14">
                  <c:v>0.66463104235175485</c:v>
                </c:pt>
                <c:pt idx="15">
                  <c:v>0.48128454790989145</c:v>
                </c:pt>
                <c:pt idx="16">
                  <c:v>8.3823725427639442</c:v>
                </c:pt>
                <c:pt idx="17">
                  <c:v>15.865201347172496</c:v>
                </c:pt>
                <c:pt idx="18">
                  <c:v>8.0271387097828324</c:v>
                </c:pt>
                <c:pt idx="19">
                  <c:v>22.219303295173322</c:v>
                </c:pt>
                <c:pt idx="20">
                  <c:v>-15.303702707944286</c:v>
                </c:pt>
                <c:pt idx="21">
                  <c:v>33.523760593104463</c:v>
                </c:pt>
                <c:pt idx="22">
                  <c:v>28.61924186678462</c:v>
                </c:pt>
                <c:pt idx="23">
                  <c:v>32.354926691037583</c:v>
                </c:pt>
                <c:pt idx="24">
                  <c:v>23.164683657139182</c:v>
                </c:pt>
                <c:pt idx="25">
                  <c:v>8.1245415349550729</c:v>
                </c:pt>
                <c:pt idx="26">
                  <c:v>2.9621918008263561</c:v>
                </c:pt>
                <c:pt idx="27">
                  <c:v>1.6844959176846199</c:v>
                </c:pt>
                <c:pt idx="28">
                  <c:v>0.37242256683503505</c:v>
                </c:pt>
                <c:pt idx="29">
                  <c:v>-0.9167324722093172</c:v>
                </c:pt>
                <c:pt idx="30">
                  <c:v>-3.5981749534215695</c:v>
                </c:pt>
                <c:pt idx="31">
                  <c:v>-3.5523383298111044</c:v>
                </c:pt>
                <c:pt idx="32">
                  <c:v>-2.6929016371148693</c:v>
                </c:pt>
                <c:pt idx="33">
                  <c:v>-6.2051329212668156</c:v>
                </c:pt>
                <c:pt idx="34">
                  <c:v>-7.4728788284796428</c:v>
                </c:pt>
                <c:pt idx="35">
                  <c:v>-2.068377640422272</c:v>
                </c:pt>
                <c:pt idx="36">
                  <c:v>-2.5382030324295468</c:v>
                </c:pt>
                <c:pt idx="37">
                  <c:v>-5.064946908956478</c:v>
                </c:pt>
                <c:pt idx="38">
                  <c:v>-6.5546371762966187</c:v>
                </c:pt>
                <c:pt idx="39">
                  <c:v>-7.0130034124012761</c:v>
                </c:pt>
                <c:pt idx="40">
                  <c:v>-7.500017538262477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78-404C-9376-F2E22B955D96}"/>
            </c:ext>
          </c:extLst>
        </c:ser>
        <c:ser>
          <c:idx val="1"/>
          <c:order val="4"/>
          <c:tx>
            <c:strRef>
              <c:f>Summary!$G$51</c:f>
              <c:strCache>
                <c:ptCount val="1"/>
                <c:pt idx="0">
                  <c:v>Slit1-V3_foc</c:v>
                </c:pt>
              </c:strCache>
            </c:strRef>
          </c:tx>
          <c:spPr>
            <a:ln w="12700">
              <a:prstDash val="sysDash"/>
            </a:ln>
          </c:spPr>
          <c:marker>
            <c:spPr>
              <a:noFill/>
            </c:spPr>
          </c:marker>
          <c:xVal>
            <c:numRef>
              <c:f>Summary!$B$52:$B$66</c:f>
              <c:numCache>
                <c:formatCode>General</c:formatCode>
                <c:ptCount val="15"/>
                <c:pt idx="0">
                  <c:v>755.7</c:v>
                </c:pt>
                <c:pt idx="1">
                  <c:v>793.48500000000001</c:v>
                </c:pt>
                <c:pt idx="2">
                  <c:v>831.27</c:v>
                </c:pt>
                <c:pt idx="3">
                  <c:v>869.05499999999995</c:v>
                </c:pt>
                <c:pt idx="4">
                  <c:v>906.84</c:v>
                </c:pt>
                <c:pt idx="5">
                  <c:v>944.625</c:v>
                </c:pt>
                <c:pt idx="6">
                  <c:v>982.41</c:v>
                </c:pt>
                <c:pt idx="7">
                  <c:v>1020.1950000000001</c:v>
                </c:pt>
                <c:pt idx="8">
                  <c:v>1057.98</c:v>
                </c:pt>
                <c:pt idx="9">
                  <c:v>1095.7650000000001</c:v>
                </c:pt>
                <c:pt idx="10">
                  <c:v>1133.55</c:v>
                </c:pt>
                <c:pt idx="11">
                  <c:v>1228.0125</c:v>
                </c:pt>
                <c:pt idx="12">
                  <c:v>1322.4749999999999</c:v>
                </c:pt>
                <c:pt idx="13">
                  <c:v>1416.9375</c:v>
                </c:pt>
                <c:pt idx="14">
                  <c:v>1511.4</c:v>
                </c:pt>
              </c:numCache>
            </c:numRef>
          </c:xVal>
          <c:yVal>
            <c:numRef>
              <c:f>Summary!$G$52:$G$66</c:f>
              <c:numCache>
                <c:formatCode>General</c:formatCode>
                <c:ptCount val="15"/>
                <c:pt idx="0">
                  <c:v>18.684153699216147</c:v>
                </c:pt>
                <c:pt idx="1">
                  <c:v>15.744880210195024</c:v>
                </c:pt>
                <c:pt idx="2">
                  <c:v>12.639448960585963</c:v>
                </c:pt>
                <c:pt idx="3">
                  <c:v>7.4312626028467772</c:v>
                </c:pt>
                <c:pt idx="4">
                  <c:v>7.2536456863562204</c:v>
                </c:pt>
                <c:pt idx="5">
                  <c:v>7.1275949714274418</c:v>
                </c:pt>
                <c:pt idx="6">
                  <c:v>4.5492848933387364</c:v>
                </c:pt>
                <c:pt idx="7">
                  <c:v>2.3892340056955326</c:v>
                </c:pt>
                <c:pt idx="8">
                  <c:v>2.423611473403382</c:v>
                </c:pt>
                <c:pt idx="9">
                  <c:v>4.560744049241352</c:v>
                </c:pt>
                <c:pt idx="10">
                  <c:v>3.5765376462976732</c:v>
                </c:pt>
                <c:pt idx="11">
                  <c:v>5.2712117152035738</c:v>
                </c:pt>
                <c:pt idx="12">
                  <c:v>26.189900815429933</c:v>
                </c:pt>
                <c:pt idx="13">
                  <c:v>8.5126085791453736</c:v>
                </c:pt>
                <c:pt idx="14">
                  <c:v>-34.652487449512194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78-404C-9376-F2E22B955D96}"/>
            </c:ext>
          </c:extLst>
        </c:ser>
        <c:ser>
          <c:idx val="2"/>
          <c:order val="5"/>
          <c:tx>
            <c:strRef>
              <c:f>Summary!$H$51</c:f>
              <c:strCache>
                <c:ptCount val="1"/>
                <c:pt idx="0">
                  <c:v>Slit2-V3_foc</c:v>
                </c:pt>
              </c:strCache>
            </c:strRef>
          </c:tx>
          <c:spPr>
            <a:ln w="12700">
              <a:prstDash val="sysDash"/>
            </a:ln>
          </c:spPr>
          <c:marker>
            <c:spPr>
              <a:noFill/>
            </c:spPr>
          </c:marker>
          <c:xVal>
            <c:numRef>
              <c:f>Summary!$B$52:$B$66</c:f>
              <c:numCache>
                <c:formatCode>General</c:formatCode>
                <c:ptCount val="15"/>
                <c:pt idx="0">
                  <c:v>755.7</c:v>
                </c:pt>
                <c:pt idx="1">
                  <c:v>793.48500000000001</c:v>
                </c:pt>
                <c:pt idx="2">
                  <c:v>831.27</c:v>
                </c:pt>
                <c:pt idx="3">
                  <c:v>869.05499999999995</c:v>
                </c:pt>
                <c:pt idx="4">
                  <c:v>906.84</c:v>
                </c:pt>
                <c:pt idx="5">
                  <c:v>944.625</c:v>
                </c:pt>
                <c:pt idx="6">
                  <c:v>982.41</c:v>
                </c:pt>
                <c:pt idx="7">
                  <c:v>1020.1950000000001</c:v>
                </c:pt>
                <c:pt idx="8">
                  <c:v>1057.98</c:v>
                </c:pt>
                <c:pt idx="9">
                  <c:v>1095.7650000000001</c:v>
                </c:pt>
                <c:pt idx="10">
                  <c:v>1133.55</c:v>
                </c:pt>
                <c:pt idx="11">
                  <c:v>1228.0125</c:v>
                </c:pt>
                <c:pt idx="12">
                  <c:v>1322.4749999999999</c:v>
                </c:pt>
                <c:pt idx="13">
                  <c:v>1416.9375</c:v>
                </c:pt>
                <c:pt idx="14">
                  <c:v>1511.4</c:v>
                </c:pt>
              </c:numCache>
            </c:numRef>
          </c:xVal>
          <c:yVal>
            <c:numRef>
              <c:f>Summary!$H$52:$H$66</c:f>
              <c:numCache>
                <c:formatCode>General</c:formatCode>
                <c:ptCount val="15"/>
                <c:pt idx="0">
                  <c:v>14.174975851536567</c:v>
                </c:pt>
                <c:pt idx="1">
                  <c:v>12.731122207806891</c:v>
                </c:pt>
                <c:pt idx="2">
                  <c:v>12.020654541844671</c:v>
                </c:pt>
                <c:pt idx="3">
                  <c:v>9.8491444982988519</c:v>
                </c:pt>
                <c:pt idx="4">
                  <c:v>10.021031836838098</c:v>
                </c:pt>
                <c:pt idx="5">
                  <c:v>10.227296643085195</c:v>
                </c:pt>
                <c:pt idx="6">
                  <c:v>8.5771781931084252</c:v>
                </c:pt>
                <c:pt idx="7">
                  <c:v>8.1417302688089972</c:v>
                </c:pt>
                <c:pt idx="8">
                  <c:v>7.9125471507566685</c:v>
                </c:pt>
                <c:pt idx="9">
                  <c:v>9.958006479373708</c:v>
                </c:pt>
                <c:pt idx="10">
                  <c:v>9.8835219660067004</c:v>
                </c:pt>
                <c:pt idx="11">
                  <c:v>11.396130545152076</c:v>
                </c:pt>
                <c:pt idx="12">
                  <c:v>30.830858955989601</c:v>
                </c:pt>
                <c:pt idx="13">
                  <c:v>39.15593571924046</c:v>
                </c:pt>
                <c:pt idx="14">
                  <c:v>-2.7330086827740265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678-404C-9376-F2E22B955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42720"/>
        <c:axId val="69097344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Summary!$F$3</c15:sqref>
                        </c15:formulaRef>
                      </c:ext>
                    </c:extLst>
                    <c:strCache>
                      <c:ptCount val="1"/>
                      <c:pt idx="0">
                        <c:v>Slit1-V2</c:v>
                      </c:pt>
                    </c:strCache>
                  </c:strRef>
                </c:tx>
                <c:spPr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c:spPr>
                <c:marker>
                  <c:symbol val="diamond"/>
                  <c:size val="6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Summary!$B$4:$B$44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7.5570000000000004</c:v>
                      </c:pt>
                      <c:pt idx="2">
                        <c:v>18.892499999999998</c:v>
                      </c:pt>
                      <c:pt idx="3">
                        <c:v>30.228000000000002</c:v>
                      </c:pt>
                      <c:pt idx="4">
                        <c:v>37.784999999999997</c:v>
                      </c:pt>
                      <c:pt idx="5">
                        <c:v>56.677500000000002</c:v>
                      </c:pt>
                      <c:pt idx="6">
                        <c:v>75.569999999999993</c:v>
                      </c:pt>
                      <c:pt idx="7">
                        <c:v>94.462500000000006</c:v>
                      </c:pt>
                      <c:pt idx="8">
                        <c:v>113.355</c:v>
                      </c:pt>
                      <c:pt idx="9">
                        <c:v>151.13999999999999</c:v>
                      </c:pt>
                      <c:pt idx="10">
                        <c:v>188.92500000000001</c:v>
                      </c:pt>
                      <c:pt idx="11">
                        <c:v>226.71</c:v>
                      </c:pt>
                      <c:pt idx="12">
                        <c:v>264.495</c:v>
                      </c:pt>
                      <c:pt idx="13">
                        <c:v>302.27999999999997</c:v>
                      </c:pt>
                      <c:pt idx="14">
                        <c:v>340.065</c:v>
                      </c:pt>
                      <c:pt idx="15">
                        <c:v>377.85</c:v>
                      </c:pt>
                      <c:pt idx="16">
                        <c:v>415.63499999999999</c:v>
                      </c:pt>
                      <c:pt idx="17">
                        <c:v>453.42</c:v>
                      </c:pt>
                      <c:pt idx="18">
                        <c:v>491.20499999999998</c:v>
                      </c:pt>
                      <c:pt idx="19">
                        <c:v>528.99</c:v>
                      </c:pt>
                      <c:pt idx="20">
                        <c:v>566.77499999999998</c:v>
                      </c:pt>
                      <c:pt idx="21">
                        <c:v>604.55999999999995</c:v>
                      </c:pt>
                      <c:pt idx="22">
                        <c:v>642.34500000000003</c:v>
                      </c:pt>
                      <c:pt idx="23">
                        <c:v>661.23749999999995</c:v>
                      </c:pt>
                      <c:pt idx="24">
                        <c:v>680.13</c:v>
                      </c:pt>
                      <c:pt idx="25">
                        <c:v>717.91499999999996</c:v>
                      </c:pt>
                      <c:pt idx="26">
                        <c:v>755.7</c:v>
                      </c:pt>
                      <c:pt idx="27">
                        <c:v>793.48500000000001</c:v>
                      </c:pt>
                      <c:pt idx="28">
                        <c:v>831.27</c:v>
                      </c:pt>
                      <c:pt idx="29">
                        <c:v>869.05499999999995</c:v>
                      </c:pt>
                      <c:pt idx="30">
                        <c:v>906.84</c:v>
                      </c:pt>
                      <c:pt idx="31">
                        <c:v>944.625</c:v>
                      </c:pt>
                      <c:pt idx="32">
                        <c:v>982.41</c:v>
                      </c:pt>
                      <c:pt idx="33">
                        <c:v>1020.1950000000001</c:v>
                      </c:pt>
                      <c:pt idx="34">
                        <c:v>1057.98</c:v>
                      </c:pt>
                      <c:pt idx="35">
                        <c:v>1095.7650000000001</c:v>
                      </c:pt>
                      <c:pt idx="36">
                        <c:v>1133.55</c:v>
                      </c:pt>
                      <c:pt idx="37">
                        <c:v>1228.0125</c:v>
                      </c:pt>
                      <c:pt idx="38">
                        <c:v>1322.4749999999999</c:v>
                      </c:pt>
                      <c:pt idx="39">
                        <c:v>1416.9375</c:v>
                      </c:pt>
                      <c:pt idx="40">
                        <c:v>1511.4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Summary!$F$4:$F$44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-0.29793805346802804</c:v>
                      </c:pt>
                      <c:pt idx="2">
                        <c:v>-0.56034921598544973</c:v>
                      </c:pt>
                      <c:pt idx="3">
                        <c:v>-0.13750987083139754</c:v>
                      </c:pt>
                      <c:pt idx="4">
                        <c:v>-0.27501974166279486</c:v>
                      </c:pt>
                      <c:pt idx="5">
                        <c:v>-2.2918311805232738E-2</c:v>
                      </c:pt>
                      <c:pt idx="6">
                        <c:v>0.32658594322456946</c:v>
                      </c:pt>
                      <c:pt idx="7">
                        <c:v>5.4774765214506713</c:v>
                      </c:pt>
                      <c:pt idx="8">
                        <c:v>10.364806513916593</c:v>
                      </c:pt>
                      <c:pt idx="9">
                        <c:v>0.45836623610465876</c:v>
                      </c:pt>
                      <c:pt idx="10">
                        <c:v>-0.68181977620567924</c:v>
                      </c:pt>
                      <c:pt idx="11">
                        <c:v>-6.0349215985449733E-2</c:v>
                      </c:pt>
                      <c:pt idx="12">
                        <c:v>4.8472229468067649</c:v>
                      </c:pt>
                      <c:pt idx="13">
                        <c:v>2.1600508876432039</c:v>
                      </c:pt>
                      <c:pt idx="14">
                        <c:v>-0.91100289425800884</c:v>
                      </c:pt>
                      <c:pt idx="15">
                        <c:v>-1.1516451682129543</c:v>
                      </c:pt>
                      <c:pt idx="16">
                        <c:v>2.3204790702798341</c:v>
                      </c:pt>
                      <c:pt idx="17">
                        <c:v>9.3907782621941909</c:v>
                      </c:pt>
                      <c:pt idx="18">
                        <c:v>3.0997016716577539</c:v>
                      </c:pt>
                      <c:pt idx="19">
                        <c:v>6.2566991228285902</c:v>
                      </c:pt>
                      <c:pt idx="20">
                        <c:v>35.939650784014553</c:v>
                      </c:pt>
                      <c:pt idx="21">
                        <c:v>45.939756013589403</c:v>
                      </c:pt>
                      <c:pt idx="22">
                        <c:v>36.927129896181555</c:v>
                      </c:pt>
                      <c:pt idx="23">
                        <c:v>-34.102447966186595</c:v>
                      </c:pt>
                      <c:pt idx="24">
                        <c:v>-31.661647758929288</c:v>
                      </c:pt>
                      <c:pt idx="25">
                        <c:v>18.283083242624571</c:v>
                      </c:pt>
                      <c:pt idx="26">
                        <c:v>6.3884794157086802</c:v>
                      </c:pt>
                      <c:pt idx="27">
                        <c:v>3.5752566416163365</c:v>
                      </c:pt>
                      <c:pt idx="28">
                        <c:v>-6.0349215985449733E-2</c:v>
                      </c:pt>
                      <c:pt idx="29">
                        <c:v>-2.4637185190625397</c:v>
                      </c:pt>
                      <c:pt idx="30">
                        <c:v>-3.4377467707849387</c:v>
                      </c:pt>
                      <c:pt idx="31">
                        <c:v>-3.7528735581068924</c:v>
                      </c:pt>
                      <c:pt idx="32">
                        <c:v>-4.8071159011476059</c:v>
                      </c:pt>
                      <c:pt idx="33">
                        <c:v>-5.7696849969673893</c:v>
                      </c:pt>
                      <c:pt idx="34">
                        <c:v>-6.0389751606788762</c:v>
                      </c:pt>
                      <c:pt idx="35">
                        <c:v>-6.0603492159854495</c:v>
                      </c:pt>
                      <c:pt idx="36">
                        <c:v>-5.8842765559935541</c:v>
                      </c:pt>
                      <c:pt idx="37">
                        <c:v>-7.7750372799252725</c:v>
                      </c:pt>
                      <c:pt idx="38">
                        <c:v>-9.0412740071643913</c:v>
                      </c:pt>
                      <c:pt idx="39">
                        <c:v>-9.362130372437651</c:v>
                      </c:pt>
                      <c:pt idx="40">
                        <c:v>-9.3334824826811111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8678-404C-9376-F2E22B955D96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Summary!$F$51</c15:sqref>
                        </c15:formulaRef>
                      </c:ext>
                    </c:extLst>
                    <c:strCache>
                      <c:ptCount val="1"/>
                      <c:pt idx="0">
                        <c:v>Slit1-V2_foc</c:v>
                      </c:pt>
                    </c:strCache>
                  </c:strRef>
                </c:tx>
                <c:spPr>
                  <a:ln w="12700">
                    <a:solidFill>
                      <a:schemeClr val="tx2">
                        <a:lumMod val="60000"/>
                        <a:lumOff val="40000"/>
                      </a:schemeClr>
                    </a:solidFill>
                    <a:prstDash val="sysDash"/>
                  </a:ln>
                </c:spPr>
                <c:marker>
                  <c:symbol val="diamond"/>
                  <c:size val="6"/>
                  <c:spPr>
                    <a:noFill/>
                    <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Summary!$B$52:$B$66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755.7</c:v>
                      </c:pt>
                      <c:pt idx="1">
                        <c:v>793.48500000000001</c:v>
                      </c:pt>
                      <c:pt idx="2">
                        <c:v>831.27</c:v>
                      </c:pt>
                      <c:pt idx="3">
                        <c:v>869.05499999999995</c:v>
                      </c:pt>
                      <c:pt idx="4">
                        <c:v>906.84</c:v>
                      </c:pt>
                      <c:pt idx="5">
                        <c:v>944.625</c:v>
                      </c:pt>
                      <c:pt idx="6">
                        <c:v>982.41</c:v>
                      </c:pt>
                      <c:pt idx="7">
                        <c:v>1020.1950000000001</c:v>
                      </c:pt>
                      <c:pt idx="8">
                        <c:v>1057.98</c:v>
                      </c:pt>
                      <c:pt idx="9">
                        <c:v>1095.7650000000001</c:v>
                      </c:pt>
                      <c:pt idx="10">
                        <c:v>1133.55</c:v>
                      </c:pt>
                      <c:pt idx="11">
                        <c:v>1228.0125</c:v>
                      </c:pt>
                      <c:pt idx="12">
                        <c:v>1322.4749999999999</c:v>
                      </c:pt>
                      <c:pt idx="13">
                        <c:v>1416.9375</c:v>
                      </c:pt>
                      <c:pt idx="14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Summary!$F$52:$F$66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4.9961919735407792</c:v>
                      </c:pt>
                      <c:pt idx="1">
                        <c:v>3.4663946605414804</c:v>
                      </c:pt>
                      <c:pt idx="2">
                        <c:v>0.8422479588423103</c:v>
                      </c:pt>
                      <c:pt idx="3">
                        <c:v>-1.5297973129992977</c:v>
                      </c:pt>
                      <c:pt idx="4">
                        <c:v>-2.2517241348641353</c:v>
                      </c:pt>
                      <c:pt idx="5">
                        <c:v>-2.5267438765269308</c:v>
                      </c:pt>
                      <c:pt idx="6">
                        <c:v>-3.8789242730356719</c:v>
                      </c:pt>
                      <c:pt idx="7">
                        <c:v>-5.1337018443721751</c:v>
                      </c:pt>
                      <c:pt idx="8">
                        <c:v>-5.1508905782261003</c:v>
                      </c:pt>
                      <c:pt idx="9">
                        <c:v>-4.8243046350015311</c:v>
                      </c:pt>
                      <c:pt idx="10">
                        <c:v>-4.9503553499303123</c:v>
                      </c:pt>
                      <c:pt idx="11">
                        <c:v>-5.7926033087726223</c:v>
                      </c:pt>
                      <c:pt idx="12">
                        <c:v>-4.383127132750797</c:v>
                      </c:pt>
                      <c:pt idx="13">
                        <c:v>0.46982539200727513</c:v>
                      </c:pt>
                      <c:pt idx="14">
                        <c:v>41.986347227186727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678-404C-9376-F2E22B955D96}"/>
                  </c:ext>
                </c:extLst>
              </c15:ser>
            </c15:filteredScatterSeries>
          </c:ext>
        </c:extLst>
      </c:scatterChart>
      <c:valAx>
        <c:axId val="65742720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7960759885180018"/>
              <c:y val="0.87419705482476406"/>
            </c:manualLayout>
          </c:layout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69097344"/>
        <c:crossesAt val="-100"/>
        <c:crossBetween val="midCat"/>
        <c:majorUnit val="200"/>
        <c:minorUnit val="50"/>
      </c:valAx>
      <c:valAx>
        <c:axId val="69097344"/>
        <c:scaling>
          <c:orientation val="minMax"/>
          <c:max val="50"/>
          <c:min val="-45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>
            <c:manualLayout>
              <c:xMode val="edge"/>
              <c:yMode val="edge"/>
              <c:x val="7.0183452450349008E-3"/>
              <c:y val="4.0734299559965437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5742720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47394464031603184"/>
          <c:y val="4.5479314438795694E-2"/>
          <c:w val="0.44584008876956427"/>
          <c:h val="0.1480992572072208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80599300087489"/>
          <c:y val="3.4956303369667541E-2"/>
          <c:w val="0.84491159959171769"/>
          <c:h val="0.7147382744484837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diamond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C21-49B0-9CDB-502F0DC6C393}"/>
            </c:ext>
          </c:extLst>
        </c:ser>
        <c:ser>
          <c:idx val="4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12700">
              <a:solidFill>
                <a:schemeClr val="accent2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C21-49B0-9CDB-502F0DC6C393}"/>
            </c:ext>
          </c:extLst>
        </c:ser>
        <c:ser>
          <c:idx val="5"/>
          <c:order val="2"/>
          <c:tx>
            <c:strRef>
              <c:f>Summary!$E$3</c:f>
              <c:strCache>
                <c:ptCount val="1"/>
                <c:pt idx="0">
                  <c:v>σ (V3)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Summary!$E$4:$E$44</c:f>
              <c:numCache>
                <c:formatCode>General</c:formatCode>
                <c:ptCount val="41"/>
                <c:pt idx="0">
                  <c:v>8.271109981557764</c:v>
                </c:pt>
                <c:pt idx="1">
                  <c:v>8.1581500316040021</c:v>
                </c:pt>
                <c:pt idx="2">
                  <c:v>7.9486108430972475</c:v>
                </c:pt>
                <c:pt idx="3">
                  <c:v>7.4899371088832218</c:v>
                </c:pt>
                <c:pt idx="4">
                  <c:v>7.0536077976375617</c:v>
                </c:pt>
                <c:pt idx="5">
                  <c:v>5.6187425684789902</c:v>
                </c:pt>
                <c:pt idx="6">
                  <c:v>3.6809694506284734</c:v>
                </c:pt>
                <c:pt idx="7">
                  <c:v>1.7613475773318468</c:v>
                </c:pt>
                <c:pt idx="8">
                  <c:v>2.521479574627175</c:v>
                </c:pt>
                <c:pt idx="9">
                  <c:v>7.3594352521640776</c:v>
                </c:pt>
                <c:pt idx="10">
                  <c:v>9.8289466560644438</c:v>
                </c:pt>
                <c:pt idx="11">
                  <c:v>7.7033257787632641</c:v>
                </c:pt>
                <c:pt idx="12">
                  <c:v>3.3170874592396045</c:v>
                </c:pt>
                <c:pt idx="13">
                  <c:v>5.9177985306456842</c:v>
                </c:pt>
                <c:pt idx="14">
                  <c:v>8.9017453737890548</c:v>
                </c:pt>
                <c:pt idx="15">
                  <c:v>7.6276558648988582</c:v>
                </c:pt>
                <c:pt idx="16">
                  <c:v>3.9011128985807737</c:v>
                </c:pt>
                <c:pt idx="17">
                  <c:v>3.6677319116543332</c:v>
                </c:pt>
                <c:pt idx="18">
                  <c:v>4.8101802823873108</c:v>
                </c:pt>
                <c:pt idx="19">
                  <c:v>3.0627517148440315</c:v>
                </c:pt>
                <c:pt idx="20">
                  <c:v>2.3941685151775927</c:v>
                </c:pt>
                <c:pt idx="21">
                  <c:v>4.0379152405650807</c:v>
                </c:pt>
                <c:pt idx="22">
                  <c:v>4.3014992791171229</c:v>
                </c:pt>
                <c:pt idx="23">
                  <c:v>4.6494760734275911</c:v>
                </c:pt>
                <c:pt idx="24">
                  <c:v>5.6594586269146943</c:v>
                </c:pt>
                <c:pt idx="25">
                  <c:v>8.7478810823962565</c:v>
                </c:pt>
                <c:pt idx="26">
                  <c:v>10.537682541576338</c:v>
                </c:pt>
                <c:pt idx="27">
                  <c:v>10.950125001218447</c:v>
                </c:pt>
                <c:pt idx="28">
                  <c:v>14.494767566777885</c:v>
                </c:pt>
                <c:pt idx="29">
                  <c:v>13.903424198269386</c:v>
                </c:pt>
                <c:pt idx="30">
                  <c:v>14.200289230210577</c:v>
                </c:pt>
                <c:pt idx="31">
                  <c:v>15.610355387844235</c:v>
                </c:pt>
                <c:pt idx="32">
                  <c:v>14.532439592706481</c:v>
                </c:pt>
                <c:pt idx="33">
                  <c:v>14.82715315980173</c:v>
                </c:pt>
                <c:pt idx="34">
                  <c:v>15.050646502783724</c:v>
                </c:pt>
                <c:pt idx="35">
                  <c:v>14.652300401603398</c:v>
                </c:pt>
                <c:pt idx="36">
                  <c:v>14.912909344262806</c:v>
                </c:pt>
                <c:pt idx="37">
                  <c:v>16.050341211782033</c:v>
                </c:pt>
                <c:pt idx="38">
                  <c:v>14.518910366522887</c:v>
                </c:pt>
                <c:pt idx="39">
                  <c:v>13.673581504005524</c:v>
                </c:pt>
                <c:pt idx="40">
                  <c:v>12.704849135236186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C21-49B0-9CDB-502F0DC6C393}"/>
            </c:ext>
          </c:extLst>
        </c:ser>
        <c:ser>
          <c:idx val="0"/>
          <c:order val="3"/>
          <c:tx>
            <c:strRef>
              <c:f>Summary!$C$51</c:f>
              <c:strCache>
                <c:ptCount val="1"/>
                <c:pt idx="0">
                  <c:v>σ (V1)_foc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sysDash"/>
            </a:ln>
          </c:spPr>
          <c:marker>
            <c:symbol val="diamond"/>
            <c:size val="6"/>
            <c:spPr>
              <a:noFill/>
              <a:ln>
                <a:solidFill>
                  <a:schemeClr val="accent1"/>
                </a:solidFill>
              </a:ln>
            </c:spPr>
          </c:marker>
          <c:xVal>
            <c:numRef>
              <c:f>Summary!$B$52:$B$66</c:f>
              <c:numCache>
                <c:formatCode>General</c:formatCode>
                <c:ptCount val="15"/>
                <c:pt idx="0">
                  <c:v>755.7</c:v>
                </c:pt>
                <c:pt idx="1">
                  <c:v>793.48500000000001</c:v>
                </c:pt>
                <c:pt idx="2">
                  <c:v>831.27</c:v>
                </c:pt>
                <c:pt idx="3">
                  <c:v>869.05499999999995</c:v>
                </c:pt>
                <c:pt idx="4">
                  <c:v>906.84</c:v>
                </c:pt>
                <c:pt idx="5">
                  <c:v>944.625</c:v>
                </c:pt>
                <c:pt idx="6">
                  <c:v>982.41</c:v>
                </c:pt>
                <c:pt idx="7">
                  <c:v>1020.1950000000001</c:v>
                </c:pt>
                <c:pt idx="8">
                  <c:v>1057.98</c:v>
                </c:pt>
                <c:pt idx="9">
                  <c:v>1095.7650000000001</c:v>
                </c:pt>
                <c:pt idx="10">
                  <c:v>1133.55</c:v>
                </c:pt>
                <c:pt idx="11">
                  <c:v>1228.0125</c:v>
                </c:pt>
                <c:pt idx="12">
                  <c:v>1322.4749999999999</c:v>
                </c:pt>
                <c:pt idx="13">
                  <c:v>1416.9375</c:v>
                </c:pt>
                <c:pt idx="14">
                  <c:v>1511.4</c:v>
                </c:pt>
              </c:numCache>
            </c:numRef>
          </c:xVal>
          <c:yVal>
            <c:numRef>
              <c:f>Summary!$C$52:$C$66</c:f>
              <c:numCache>
                <c:formatCode>General</c:formatCode>
                <c:ptCount val="15"/>
                <c:pt idx="0">
                  <c:v>2.1619910638913225</c:v>
                </c:pt>
                <c:pt idx="1">
                  <c:v>2.415700801384419</c:v>
                </c:pt>
                <c:pt idx="2">
                  <c:v>2.77539074015891</c:v>
                </c:pt>
                <c:pt idx="3">
                  <c:v>3.4806708467461509</c:v>
                </c:pt>
                <c:pt idx="4">
                  <c:v>3.6387614631968019</c:v>
                </c:pt>
                <c:pt idx="5">
                  <c:v>3.6543055209138964</c:v>
                </c:pt>
                <c:pt idx="6">
                  <c:v>4.5395813637019273</c:v>
                </c:pt>
                <c:pt idx="7">
                  <c:v>5.5690877344470762</c:v>
                </c:pt>
                <c:pt idx="8">
                  <c:v>5.7298006048860213</c:v>
                </c:pt>
                <c:pt idx="9">
                  <c:v>5.493788671009157</c:v>
                </c:pt>
                <c:pt idx="10">
                  <c:v>4.8101298575843163</c:v>
                </c:pt>
                <c:pt idx="11">
                  <c:v>5.7506101696597103</c:v>
                </c:pt>
                <c:pt idx="12">
                  <c:v>5.0704254397974005</c:v>
                </c:pt>
                <c:pt idx="13">
                  <c:v>4.4714986841093181</c:v>
                </c:pt>
                <c:pt idx="14">
                  <c:v>2.9837953095565002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C21-49B0-9CDB-502F0DC6C393}"/>
            </c:ext>
          </c:extLst>
        </c:ser>
        <c:ser>
          <c:idx val="1"/>
          <c:order val="4"/>
          <c:tx>
            <c:strRef>
              <c:f>Summary!$D$51</c:f>
              <c:strCache>
                <c:ptCount val="1"/>
                <c:pt idx="0">
                  <c:v>σ (V2)_foc</c:v>
                </c:pt>
              </c:strCache>
            </c:strRef>
          </c:tx>
          <c:spPr>
            <a:ln w="12700">
              <a:solidFill>
                <a:schemeClr val="accent2"/>
              </a:solidFill>
              <a:prstDash val="sysDash"/>
            </a:ln>
          </c:spPr>
          <c:marker>
            <c:spPr>
              <a:noFill/>
              <a:ln>
                <a:solidFill>
                  <a:schemeClr val="accent2"/>
                </a:solidFill>
              </a:ln>
            </c:spPr>
          </c:marker>
          <c:xVal>
            <c:numRef>
              <c:f>Summary!$B$52:$B$66</c:f>
              <c:numCache>
                <c:formatCode>General</c:formatCode>
                <c:ptCount val="15"/>
                <c:pt idx="0">
                  <c:v>755.7</c:v>
                </c:pt>
                <c:pt idx="1">
                  <c:v>793.48500000000001</c:v>
                </c:pt>
                <c:pt idx="2">
                  <c:v>831.27</c:v>
                </c:pt>
                <c:pt idx="3">
                  <c:v>869.05499999999995</c:v>
                </c:pt>
                <c:pt idx="4">
                  <c:v>906.84</c:v>
                </c:pt>
                <c:pt idx="5">
                  <c:v>944.625</c:v>
                </c:pt>
                <c:pt idx="6">
                  <c:v>982.41</c:v>
                </c:pt>
                <c:pt idx="7">
                  <c:v>1020.1950000000001</c:v>
                </c:pt>
                <c:pt idx="8">
                  <c:v>1057.98</c:v>
                </c:pt>
                <c:pt idx="9">
                  <c:v>1095.7650000000001</c:v>
                </c:pt>
                <c:pt idx="10">
                  <c:v>1133.55</c:v>
                </c:pt>
                <c:pt idx="11">
                  <c:v>1228.0125</c:v>
                </c:pt>
                <c:pt idx="12">
                  <c:v>1322.4749999999999</c:v>
                </c:pt>
                <c:pt idx="13">
                  <c:v>1416.9375</c:v>
                </c:pt>
                <c:pt idx="14">
                  <c:v>1511.4</c:v>
                </c:pt>
              </c:numCache>
            </c:numRef>
          </c:xVal>
          <c:yVal>
            <c:numRef>
              <c:f>Summary!$D$52:$D$66</c:f>
              <c:numCache>
                <c:formatCode>General</c:formatCode>
                <c:ptCount val="15"/>
                <c:pt idx="0">
                  <c:v>4.588305070459036</c:v>
                </c:pt>
                <c:pt idx="1">
                  <c:v>4.7428393467037742</c:v>
                </c:pt>
                <c:pt idx="2">
                  <c:v>5.3514358560689397</c:v>
                </c:pt>
                <c:pt idx="3">
                  <c:v>6.5183100048104521</c:v>
                </c:pt>
                <c:pt idx="4">
                  <c:v>6.4342817068793412</c:v>
                </c:pt>
                <c:pt idx="5">
                  <c:v>6.1019235421233509</c:v>
                </c:pt>
                <c:pt idx="6">
                  <c:v>6.8528845924518835</c:v>
                </c:pt>
                <c:pt idx="7">
                  <c:v>7.2825163925105123</c:v>
                </c:pt>
                <c:pt idx="8">
                  <c:v>6.9703978560285078</c:v>
                </c:pt>
                <c:pt idx="9">
                  <c:v>6.3835273003285513</c:v>
                </c:pt>
                <c:pt idx="10">
                  <c:v>6.4821171630971541</c:v>
                </c:pt>
                <c:pt idx="11">
                  <c:v>6.4140293310867378</c:v>
                </c:pt>
                <c:pt idx="12">
                  <c:v>4.580514683438496</c:v>
                </c:pt>
                <c:pt idx="13">
                  <c:v>2.9975084505970182</c:v>
                </c:pt>
                <c:pt idx="14">
                  <c:v>1.0320452587917952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C21-49B0-9CDB-502F0DC6C393}"/>
            </c:ext>
          </c:extLst>
        </c:ser>
        <c:ser>
          <c:idx val="2"/>
          <c:order val="5"/>
          <c:tx>
            <c:strRef>
              <c:f>Summary!$E$51</c:f>
              <c:strCache>
                <c:ptCount val="1"/>
                <c:pt idx="0">
                  <c:v>σ (V3)_foc</c:v>
                </c:pt>
              </c:strCache>
            </c:strRef>
          </c:tx>
          <c:spPr>
            <a:ln w="12700">
              <a:prstDash val="sysDash"/>
            </a:ln>
          </c:spPr>
          <c:marker>
            <c:spPr>
              <a:noFill/>
            </c:spPr>
          </c:marker>
          <c:xVal>
            <c:numRef>
              <c:f>Summary!$B$52:$B$66</c:f>
              <c:numCache>
                <c:formatCode>General</c:formatCode>
                <c:ptCount val="15"/>
                <c:pt idx="0">
                  <c:v>755.7</c:v>
                </c:pt>
                <c:pt idx="1">
                  <c:v>793.48500000000001</c:v>
                </c:pt>
                <c:pt idx="2">
                  <c:v>831.27</c:v>
                </c:pt>
                <c:pt idx="3">
                  <c:v>869.05499999999995</c:v>
                </c:pt>
                <c:pt idx="4">
                  <c:v>906.84</c:v>
                </c:pt>
                <c:pt idx="5">
                  <c:v>944.625</c:v>
                </c:pt>
                <c:pt idx="6">
                  <c:v>982.41</c:v>
                </c:pt>
                <c:pt idx="7">
                  <c:v>1020.1950000000001</c:v>
                </c:pt>
                <c:pt idx="8">
                  <c:v>1057.98</c:v>
                </c:pt>
                <c:pt idx="9">
                  <c:v>1095.7650000000001</c:v>
                </c:pt>
                <c:pt idx="10">
                  <c:v>1133.55</c:v>
                </c:pt>
                <c:pt idx="11">
                  <c:v>1228.0125</c:v>
                </c:pt>
                <c:pt idx="12">
                  <c:v>1322.4749999999999</c:v>
                </c:pt>
                <c:pt idx="13">
                  <c:v>1416.9375</c:v>
                </c:pt>
                <c:pt idx="14">
                  <c:v>1511.4</c:v>
                </c:pt>
              </c:numCache>
            </c:numRef>
          </c:xVal>
          <c:yVal>
            <c:numRef>
              <c:f>Summary!$E$52:$E$66</c:f>
              <c:numCache>
                <c:formatCode>General</c:formatCode>
                <c:ptCount val="15"/>
                <c:pt idx="0">
                  <c:v>9.8101912689511739</c:v>
                </c:pt>
                <c:pt idx="1">
                  <c:v>9.2696643053088401</c:v>
                </c:pt>
                <c:pt idx="2">
                  <c:v>10.818671589284053</c:v>
                </c:pt>
                <c:pt idx="3">
                  <c:v>11.64762147449963</c:v>
                </c:pt>
                <c:pt idx="4">
                  <c:v>10.79472922101202</c:v>
                </c:pt>
                <c:pt idx="5">
                  <c:v>9.8929772788747137</c:v>
                </c:pt>
                <c:pt idx="6">
                  <c:v>10.743620643301661</c:v>
                </c:pt>
                <c:pt idx="7">
                  <c:v>11.048331021474503</c:v>
                </c:pt>
                <c:pt idx="8">
                  <c:v>10.21384310278712</c:v>
                </c:pt>
                <c:pt idx="9">
                  <c:v>8.4668419443329306</c:v>
                </c:pt>
                <c:pt idx="10">
                  <c:v>7.9739532634190446</c:v>
                </c:pt>
                <c:pt idx="11">
                  <c:v>5.7459140847901846</c:v>
                </c:pt>
                <c:pt idx="12">
                  <c:v>2.5432546739653494</c:v>
                </c:pt>
                <c:pt idx="13">
                  <c:v>2.957228811264045</c:v>
                </c:pt>
                <c:pt idx="14">
                  <c:v>7.5080136117216032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C21-49B0-9CDB-502F0DC6C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6627752829241217"/>
              <c:y val="0.8639962745730182"/>
            </c:manualLayout>
          </c:layout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  <c:max val="2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>
                    <a:latin typeface="Century Gothic" panose="020B0502020202020204" pitchFamily="34" charset="0"/>
                  </a:rPr>
                  <a:t>Beam size (</a:t>
                </a:r>
                <a:r>
                  <a:rPr lang="en-US" sz="1400" b="0" dirty="0" err="1">
                    <a:latin typeface="Century Gothic" panose="020B0502020202020204" pitchFamily="34" charset="0"/>
                  </a:rPr>
                  <a:t>rms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4950748152929415E-3"/>
              <c:y val="5.0301936807256288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>
              <a:defRPr sz="1400"/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1330451221553478"/>
          <c:y val="3.8731997383151494E-2"/>
          <c:w val="0.64107419021680512"/>
          <c:h val="0.13385051036451798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07866724992709"/>
          <c:y val="4.1525894880896377E-2"/>
          <c:w val="0.8496389253426655"/>
          <c:h val="0.72372842439262786"/>
        </c:manualLayout>
      </c:layout>
      <c:scatterChart>
        <c:scatterStyle val="smoothMarker"/>
        <c:varyColors val="0"/>
        <c:ser>
          <c:idx val="1"/>
          <c:order val="3"/>
          <c:tx>
            <c:strRef>
              <c:f>[1]Summary!$D$45</c:f>
              <c:strCache>
                <c:ptCount val="1"/>
                <c:pt idx="0">
                  <c:v>σ (V2), 0.3 mm, on center</c:v>
                </c:pt>
              </c:strCache>
            </c:strRef>
          </c:tx>
          <c:spPr>
            <a:ln w="12700">
              <a:prstDash val="solid"/>
            </a:ln>
          </c:spPr>
          <c:xVal>
            <c:numRef>
              <c:f>[1]Summary!$B$4:$B$44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[1]Summary!$D$4:$D$44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61C-4528-8845-FBD73AB23FE7}"/>
            </c:ext>
          </c:extLst>
        </c:ser>
        <c:ser>
          <c:idx val="4"/>
          <c:order val="4"/>
          <c:tx>
            <c:strRef>
              <c:f>Summary!$D$1</c:f>
              <c:strCache>
                <c:ptCount val="1"/>
                <c:pt idx="0">
                  <c:v>σ (V2), 0.1 mm,  5mm off center</c:v>
                </c:pt>
              </c:strCache>
            </c:strRef>
          </c:tx>
          <c:spPr>
            <a:ln w="12700">
              <a:solidFill>
                <a:srgbClr val="0070C0"/>
              </a:solidFill>
              <a:prstDash val="solid"/>
            </a:ln>
          </c:spPr>
          <c:marker>
            <c:symbol val="square"/>
            <c:size val="5"/>
            <c:spPr>
              <a:noFill/>
              <a:ln>
                <a:solidFill>
                  <a:srgbClr val="0070C0"/>
                </a:solidFill>
              </a:ln>
            </c:spPr>
          </c:marke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61C-4528-8845-FBD73AB23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Summary!$C$3</c15:sqref>
                        </c15:formulaRef>
                      </c:ext>
                    </c:extLst>
                    <c:strCache>
                      <c:ptCount val="1"/>
                      <c:pt idx="0">
                        <c:v>σ (V1)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>
                      <c:ext uri="{02D57815-91ED-43cb-92C2-25804820EDAC}">
                        <c15:formulaRef>
                          <c15:sqref>Summary!$B$4:$B$60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3.7785000000000006</c:v>
                      </c:pt>
                      <c:pt idx="2">
                        <c:v>7.5570000000000013</c:v>
                      </c:pt>
                      <c:pt idx="3">
                        <c:v>11.335500000000003</c:v>
                      </c:pt>
                      <c:pt idx="4">
                        <c:v>15.114000000000003</c:v>
                      </c:pt>
                      <c:pt idx="5">
                        <c:v>18.892500000000002</c:v>
                      </c:pt>
                      <c:pt idx="6">
                        <c:v>22.671000000000006</c:v>
                      </c:pt>
                      <c:pt idx="7">
                        <c:v>26.449500000000004</c:v>
                      </c:pt>
                      <c:pt idx="8">
                        <c:v>30.228000000000005</c:v>
                      </c:pt>
                      <c:pt idx="9">
                        <c:v>34.00650000000001</c:v>
                      </c:pt>
                      <c:pt idx="10">
                        <c:v>37.785000000000004</c:v>
                      </c:pt>
                      <c:pt idx="11">
                        <c:v>56.677500000000016</c:v>
                      </c:pt>
                      <c:pt idx="12">
                        <c:v>75.570000000000007</c:v>
                      </c:pt>
                      <c:pt idx="13">
                        <c:v>94.462500000000006</c:v>
                      </c:pt>
                      <c:pt idx="14">
                        <c:v>113.35500000000003</c:v>
                      </c:pt>
                      <c:pt idx="15">
                        <c:v>132.24750000000003</c:v>
                      </c:pt>
                      <c:pt idx="16">
                        <c:v>151.14000000000001</c:v>
                      </c:pt>
                      <c:pt idx="17">
                        <c:v>170.03250000000003</c:v>
                      </c:pt>
                      <c:pt idx="18">
                        <c:v>188.92500000000001</c:v>
                      </c:pt>
                      <c:pt idx="19">
                        <c:v>226.71000000000006</c:v>
                      </c:pt>
                      <c:pt idx="20">
                        <c:v>264.49500000000006</c:v>
                      </c:pt>
                      <c:pt idx="21">
                        <c:v>283.38750000000005</c:v>
                      </c:pt>
                      <c:pt idx="22">
                        <c:v>302.28000000000003</c:v>
                      </c:pt>
                      <c:pt idx="23">
                        <c:v>340.06500000000005</c:v>
                      </c:pt>
                      <c:pt idx="24">
                        <c:v>377.85</c:v>
                      </c:pt>
                      <c:pt idx="25">
                        <c:v>415.6350000000001</c:v>
                      </c:pt>
                      <c:pt idx="26">
                        <c:v>453.42000000000013</c:v>
                      </c:pt>
                      <c:pt idx="27">
                        <c:v>472.31250000000011</c:v>
                      </c:pt>
                      <c:pt idx="28">
                        <c:v>491.2050000000001</c:v>
                      </c:pt>
                      <c:pt idx="29">
                        <c:v>528.99000000000012</c:v>
                      </c:pt>
                      <c:pt idx="30">
                        <c:v>566.77500000000009</c:v>
                      </c:pt>
                      <c:pt idx="31">
                        <c:v>604.56000000000006</c:v>
                      </c:pt>
                      <c:pt idx="32">
                        <c:v>642.34500000000014</c:v>
                      </c:pt>
                      <c:pt idx="33">
                        <c:v>661.23750000000007</c:v>
                      </c:pt>
                      <c:pt idx="34">
                        <c:v>680.13000000000011</c:v>
                      </c:pt>
                      <c:pt idx="35">
                        <c:v>717.91500000000008</c:v>
                      </c:pt>
                      <c:pt idx="36">
                        <c:v>755.7</c:v>
                      </c:pt>
                      <c:pt idx="37">
                        <c:v>774.59250000000009</c:v>
                      </c:pt>
                      <c:pt idx="38">
                        <c:v>793.48500000000013</c:v>
                      </c:pt>
                      <c:pt idx="39">
                        <c:v>812.37750000000017</c:v>
                      </c:pt>
                      <c:pt idx="40">
                        <c:v>831.27000000000021</c:v>
                      </c:pt>
                      <c:pt idx="41">
                        <c:v>850.16250000000025</c:v>
                      </c:pt>
                      <c:pt idx="42">
                        <c:v>869.05500000000018</c:v>
                      </c:pt>
                      <c:pt idx="43">
                        <c:v>887.94750000000022</c:v>
                      </c:pt>
                      <c:pt idx="44">
                        <c:v>906.84000000000026</c:v>
                      </c:pt>
                      <c:pt idx="45">
                        <c:v>925.73250000000019</c:v>
                      </c:pt>
                      <c:pt idx="46">
                        <c:v>944.62500000000023</c:v>
                      </c:pt>
                      <c:pt idx="47">
                        <c:v>982.4100000000002</c:v>
                      </c:pt>
                      <c:pt idx="48">
                        <c:v>1020.1950000000002</c:v>
                      </c:pt>
                      <c:pt idx="49">
                        <c:v>1039.0875000000001</c:v>
                      </c:pt>
                      <c:pt idx="50">
                        <c:v>1057.9800000000002</c:v>
                      </c:pt>
                      <c:pt idx="51">
                        <c:v>1095.7650000000001</c:v>
                      </c:pt>
                      <c:pt idx="52">
                        <c:v>1133.5500000000002</c:v>
                      </c:pt>
                      <c:pt idx="53">
                        <c:v>1228.0125000000003</c:v>
                      </c:pt>
                      <c:pt idx="54">
                        <c:v>1322.4750000000001</c:v>
                      </c:pt>
                      <c:pt idx="55">
                        <c:v>1416.9375000000002</c:v>
                      </c:pt>
                      <c:pt idx="56">
                        <c:v>1511.4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Summary!$C$4:$C$60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1.7714383025665088</c:v>
                      </c:pt>
                      <c:pt idx="1">
                        <c:v>1.7775317151239896</c:v>
                      </c:pt>
                      <c:pt idx="2">
                        <c:v>1.7703509818196113</c:v>
                      </c:pt>
                      <c:pt idx="3">
                        <c:v>1.7626372197570574</c:v>
                      </c:pt>
                      <c:pt idx="4">
                        <c:v>1.707119991210011</c:v>
                      </c:pt>
                      <c:pt idx="5">
                        <c:v>1.6954909779692904</c:v>
                      </c:pt>
                      <c:pt idx="6">
                        <c:v>1.680154467060788</c:v>
                      </c:pt>
                      <c:pt idx="7">
                        <c:v>1.6048141435780767</c:v>
                      </c:pt>
                      <c:pt idx="8">
                        <c:v>1.5353178946985275</c:v>
                      </c:pt>
                      <c:pt idx="9">
                        <c:v>1.5436921625224862</c:v>
                      </c:pt>
                      <c:pt idx="10">
                        <c:v>1.4784778210867842</c:v>
                      </c:pt>
                      <c:pt idx="11">
                        <c:v>1.1002819992241182</c:v>
                      </c:pt>
                      <c:pt idx="12">
                        <c:v>0.6590004989506123</c:v>
                      </c:pt>
                      <c:pt idx="13">
                        <c:v>0.25373595147743172</c:v>
                      </c:pt>
                      <c:pt idx="14">
                        <c:v>0.43979284772196242</c:v>
                      </c:pt>
                      <c:pt idx="15">
                        <c:v>0.84338223811203772</c:v>
                      </c:pt>
                      <c:pt idx="16">
                        <c:v>1.1792026637481028</c:v>
                      </c:pt>
                      <c:pt idx="17">
                        <c:v>1.4507950673809222</c:v>
                      </c:pt>
                      <c:pt idx="18">
                        <c:v>1.447875928697034</c:v>
                      </c:pt>
                      <c:pt idx="19">
                        <c:v>1.1094016272520046</c:v>
                      </c:pt>
                      <c:pt idx="20">
                        <c:v>0.38867631407987169</c:v>
                      </c:pt>
                      <c:pt idx="21">
                        <c:v>0.42047246498304353</c:v>
                      </c:pt>
                      <c:pt idx="22">
                        <c:v>0.7486735430085526</c:v>
                      </c:pt>
                      <c:pt idx="23">
                        <c:v>1.1530675315813685</c:v>
                      </c:pt>
                      <c:pt idx="24">
                        <c:v>1.0345101722450554</c:v>
                      </c:pt>
                      <c:pt idx="25">
                        <c:v>0.54078980856764924</c:v>
                      </c:pt>
                      <c:pt idx="26">
                        <c:v>0.45355198231105187</c:v>
                      </c:pt>
                      <c:pt idx="27">
                        <c:v>0.58938173471838307</c:v>
                      </c:pt>
                      <c:pt idx="28">
                        <c:v>0.65869107903843915</c:v>
                      </c:pt>
                      <c:pt idx="29">
                        <c:v>0.55215481969899516</c:v>
                      </c:pt>
                      <c:pt idx="30">
                        <c:v>0.32188782703424007</c:v>
                      </c:pt>
                      <c:pt idx="31">
                        <c:v>0.49158718460105777</c:v>
                      </c:pt>
                      <c:pt idx="32">
                        <c:v>0.68473125657734668</c:v>
                      </c:pt>
                      <c:pt idx="33">
                        <c:v>0.86909186815824091</c:v>
                      </c:pt>
                      <c:pt idx="34">
                        <c:v>1.0323059624127422</c:v>
                      </c:pt>
                      <c:pt idx="35">
                        <c:v>1.0938292296777574</c:v>
                      </c:pt>
                      <c:pt idx="36">
                        <c:v>0.47538627599815425</c:v>
                      </c:pt>
                      <c:pt idx="37">
                        <c:v>0.49614092409934607</c:v>
                      </c:pt>
                      <c:pt idx="38">
                        <c:v>0.54158020785350747</c:v>
                      </c:pt>
                      <c:pt idx="39">
                        <c:v>0.63396219557602251</c:v>
                      </c:pt>
                      <c:pt idx="40">
                        <c:v>0.79356993570048762</c:v>
                      </c:pt>
                      <c:pt idx="41">
                        <c:v>0.91424616936166681</c:v>
                      </c:pt>
                      <c:pt idx="42">
                        <c:v>1.0069033226103989</c:v>
                      </c:pt>
                      <c:pt idx="43">
                        <c:v>1.0450082475498448</c:v>
                      </c:pt>
                      <c:pt idx="44">
                        <c:v>1.0616686632144217</c:v>
                      </c:pt>
                      <c:pt idx="45">
                        <c:v>1.0640041162883427</c:v>
                      </c:pt>
                      <c:pt idx="46">
                        <c:v>1.1167344563464239</c:v>
                      </c:pt>
                      <c:pt idx="47">
                        <c:v>1.464744686687045</c:v>
                      </c:pt>
                      <c:pt idx="48">
                        <c:v>1.7153883066381919</c:v>
                      </c:pt>
                      <c:pt idx="49">
                        <c:v>1.7361462077285947</c:v>
                      </c:pt>
                      <c:pt idx="50">
                        <c:v>1.6907160571416273</c:v>
                      </c:pt>
                      <c:pt idx="51">
                        <c:v>1.7376027069649349</c:v>
                      </c:pt>
                      <c:pt idx="52">
                        <c:v>1.8783317604925962</c:v>
                      </c:pt>
                      <c:pt idx="53">
                        <c:v>2.116564319664902</c:v>
                      </c:pt>
                      <c:pt idx="54">
                        <c:v>2.1718739146349115</c:v>
                      </c:pt>
                      <c:pt idx="55">
                        <c:v>2.0662010353547613</c:v>
                      </c:pt>
                      <c:pt idx="56">
                        <c:v>1.6395249569558308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061C-4528-8845-FBD73AB23FE7}"/>
                  </c:ext>
                </c:extLst>
              </c15:ser>
            </c15:filteredScatterSeries>
            <c15:filteredScatter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Summary!$E$3</c15:sqref>
                        </c15:formulaRef>
                      </c:ext>
                    </c:extLst>
                    <c:strCache>
                      <c:ptCount val="1"/>
                      <c:pt idx="0">
                        <c:v>σ (V3)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Summary!$B$4:$B$60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3.7785000000000006</c:v>
                      </c:pt>
                      <c:pt idx="2">
                        <c:v>7.5570000000000013</c:v>
                      </c:pt>
                      <c:pt idx="3">
                        <c:v>11.335500000000003</c:v>
                      </c:pt>
                      <c:pt idx="4">
                        <c:v>15.114000000000003</c:v>
                      </c:pt>
                      <c:pt idx="5">
                        <c:v>18.892500000000002</c:v>
                      </c:pt>
                      <c:pt idx="6">
                        <c:v>22.671000000000006</c:v>
                      </c:pt>
                      <c:pt idx="7">
                        <c:v>26.449500000000004</c:v>
                      </c:pt>
                      <c:pt idx="8">
                        <c:v>30.228000000000005</c:v>
                      </c:pt>
                      <c:pt idx="9">
                        <c:v>34.00650000000001</c:v>
                      </c:pt>
                      <c:pt idx="10">
                        <c:v>37.785000000000004</c:v>
                      </c:pt>
                      <c:pt idx="11">
                        <c:v>56.677500000000016</c:v>
                      </c:pt>
                      <c:pt idx="12">
                        <c:v>75.570000000000007</c:v>
                      </c:pt>
                      <c:pt idx="13">
                        <c:v>94.462500000000006</c:v>
                      </c:pt>
                      <c:pt idx="14">
                        <c:v>113.35500000000003</c:v>
                      </c:pt>
                      <c:pt idx="15">
                        <c:v>132.24750000000003</c:v>
                      </c:pt>
                      <c:pt idx="16">
                        <c:v>151.14000000000001</c:v>
                      </c:pt>
                      <c:pt idx="17">
                        <c:v>170.03250000000003</c:v>
                      </c:pt>
                      <c:pt idx="18">
                        <c:v>188.92500000000001</c:v>
                      </c:pt>
                      <c:pt idx="19">
                        <c:v>226.71000000000006</c:v>
                      </c:pt>
                      <c:pt idx="20">
                        <c:v>264.49500000000006</c:v>
                      </c:pt>
                      <c:pt idx="21">
                        <c:v>283.38750000000005</c:v>
                      </c:pt>
                      <c:pt idx="22">
                        <c:v>302.28000000000003</c:v>
                      </c:pt>
                      <c:pt idx="23">
                        <c:v>340.06500000000005</c:v>
                      </c:pt>
                      <c:pt idx="24">
                        <c:v>377.85</c:v>
                      </c:pt>
                      <c:pt idx="25">
                        <c:v>415.6350000000001</c:v>
                      </c:pt>
                      <c:pt idx="26">
                        <c:v>453.42000000000013</c:v>
                      </c:pt>
                      <c:pt idx="27">
                        <c:v>472.31250000000011</c:v>
                      </c:pt>
                      <c:pt idx="28">
                        <c:v>491.2050000000001</c:v>
                      </c:pt>
                      <c:pt idx="29">
                        <c:v>528.99000000000012</c:v>
                      </c:pt>
                      <c:pt idx="30">
                        <c:v>566.77500000000009</c:v>
                      </c:pt>
                      <c:pt idx="31">
                        <c:v>604.56000000000006</c:v>
                      </c:pt>
                      <c:pt idx="32">
                        <c:v>642.34500000000014</c:v>
                      </c:pt>
                      <c:pt idx="33">
                        <c:v>661.23750000000007</c:v>
                      </c:pt>
                      <c:pt idx="34">
                        <c:v>680.13000000000011</c:v>
                      </c:pt>
                      <c:pt idx="35">
                        <c:v>717.91500000000008</c:v>
                      </c:pt>
                      <c:pt idx="36">
                        <c:v>755.7</c:v>
                      </c:pt>
                      <c:pt idx="37">
                        <c:v>774.59250000000009</c:v>
                      </c:pt>
                      <c:pt idx="38">
                        <c:v>793.48500000000013</c:v>
                      </c:pt>
                      <c:pt idx="39">
                        <c:v>812.37750000000017</c:v>
                      </c:pt>
                      <c:pt idx="40">
                        <c:v>831.27000000000021</c:v>
                      </c:pt>
                      <c:pt idx="41">
                        <c:v>850.16250000000025</c:v>
                      </c:pt>
                      <c:pt idx="42">
                        <c:v>869.05500000000018</c:v>
                      </c:pt>
                      <c:pt idx="43">
                        <c:v>887.94750000000022</c:v>
                      </c:pt>
                      <c:pt idx="44">
                        <c:v>906.84000000000026</c:v>
                      </c:pt>
                      <c:pt idx="45">
                        <c:v>925.73250000000019</c:v>
                      </c:pt>
                      <c:pt idx="46">
                        <c:v>944.62500000000023</c:v>
                      </c:pt>
                      <c:pt idx="47">
                        <c:v>982.4100000000002</c:v>
                      </c:pt>
                      <c:pt idx="48">
                        <c:v>1020.1950000000002</c:v>
                      </c:pt>
                      <c:pt idx="49">
                        <c:v>1039.0875000000001</c:v>
                      </c:pt>
                      <c:pt idx="50">
                        <c:v>1057.9800000000002</c:v>
                      </c:pt>
                      <c:pt idx="51">
                        <c:v>1095.7650000000001</c:v>
                      </c:pt>
                      <c:pt idx="52">
                        <c:v>1133.5500000000002</c:v>
                      </c:pt>
                      <c:pt idx="53">
                        <c:v>1228.0125000000003</c:v>
                      </c:pt>
                      <c:pt idx="54">
                        <c:v>1322.4750000000001</c:v>
                      </c:pt>
                      <c:pt idx="55">
                        <c:v>1416.9375000000002</c:v>
                      </c:pt>
                      <c:pt idx="56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Summary!$E$4:$E$60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4.5603136210968556</c:v>
                      </c:pt>
                      <c:pt idx="1">
                        <c:v>4.50532237437133</c:v>
                      </c:pt>
                      <c:pt idx="2">
                        <c:v>4.5844895455574788</c:v>
                      </c:pt>
                      <c:pt idx="3">
                        <c:v>4.4949450243023961</c:v>
                      </c:pt>
                      <c:pt idx="4">
                        <c:v>4.2199195236820843</c:v>
                      </c:pt>
                      <c:pt idx="5">
                        <c:v>4.3546991747868722</c:v>
                      </c:pt>
                      <c:pt idx="6">
                        <c:v>4.1896345126466379</c:v>
                      </c:pt>
                      <c:pt idx="7">
                        <c:v>4.1674730420488517</c:v>
                      </c:pt>
                      <c:pt idx="8">
                        <c:v>3.8946888770347701</c:v>
                      </c:pt>
                      <c:pt idx="9">
                        <c:v>3.8464143727362199</c:v>
                      </c:pt>
                      <c:pt idx="10">
                        <c:v>3.6760923923868654</c:v>
                      </c:pt>
                      <c:pt idx="11">
                        <c:v>2.5947796650245007</c:v>
                      </c:pt>
                      <c:pt idx="12">
                        <c:v>1.3283841002372347</c:v>
                      </c:pt>
                      <c:pt idx="13">
                        <c:v>0.73223071354928604</c:v>
                      </c:pt>
                      <c:pt idx="14">
                        <c:v>1.7583616786355807</c:v>
                      </c:pt>
                      <c:pt idx="15">
                        <c:v>2.9284134739489507</c:v>
                      </c:pt>
                      <c:pt idx="16">
                        <c:v>3.8168178006313602</c:v>
                      </c:pt>
                      <c:pt idx="17">
                        <c:v>4.2197902197860691</c:v>
                      </c:pt>
                      <c:pt idx="18">
                        <c:v>3.9431833402920438</c:v>
                      </c:pt>
                      <c:pt idx="19">
                        <c:v>2.7106423379168332</c:v>
                      </c:pt>
                      <c:pt idx="20">
                        <c:v>1.0128638715988121</c:v>
                      </c:pt>
                      <c:pt idx="21">
                        <c:v>1.5290543517046231</c:v>
                      </c:pt>
                      <c:pt idx="22">
                        <c:v>2.3938555609906689</c:v>
                      </c:pt>
                      <c:pt idx="23">
                        <c:v>3.1947875554925447</c:v>
                      </c:pt>
                      <c:pt idx="24">
                        <c:v>2.379127940938468</c:v>
                      </c:pt>
                      <c:pt idx="25">
                        <c:v>1.1963973727503121</c:v>
                      </c:pt>
                      <c:pt idx="26">
                        <c:v>1.3655618366171842</c:v>
                      </c:pt>
                      <c:pt idx="27">
                        <c:v>1.6044608563693317</c:v>
                      </c:pt>
                      <c:pt idx="28">
                        <c:v>1.5054478752978142</c:v>
                      </c:pt>
                      <c:pt idx="29">
                        <c:v>0.99689552057073105</c:v>
                      </c:pt>
                      <c:pt idx="30">
                        <c:v>0.90369700792823338</c:v>
                      </c:pt>
                      <c:pt idx="31">
                        <c:v>2.8517459961889831</c:v>
                      </c:pt>
                      <c:pt idx="32">
                        <c:v>3.8006720799104299</c:v>
                      </c:pt>
                      <c:pt idx="33">
                        <c:v>4.7607329665928049</c:v>
                      </c:pt>
                      <c:pt idx="34">
                        <c:v>5.2883321137283454</c:v>
                      </c:pt>
                      <c:pt idx="35">
                        <c:v>4.7759815435452699</c:v>
                      </c:pt>
                      <c:pt idx="36">
                        <c:v>2.7388970084015507</c:v>
                      </c:pt>
                      <c:pt idx="37">
                        <c:v>2.8909617326398056</c:v>
                      </c:pt>
                      <c:pt idx="38">
                        <c:v>3.2475521784256851</c:v>
                      </c:pt>
                      <c:pt idx="39">
                        <c:v>3.7624389141930572</c:v>
                      </c:pt>
                      <c:pt idx="40">
                        <c:v>4.4182552018807799</c:v>
                      </c:pt>
                      <c:pt idx="41">
                        <c:v>5.0525108613446239</c:v>
                      </c:pt>
                      <c:pt idx="42">
                        <c:v>5.1443033857655394</c:v>
                      </c:pt>
                      <c:pt idx="43">
                        <c:v>5.1708977185700018</c:v>
                      </c:pt>
                      <c:pt idx="44">
                        <c:v>4.9778924197132595</c:v>
                      </c:pt>
                      <c:pt idx="45">
                        <c:v>4.9099058806734472</c:v>
                      </c:pt>
                      <c:pt idx="46">
                        <c:v>5.0628558828152492</c:v>
                      </c:pt>
                      <c:pt idx="47">
                        <c:v>6.5887317736641426</c:v>
                      </c:pt>
                      <c:pt idx="48">
                        <c:v>6.9665760073119172</c:v>
                      </c:pt>
                      <c:pt idx="49">
                        <c:v>6.8697163424498013</c:v>
                      </c:pt>
                      <c:pt idx="50">
                        <c:v>6.8314298775021953</c:v>
                      </c:pt>
                      <c:pt idx="51">
                        <c:v>6.4946888236981977</c:v>
                      </c:pt>
                      <c:pt idx="52">
                        <c:v>7.1683096118769498</c:v>
                      </c:pt>
                      <c:pt idx="53">
                        <c:v>7.2243187426053384</c:v>
                      </c:pt>
                      <c:pt idx="54">
                        <c:v>6.0779491937706647</c:v>
                      </c:pt>
                      <c:pt idx="55">
                        <c:v>4.8546246671346447</c:v>
                      </c:pt>
                      <c:pt idx="56">
                        <c:v>2.3456088635577905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61C-4528-8845-FBD73AB23FE7}"/>
                  </c:ext>
                </c:extLst>
              </c15:ser>
            </c15:filteredScatterSeries>
            <c15:filteredScatterSeries>
              <c15:ser>
                <c:idx val="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[1]Summary!$C$3</c15:sqref>
                        </c15:formulaRef>
                      </c:ext>
                    </c:extLst>
                    <c:strCache>
                      <c:ptCount val="1"/>
                      <c:pt idx="0">
                        <c:v>σ (V1)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[1]Summary!$B$4:$B$44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7.5570000000000004</c:v>
                      </c:pt>
                      <c:pt idx="2">
                        <c:v>18.892499999999998</c:v>
                      </c:pt>
                      <c:pt idx="3">
                        <c:v>30.228000000000002</c:v>
                      </c:pt>
                      <c:pt idx="4">
                        <c:v>37.784999999999997</c:v>
                      </c:pt>
                      <c:pt idx="5">
                        <c:v>56.677500000000002</c:v>
                      </c:pt>
                      <c:pt idx="6">
                        <c:v>75.569999999999993</c:v>
                      </c:pt>
                      <c:pt idx="7">
                        <c:v>94.462500000000006</c:v>
                      </c:pt>
                      <c:pt idx="8">
                        <c:v>113.355</c:v>
                      </c:pt>
                      <c:pt idx="9">
                        <c:v>151.13999999999999</c:v>
                      </c:pt>
                      <c:pt idx="10">
                        <c:v>188.92500000000001</c:v>
                      </c:pt>
                      <c:pt idx="11">
                        <c:v>226.71</c:v>
                      </c:pt>
                      <c:pt idx="12">
                        <c:v>264.495</c:v>
                      </c:pt>
                      <c:pt idx="13">
                        <c:v>302.27999999999997</c:v>
                      </c:pt>
                      <c:pt idx="14">
                        <c:v>340.065</c:v>
                      </c:pt>
                      <c:pt idx="15">
                        <c:v>377.85</c:v>
                      </c:pt>
                      <c:pt idx="16">
                        <c:v>415.63499999999999</c:v>
                      </c:pt>
                      <c:pt idx="17">
                        <c:v>453.42</c:v>
                      </c:pt>
                      <c:pt idx="18">
                        <c:v>491.20499999999998</c:v>
                      </c:pt>
                      <c:pt idx="19">
                        <c:v>528.99</c:v>
                      </c:pt>
                      <c:pt idx="20">
                        <c:v>566.77499999999998</c:v>
                      </c:pt>
                      <c:pt idx="21">
                        <c:v>604.55999999999995</c:v>
                      </c:pt>
                      <c:pt idx="22">
                        <c:v>642.34500000000003</c:v>
                      </c:pt>
                      <c:pt idx="23">
                        <c:v>661.23749999999995</c:v>
                      </c:pt>
                      <c:pt idx="24">
                        <c:v>680.13</c:v>
                      </c:pt>
                      <c:pt idx="25">
                        <c:v>717.91499999999996</c:v>
                      </c:pt>
                      <c:pt idx="26">
                        <c:v>755.7</c:v>
                      </c:pt>
                      <c:pt idx="27">
                        <c:v>793.48500000000001</c:v>
                      </c:pt>
                      <c:pt idx="28">
                        <c:v>831.27</c:v>
                      </c:pt>
                      <c:pt idx="29">
                        <c:v>869.05499999999995</c:v>
                      </c:pt>
                      <c:pt idx="30">
                        <c:v>906.84</c:v>
                      </c:pt>
                      <c:pt idx="31">
                        <c:v>944.625</c:v>
                      </c:pt>
                      <c:pt idx="32">
                        <c:v>982.41</c:v>
                      </c:pt>
                      <c:pt idx="33">
                        <c:v>1020.1950000000001</c:v>
                      </c:pt>
                      <c:pt idx="34">
                        <c:v>1057.98</c:v>
                      </c:pt>
                      <c:pt idx="35">
                        <c:v>1095.7650000000001</c:v>
                      </c:pt>
                      <c:pt idx="36">
                        <c:v>1133.55</c:v>
                      </c:pt>
                      <c:pt idx="37">
                        <c:v>1228.0125</c:v>
                      </c:pt>
                      <c:pt idx="38">
                        <c:v>1322.4749999999999</c:v>
                      </c:pt>
                      <c:pt idx="39">
                        <c:v>1416.9375</c:v>
                      </c:pt>
                      <c:pt idx="40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[1]Summary!$C$4:$C$44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4.2186805667502627</c:v>
                      </c:pt>
                      <c:pt idx="1">
                        <c:v>4.1364942914503517</c:v>
                      </c:pt>
                      <c:pt idx="2">
                        <c:v>4.0355883699361224</c:v>
                      </c:pt>
                      <c:pt idx="3">
                        <c:v>3.5672239643709833</c:v>
                      </c:pt>
                      <c:pt idx="4">
                        <c:v>3.4483874373515886</c:v>
                      </c:pt>
                      <c:pt idx="5">
                        <c:v>2.7940771365365045</c:v>
                      </c:pt>
                      <c:pt idx="6">
                        <c:v>1.9864365937766786</c:v>
                      </c:pt>
                      <c:pt idx="7">
                        <c:v>1.1013567361163845</c:v>
                      </c:pt>
                      <c:pt idx="8">
                        <c:v>0.85911517776084001</c:v>
                      </c:pt>
                      <c:pt idx="9">
                        <c:v>2.7441874549529754</c:v>
                      </c:pt>
                      <c:pt idx="10">
                        <c:v>3.9267328695831236</c:v>
                      </c:pt>
                      <c:pt idx="11">
                        <c:v>3.3981621898593284</c:v>
                      </c:pt>
                      <c:pt idx="12">
                        <c:v>1.813382002517461</c:v>
                      </c:pt>
                      <c:pt idx="13">
                        <c:v>2.1098559177171774</c:v>
                      </c:pt>
                      <c:pt idx="14">
                        <c:v>3.6258457169768112</c:v>
                      </c:pt>
                      <c:pt idx="15">
                        <c:v>3.765895265519744</c:v>
                      </c:pt>
                      <c:pt idx="16">
                        <c:v>2.3538094772399272</c:v>
                      </c:pt>
                      <c:pt idx="17">
                        <c:v>1.7026846651032312</c:v>
                      </c:pt>
                      <c:pt idx="18">
                        <c:v>2.4810735758767821</c:v>
                      </c:pt>
                      <c:pt idx="19">
                        <c:v>2.304636705061021</c:v>
                      </c:pt>
                      <c:pt idx="20">
                        <c:v>1.4525149934956691</c:v>
                      </c:pt>
                      <c:pt idx="21">
                        <c:v>1.0397710887556997</c:v>
                      </c:pt>
                      <c:pt idx="22">
                        <c:v>1.1910430999191679</c:v>
                      </c:pt>
                      <c:pt idx="23">
                        <c:v>0.99282540570870947</c:v>
                      </c:pt>
                      <c:pt idx="24">
                        <c:v>0.88574280767387747</c:v>
                      </c:pt>
                      <c:pt idx="25">
                        <c:v>1.3712877477599845</c:v>
                      </c:pt>
                      <c:pt idx="26">
                        <c:v>1.9517235866853793</c:v>
                      </c:pt>
                      <c:pt idx="27">
                        <c:v>2.3173523415226889</c:v>
                      </c:pt>
                      <c:pt idx="28">
                        <c:v>3.1994237357250235</c:v>
                      </c:pt>
                      <c:pt idx="29">
                        <c:v>4.0306789851810256</c:v>
                      </c:pt>
                      <c:pt idx="30">
                        <c:v>4.4818463415014573</c:v>
                      </c:pt>
                      <c:pt idx="31">
                        <c:v>4.7415460946675543</c:v>
                      </c:pt>
                      <c:pt idx="32">
                        <c:v>5.8148520662090739</c:v>
                      </c:pt>
                      <c:pt idx="33">
                        <c:v>6.6284625501388739</c:v>
                      </c:pt>
                      <c:pt idx="34">
                        <c:v>7.3979575132039432</c:v>
                      </c:pt>
                      <c:pt idx="35">
                        <c:v>7.0897398055408312</c:v>
                      </c:pt>
                      <c:pt idx="36">
                        <c:v>6.9297700562423703</c:v>
                      </c:pt>
                      <c:pt idx="37">
                        <c:v>8.3442414290289566</c:v>
                      </c:pt>
                      <c:pt idx="38">
                        <c:v>8.2379473746780505</c:v>
                      </c:pt>
                      <c:pt idx="39">
                        <c:v>8.4420537853691826</c:v>
                      </c:pt>
                      <c:pt idx="40">
                        <c:v>7.8597369095268679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61C-4528-8845-FBD73AB23FE7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[1]Summary!$E$3</c15:sqref>
                        </c15:formulaRef>
                      </c:ext>
                    </c:extLst>
                    <c:strCache>
                      <c:ptCount val="1"/>
                      <c:pt idx="0">
                        <c:v>σ (V3)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[1]Summary!$B$4:$B$44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7.5570000000000004</c:v>
                      </c:pt>
                      <c:pt idx="2">
                        <c:v>18.892499999999998</c:v>
                      </c:pt>
                      <c:pt idx="3">
                        <c:v>30.228000000000002</c:v>
                      </c:pt>
                      <c:pt idx="4">
                        <c:v>37.784999999999997</c:v>
                      </c:pt>
                      <c:pt idx="5">
                        <c:v>56.677500000000002</c:v>
                      </c:pt>
                      <c:pt idx="6">
                        <c:v>75.569999999999993</c:v>
                      </c:pt>
                      <c:pt idx="7">
                        <c:v>94.462500000000006</c:v>
                      </c:pt>
                      <c:pt idx="8">
                        <c:v>113.355</c:v>
                      </c:pt>
                      <c:pt idx="9">
                        <c:v>151.13999999999999</c:v>
                      </c:pt>
                      <c:pt idx="10">
                        <c:v>188.92500000000001</c:v>
                      </c:pt>
                      <c:pt idx="11">
                        <c:v>226.71</c:v>
                      </c:pt>
                      <c:pt idx="12">
                        <c:v>264.495</c:v>
                      </c:pt>
                      <c:pt idx="13">
                        <c:v>302.27999999999997</c:v>
                      </c:pt>
                      <c:pt idx="14">
                        <c:v>340.065</c:v>
                      </c:pt>
                      <c:pt idx="15">
                        <c:v>377.85</c:v>
                      </c:pt>
                      <c:pt idx="16">
                        <c:v>415.63499999999999</c:v>
                      </c:pt>
                      <c:pt idx="17">
                        <c:v>453.42</c:v>
                      </c:pt>
                      <c:pt idx="18">
                        <c:v>491.20499999999998</c:v>
                      </c:pt>
                      <c:pt idx="19">
                        <c:v>528.99</c:v>
                      </c:pt>
                      <c:pt idx="20">
                        <c:v>566.77499999999998</c:v>
                      </c:pt>
                      <c:pt idx="21">
                        <c:v>604.55999999999995</c:v>
                      </c:pt>
                      <c:pt idx="22">
                        <c:v>642.34500000000003</c:v>
                      </c:pt>
                      <c:pt idx="23">
                        <c:v>661.23749999999995</c:v>
                      </c:pt>
                      <c:pt idx="24">
                        <c:v>680.13</c:v>
                      </c:pt>
                      <c:pt idx="25">
                        <c:v>717.91499999999996</c:v>
                      </c:pt>
                      <c:pt idx="26">
                        <c:v>755.7</c:v>
                      </c:pt>
                      <c:pt idx="27">
                        <c:v>793.48500000000001</c:v>
                      </c:pt>
                      <c:pt idx="28">
                        <c:v>831.27</c:v>
                      </c:pt>
                      <c:pt idx="29">
                        <c:v>869.05499999999995</c:v>
                      </c:pt>
                      <c:pt idx="30">
                        <c:v>906.84</c:v>
                      </c:pt>
                      <c:pt idx="31">
                        <c:v>944.625</c:v>
                      </c:pt>
                      <c:pt idx="32">
                        <c:v>982.41</c:v>
                      </c:pt>
                      <c:pt idx="33">
                        <c:v>1020.1950000000001</c:v>
                      </c:pt>
                      <c:pt idx="34">
                        <c:v>1057.98</c:v>
                      </c:pt>
                      <c:pt idx="35">
                        <c:v>1095.7650000000001</c:v>
                      </c:pt>
                      <c:pt idx="36">
                        <c:v>1133.55</c:v>
                      </c:pt>
                      <c:pt idx="37">
                        <c:v>1228.0125</c:v>
                      </c:pt>
                      <c:pt idx="38">
                        <c:v>1322.4749999999999</c:v>
                      </c:pt>
                      <c:pt idx="39">
                        <c:v>1416.9375</c:v>
                      </c:pt>
                      <c:pt idx="40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[1]Summary!$E$4:$E$44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8.271109981557764</c:v>
                      </c:pt>
                      <c:pt idx="1">
                        <c:v>8.1581500316040021</c:v>
                      </c:pt>
                      <c:pt idx="2">
                        <c:v>7.9486108430972475</c:v>
                      </c:pt>
                      <c:pt idx="3">
                        <c:v>7.4899371088832218</c:v>
                      </c:pt>
                      <c:pt idx="4">
                        <c:v>7.0536077976375617</c:v>
                      </c:pt>
                      <c:pt idx="5">
                        <c:v>5.6187425684789902</c:v>
                      </c:pt>
                      <c:pt idx="6">
                        <c:v>3.6809694506284734</c:v>
                      </c:pt>
                      <c:pt idx="7">
                        <c:v>1.7613475773318468</c:v>
                      </c:pt>
                      <c:pt idx="8">
                        <c:v>2.521479574627175</c:v>
                      </c:pt>
                      <c:pt idx="9">
                        <c:v>7.3594352521640776</c:v>
                      </c:pt>
                      <c:pt idx="10">
                        <c:v>9.8289466560644438</c:v>
                      </c:pt>
                      <c:pt idx="11">
                        <c:v>7.7033257787632641</c:v>
                      </c:pt>
                      <c:pt idx="12">
                        <c:v>3.3170874592396045</c:v>
                      </c:pt>
                      <c:pt idx="13">
                        <c:v>5.9177985306456842</c:v>
                      </c:pt>
                      <c:pt idx="14">
                        <c:v>8.9017453737890548</c:v>
                      </c:pt>
                      <c:pt idx="15">
                        <c:v>7.6276558648988582</c:v>
                      </c:pt>
                      <c:pt idx="16">
                        <c:v>3.9011128985807737</c:v>
                      </c:pt>
                      <c:pt idx="17">
                        <c:v>3.6677319116543332</c:v>
                      </c:pt>
                      <c:pt idx="18">
                        <c:v>4.8101802823873108</c:v>
                      </c:pt>
                      <c:pt idx="19">
                        <c:v>3.0627517148440315</c:v>
                      </c:pt>
                      <c:pt idx="20">
                        <c:v>2.3941685151775927</c:v>
                      </c:pt>
                      <c:pt idx="21">
                        <c:v>4.0379152405650807</c:v>
                      </c:pt>
                      <c:pt idx="22">
                        <c:v>4.3014992791171229</c:v>
                      </c:pt>
                      <c:pt idx="23">
                        <c:v>4.6494760734275911</c:v>
                      </c:pt>
                      <c:pt idx="24">
                        <c:v>5.6594586269146943</c:v>
                      </c:pt>
                      <c:pt idx="25">
                        <c:v>8.7478810823962565</c:v>
                      </c:pt>
                      <c:pt idx="26">
                        <c:v>10.537682541576338</c:v>
                      </c:pt>
                      <c:pt idx="27">
                        <c:v>10.950125001218447</c:v>
                      </c:pt>
                      <c:pt idx="28">
                        <c:v>14.494767566777885</c:v>
                      </c:pt>
                      <c:pt idx="29">
                        <c:v>13.903424198269386</c:v>
                      </c:pt>
                      <c:pt idx="30">
                        <c:v>14.200289230210577</c:v>
                      </c:pt>
                      <c:pt idx="31">
                        <c:v>15.610355387844235</c:v>
                      </c:pt>
                      <c:pt idx="32">
                        <c:v>14.532439592706481</c:v>
                      </c:pt>
                      <c:pt idx="33">
                        <c:v>14.82715315980173</c:v>
                      </c:pt>
                      <c:pt idx="34">
                        <c:v>15.050646502783724</c:v>
                      </c:pt>
                      <c:pt idx="35">
                        <c:v>14.652300401603398</c:v>
                      </c:pt>
                      <c:pt idx="36">
                        <c:v>14.912909344262806</c:v>
                      </c:pt>
                      <c:pt idx="37">
                        <c:v>16.050341211782033</c:v>
                      </c:pt>
                      <c:pt idx="38">
                        <c:v>14.518910366522887</c:v>
                      </c:pt>
                      <c:pt idx="39">
                        <c:v>13.673581504005524</c:v>
                      </c:pt>
                      <c:pt idx="40">
                        <c:v>12.704849135236186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61C-4528-8845-FBD73AB23FE7}"/>
                  </c:ext>
                </c:extLst>
              </c15:ser>
            </c15:filteredScatterSeries>
          </c:ext>
        </c:extLst>
      </c:scatterChart>
      <c:valAx>
        <c:axId val="88994944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88996864"/>
        <c:crossesAt val="-100"/>
        <c:crossBetween val="midCat"/>
        <c:majorUnit val="200"/>
        <c:min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0"/>
              <c:y val="7.676268004844612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1609106153397492"/>
          <c:y val="6.4815572179439979E-2"/>
          <c:w val="0.45460793963254592"/>
          <c:h val="0.2287206413754246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5909886264217"/>
          <c:y val="1.8248047461220631E-2"/>
          <c:w val="0.84980715952172647"/>
          <c:h val="0.75547748779401191"/>
        </c:manualLayout>
      </c:layout>
      <c:scatterChart>
        <c:scatterStyle val="smoothMarker"/>
        <c:varyColors val="0"/>
        <c:ser>
          <c:idx val="2"/>
          <c:order val="4"/>
          <c:tx>
            <c:strRef>
              <c:f>[1]Summary!$H$45</c:f>
              <c:strCache>
                <c:ptCount val="1"/>
                <c:pt idx="0">
                  <c:v>Slit2-V3, 0.3 mm, on center</c:v>
                </c:pt>
              </c:strCache>
            </c:strRef>
          </c:tx>
          <c:spPr>
            <a:ln w="12700">
              <a:solidFill>
                <a:srgbClr val="D26E2A"/>
              </a:solidFill>
            </a:ln>
          </c:spPr>
          <c:marker>
            <c:symbol val="circle"/>
            <c:size val="5"/>
            <c:spPr>
              <a:noFill/>
              <a:ln>
                <a:solidFill>
                  <a:srgbClr val="D26E2A"/>
                </a:solidFill>
              </a:ln>
            </c:spPr>
          </c:marker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06-F4B3-4CB7-B209-C990ECE07B28}"/>
              </c:ext>
            </c:extLst>
          </c:dPt>
          <c:xVal>
            <c:numRef>
              <c:f>[1]Summary!$B$4:$B$44</c:f>
              <c:numCache>
                <c:formatCode>General</c:formatCode>
                <c:ptCount val="41"/>
                <c:pt idx="0">
                  <c:v>0</c:v>
                </c:pt>
                <c:pt idx="1">
                  <c:v>7.5570000000000004</c:v>
                </c:pt>
                <c:pt idx="2">
                  <c:v>18.892499999999998</c:v>
                </c:pt>
                <c:pt idx="3">
                  <c:v>30.228000000000002</c:v>
                </c:pt>
                <c:pt idx="4">
                  <c:v>37.784999999999997</c:v>
                </c:pt>
                <c:pt idx="5">
                  <c:v>56.677500000000002</c:v>
                </c:pt>
                <c:pt idx="6">
                  <c:v>75.569999999999993</c:v>
                </c:pt>
                <c:pt idx="7">
                  <c:v>94.462500000000006</c:v>
                </c:pt>
                <c:pt idx="8">
                  <c:v>113.355</c:v>
                </c:pt>
                <c:pt idx="9">
                  <c:v>151.13999999999999</c:v>
                </c:pt>
                <c:pt idx="10">
                  <c:v>188.92500000000001</c:v>
                </c:pt>
                <c:pt idx="11">
                  <c:v>226.71</c:v>
                </c:pt>
                <c:pt idx="12">
                  <c:v>264.495</c:v>
                </c:pt>
                <c:pt idx="13">
                  <c:v>302.27999999999997</c:v>
                </c:pt>
                <c:pt idx="14">
                  <c:v>340.065</c:v>
                </c:pt>
                <c:pt idx="15">
                  <c:v>377.85</c:v>
                </c:pt>
                <c:pt idx="16">
                  <c:v>415.63499999999999</c:v>
                </c:pt>
                <c:pt idx="17">
                  <c:v>453.42</c:v>
                </c:pt>
                <c:pt idx="18">
                  <c:v>491.20499999999998</c:v>
                </c:pt>
                <c:pt idx="19">
                  <c:v>528.99</c:v>
                </c:pt>
                <c:pt idx="20">
                  <c:v>566.77499999999998</c:v>
                </c:pt>
                <c:pt idx="21">
                  <c:v>604.55999999999995</c:v>
                </c:pt>
                <c:pt idx="22">
                  <c:v>642.34500000000003</c:v>
                </c:pt>
                <c:pt idx="23">
                  <c:v>661.23749999999995</c:v>
                </c:pt>
                <c:pt idx="24">
                  <c:v>680.13</c:v>
                </c:pt>
                <c:pt idx="25">
                  <c:v>717.91499999999996</c:v>
                </c:pt>
                <c:pt idx="26">
                  <c:v>755.7</c:v>
                </c:pt>
                <c:pt idx="27">
                  <c:v>793.48500000000001</c:v>
                </c:pt>
                <c:pt idx="28">
                  <c:v>831.27</c:v>
                </c:pt>
                <c:pt idx="29">
                  <c:v>869.05499999999995</c:v>
                </c:pt>
                <c:pt idx="30">
                  <c:v>906.84</c:v>
                </c:pt>
                <c:pt idx="31">
                  <c:v>944.625</c:v>
                </c:pt>
                <c:pt idx="32">
                  <c:v>982.41</c:v>
                </c:pt>
                <c:pt idx="33">
                  <c:v>1020.1950000000001</c:v>
                </c:pt>
                <c:pt idx="34">
                  <c:v>1057.98</c:v>
                </c:pt>
                <c:pt idx="35">
                  <c:v>1095.7650000000001</c:v>
                </c:pt>
                <c:pt idx="36">
                  <c:v>1133.55</c:v>
                </c:pt>
                <c:pt idx="37">
                  <c:v>1228.0125</c:v>
                </c:pt>
                <c:pt idx="38">
                  <c:v>1322.4749999999999</c:v>
                </c:pt>
                <c:pt idx="39">
                  <c:v>1416.9375</c:v>
                </c:pt>
                <c:pt idx="40">
                  <c:v>1511.4</c:v>
                </c:pt>
              </c:numCache>
            </c:numRef>
          </c:xVal>
          <c:yVal>
            <c:numRef>
              <c:f>[1]Summary!$H$4:$H$44</c:f>
              <c:numCache>
                <c:formatCode>General</c:formatCode>
                <c:ptCount val="41"/>
                <c:pt idx="0">
                  <c:v>0</c:v>
                </c:pt>
                <c:pt idx="1">
                  <c:v>-0.40680003454288449</c:v>
                </c:pt>
                <c:pt idx="2">
                  <c:v>1.9365973475421825</c:v>
                </c:pt>
                <c:pt idx="3">
                  <c:v>1.5412564689019144</c:v>
                </c:pt>
                <c:pt idx="4">
                  <c:v>0.84797753679361831</c:v>
                </c:pt>
                <c:pt idx="5">
                  <c:v>1.3292620847035099</c:v>
                </c:pt>
                <c:pt idx="6">
                  <c:v>-1.9767043932013406</c:v>
                </c:pt>
                <c:pt idx="7">
                  <c:v>10.381995247770517</c:v>
                </c:pt>
                <c:pt idx="8">
                  <c:v>8.9381416040408439</c:v>
                </c:pt>
                <c:pt idx="9">
                  <c:v>1.7246029633437776</c:v>
                </c:pt>
                <c:pt idx="10">
                  <c:v>0.25210142985756218</c:v>
                </c:pt>
                <c:pt idx="11">
                  <c:v>0.81932964703707722</c:v>
                </c:pt>
                <c:pt idx="12">
                  <c:v>7.2271211715203574</c:v>
                </c:pt>
                <c:pt idx="13">
                  <c:v>3.8101693376199743</c:v>
                </c:pt>
                <c:pt idx="14">
                  <c:v>0.66463104235175485</c:v>
                </c:pt>
                <c:pt idx="15">
                  <c:v>0.48128454790989145</c:v>
                </c:pt>
                <c:pt idx="16">
                  <c:v>8.3823725427639442</c:v>
                </c:pt>
                <c:pt idx="17">
                  <c:v>15.865201347172496</c:v>
                </c:pt>
                <c:pt idx="18">
                  <c:v>8.0271387097828324</c:v>
                </c:pt>
                <c:pt idx="19">
                  <c:v>22.219303295173322</c:v>
                </c:pt>
                <c:pt idx="20">
                  <c:v>-15.303702707944286</c:v>
                </c:pt>
                <c:pt idx="21">
                  <c:v>33.523760593104463</c:v>
                </c:pt>
                <c:pt idx="22">
                  <c:v>28.61924186678462</c:v>
                </c:pt>
                <c:pt idx="23">
                  <c:v>32.354926691037583</c:v>
                </c:pt>
                <c:pt idx="24">
                  <c:v>23.164683657139182</c:v>
                </c:pt>
                <c:pt idx="25">
                  <c:v>8.1245415349550729</c:v>
                </c:pt>
                <c:pt idx="26">
                  <c:v>2.9621918008263561</c:v>
                </c:pt>
                <c:pt idx="27">
                  <c:v>1.6844959176846199</c:v>
                </c:pt>
                <c:pt idx="28">
                  <c:v>0.37242256683503505</c:v>
                </c:pt>
                <c:pt idx="29">
                  <c:v>-0.9167324722093172</c:v>
                </c:pt>
                <c:pt idx="30">
                  <c:v>-3.5981749534215695</c:v>
                </c:pt>
                <c:pt idx="31">
                  <c:v>-3.5523383298111044</c:v>
                </c:pt>
                <c:pt idx="32">
                  <c:v>-2.6929016371148693</c:v>
                </c:pt>
                <c:pt idx="33">
                  <c:v>-6.2051329212668156</c:v>
                </c:pt>
                <c:pt idx="34">
                  <c:v>-7.4728788284796428</c:v>
                </c:pt>
                <c:pt idx="35">
                  <c:v>-2.068377640422272</c:v>
                </c:pt>
                <c:pt idx="36">
                  <c:v>-2.5382030324295468</c:v>
                </c:pt>
                <c:pt idx="37">
                  <c:v>-5.064946908956478</c:v>
                </c:pt>
                <c:pt idx="38">
                  <c:v>-6.5546371762966187</c:v>
                </c:pt>
                <c:pt idx="39">
                  <c:v>-7.0130034124012761</c:v>
                </c:pt>
                <c:pt idx="40">
                  <c:v>-7.500017538262477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4B3-4CB7-B209-C990ECE07B28}"/>
            </c:ext>
          </c:extLst>
        </c:ser>
        <c:ser>
          <c:idx val="5"/>
          <c:order val="5"/>
          <c:tx>
            <c:strRef>
              <c:f>Summary!$H$1</c:f>
              <c:strCache>
                <c:ptCount val="1"/>
                <c:pt idx="0">
                  <c:v>Slit2-V3, 0.1 mm,  5mm off center</c:v>
                </c:pt>
              </c:strCache>
            </c:strRef>
          </c:tx>
          <c:spPr>
            <a:ln w="12700">
              <a:solidFill>
                <a:srgbClr val="0070C0"/>
              </a:solidFill>
            </a:ln>
          </c:spPr>
          <c:marker>
            <c:spPr>
              <a:noFill/>
              <a:ln>
                <a:solidFill>
                  <a:srgbClr val="0070C0"/>
                </a:solidFill>
              </a:ln>
            </c:spPr>
          </c:marker>
          <c:xVal>
            <c:numRef>
              <c:f>Summary!$B$4:$B$60</c:f>
              <c:numCache>
                <c:formatCode>General</c:formatCode>
                <c:ptCount val="57"/>
                <c:pt idx="0">
                  <c:v>0</c:v>
                </c:pt>
                <c:pt idx="1">
                  <c:v>3.7785000000000006</c:v>
                </c:pt>
                <c:pt idx="2">
                  <c:v>7.5570000000000013</c:v>
                </c:pt>
                <c:pt idx="3">
                  <c:v>11.335500000000003</c:v>
                </c:pt>
                <c:pt idx="4">
                  <c:v>15.114000000000003</c:v>
                </c:pt>
                <c:pt idx="5">
                  <c:v>18.892500000000002</c:v>
                </c:pt>
                <c:pt idx="6">
                  <c:v>22.671000000000006</c:v>
                </c:pt>
                <c:pt idx="7">
                  <c:v>26.449500000000004</c:v>
                </c:pt>
                <c:pt idx="8">
                  <c:v>30.228000000000005</c:v>
                </c:pt>
                <c:pt idx="9">
                  <c:v>34.00650000000001</c:v>
                </c:pt>
                <c:pt idx="10">
                  <c:v>37.785000000000004</c:v>
                </c:pt>
                <c:pt idx="11">
                  <c:v>56.677500000000016</c:v>
                </c:pt>
                <c:pt idx="12">
                  <c:v>75.570000000000007</c:v>
                </c:pt>
                <c:pt idx="13">
                  <c:v>94.462500000000006</c:v>
                </c:pt>
                <c:pt idx="14">
                  <c:v>113.35500000000003</c:v>
                </c:pt>
                <c:pt idx="15">
                  <c:v>132.24750000000003</c:v>
                </c:pt>
                <c:pt idx="16">
                  <c:v>151.14000000000001</c:v>
                </c:pt>
                <c:pt idx="17">
                  <c:v>170.03250000000003</c:v>
                </c:pt>
                <c:pt idx="18">
                  <c:v>188.92500000000001</c:v>
                </c:pt>
                <c:pt idx="19">
                  <c:v>226.71000000000006</c:v>
                </c:pt>
                <c:pt idx="20">
                  <c:v>264.49500000000006</c:v>
                </c:pt>
                <c:pt idx="21">
                  <c:v>283.38750000000005</c:v>
                </c:pt>
                <c:pt idx="22">
                  <c:v>302.28000000000003</c:v>
                </c:pt>
                <c:pt idx="23">
                  <c:v>340.06500000000005</c:v>
                </c:pt>
                <c:pt idx="24">
                  <c:v>377.85</c:v>
                </c:pt>
                <c:pt idx="25">
                  <c:v>415.6350000000001</c:v>
                </c:pt>
                <c:pt idx="26">
                  <c:v>453.42000000000013</c:v>
                </c:pt>
                <c:pt idx="27">
                  <c:v>472.31250000000011</c:v>
                </c:pt>
                <c:pt idx="28">
                  <c:v>491.2050000000001</c:v>
                </c:pt>
                <c:pt idx="29">
                  <c:v>528.99000000000012</c:v>
                </c:pt>
                <c:pt idx="30">
                  <c:v>566.77500000000009</c:v>
                </c:pt>
                <c:pt idx="31">
                  <c:v>604.56000000000006</c:v>
                </c:pt>
                <c:pt idx="32">
                  <c:v>642.34500000000014</c:v>
                </c:pt>
                <c:pt idx="33">
                  <c:v>661.23750000000007</c:v>
                </c:pt>
                <c:pt idx="34">
                  <c:v>680.13000000000011</c:v>
                </c:pt>
                <c:pt idx="35">
                  <c:v>717.91500000000008</c:v>
                </c:pt>
                <c:pt idx="36">
                  <c:v>755.7</c:v>
                </c:pt>
                <c:pt idx="37">
                  <c:v>774.59250000000009</c:v>
                </c:pt>
                <c:pt idx="38">
                  <c:v>793.48500000000013</c:v>
                </c:pt>
                <c:pt idx="39">
                  <c:v>812.37750000000017</c:v>
                </c:pt>
                <c:pt idx="40">
                  <c:v>831.27000000000021</c:v>
                </c:pt>
                <c:pt idx="41">
                  <c:v>850.16250000000025</c:v>
                </c:pt>
                <c:pt idx="42">
                  <c:v>869.05500000000018</c:v>
                </c:pt>
                <c:pt idx="43">
                  <c:v>887.94750000000022</c:v>
                </c:pt>
                <c:pt idx="44">
                  <c:v>906.84000000000026</c:v>
                </c:pt>
                <c:pt idx="45">
                  <c:v>925.73250000000019</c:v>
                </c:pt>
                <c:pt idx="46">
                  <c:v>944.62500000000023</c:v>
                </c:pt>
                <c:pt idx="47">
                  <c:v>982.4100000000002</c:v>
                </c:pt>
                <c:pt idx="48">
                  <c:v>1020.1950000000002</c:v>
                </c:pt>
                <c:pt idx="49">
                  <c:v>1039.0875000000001</c:v>
                </c:pt>
                <c:pt idx="50">
                  <c:v>1057.9800000000002</c:v>
                </c:pt>
                <c:pt idx="51">
                  <c:v>1095.7650000000001</c:v>
                </c:pt>
                <c:pt idx="52">
                  <c:v>1133.5500000000002</c:v>
                </c:pt>
                <c:pt idx="53">
                  <c:v>1228.0125000000003</c:v>
                </c:pt>
                <c:pt idx="54">
                  <c:v>1322.4750000000001</c:v>
                </c:pt>
                <c:pt idx="55">
                  <c:v>1416.9375000000002</c:v>
                </c:pt>
                <c:pt idx="56">
                  <c:v>1511.4</c:v>
                </c:pt>
              </c:numCache>
            </c:numRef>
          </c:xVal>
          <c:yVal>
            <c:numRef>
              <c:f>Summary!$H$4:$H$60</c:f>
              <c:numCache>
                <c:formatCode>General</c:formatCode>
                <c:ptCount val="57"/>
                <c:pt idx="0">
                  <c:v>0</c:v>
                </c:pt>
                <c:pt idx="1">
                  <c:v>-1.2261296815799616</c:v>
                </c:pt>
                <c:pt idx="2">
                  <c:v>-1.0198648753328652</c:v>
                </c:pt>
                <c:pt idx="3">
                  <c:v>-0.59014652898474784</c:v>
                </c:pt>
                <c:pt idx="4">
                  <c:v>-0.68181977620567968</c:v>
                </c:pt>
                <c:pt idx="5">
                  <c:v>-0.8307888029396937</c:v>
                </c:pt>
                <c:pt idx="6">
                  <c:v>-0.5271211715203572</c:v>
                </c:pt>
                <c:pt idx="7">
                  <c:v>-0.4125296124941924</c:v>
                </c:pt>
                <c:pt idx="8">
                  <c:v>-0.60733526283867256</c:v>
                </c:pt>
                <c:pt idx="9">
                  <c:v>-0.60160568488736454</c:v>
                </c:pt>
                <c:pt idx="10">
                  <c:v>-0.6589014644004465</c:v>
                </c:pt>
                <c:pt idx="11">
                  <c:v>-0.93965078401455004</c:v>
                </c:pt>
                <c:pt idx="12">
                  <c:v>5.7295779513082401E-3</c:v>
                </c:pt>
                <c:pt idx="13">
                  <c:v>16.816311287089661</c:v>
                </c:pt>
                <c:pt idx="14">
                  <c:v>1.9767043932013402</c:v>
                </c:pt>
                <c:pt idx="15">
                  <c:v>0.20053522829578796</c:v>
                </c:pt>
                <c:pt idx="16">
                  <c:v>-1.0657014989433313</c:v>
                </c:pt>
                <c:pt idx="17">
                  <c:v>-1.1860226359208039</c:v>
                </c:pt>
                <c:pt idx="18">
                  <c:v>-0.69327893210829594</c:v>
                </c:pt>
                <c:pt idx="19">
                  <c:v>-5.7295779513082401E-3</c:v>
                </c:pt>
                <c:pt idx="20">
                  <c:v>9.6657980038569882</c:v>
                </c:pt>
                <c:pt idx="21">
                  <c:v>6.7952794502515648</c:v>
                </c:pt>
                <c:pt idx="22">
                  <c:v>0.99694656352763245</c:v>
                </c:pt>
                <c:pt idx="23">
                  <c:v>-2.1600508876432034</c:v>
                </c:pt>
                <c:pt idx="24">
                  <c:v>-0.71046766596222088</c:v>
                </c:pt>
                <c:pt idx="25">
                  <c:v>0.6990085100596044</c:v>
                </c:pt>
                <c:pt idx="26">
                  <c:v>8.2391330939812395</c:v>
                </c:pt>
                <c:pt idx="27">
                  <c:v>5.4144511639862802</c:v>
                </c:pt>
                <c:pt idx="28">
                  <c:v>1.9709748152500324</c:v>
                </c:pt>
                <c:pt idx="29">
                  <c:v>10.805984016167326</c:v>
                </c:pt>
                <c:pt idx="30">
                  <c:v>23.766289342026546</c:v>
                </c:pt>
                <c:pt idx="31">
                  <c:v>4.1596735926497761</c:v>
                </c:pt>
                <c:pt idx="32">
                  <c:v>-0.8021409131831525</c:v>
                </c:pt>
                <c:pt idx="33">
                  <c:v>-1.3693691303626676</c:v>
                </c:pt>
                <c:pt idx="34">
                  <c:v>-1.6959550735872368</c:v>
                </c:pt>
                <c:pt idx="35">
                  <c:v>-1.8162762105647094</c:v>
                </c:pt>
                <c:pt idx="36">
                  <c:v>4.0794595013314616</c:v>
                </c:pt>
                <c:pt idx="37">
                  <c:v>5.3285074947166571</c:v>
                </c:pt>
                <c:pt idx="38">
                  <c:v>7.3224006217719211</c:v>
                </c:pt>
                <c:pt idx="39">
                  <c:v>0.71046766596222133</c:v>
                </c:pt>
                <c:pt idx="40">
                  <c:v>-0.9797578296737075</c:v>
                </c:pt>
                <c:pt idx="41">
                  <c:v>-1.8735719900777918</c:v>
                </c:pt>
                <c:pt idx="42">
                  <c:v>-3.1398087173169111</c:v>
                </c:pt>
                <c:pt idx="43">
                  <c:v>-2.1428621537892787</c:v>
                </c:pt>
                <c:pt idx="44">
                  <c:v>-2.2574537128154435</c:v>
                </c:pt>
                <c:pt idx="45">
                  <c:v>-3.5580679077624122</c:v>
                </c:pt>
                <c:pt idx="46">
                  <c:v>-4.228428528065475</c:v>
                </c:pt>
                <c:pt idx="47">
                  <c:v>-4.205510216260242</c:v>
                </c:pt>
                <c:pt idx="48">
                  <c:v>-5.6550934379412254</c:v>
                </c:pt>
                <c:pt idx="49">
                  <c:v>-6.0905413622406508</c:v>
                </c:pt>
                <c:pt idx="50">
                  <c:v>-6.5890146440044681</c:v>
                </c:pt>
                <c:pt idx="51">
                  <c:v>-6.1936737653641991</c:v>
                </c:pt>
                <c:pt idx="52">
                  <c:v>-7.6661752988504155</c:v>
                </c:pt>
                <c:pt idx="53">
                  <c:v>-9.6371501141004465</c:v>
                </c:pt>
                <c:pt idx="54">
                  <c:v>-10.874738951583025</c:v>
                </c:pt>
                <c:pt idx="55">
                  <c:v>-3.5981749534215699</c:v>
                </c:pt>
                <c:pt idx="56">
                  <c:v>-14.22654205309834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4B3-4CB7-B209-C990ECE07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42720"/>
        <c:axId val="69097344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Summary!$F$3</c15:sqref>
                        </c15:formulaRef>
                      </c:ext>
                    </c:extLst>
                    <c:strCache>
                      <c:ptCount val="1"/>
                      <c:pt idx="0">
                        <c:v>Slit1-V2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>
                      <c:ext uri="{02D57815-91ED-43cb-92C2-25804820EDAC}">
                        <c15:formulaRef>
                          <c15:sqref>Summary!$B$4:$B$60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3.7785000000000006</c:v>
                      </c:pt>
                      <c:pt idx="2">
                        <c:v>7.5570000000000013</c:v>
                      </c:pt>
                      <c:pt idx="3">
                        <c:v>11.335500000000003</c:v>
                      </c:pt>
                      <c:pt idx="4">
                        <c:v>15.114000000000003</c:v>
                      </c:pt>
                      <c:pt idx="5">
                        <c:v>18.892500000000002</c:v>
                      </c:pt>
                      <c:pt idx="6">
                        <c:v>22.671000000000006</c:v>
                      </c:pt>
                      <c:pt idx="7">
                        <c:v>26.449500000000004</c:v>
                      </c:pt>
                      <c:pt idx="8">
                        <c:v>30.228000000000005</c:v>
                      </c:pt>
                      <c:pt idx="9">
                        <c:v>34.00650000000001</c:v>
                      </c:pt>
                      <c:pt idx="10">
                        <c:v>37.785000000000004</c:v>
                      </c:pt>
                      <c:pt idx="11">
                        <c:v>56.677500000000016</c:v>
                      </c:pt>
                      <c:pt idx="12">
                        <c:v>75.570000000000007</c:v>
                      </c:pt>
                      <c:pt idx="13">
                        <c:v>94.462500000000006</c:v>
                      </c:pt>
                      <c:pt idx="14">
                        <c:v>113.35500000000003</c:v>
                      </c:pt>
                      <c:pt idx="15">
                        <c:v>132.24750000000003</c:v>
                      </c:pt>
                      <c:pt idx="16">
                        <c:v>151.14000000000001</c:v>
                      </c:pt>
                      <c:pt idx="17">
                        <c:v>170.03250000000003</c:v>
                      </c:pt>
                      <c:pt idx="18">
                        <c:v>188.92500000000001</c:v>
                      </c:pt>
                      <c:pt idx="19">
                        <c:v>226.71000000000006</c:v>
                      </c:pt>
                      <c:pt idx="20">
                        <c:v>264.49500000000006</c:v>
                      </c:pt>
                      <c:pt idx="21">
                        <c:v>283.38750000000005</c:v>
                      </c:pt>
                      <c:pt idx="22">
                        <c:v>302.28000000000003</c:v>
                      </c:pt>
                      <c:pt idx="23">
                        <c:v>340.06500000000005</c:v>
                      </c:pt>
                      <c:pt idx="24">
                        <c:v>377.85</c:v>
                      </c:pt>
                      <c:pt idx="25">
                        <c:v>415.6350000000001</c:v>
                      </c:pt>
                      <c:pt idx="26">
                        <c:v>453.42000000000013</c:v>
                      </c:pt>
                      <c:pt idx="27">
                        <c:v>472.31250000000011</c:v>
                      </c:pt>
                      <c:pt idx="28">
                        <c:v>491.2050000000001</c:v>
                      </c:pt>
                      <c:pt idx="29">
                        <c:v>528.99000000000012</c:v>
                      </c:pt>
                      <c:pt idx="30">
                        <c:v>566.77500000000009</c:v>
                      </c:pt>
                      <c:pt idx="31">
                        <c:v>604.56000000000006</c:v>
                      </c:pt>
                      <c:pt idx="32">
                        <c:v>642.34500000000014</c:v>
                      </c:pt>
                      <c:pt idx="33">
                        <c:v>661.23750000000007</c:v>
                      </c:pt>
                      <c:pt idx="34">
                        <c:v>680.13000000000011</c:v>
                      </c:pt>
                      <c:pt idx="35">
                        <c:v>717.91500000000008</c:v>
                      </c:pt>
                      <c:pt idx="36">
                        <c:v>755.7</c:v>
                      </c:pt>
                      <c:pt idx="37">
                        <c:v>774.59250000000009</c:v>
                      </c:pt>
                      <c:pt idx="38">
                        <c:v>793.48500000000013</c:v>
                      </c:pt>
                      <c:pt idx="39">
                        <c:v>812.37750000000017</c:v>
                      </c:pt>
                      <c:pt idx="40">
                        <c:v>831.27000000000021</c:v>
                      </c:pt>
                      <c:pt idx="41">
                        <c:v>850.16250000000025</c:v>
                      </c:pt>
                      <c:pt idx="42">
                        <c:v>869.05500000000018</c:v>
                      </c:pt>
                      <c:pt idx="43">
                        <c:v>887.94750000000022</c:v>
                      </c:pt>
                      <c:pt idx="44">
                        <c:v>906.84000000000026</c:v>
                      </c:pt>
                      <c:pt idx="45">
                        <c:v>925.73250000000019</c:v>
                      </c:pt>
                      <c:pt idx="46">
                        <c:v>944.62500000000023</c:v>
                      </c:pt>
                      <c:pt idx="47">
                        <c:v>982.4100000000002</c:v>
                      </c:pt>
                      <c:pt idx="48">
                        <c:v>1020.1950000000002</c:v>
                      </c:pt>
                      <c:pt idx="49">
                        <c:v>1039.0875000000001</c:v>
                      </c:pt>
                      <c:pt idx="50">
                        <c:v>1057.9800000000002</c:v>
                      </c:pt>
                      <c:pt idx="51">
                        <c:v>1095.7650000000001</c:v>
                      </c:pt>
                      <c:pt idx="52">
                        <c:v>1133.5500000000002</c:v>
                      </c:pt>
                      <c:pt idx="53">
                        <c:v>1228.0125000000003</c:v>
                      </c:pt>
                      <c:pt idx="54">
                        <c:v>1322.4750000000001</c:v>
                      </c:pt>
                      <c:pt idx="55">
                        <c:v>1416.9375000000002</c:v>
                      </c:pt>
                      <c:pt idx="56">
                        <c:v>1511.4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Summary!$F$4:$F$60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-1.718873385392472E-2</c:v>
                      </c:pt>
                      <c:pt idx="2">
                        <c:v>-0.22918311805232933</c:v>
                      </c:pt>
                      <c:pt idx="3">
                        <c:v>-4.0107045659157625E-2</c:v>
                      </c:pt>
                      <c:pt idx="4">
                        <c:v>-2.291831180523296E-2</c:v>
                      </c:pt>
                      <c:pt idx="5">
                        <c:v>-0.13178029288008936</c:v>
                      </c:pt>
                      <c:pt idx="6">
                        <c:v>3.4377467707849385E-2</c:v>
                      </c:pt>
                      <c:pt idx="7">
                        <c:v>-5.7295779513082346E-2</c:v>
                      </c:pt>
                      <c:pt idx="8">
                        <c:v>-0.16042818263663056</c:v>
                      </c:pt>
                      <c:pt idx="9">
                        <c:v>-0.25210142985756218</c:v>
                      </c:pt>
                      <c:pt idx="10">
                        <c:v>1.7188733853924665E-2</c:v>
                      </c:pt>
                      <c:pt idx="11">
                        <c:v>-0.18907607239317176</c:v>
                      </c:pt>
                      <c:pt idx="12">
                        <c:v>-1.1745634800181877</c:v>
                      </c:pt>
                      <c:pt idx="13">
                        <c:v>4.8758708365633066</c:v>
                      </c:pt>
                      <c:pt idx="14">
                        <c:v>0.7734930234266113</c:v>
                      </c:pt>
                      <c:pt idx="15">
                        <c:v>-0.34950425502980215</c:v>
                      </c:pt>
                      <c:pt idx="16">
                        <c:v>-0.6990085100596044</c:v>
                      </c:pt>
                      <c:pt idx="17">
                        <c:v>-1.5870930925123805</c:v>
                      </c:pt>
                      <c:pt idx="18">
                        <c:v>-1.2261296815799616</c:v>
                      </c:pt>
                      <c:pt idx="19">
                        <c:v>-1.3636395524113594</c:v>
                      </c:pt>
                      <c:pt idx="20">
                        <c:v>5.1680793120800255</c:v>
                      </c:pt>
                      <c:pt idx="21">
                        <c:v>5.953031491409253</c:v>
                      </c:pt>
                      <c:pt idx="22">
                        <c:v>8.0214091318315195E-2</c:v>
                      </c:pt>
                      <c:pt idx="23">
                        <c:v>-1.9537860813961072</c:v>
                      </c:pt>
                      <c:pt idx="24">
                        <c:v>-2.1142142640327379</c:v>
                      </c:pt>
                      <c:pt idx="25">
                        <c:v>3.0080284244368221</c:v>
                      </c:pt>
                      <c:pt idx="26">
                        <c:v>8.1703781585655406</c:v>
                      </c:pt>
                      <c:pt idx="27">
                        <c:v>1.0198648753328652</c:v>
                      </c:pt>
                      <c:pt idx="28">
                        <c:v>-0.20626480624709648</c:v>
                      </c:pt>
                      <c:pt idx="29">
                        <c:v>3.3346143676613909</c:v>
                      </c:pt>
                      <c:pt idx="30">
                        <c:v>45.263665815335031</c:v>
                      </c:pt>
                      <c:pt idx="31">
                        <c:v>4.5378257374361208</c:v>
                      </c:pt>
                      <c:pt idx="32">
                        <c:v>-0.1375098708313976</c:v>
                      </c:pt>
                      <c:pt idx="33">
                        <c:v>-1.9996227050065731</c:v>
                      </c:pt>
                      <c:pt idx="34">
                        <c:v>-3.0767833598525209</c:v>
                      </c:pt>
                      <c:pt idx="35">
                        <c:v>-3.6898482006425022</c:v>
                      </c:pt>
                      <c:pt idx="36">
                        <c:v>6.0733526283867274</c:v>
                      </c:pt>
                      <c:pt idx="37">
                        <c:v>4.8758708365633066</c:v>
                      </c:pt>
                      <c:pt idx="38">
                        <c:v>3.2544002763430759</c:v>
                      </c:pt>
                      <c:pt idx="39">
                        <c:v>0.80787049113446074</c:v>
                      </c:pt>
                      <c:pt idx="40">
                        <c:v>-0.65890146440044672</c:v>
                      </c:pt>
                      <c:pt idx="41">
                        <c:v>-1.8621128341751754</c:v>
                      </c:pt>
                      <c:pt idx="42">
                        <c:v>-2.9048960213132742</c:v>
                      </c:pt>
                      <c:pt idx="43">
                        <c:v>-2.910625599264582</c:v>
                      </c:pt>
                      <c:pt idx="44">
                        <c:v>-3.2715890101970007</c:v>
                      </c:pt>
                      <c:pt idx="45">
                        <c:v>-3.9763270982079129</c:v>
                      </c:pt>
                      <c:pt idx="46">
                        <c:v>-4.1252961249419267</c:v>
                      </c:pt>
                      <c:pt idx="47">
                        <c:v>-5.2368342474957243</c:v>
                      </c:pt>
                      <c:pt idx="48">
                        <c:v>-6.5660963321992334</c:v>
                      </c:pt>
                      <c:pt idx="49">
                        <c:v>-7.0531104580604342</c:v>
                      </c:pt>
                      <c:pt idx="50">
                        <c:v>-7.081758347816975</c:v>
                      </c:pt>
                      <c:pt idx="51">
                        <c:v>-7.3796964012850017</c:v>
                      </c:pt>
                      <c:pt idx="52">
                        <c:v>-7.5859612075321001</c:v>
                      </c:pt>
                      <c:pt idx="53">
                        <c:v>-8.5657190372058061</c:v>
                      </c:pt>
                      <c:pt idx="54">
                        <c:v>-9.8434149203475432</c:v>
                      </c:pt>
                      <c:pt idx="55">
                        <c:v>-9.3105641708758782</c:v>
                      </c:pt>
                      <c:pt idx="56">
                        <c:v>-10.152812129718187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F4B3-4CB7-B209-C990ECE07B28}"/>
                  </c:ext>
                </c:extLst>
              </c15:ser>
            </c15:filteredScatterSeries>
            <c15:filteredScatterSeries>
              <c15:ser>
                <c:idx val="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Summary!$G$3</c15:sqref>
                        </c15:formulaRef>
                      </c:ext>
                    </c:extLst>
                    <c:strCache>
                      <c:ptCount val="1"/>
                      <c:pt idx="0">
                        <c:v>Slit1-V3</c:v>
                      </c:pt>
                    </c:strCache>
                  </c:strRef>
                </c:tx>
                <c:spPr>
                  <a:ln w="12700"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Summary!$B$4:$B$60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3.7785000000000006</c:v>
                      </c:pt>
                      <c:pt idx="2">
                        <c:v>7.5570000000000013</c:v>
                      </c:pt>
                      <c:pt idx="3">
                        <c:v>11.335500000000003</c:v>
                      </c:pt>
                      <c:pt idx="4">
                        <c:v>15.114000000000003</c:v>
                      </c:pt>
                      <c:pt idx="5">
                        <c:v>18.892500000000002</c:v>
                      </c:pt>
                      <c:pt idx="6">
                        <c:v>22.671000000000006</c:v>
                      </c:pt>
                      <c:pt idx="7">
                        <c:v>26.449500000000004</c:v>
                      </c:pt>
                      <c:pt idx="8">
                        <c:v>30.228000000000005</c:v>
                      </c:pt>
                      <c:pt idx="9">
                        <c:v>34.00650000000001</c:v>
                      </c:pt>
                      <c:pt idx="10">
                        <c:v>37.785000000000004</c:v>
                      </c:pt>
                      <c:pt idx="11">
                        <c:v>56.677500000000016</c:v>
                      </c:pt>
                      <c:pt idx="12">
                        <c:v>75.570000000000007</c:v>
                      </c:pt>
                      <c:pt idx="13">
                        <c:v>94.462500000000006</c:v>
                      </c:pt>
                      <c:pt idx="14">
                        <c:v>113.35500000000003</c:v>
                      </c:pt>
                      <c:pt idx="15">
                        <c:v>132.24750000000003</c:v>
                      </c:pt>
                      <c:pt idx="16">
                        <c:v>151.14000000000001</c:v>
                      </c:pt>
                      <c:pt idx="17">
                        <c:v>170.03250000000003</c:v>
                      </c:pt>
                      <c:pt idx="18">
                        <c:v>188.92500000000001</c:v>
                      </c:pt>
                      <c:pt idx="19">
                        <c:v>226.71000000000006</c:v>
                      </c:pt>
                      <c:pt idx="20">
                        <c:v>264.49500000000006</c:v>
                      </c:pt>
                      <c:pt idx="21">
                        <c:v>283.38750000000005</c:v>
                      </c:pt>
                      <c:pt idx="22">
                        <c:v>302.28000000000003</c:v>
                      </c:pt>
                      <c:pt idx="23">
                        <c:v>340.06500000000005</c:v>
                      </c:pt>
                      <c:pt idx="24">
                        <c:v>377.85</c:v>
                      </c:pt>
                      <c:pt idx="25">
                        <c:v>415.6350000000001</c:v>
                      </c:pt>
                      <c:pt idx="26">
                        <c:v>453.42000000000013</c:v>
                      </c:pt>
                      <c:pt idx="27">
                        <c:v>472.31250000000011</c:v>
                      </c:pt>
                      <c:pt idx="28">
                        <c:v>491.2050000000001</c:v>
                      </c:pt>
                      <c:pt idx="29">
                        <c:v>528.99000000000012</c:v>
                      </c:pt>
                      <c:pt idx="30">
                        <c:v>566.77500000000009</c:v>
                      </c:pt>
                      <c:pt idx="31">
                        <c:v>604.56000000000006</c:v>
                      </c:pt>
                      <c:pt idx="32">
                        <c:v>642.34500000000014</c:v>
                      </c:pt>
                      <c:pt idx="33">
                        <c:v>661.23750000000007</c:v>
                      </c:pt>
                      <c:pt idx="34">
                        <c:v>680.13000000000011</c:v>
                      </c:pt>
                      <c:pt idx="35">
                        <c:v>717.91500000000008</c:v>
                      </c:pt>
                      <c:pt idx="36">
                        <c:v>755.7</c:v>
                      </c:pt>
                      <c:pt idx="37">
                        <c:v>774.59250000000009</c:v>
                      </c:pt>
                      <c:pt idx="38">
                        <c:v>793.48500000000013</c:v>
                      </c:pt>
                      <c:pt idx="39">
                        <c:v>812.37750000000017</c:v>
                      </c:pt>
                      <c:pt idx="40">
                        <c:v>831.27000000000021</c:v>
                      </c:pt>
                      <c:pt idx="41">
                        <c:v>850.16250000000025</c:v>
                      </c:pt>
                      <c:pt idx="42">
                        <c:v>869.05500000000018</c:v>
                      </c:pt>
                      <c:pt idx="43">
                        <c:v>887.94750000000022</c:v>
                      </c:pt>
                      <c:pt idx="44">
                        <c:v>906.84000000000026</c:v>
                      </c:pt>
                      <c:pt idx="45">
                        <c:v>925.73250000000019</c:v>
                      </c:pt>
                      <c:pt idx="46">
                        <c:v>944.62500000000023</c:v>
                      </c:pt>
                      <c:pt idx="47">
                        <c:v>982.4100000000002</c:v>
                      </c:pt>
                      <c:pt idx="48">
                        <c:v>1020.1950000000002</c:v>
                      </c:pt>
                      <c:pt idx="49">
                        <c:v>1039.0875000000001</c:v>
                      </c:pt>
                      <c:pt idx="50">
                        <c:v>1057.9800000000002</c:v>
                      </c:pt>
                      <c:pt idx="51">
                        <c:v>1095.7650000000001</c:v>
                      </c:pt>
                      <c:pt idx="52">
                        <c:v>1133.5500000000002</c:v>
                      </c:pt>
                      <c:pt idx="53">
                        <c:v>1228.0125000000003</c:v>
                      </c:pt>
                      <c:pt idx="54">
                        <c:v>1322.4750000000001</c:v>
                      </c:pt>
                      <c:pt idx="55">
                        <c:v>1416.9375000000002</c:v>
                      </c:pt>
                      <c:pt idx="56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Summary!$G$4:$G$60</c15:sqref>
                        </c15:formulaRef>
                      </c:ext>
                    </c:extLst>
                    <c:numCache>
                      <c:formatCode>General</c:formatCode>
                      <c:ptCount val="57"/>
                      <c:pt idx="0">
                        <c:v>0</c:v>
                      </c:pt>
                      <c:pt idx="1">
                        <c:v>-3.7528735581068924</c:v>
                      </c:pt>
                      <c:pt idx="2">
                        <c:v>-3.4778538164440969</c:v>
                      </c:pt>
                      <c:pt idx="3">
                        <c:v>-3.0080284244368221</c:v>
                      </c:pt>
                      <c:pt idx="4">
                        <c:v>-3.4090988810283984</c:v>
                      </c:pt>
                      <c:pt idx="5">
                        <c:v>-3.2945073220022336</c:v>
                      </c:pt>
                      <c:pt idx="6">
                        <c:v>-3.3575326794666243</c:v>
                      </c:pt>
                      <c:pt idx="7">
                        <c:v>-3.0710537819012127</c:v>
                      </c:pt>
                      <c:pt idx="8">
                        <c:v>-3.3976397251257819</c:v>
                      </c:pt>
                      <c:pt idx="9">
                        <c:v>-3.0080284244368221</c:v>
                      </c:pt>
                      <c:pt idx="10">
                        <c:v>-2.8074931961410341</c:v>
                      </c:pt>
                      <c:pt idx="11">
                        <c:v>-2.8762481315567325</c:v>
                      </c:pt>
                      <c:pt idx="12">
                        <c:v>-3.3460735235640078</c:v>
                      </c:pt>
                      <c:pt idx="13">
                        <c:v>17.331973302707404</c:v>
                      </c:pt>
                      <c:pt idx="14">
                        <c:v>1.3922874421679001</c:v>
                      </c:pt>
                      <c:pt idx="15">
                        <c:v>-2.6986312150661771</c:v>
                      </c:pt>
                      <c:pt idx="16">
                        <c:v>-4.3258313532377155</c:v>
                      </c:pt>
                      <c:pt idx="17">
                        <c:v>-6.0504343165814927</c:v>
                      </c:pt>
                      <c:pt idx="18">
                        <c:v>-5.2253750915931079</c:v>
                      </c:pt>
                      <c:pt idx="19">
                        <c:v>-4.4518820681664968</c:v>
                      </c:pt>
                      <c:pt idx="20">
                        <c:v>10.765876970508168</c:v>
                      </c:pt>
                      <c:pt idx="21">
                        <c:v>10.645555833530695</c:v>
                      </c:pt>
                      <c:pt idx="22">
                        <c:v>-1.9996227050065729</c:v>
                      </c:pt>
                      <c:pt idx="23">
                        <c:v>-6.7036062030306311</c:v>
                      </c:pt>
                      <c:pt idx="24">
                        <c:v>-7.5000175382624761</c:v>
                      </c:pt>
                      <c:pt idx="25">
                        <c:v>6.3712906818547523</c:v>
                      </c:pt>
                      <c:pt idx="26">
                        <c:v>13.80828286265284</c:v>
                      </c:pt>
                      <c:pt idx="27">
                        <c:v>3.6554707329346519</c:v>
                      </c:pt>
                      <c:pt idx="28">
                        <c:v>2.8647889756541201E-2</c:v>
                      </c:pt>
                      <c:pt idx="29">
                        <c:v>-5.9702202252631782</c:v>
                      </c:pt>
                      <c:pt idx="30">
                        <c:v>27.461867120620362</c:v>
                      </c:pt>
                      <c:pt idx="31">
                        <c:v>6.7551724045924058</c:v>
                      </c:pt>
                      <c:pt idx="32">
                        <c:v>-4.2857243075785583</c:v>
                      </c:pt>
                      <c:pt idx="33">
                        <c:v>-7.5343950059703255</c:v>
                      </c:pt>
                      <c:pt idx="34">
                        <c:v>-8.7891725773068288</c:v>
                      </c:pt>
                      <c:pt idx="35">
                        <c:v>-8.3995612766178684</c:v>
                      </c:pt>
                      <c:pt idx="36">
                        <c:v>8.7089584859885125</c:v>
                      </c:pt>
                      <c:pt idx="37">
                        <c:v>9.4366148858046586</c:v>
                      </c:pt>
                      <c:pt idx="38">
                        <c:v>7.4255330248954685</c:v>
                      </c:pt>
                      <c:pt idx="39">
                        <c:v>-1.8048170546620932</c:v>
                      </c:pt>
                      <c:pt idx="40">
                        <c:v>-4.7841975893423738</c:v>
                      </c:pt>
                      <c:pt idx="41">
                        <c:v>-7.0244625683038935</c:v>
                      </c:pt>
                      <c:pt idx="42">
                        <c:v>-8.9324120260895334</c:v>
                      </c:pt>
                      <c:pt idx="43">
                        <c:v>-8.3709133868613286</c:v>
                      </c:pt>
                      <c:pt idx="44">
                        <c:v>-8.6287443946701963</c:v>
                      </c:pt>
                      <c:pt idx="45">
                        <c:v>-11.14975869324582</c:v>
                      </c:pt>
                      <c:pt idx="46">
                        <c:v>-7.8208739035357375</c:v>
                      </c:pt>
                      <c:pt idx="47">
                        <c:v>-12.70820389600166</c:v>
                      </c:pt>
                      <c:pt idx="48">
                        <c:v>-15.825094301513339</c:v>
                      </c:pt>
                      <c:pt idx="49">
                        <c:v>-16.547021123378176</c:v>
                      </c:pt>
                      <c:pt idx="50">
                        <c:v>-17.85909447422776</c:v>
                      </c:pt>
                      <c:pt idx="51">
                        <c:v>-18.025252234815699</c:v>
                      </c:pt>
                      <c:pt idx="52">
                        <c:v>-17.670018401834589</c:v>
                      </c:pt>
                      <c:pt idx="53">
                        <c:v>-21.308300400915314</c:v>
                      </c:pt>
                      <c:pt idx="54">
                        <c:v>-23.514187912168985</c:v>
                      </c:pt>
                      <c:pt idx="55">
                        <c:v>-17.074142294898529</c:v>
                      </c:pt>
                      <c:pt idx="56">
                        <c:v>-33.013828155438034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4B3-4CB7-B209-C990ECE07B28}"/>
                  </c:ext>
                </c:extLst>
              </c15:ser>
            </c15:filteredScatterSeries>
            <c15:filteredScatterSeries>
              <c15:ser>
                <c:idx val="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[1]Summary!$F$3</c15:sqref>
                        </c15:formulaRef>
                      </c:ext>
                    </c:extLst>
                    <c:strCache>
                      <c:ptCount val="1"/>
                      <c:pt idx="0">
                        <c:v>Slit1-V2</c:v>
                      </c:pt>
                    </c:strCache>
                  </c:strRef>
                </c:tx>
                <c:spPr>
                  <a:ln w="12700"/>
                </c:spPr>
                <c:marker>
                  <c:spPr>
                    <a:noFill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[1]Summary!$B$4:$B$44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7.5570000000000004</c:v>
                      </c:pt>
                      <c:pt idx="2">
                        <c:v>18.892499999999998</c:v>
                      </c:pt>
                      <c:pt idx="3">
                        <c:v>30.228000000000002</c:v>
                      </c:pt>
                      <c:pt idx="4">
                        <c:v>37.784999999999997</c:v>
                      </c:pt>
                      <c:pt idx="5">
                        <c:v>56.677500000000002</c:v>
                      </c:pt>
                      <c:pt idx="6">
                        <c:v>75.569999999999993</c:v>
                      </c:pt>
                      <c:pt idx="7">
                        <c:v>94.462500000000006</c:v>
                      </c:pt>
                      <c:pt idx="8">
                        <c:v>113.355</c:v>
                      </c:pt>
                      <c:pt idx="9">
                        <c:v>151.13999999999999</c:v>
                      </c:pt>
                      <c:pt idx="10">
                        <c:v>188.92500000000001</c:v>
                      </c:pt>
                      <c:pt idx="11">
                        <c:v>226.71</c:v>
                      </c:pt>
                      <c:pt idx="12">
                        <c:v>264.495</c:v>
                      </c:pt>
                      <c:pt idx="13">
                        <c:v>302.27999999999997</c:v>
                      </c:pt>
                      <c:pt idx="14">
                        <c:v>340.065</c:v>
                      </c:pt>
                      <c:pt idx="15">
                        <c:v>377.85</c:v>
                      </c:pt>
                      <c:pt idx="16">
                        <c:v>415.63499999999999</c:v>
                      </c:pt>
                      <c:pt idx="17">
                        <c:v>453.42</c:v>
                      </c:pt>
                      <c:pt idx="18">
                        <c:v>491.20499999999998</c:v>
                      </c:pt>
                      <c:pt idx="19">
                        <c:v>528.99</c:v>
                      </c:pt>
                      <c:pt idx="20">
                        <c:v>566.77499999999998</c:v>
                      </c:pt>
                      <c:pt idx="21">
                        <c:v>604.55999999999995</c:v>
                      </c:pt>
                      <c:pt idx="22">
                        <c:v>642.34500000000003</c:v>
                      </c:pt>
                      <c:pt idx="23">
                        <c:v>661.23749999999995</c:v>
                      </c:pt>
                      <c:pt idx="24">
                        <c:v>680.13</c:v>
                      </c:pt>
                      <c:pt idx="25">
                        <c:v>717.91499999999996</c:v>
                      </c:pt>
                      <c:pt idx="26">
                        <c:v>755.7</c:v>
                      </c:pt>
                      <c:pt idx="27">
                        <c:v>793.48500000000001</c:v>
                      </c:pt>
                      <c:pt idx="28">
                        <c:v>831.27</c:v>
                      </c:pt>
                      <c:pt idx="29">
                        <c:v>869.05499999999995</c:v>
                      </c:pt>
                      <c:pt idx="30">
                        <c:v>906.84</c:v>
                      </c:pt>
                      <c:pt idx="31">
                        <c:v>944.625</c:v>
                      </c:pt>
                      <c:pt idx="32">
                        <c:v>982.41</c:v>
                      </c:pt>
                      <c:pt idx="33">
                        <c:v>1020.1950000000001</c:v>
                      </c:pt>
                      <c:pt idx="34">
                        <c:v>1057.98</c:v>
                      </c:pt>
                      <c:pt idx="35">
                        <c:v>1095.7650000000001</c:v>
                      </c:pt>
                      <c:pt idx="36">
                        <c:v>1133.55</c:v>
                      </c:pt>
                      <c:pt idx="37">
                        <c:v>1228.0125</c:v>
                      </c:pt>
                      <c:pt idx="38">
                        <c:v>1322.4749999999999</c:v>
                      </c:pt>
                      <c:pt idx="39">
                        <c:v>1416.9375</c:v>
                      </c:pt>
                      <c:pt idx="40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[1]Summary!$F$4:$F$44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-0.29793805346802804</c:v>
                      </c:pt>
                      <c:pt idx="2">
                        <c:v>-0.56034921598544973</c:v>
                      </c:pt>
                      <c:pt idx="3">
                        <c:v>-0.13750987083139754</c:v>
                      </c:pt>
                      <c:pt idx="4">
                        <c:v>-0.27501974166279486</c:v>
                      </c:pt>
                      <c:pt idx="5">
                        <c:v>-2.2918311805232738E-2</c:v>
                      </c:pt>
                      <c:pt idx="6">
                        <c:v>0.32658594322456946</c:v>
                      </c:pt>
                      <c:pt idx="7">
                        <c:v>5.4774765214506713</c:v>
                      </c:pt>
                      <c:pt idx="8">
                        <c:v>10.364806513916593</c:v>
                      </c:pt>
                      <c:pt idx="9">
                        <c:v>0.45836623610465876</c:v>
                      </c:pt>
                      <c:pt idx="10">
                        <c:v>-0.68181977620567924</c:v>
                      </c:pt>
                      <c:pt idx="11">
                        <c:v>-6.0349215985449733E-2</c:v>
                      </c:pt>
                      <c:pt idx="12">
                        <c:v>4.8472229468067649</c:v>
                      </c:pt>
                      <c:pt idx="13">
                        <c:v>2.1600508876432039</c:v>
                      </c:pt>
                      <c:pt idx="14">
                        <c:v>-0.91100289425800884</c:v>
                      </c:pt>
                      <c:pt idx="15">
                        <c:v>-1.1516451682129543</c:v>
                      </c:pt>
                      <c:pt idx="16">
                        <c:v>2.3204790702798341</c:v>
                      </c:pt>
                      <c:pt idx="17">
                        <c:v>9.3907782621941909</c:v>
                      </c:pt>
                      <c:pt idx="18">
                        <c:v>3.0997016716577539</c:v>
                      </c:pt>
                      <c:pt idx="19">
                        <c:v>6.2566991228285902</c:v>
                      </c:pt>
                      <c:pt idx="20">
                        <c:v>35.939650784014553</c:v>
                      </c:pt>
                      <c:pt idx="21">
                        <c:v>45.939756013589403</c:v>
                      </c:pt>
                      <c:pt idx="22">
                        <c:v>36.927129896181555</c:v>
                      </c:pt>
                      <c:pt idx="23">
                        <c:v>-34.102447966186595</c:v>
                      </c:pt>
                      <c:pt idx="24">
                        <c:v>-31.661647758929288</c:v>
                      </c:pt>
                      <c:pt idx="25">
                        <c:v>18.283083242624571</c:v>
                      </c:pt>
                      <c:pt idx="26">
                        <c:v>6.3884794157086802</c:v>
                      </c:pt>
                      <c:pt idx="27">
                        <c:v>3.5752566416163365</c:v>
                      </c:pt>
                      <c:pt idx="28">
                        <c:v>-6.0349215985449733E-2</c:v>
                      </c:pt>
                      <c:pt idx="29">
                        <c:v>-2.4637185190625397</c:v>
                      </c:pt>
                      <c:pt idx="30">
                        <c:v>-3.4377467707849387</c:v>
                      </c:pt>
                      <c:pt idx="31">
                        <c:v>-3.7528735581068924</c:v>
                      </c:pt>
                      <c:pt idx="32">
                        <c:v>-4.8071159011476059</c:v>
                      </c:pt>
                      <c:pt idx="33">
                        <c:v>-5.7696849969673893</c:v>
                      </c:pt>
                      <c:pt idx="34">
                        <c:v>-6.0389751606788762</c:v>
                      </c:pt>
                      <c:pt idx="35">
                        <c:v>-6.0603492159854495</c:v>
                      </c:pt>
                      <c:pt idx="36">
                        <c:v>-5.8842765559935541</c:v>
                      </c:pt>
                      <c:pt idx="37">
                        <c:v>-7.7750372799252725</c:v>
                      </c:pt>
                      <c:pt idx="38">
                        <c:v>-9.0412740071643913</c:v>
                      </c:pt>
                      <c:pt idx="39">
                        <c:v>-9.362130372437651</c:v>
                      </c:pt>
                      <c:pt idx="40">
                        <c:v>-9.3334824826811111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4B3-4CB7-B209-C990ECE07B28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[1]Summary!$G$3</c15:sqref>
                        </c15:formulaRef>
                      </c:ext>
                    </c:extLst>
                    <c:strCache>
                      <c:ptCount val="1"/>
                      <c:pt idx="0">
                        <c:v>Slit1-V3</c:v>
                      </c:pt>
                    </c:strCache>
                  </c:strRef>
                </c:tx>
                <c:spPr>
                  <a:ln w="12700"/>
                </c:spPr>
                <c:marker>
                  <c:spPr>
                    <a:solidFill>
                      <a:srgbClr val="C00000"/>
                    </a:solidFill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[1]Summary!$B$4:$B$44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7.5570000000000004</c:v>
                      </c:pt>
                      <c:pt idx="2">
                        <c:v>18.892499999999998</c:v>
                      </c:pt>
                      <c:pt idx="3">
                        <c:v>30.228000000000002</c:v>
                      </c:pt>
                      <c:pt idx="4">
                        <c:v>37.784999999999997</c:v>
                      </c:pt>
                      <c:pt idx="5">
                        <c:v>56.677500000000002</c:v>
                      </c:pt>
                      <c:pt idx="6">
                        <c:v>75.569999999999993</c:v>
                      </c:pt>
                      <c:pt idx="7">
                        <c:v>94.462500000000006</c:v>
                      </c:pt>
                      <c:pt idx="8">
                        <c:v>113.355</c:v>
                      </c:pt>
                      <c:pt idx="9">
                        <c:v>151.13999999999999</c:v>
                      </c:pt>
                      <c:pt idx="10">
                        <c:v>188.92500000000001</c:v>
                      </c:pt>
                      <c:pt idx="11">
                        <c:v>226.71</c:v>
                      </c:pt>
                      <c:pt idx="12">
                        <c:v>264.495</c:v>
                      </c:pt>
                      <c:pt idx="13">
                        <c:v>302.27999999999997</c:v>
                      </c:pt>
                      <c:pt idx="14">
                        <c:v>340.065</c:v>
                      </c:pt>
                      <c:pt idx="15">
                        <c:v>377.85</c:v>
                      </c:pt>
                      <c:pt idx="16">
                        <c:v>415.63499999999999</c:v>
                      </c:pt>
                      <c:pt idx="17">
                        <c:v>453.42</c:v>
                      </c:pt>
                      <c:pt idx="18">
                        <c:v>491.20499999999998</c:v>
                      </c:pt>
                      <c:pt idx="19">
                        <c:v>528.99</c:v>
                      </c:pt>
                      <c:pt idx="20">
                        <c:v>566.77499999999998</c:v>
                      </c:pt>
                      <c:pt idx="21">
                        <c:v>604.55999999999995</c:v>
                      </c:pt>
                      <c:pt idx="22">
                        <c:v>642.34500000000003</c:v>
                      </c:pt>
                      <c:pt idx="23">
                        <c:v>661.23749999999995</c:v>
                      </c:pt>
                      <c:pt idx="24">
                        <c:v>680.13</c:v>
                      </c:pt>
                      <c:pt idx="25">
                        <c:v>717.91499999999996</c:v>
                      </c:pt>
                      <c:pt idx="26">
                        <c:v>755.7</c:v>
                      </c:pt>
                      <c:pt idx="27">
                        <c:v>793.48500000000001</c:v>
                      </c:pt>
                      <c:pt idx="28">
                        <c:v>831.27</c:v>
                      </c:pt>
                      <c:pt idx="29">
                        <c:v>869.05499999999995</c:v>
                      </c:pt>
                      <c:pt idx="30">
                        <c:v>906.84</c:v>
                      </c:pt>
                      <c:pt idx="31">
                        <c:v>944.625</c:v>
                      </c:pt>
                      <c:pt idx="32">
                        <c:v>982.41</c:v>
                      </c:pt>
                      <c:pt idx="33">
                        <c:v>1020.1950000000001</c:v>
                      </c:pt>
                      <c:pt idx="34">
                        <c:v>1057.98</c:v>
                      </c:pt>
                      <c:pt idx="35">
                        <c:v>1095.7650000000001</c:v>
                      </c:pt>
                      <c:pt idx="36">
                        <c:v>1133.55</c:v>
                      </c:pt>
                      <c:pt idx="37">
                        <c:v>1228.0125</c:v>
                      </c:pt>
                      <c:pt idx="38">
                        <c:v>1322.4749999999999</c:v>
                      </c:pt>
                      <c:pt idx="39">
                        <c:v>1416.9375</c:v>
                      </c:pt>
                      <c:pt idx="40">
                        <c:v>1511.4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[1]Summary!$G$4:$G$44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-0.51566201561774117</c:v>
                      </c:pt>
                      <c:pt idx="2">
                        <c:v>-3.4377467707849663E-2</c:v>
                      </c:pt>
                      <c:pt idx="3">
                        <c:v>-0.1145915590261648</c:v>
                      </c:pt>
                      <c:pt idx="4">
                        <c:v>-6.3025357464390863E-2</c:v>
                      </c:pt>
                      <c:pt idx="5">
                        <c:v>0.4698253920072748</c:v>
                      </c:pt>
                      <c:pt idx="6">
                        <c:v>-0.48739142085462683</c:v>
                      </c:pt>
                      <c:pt idx="7">
                        <c:v>15.756339366097638</c:v>
                      </c:pt>
                      <c:pt idx="8">
                        <c:v>18.489348048871665</c:v>
                      </c:pt>
                      <c:pt idx="9">
                        <c:v>1.7074142294898531</c:v>
                      </c:pt>
                      <c:pt idx="10">
                        <c:v>-0.3609634109324189</c:v>
                      </c:pt>
                      <c:pt idx="11">
                        <c:v>-0.10313240312354832</c:v>
                      </c:pt>
                      <c:pt idx="12">
                        <c:v>13.791094128798916</c:v>
                      </c:pt>
                      <c:pt idx="13">
                        <c:v>5.5748793466229092</c:v>
                      </c:pt>
                      <c:pt idx="14">
                        <c:v>-1.187391420854627</c:v>
                      </c:pt>
                      <c:pt idx="15">
                        <c:v>-1.6386592940741549</c:v>
                      </c:pt>
                      <c:pt idx="16">
                        <c:v>10.828902327972559</c:v>
                      </c:pt>
                      <c:pt idx="17">
                        <c:v>26.275844484699551</c:v>
                      </c:pt>
                      <c:pt idx="18">
                        <c:v>11.035167134219655</c:v>
                      </c:pt>
                      <c:pt idx="19">
                        <c:v>29.931315217634204</c:v>
                      </c:pt>
                      <c:pt idx="20">
                        <c:v>10.783065704362093</c:v>
                      </c:pt>
                      <c:pt idx="21">
                        <c:v>-11.911792560769815</c:v>
                      </c:pt>
                      <c:pt idx="22">
                        <c:v>-25.5424585069321</c:v>
                      </c:pt>
                      <c:pt idx="23">
                        <c:v>-7.1505132832326748</c:v>
                      </c:pt>
                      <c:pt idx="24">
                        <c:v>-12.570694025170262</c:v>
                      </c:pt>
                      <c:pt idx="25">
                        <c:v>28.481731995953222</c:v>
                      </c:pt>
                      <c:pt idx="26">
                        <c:v>9.6371501141004465</c:v>
                      </c:pt>
                      <c:pt idx="27">
                        <c:v>5.1394314223234838</c:v>
                      </c:pt>
                      <c:pt idx="28">
                        <c:v>0</c:v>
                      </c:pt>
                      <c:pt idx="29">
                        <c:v>-4.9873914208546264</c:v>
                      </c:pt>
                      <c:pt idx="30">
                        <c:v>-7.5916907854834079</c:v>
                      </c:pt>
                      <c:pt idx="31">
                        <c:v>-7.7406598122174213</c:v>
                      </c:pt>
                      <c:pt idx="32">
                        <c:v>-9.6887163156622194</c:v>
                      </c:pt>
                      <c:pt idx="33">
                        <c:v>-12.318592595312699</c:v>
                      </c:pt>
                      <c:pt idx="34">
                        <c:v>-13.401482828109955</c:v>
                      </c:pt>
                      <c:pt idx="35">
                        <c:v>-7.9354654625619006</c:v>
                      </c:pt>
                      <c:pt idx="36">
                        <c:v>-9.1386768323366319</c:v>
                      </c:pt>
                      <c:pt idx="37">
                        <c:v>-12.925927858151372</c:v>
                      </c:pt>
                      <c:pt idx="38">
                        <c:v>-17.011116937434142</c:v>
                      </c:pt>
                      <c:pt idx="39">
                        <c:v>-16.764745085527888</c:v>
                      </c:pt>
                      <c:pt idx="40">
                        <c:v>-17.423646549928336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B3-4CB7-B209-C990ECE07B28}"/>
                  </c:ext>
                </c:extLst>
              </c15:ser>
            </c15:filteredScatterSeries>
          </c:ext>
        </c:extLst>
      </c:scatterChart>
      <c:valAx>
        <c:axId val="65742720"/>
        <c:scaling>
          <c:orientation val="minMax"/>
          <c:max val="15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in"/>
        <c:tickLblPos val="nextTo"/>
        <c:spPr>
          <a:ln/>
        </c:spPr>
        <c:txPr>
          <a:bodyPr rot="0" vert="horz"/>
          <a:lstStyle/>
          <a:p>
            <a:pPr>
              <a:defRPr sz="1400"/>
            </a:pPr>
            <a:endParaRPr lang="en-US"/>
          </a:p>
        </c:txPr>
        <c:crossAx val="69097344"/>
        <c:crossesAt val="-100"/>
        <c:crossBetween val="midCat"/>
        <c:majorUnit val="200"/>
        <c:minorUnit val="50"/>
      </c:valAx>
      <c:valAx>
        <c:axId val="69097344"/>
        <c:scaling>
          <c:orientation val="minMax"/>
          <c:max val="45"/>
          <c:min val="-45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5742720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49957421988918049"/>
          <c:y val="7.859281873849483E-2"/>
          <c:w val="0.4533522892971712"/>
          <c:h val="0.203776974219691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0.38695</cdr:x>
      <cdr:y>0.13735</cdr:y>
    </cdr:from>
    <cdr:to>
      <cdr:x>0.88428</cdr:x>
      <cdr:y>0.28244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0675" y="364219"/>
          <a:ext cx="2044388" cy="384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Magnetic field at 400 A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0.62631</cdr:x>
      <cdr:y>0.03859</cdr:y>
    </cdr:from>
    <cdr:to>
      <cdr:x>0.80839</cdr:x>
      <cdr:y>0.22492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86010" y="101627"/>
          <a:ext cx="1013460" cy="490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 smtClean="0">
              <a:solidFill>
                <a:schemeClr val="bg2">
                  <a:lumMod val="50000"/>
                </a:schemeClr>
              </a:solidFill>
            </a:rPr>
            <a:t>Beam on V3 </a:t>
          </a:r>
        </a:p>
        <a:p xmlns:a="http://schemas.openxmlformats.org/drawingml/2006/main">
          <a:r>
            <a:rPr lang="en-US" sz="1100" b="1" dirty="0" smtClean="0">
              <a:solidFill>
                <a:schemeClr val="bg2">
                  <a:lumMod val="50000"/>
                </a:schemeClr>
              </a:solidFill>
            </a:rPr>
            <a:t>is too large</a:t>
          </a:r>
          <a:endParaRPr lang="en-US" sz="1100" b="1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0.34088</cdr:x>
      <cdr:y>0.51137</cdr:y>
    </cdr:from>
    <cdr:to>
      <cdr:x>0.47874</cdr:x>
      <cdr:y>0.6816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48918" y="2012203"/>
          <a:ext cx="1030803" cy="669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rgbClr val="00B0F0"/>
              </a:solidFill>
            </a:rPr>
            <a:t>Viewer 1</a:t>
          </a:r>
        </a:p>
        <a:p xmlns:a="http://schemas.openxmlformats.org/drawingml/2006/main">
          <a:r>
            <a:rPr lang="en-US" sz="1200" dirty="0" smtClean="0">
              <a:solidFill>
                <a:srgbClr val="00B0F0"/>
              </a:solidFill>
            </a:rPr>
            <a:t>Slit 1</a:t>
          </a:r>
          <a:endParaRPr lang="en-US" sz="12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0.49035</cdr:x>
      <cdr:y>0.32732</cdr:y>
    </cdr:from>
    <cdr:to>
      <cdr:x>0.63133</cdr:x>
      <cdr:y>0.49785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66525" y="1287987"/>
          <a:ext cx="1054146" cy="671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rgbClr val="00B0F0"/>
              </a:solidFill>
            </a:rPr>
            <a:t>Viewer 2</a:t>
          </a:r>
        </a:p>
        <a:p xmlns:a="http://schemas.openxmlformats.org/drawingml/2006/main">
          <a:r>
            <a:rPr lang="en-US" sz="1200" dirty="0" smtClean="0">
              <a:solidFill>
                <a:srgbClr val="00B0F0"/>
              </a:solidFill>
            </a:rPr>
            <a:t>Slit 2</a:t>
          </a:r>
          <a:endParaRPr lang="en-US" sz="12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0.82639</cdr:x>
      <cdr:y>0.40524</cdr:y>
    </cdr:from>
    <cdr:to>
      <cdr:x>0.94586</cdr:x>
      <cdr:y>0.50822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79262" y="1594594"/>
          <a:ext cx="893269" cy="405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solidFill>
                <a:srgbClr val="00B0F0"/>
              </a:solidFill>
            </a:rPr>
            <a:t>Viewer 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0.51578</cdr:x>
      <cdr:y>0.12566</cdr:y>
    </cdr:from>
    <cdr:to>
      <cdr:x>0.80401</cdr:x>
      <cdr:y>0.21229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74566" y="487820"/>
          <a:ext cx="2165230" cy="336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smtClean="0">
              <a:solidFill>
                <a:schemeClr val="accent2">
                  <a:lumMod val="75000"/>
                </a:schemeClr>
              </a:solidFill>
            </a:rPr>
            <a:t>------ Magnetic field at 400 A</a:t>
          </a:r>
          <a:endParaRPr lang="en-US" sz="12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0.58491</cdr:x>
      <cdr:y>0.48307</cdr:y>
    </cdr:from>
    <cdr:to>
      <cdr:x>0.88358</cdr:x>
      <cdr:y>0.56396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06794" y="1546033"/>
          <a:ext cx="1228953" cy="258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>
              <a:solidFill>
                <a:schemeClr val="bg1">
                  <a:lumMod val="50000"/>
                </a:schemeClr>
              </a:solidFill>
            </a:rPr>
            <a:t>Slope=thermal angle</a:t>
          </a:r>
          <a:endParaRPr lang="en-US" sz="1100" dirty="0">
            <a:solidFill>
              <a:schemeClr val="bg1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0.40899</cdr:x>
      <cdr:y>0.5</cdr:y>
    </cdr:from>
    <cdr:to>
      <cdr:x>0.54246</cdr:x>
      <cdr:y>0.66322</cdr:y>
    </cdr:to>
    <cdr:grpSp>
      <cdr:nvGrpSpPr>
        <cdr:cNvPr id="5" name="Group 4"/>
        <cdr:cNvGrpSpPr/>
      </cdr:nvGrpSpPr>
      <cdr:grpSpPr>
        <a:xfrm xmlns:a="http://schemas.openxmlformats.org/drawingml/2006/main">
          <a:off x="1682912" y="1684118"/>
          <a:ext cx="549202" cy="549763"/>
          <a:chOff x="1643186" y="1135478"/>
          <a:chExt cx="549200" cy="549770"/>
        </a:xfrm>
      </cdr:grpSpPr>
      <cdr:sp macro="" textlink="">
        <cdr:nvSpPr>
          <cdr:cNvPr id="2" name="Oval 1"/>
          <cdr:cNvSpPr/>
        </cdr:nvSpPr>
        <cdr:spPr>
          <a:xfrm xmlns:a="http://schemas.openxmlformats.org/drawingml/2006/main">
            <a:off x="1643186" y="1139574"/>
            <a:ext cx="548640" cy="545674"/>
          </a:xfrm>
          <a:prstGeom xmlns:a="http://schemas.openxmlformats.org/drawingml/2006/main" prst="ellipse">
            <a:avLst/>
          </a:prstGeom>
          <a:noFill xmlns:a="http://schemas.openxmlformats.org/drawingml/2006/main"/>
          <a:ln xmlns:a="http://schemas.openxmlformats.org/drawingml/2006/main">
            <a:solidFill>
              <a:schemeClr val="bg1">
                <a:lumMod val="85000"/>
              </a:schemeClr>
            </a:solidFill>
            <a:prstDash val="sysDash"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cxnSp macro="">
        <cdr:nvCxnSpPr>
          <cdr:cNvPr id="4" name="Straight Connector 3"/>
          <cdr:cNvCxnSpPr/>
        </cdr:nvCxnSpPr>
        <cdr:spPr>
          <a:xfrm xmlns:a="http://schemas.openxmlformats.org/drawingml/2006/main">
            <a:off x="1643746" y="1414305"/>
            <a:ext cx="548640" cy="3954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6" name="Straight Connector 5"/>
          <cdr:cNvCxnSpPr/>
        </cdr:nvCxnSpPr>
        <cdr:spPr>
          <a:xfrm xmlns:a="http://schemas.openxmlformats.org/drawingml/2006/main" flipH="1">
            <a:off x="1915402" y="1135478"/>
            <a:ext cx="5826" cy="548640"/>
          </a:xfrm>
          <a:prstGeom xmlns:a="http://schemas.openxmlformats.org/drawingml/2006/main" prst="line">
            <a:avLst/>
          </a:prstGeom>
          <a:ln xmlns:a="http://schemas.openxmlformats.org/drawingml/2006/main" w="12700">
            <a:prstDash val="sys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858000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194559" y="6583680"/>
            <a:ext cx="4133669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2018, March 26-28,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58000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194560" y="6583680"/>
            <a:ext cx="425704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2018, March 26-28,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0.JP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hart" Target="../charts/char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7.jpeg"/><Relationship Id="rId7" Type="http://schemas.openxmlformats.org/officeDocument/2006/relationships/image" Target="../media/image4.w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15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Relationship Id="rId1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r>
              <a:rPr lang="en-US" b="0" dirty="0" smtClean="0">
                <a:latin typeface="Century Gothic" panose="020B0502020202020204" pitchFamily="34" charset="0"/>
              </a:rPr>
              <a:t>Magnetized Beam LDRD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Abdullah Mamun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On behalf of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JLab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Injector Group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Calibri" panose="020F0502020204030204" pitchFamily="34" charset="0"/>
              </a:rPr>
              <a:t>JLEIC Collaboration Meeting Spring </a:t>
            </a:r>
            <a:r>
              <a:rPr lang="en-US" sz="1600" dirty="0" smtClean="0">
                <a:latin typeface="Calibri" panose="020F0502020204030204" pitchFamily="34" charset="0"/>
              </a:rPr>
              <a:t>2018, March 26-28,, Jefferson Lab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86" y="924101"/>
            <a:ext cx="8707714" cy="54259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Co-deposition </a:t>
            </a:r>
            <a:r>
              <a:rPr lang="en-US" dirty="0">
                <a:latin typeface="Century Gothic" panose="020B0502020202020204" pitchFamily="34" charset="0"/>
              </a:rPr>
              <a:t>of alkalis (K and Cs) on Sb layer using an effusion alkali source to grow </a:t>
            </a:r>
            <a:r>
              <a:rPr lang="en-US" dirty="0" err="1" smtClean="0">
                <a:latin typeface="Century Gothic" panose="020B0502020202020204" pitchFamily="34" charset="0"/>
              </a:rPr>
              <a:t>bialkali</a:t>
            </a:r>
            <a:r>
              <a:rPr lang="en-US" dirty="0" smtClean="0">
                <a:latin typeface="Century Gothic" panose="020B0502020202020204" pitchFamily="34" charset="0"/>
              </a:rPr>
              <a:t> photocathode 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Deposition </a:t>
            </a:r>
            <a:r>
              <a:rPr lang="en-US" dirty="0">
                <a:latin typeface="Century Gothic" panose="020B0502020202020204" pitchFamily="34" charset="0"/>
              </a:rPr>
              <a:t>chamber was initially baked at 200 °C for </a:t>
            </a:r>
            <a:r>
              <a:rPr lang="en-US" dirty="0" smtClean="0">
                <a:latin typeface="Century Gothic" panose="020B0502020202020204" pitchFamily="34" charset="0"/>
              </a:rPr>
              <a:t>&gt;180 h.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Vacuum </a:t>
            </a:r>
            <a:r>
              <a:rPr lang="en-US" dirty="0">
                <a:latin typeface="Century Gothic" panose="020B0502020202020204" pitchFamily="34" charset="0"/>
              </a:rPr>
              <a:t>with NEG pumps and an ion </a:t>
            </a:r>
            <a:r>
              <a:rPr lang="en-US" dirty="0" smtClean="0">
                <a:latin typeface="Century Gothic" panose="020B0502020202020204" pitchFamily="34" charset="0"/>
              </a:rPr>
              <a:t>pump,  Vacuum </a:t>
            </a:r>
            <a:r>
              <a:rPr lang="en-US" dirty="0">
                <a:latin typeface="Century Gothic" panose="020B0502020202020204" pitchFamily="34" charset="0"/>
              </a:rPr>
              <a:t>~10 </a:t>
            </a:r>
            <a:r>
              <a:rPr lang="en-US" dirty="0" err="1" smtClean="0">
                <a:latin typeface="Century Gothic" panose="020B0502020202020204" pitchFamily="34" charset="0"/>
              </a:rPr>
              <a:t>nA</a:t>
            </a:r>
            <a:r>
              <a:rPr lang="en-US" dirty="0" smtClean="0">
                <a:latin typeface="Century Gothic" panose="020B0502020202020204" pitchFamily="34" charset="0"/>
              </a:rPr>
              <a:t> (~10</a:t>
            </a:r>
            <a:r>
              <a:rPr lang="en-US" baseline="30000" dirty="0" smtClean="0">
                <a:latin typeface="Century Gothic" panose="020B0502020202020204" pitchFamily="34" charset="0"/>
              </a:rPr>
              <a:t>-10</a:t>
            </a:r>
            <a:r>
              <a:rPr lang="en-US" dirty="0" smtClean="0">
                <a:latin typeface="Century Gothic" panose="020B0502020202020204" pitchFamily="34" charset="0"/>
              </a:rPr>
              <a:t> Pa)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Sb </a:t>
            </a:r>
            <a:r>
              <a:rPr lang="en-US" dirty="0">
                <a:latin typeface="Century Gothic" panose="020B0502020202020204" pitchFamily="34" charset="0"/>
              </a:rPr>
              <a:t>(99.9999%) , K (99.95%), and Cs (99.9+%).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Working </a:t>
            </a:r>
            <a:r>
              <a:rPr lang="en-US" dirty="0">
                <a:latin typeface="Century Gothic" panose="020B0502020202020204" pitchFamily="34" charset="0"/>
              </a:rPr>
              <a:t>distance: </a:t>
            </a:r>
            <a:r>
              <a:rPr lang="en-US" dirty="0" smtClean="0">
                <a:latin typeface="Century Gothic" panose="020B0502020202020204" pitchFamily="34" charset="0"/>
              </a:rPr>
              <a:t>2 </a:t>
            </a:r>
            <a:r>
              <a:rPr lang="en-US" dirty="0">
                <a:latin typeface="Century Gothic" panose="020B0502020202020204" pitchFamily="34" charset="0"/>
              </a:rPr>
              <a:t>cm, -</a:t>
            </a:r>
            <a:r>
              <a:rPr lang="en-US" dirty="0" smtClean="0">
                <a:latin typeface="Century Gothic" panose="020B0502020202020204" pitchFamily="34" charset="0"/>
              </a:rPr>
              <a:t>280 </a:t>
            </a:r>
            <a:r>
              <a:rPr lang="en-US" dirty="0">
                <a:latin typeface="Century Gothic" panose="020B0502020202020204" pitchFamily="34" charset="0"/>
              </a:rPr>
              <a:t>V bias, low power (4 </a:t>
            </a:r>
            <a:r>
              <a:rPr lang="en-US" dirty="0" err="1">
                <a:latin typeface="Century Gothic" panose="020B0502020202020204" pitchFamily="34" charset="0"/>
              </a:rPr>
              <a:t>mW</a:t>
            </a:r>
            <a:r>
              <a:rPr lang="en-US" dirty="0">
                <a:latin typeface="Century Gothic" panose="020B0502020202020204" pitchFamily="34" charset="0"/>
              </a:rPr>
              <a:t>) laser (532  nm) and wavelength tunable light source.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Substrate </a:t>
            </a:r>
            <a:r>
              <a:rPr lang="en-US" dirty="0">
                <a:latin typeface="Century Gothic" panose="020B0502020202020204" pitchFamily="34" charset="0"/>
              </a:rPr>
              <a:t>temperatures: </a:t>
            </a:r>
            <a:r>
              <a:rPr lang="en-US" dirty="0" smtClean="0">
                <a:latin typeface="Century Gothic" panose="020B0502020202020204" pitchFamily="34" charset="0"/>
              </a:rPr>
              <a:t>120 </a:t>
            </a:r>
            <a:r>
              <a:rPr lang="en-US" dirty="0">
                <a:latin typeface="Century Gothic" panose="020B0502020202020204" pitchFamily="34" charset="0"/>
              </a:rPr>
              <a:t>°C (for </a:t>
            </a:r>
            <a:r>
              <a:rPr lang="en-US" dirty="0" smtClean="0">
                <a:latin typeface="Century Gothic" panose="020B0502020202020204" pitchFamily="34" charset="0"/>
              </a:rPr>
              <a:t>Sb</a:t>
            </a:r>
            <a:r>
              <a:rPr lang="en-US" dirty="0">
                <a:latin typeface="Century Gothic" panose="020B0502020202020204" pitchFamily="34" charset="0"/>
              </a:rPr>
              <a:t>), dropping from 120 °C to 80 °C (for alkalis).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Sb </a:t>
            </a:r>
            <a:r>
              <a:rPr lang="en-US" dirty="0">
                <a:latin typeface="Century Gothic" panose="020B0502020202020204" pitchFamily="34" charset="0"/>
              </a:rPr>
              <a:t>heater current  supply from </a:t>
            </a:r>
            <a:r>
              <a:rPr lang="en-US" dirty="0" smtClean="0">
                <a:latin typeface="Century Gothic" panose="020B0502020202020204" pitchFamily="34" charset="0"/>
              </a:rPr>
              <a:t>25 A for 10-20 minutes.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Temperature </a:t>
            </a:r>
            <a:r>
              <a:rPr lang="en-US" dirty="0">
                <a:latin typeface="Century Gothic" panose="020B0502020202020204" pitchFamily="34" charset="0"/>
              </a:rPr>
              <a:t>kept stable at effusion source and adjusted to control alkali evaporation rate: hot air inlet tube (381-462 ° C), dispensing tube (232 -294 ° C), and reservoir tube (153 -281 ° C).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Chamber </a:t>
            </a:r>
            <a:r>
              <a:rPr lang="en-US" dirty="0">
                <a:latin typeface="Century Gothic" panose="020B0502020202020204" pitchFamily="34" charset="0"/>
              </a:rPr>
              <a:t>pressure: during </a:t>
            </a:r>
            <a:r>
              <a:rPr lang="en-US" dirty="0" err="1">
                <a:latin typeface="Century Gothic" panose="020B0502020202020204" pitchFamily="34" charset="0"/>
              </a:rPr>
              <a:t>bialkali</a:t>
            </a:r>
            <a:r>
              <a:rPr lang="en-US" dirty="0">
                <a:latin typeface="Century Gothic" panose="020B0502020202020204" pitchFamily="34" charset="0"/>
              </a:rPr>
              <a:t> deposition, &gt; </a:t>
            </a:r>
            <a:r>
              <a:rPr lang="en-US" dirty="0" smtClean="0">
                <a:latin typeface="Century Gothic" panose="020B0502020202020204" pitchFamily="34" charset="0"/>
              </a:rPr>
              <a:t>1x10</a:t>
            </a:r>
            <a:r>
              <a:rPr lang="en-US" baseline="30000" dirty="0" smtClean="0">
                <a:latin typeface="Century Gothic" panose="020B0502020202020204" pitchFamily="34" charset="0"/>
              </a:rPr>
              <a:t>-6</a:t>
            </a:r>
            <a:r>
              <a:rPr lang="en-US" dirty="0" smtClean="0">
                <a:latin typeface="Century Gothic" panose="020B0502020202020204" pitchFamily="34" charset="0"/>
              </a:rPr>
              <a:t>Pa </a:t>
            </a:r>
            <a:r>
              <a:rPr lang="en-US" dirty="0">
                <a:latin typeface="Century Gothic" panose="020B0502020202020204" pitchFamily="34" charset="0"/>
              </a:rPr>
              <a:t>and post-deposition to ~</a:t>
            </a:r>
            <a:r>
              <a:rPr lang="en-US" dirty="0" smtClean="0">
                <a:latin typeface="Century Gothic" panose="020B0502020202020204" pitchFamily="34" charset="0"/>
              </a:rPr>
              <a:t>10</a:t>
            </a:r>
            <a:r>
              <a:rPr lang="en-US" baseline="30000" dirty="0" smtClean="0">
                <a:latin typeface="Century Gothic" panose="020B0502020202020204" pitchFamily="34" charset="0"/>
              </a:rPr>
              <a:t>-7</a:t>
            </a:r>
            <a:r>
              <a:rPr lang="en-US" dirty="0" smtClean="0">
                <a:latin typeface="Century Gothic" panose="020B0502020202020204" pitchFamily="34" charset="0"/>
              </a:rPr>
              <a:t>-10</a:t>
            </a:r>
            <a:r>
              <a:rPr lang="en-US" baseline="30000" dirty="0" smtClean="0">
                <a:latin typeface="Century Gothic" panose="020B0502020202020204" pitchFamily="34" charset="0"/>
              </a:rPr>
              <a:t>-8</a:t>
            </a:r>
            <a:r>
              <a:rPr lang="en-US" dirty="0" smtClean="0">
                <a:latin typeface="Century Gothic" panose="020B0502020202020204" pitchFamily="34" charset="0"/>
              </a:rPr>
              <a:t>Pa quickly. 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H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O </a:t>
            </a:r>
            <a:r>
              <a:rPr lang="en-US" dirty="0">
                <a:latin typeface="Century Gothic" panose="020B0502020202020204" pitchFamily="34" charset="0"/>
              </a:rPr>
              <a:t>partial pressure &lt; 2</a:t>
            </a:r>
            <a:r>
              <a:rPr lang="en-US" dirty="0" smtClean="0">
                <a:latin typeface="Century Gothic" panose="020B0502020202020204" pitchFamily="34" charset="0"/>
              </a:rPr>
              <a:t>x10</a:t>
            </a:r>
            <a:r>
              <a:rPr lang="en-US" baseline="30000" dirty="0" smtClean="0">
                <a:latin typeface="Century Gothic" panose="020B0502020202020204" pitchFamily="34" charset="0"/>
              </a:rPr>
              <a:t>-9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Pa</a:t>
            </a:r>
            <a:r>
              <a:rPr lang="en-US" dirty="0" smtClean="0">
                <a:latin typeface="Century Gothic" panose="020B0502020202020204" pitchFamily="34" charset="0"/>
              </a:rPr>
              <a:t>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HV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231" y="936634"/>
            <a:ext cx="5851792" cy="254837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Upgraded HV Chamber with new </a:t>
            </a:r>
            <a:r>
              <a:rPr lang="en-US" dirty="0" smtClean="0">
                <a:latin typeface="Century Gothic" panose="020B0502020202020204" pitchFamily="34" charset="0"/>
              </a:rPr>
              <a:t>doped-</a:t>
            </a:r>
            <a:r>
              <a:rPr lang="en-US" dirty="0" smtClean="0">
                <a:latin typeface="Century Gothic" panose="020B0502020202020204" pitchFamily="34" charset="0"/>
                <a:cs typeface="Arial"/>
              </a:rPr>
              <a:t>alumina</a:t>
            </a:r>
            <a:r>
              <a:rPr lang="en-US" dirty="0" smtClean="0">
                <a:latin typeface="Century Gothic" panose="020B0502020202020204" pitchFamily="34" charset="0"/>
              </a:rPr>
              <a:t> inverted insulator </a:t>
            </a:r>
            <a:r>
              <a:rPr lang="en-US" dirty="0">
                <a:latin typeface="Century Gothic" panose="020B0502020202020204" pitchFamily="34" charset="0"/>
              </a:rPr>
              <a:t>and newly designed </a:t>
            </a:r>
            <a:r>
              <a:rPr lang="en-US" dirty="0" smtClean="0">
                <a:latin typeface="Century Gothic" panose="020B0502020202020204" pitchFamily="34" charset="0"/>
              </a:rPr>
              <a:t>screening electrode </a:t>
            </a:r>
            <a:r>
              <a:rPr lang="en-US" dirty="0">
                <a:latin typeface="Century Gothic" panose="020B0502020202020204" pitchFamily="34" charset="0"/>
              </a:rPr>
              <a:t>(triple point junction shield) to lower gradient from 12 MV/m to 10 MV/m at 350 kV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Photogun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operates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at 300 kV with gun solenoid at 400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13450" y="878324"/>
            <a:ext cx="2743200" cy="2709335"/>
            <a:chOff x="551575" y="878316"/>
            <a:chExt cx="4049781" cy="4064000"/>
          </a:xfrm>
        </p:grpSpPr>
        <p:pic>
          <p:nvPicPr>
            <p:cNvPr id="4" name="Picture 3" descr="BlackR30 &amp; SS electrodesIS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575" y="1386316"/>
              <a:ext cx="4064000" cy="304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000973" y="1931502"/>
              <a:ext cx="1600383" cy="2139363"/>
              <a:chOff x="3492500" y="4787900"/>
              <a:chExt cx="1635839" cy="20701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2500" y="4787900"/>
                <a:ext cx="1635839" cy="20701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746500" y="4864100"/>
                <a:ext cx="1342995" cy="3797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Arial" charset="0"/>
                    <a:ea typeface="Arial" charset="0"/>
                    <a:cs typeface="Arial" charset="0"/>
                  </a:rPr>
                  <a:t>Active area</a:t>
                </a:r>
                <a:endParaRPr lang="en-US" sz="11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>
              <a:off x="1896074" y="3131065"/>
              <a:ext cx="1511300" cy="2667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3616924" y="2457965"/>
              <a:ext cx="25400" cy="4191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43" y="4997723"/>
            <a:ext cx="18288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43" y="3555568"/>
            <a:ext cx="18288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7383" y="3911594"/>
            <a:ext cx="2804160" cy="210312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64364" y="4284723"/>
            <a:ext cx="4626140" cy="207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Two weeks ago we got a setback from ceramic breakdown.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Under process of replacing with a new ceramic, afterward baking and conditioning the gun for making it operational again.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23972" y="4369863"/>
            <a:ext cx="1940973" cy="284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23281" y="4646072"/>
            <a:ext cx="2571272" cy="1165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918806" y="3899002"/>
            <a:ext cx="405702" cy="470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14" y="813408"/>
            <a:ext cx="5990914" cy="3840480"/>
          </a:xfrm>
          <a:prstGeom prst="rect">
            <a:avLst/>
          </a:prstGeom>
        </p:spPr>
      </p:pic>
      <p:pic>
        <p:nvPicPr>
          <p:cNvPr id="30" name="Picture 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10" y="4887238"/>
            <a:ext cx="324713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Source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2837" y="1012175"/>
            <a:ext cx="1146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Beamline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 bwMode="auto">
          <a:xfrm flipV="1">
            <a:off x="2080011" y="2202626"/>
            <a:ext cx="2194560" cy="56548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525" y="2583449"/>
            <a:ext cx="1582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2105658" y="1635856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525" y="1174191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316101" y="1189949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07654" y="806969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11" y="3385531"/>
            <a:ext cx="2809334" cy="2967228"/>
            <a:chOff x="3099440" y="3686859"/>
            <a:chExt cx="2809334" cy="29672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20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1810832" y="2415416"/>
            <a:ext cx="4159962" cy="97011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1810832" y="2276848"/>
            <a:ext cx="3712087" cy="110868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57420" y="3691809"/>
            <a:ext cx="16323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Screen 3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4572000" y="3027103"/>
            <a:ext cx="2743200" cy="6517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22919" y="4066099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6270101" y="3206520"/>
            <a:ext cx="1645920" cy="85957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852221" y="4750374"/>
            <a:ext cx="6186401" cy="92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pPr marL="0" indent="0">
              <a:buNone/>
            </a:pPr>
            <a:endParaRPr lang="en-US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08583"/>
              </p:ext>
            </p:extLst>
          </p:nvPr>
        </p:nvGraphicFramePr>
        <p:xfrm>
          <a:off x="6612311" y="5018697"/>
          <a:ext cx="228011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311" y="5018697"/>
                        <a:ext cx="2280113" cy="5486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46458" y="5535614"/>
                <a:ext cx="261181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/>
                  <a:t>: laser </a:t>
                </a:r>
                <a:r>
                  <a:rPr lang="en-US" sz="1400" dirty="0" err="1" smtClean="0"/>
                  <a:t>rms</a:t>
                </a:r>
                <a:r>
                  <a:rPr lang="en-US" sz="1400" dirty="0" smtClean="0"/>
                  <a:t> size</a:t>
                </a:r>
              </a:p>
              <a:p>
                <a:r>
                  <a:rPr lang="el-GR" sz="1400" dirty="0"/>
                  <a:t>φ</a:t>
                </a:r>
                <a:r>
                  <a:rPr lang="en-US" sz="1400" dirty="0" smtClean="0"/>
                  <a:t>: rotation (sheering)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58" y="5535614"/>
                <a:ext cx="2611818" cy="738664"/>
              </a:xfrm>
              <a:prstGeom prst="rect">
                <a:avLst/>
              </a:prstGeom>
              <a:blipFill>
                <a:blip r:embed="rId8"/>
                <a:stretch>
                  <a:fillRect l="-699" t="-1653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 bwMode="auto">
          <a:xfrm flipH="1">
            <a:off x="6935675" y="1987347"/>
            <a:ext cx="617148" cy="3896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249565" y="1640435"/>
            <a:ext cx="6507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Solenoid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" y="3152317"/>
            <a:ext cx="5132071" cy="2897964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1600" dirty="0" smtClean="0">
                <a:latin typeface="Century Gothic" panose="020B0502020202020204" pitchFamily="34" charset="0"/>
              </a:rPr>
              <a:t>Using spare </a:t>
            </a:r>
            <a:r>
              <a:rPr lang="en-US" sz="1600" dirty="0">
                <a:latin typeface="Century Gothic" panose="020B0502020202020204" pitchFamily="34" charset="0"/>
              </a:rPr>
              <a:t>CEBAF Dogleg magnet power supply (</a:t>
            </a:r>
            <a:r>
              <a:rPr lang="en-US" sz="1600" dirty="0" smtClean="0">
                <a:latin typeface="Century Gothic" panose="020B0502020202020204" pitchFamily="34" charset="0"/>
              </a:rPr>
              <a:t>500 A</a:t>
            </a:r>
            <a:r>
              <a:rPr lang="en-US" sz="1600" dirty="0">
                <a:latin typeface="Century Gothic" panose="020B0502020202020204" pitchFamily="34" charset="0"/>
              </a:rPr>
              <a:t>, </a:t>
            </a:r>
            <a:r>
              <a:rPr lang="en-US" sz="1600" dirty="0" smtClean="0">
                <a:latin typeface="Century Gothic" panose="020B0502020202020204" pitchFamily="34" charset="0"/>
              </a:rPr>
              <a:t>80 V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</a:p>
          <a:p>
            <a:pPr marL="342900" indent="-342900"/>
            <a:r>
              <a:rPr lang="en-US" sz="1600" dirty="0">
                <a:latin typeface="Century Gothic" panose="020B0502020202020204" pitchFamily="34" charset="0"/>
              </a:rPr>
              <a:t>Learned that gun solenoid </a:t>
            </a:r>
            <a:r>
              <a:rPr lang="en-US" sz="1600" b="1" dirty="0">
                <a:latin typeface="Century Gothic" panose="020B0502020202020204" pitchFamily="34" charset="0"/>
              </a:rPr>
              <a:t>can</a:t>
            </a:r>
            <a:r>
              <a:rPr lang="en-US" sz="1600" dirty="0">
                <a:latin typeface="Century Gothic" panose="020B0502020202020204" pitchFamily="34" charset="0"/>
              </a:rPr>
              <a:t> influence field emission</a:t>
            </a:r>
          </a:p>
          <a:p>
            <a:pPr marL="342900" indent="-342900"/>
            <a:r>
              <a:rPr lang="en-US" sz="1600" kern="0" dirty="0">
                <a:latin typeface="Century Gothic" panose="020B0502020202020204" pitchFamily="34" charset="0"/>
              </a:rPr>
              <a:t>First trials with gun at </a:t>
            </a:r>
            <a:r>
              <a:rPr lang="en-US" sz="1600" kern="0" dirty="0" smtClean="0">
                <a:latin typeface="Century Gothic" panose="020B0502020202020204" pitchFamily="34" charset="0"/>
              </a:rPr>
              <a:t>high voltage </a:t>
            </a:r>
            <a:r>
              <a:rPr lang="en-US" sz="1600" kern="0" dirty="0">
                <a:latin typeface="Century Gothic" panose="020B0502020202020204" pitchFamily="34" charset="0"/>
              </a:rPr>
              <a:t>and solenoid </a:t>
            </a:r>
            <a:r>
              <a:rPr lang="en-US" sz="1600" b="1" kern="0" dirty="0" smtClean="0">
                <a:latin typeface="Century Gothic" panose="020B0502020202020204" pitchFamily="34" charset="0"/>
              </a:rPr>
              <a:t>ON</a:t>
            </a:r>
            <a:r>
              <a:rPr lang="en-US" sz="1600" kern="0" dirty="0" smtClean="0">
                <a:latin typeface="Century Gothic" panose="020B0502020202020204" pitchFamily="34" charset="0"/>
              </a:rPr>
              <a:t> </a:t>
            </a:r>
            <a:r>
              <a:rPr lang="en-US" sz="1600" kern="0" dirty="0">
                <a:latin typeface="Century Gothic" panose="020B0502020202020204" pitchFamily="34" charset="0"/>
              </a:rPr>
              <a:t>resulted in </a:t>
            </a:r>
            <a:r>
              <a:rPr lang="en-US" sz="1600" kern="0" dirty="0" smtClean="0">
                <a:latin typeface="Century Gothic" panose="020B0502020202020204" pitchFamily="34" charset="0"/>
              </a:rPr>
              <a:t>new field </a:t>
            </a:r>
            <a:r>
              <a:rPr lang="en-US" sz="1600" kern="0" dirty="0">
                <a:latin typeface="Century Gothic" panose="020B0502020202020204" pitchFamily="34" charset="0"/>
              </a:rPr>
              <a:t>emission and  vacuum activity</a:t>
            </a:r>
          </a:p>
          <a:p>
            <a:pPr marL="342900" indent="-342900"/>
            <a:r>
              <a:rPr lang="en-US" sz="1600" kern="0" dirty="0" smtClean="0">
                <a:latin typeface="Century Gothic" panose="020B0502020202020204" pitchFamily="34" charset="0"/>
              </a:rPr>
              <a:t>Procedure to energize solenoid without exciting new field emitters</a:t>
            </a:r>
            <a:endParaRPr lang="en-US" sz="1600" kern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GTS gun under vacuum with mag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6035040" y="829279"/>
            <a:ext cx="2534166" cy="2286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85262"/>
              </p:ext>
            </p:extLst>
          </p:nvPr>
        </p:nvGraphicFramePr>
        <p:xfrm>
          <a:off x="450793" y="846686"/>
          <a:ext cx="5013493" cy="2231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1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440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Conductor</a:t>
                      </a:r>
                      <a:endParaRPr lang="en-US" sz="1200" b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L=500 m, A=0.53 cm</a:t>
                      </a:r>
                      <a:r>
                        <a:rPr lang="en-US" sz="1200" baseline="30000" dirty="0" smtClean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16 layers by 20 turns</a:t>
                      </a:r>
                      <a:endParaRPr lang="en-US" sz="1200" b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Coil Weight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254</a:t>
                      </a:r>
                      <a:r>
                        <a:rPr lang="en-US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kg (560 </a:t>
                      </a:r>
                      <a:r>
                        <a:rPr lang="en-US" sz="1200" dirty="0" err="1" smtClean="0">
                          <a:latin typeface="Century Gothic" panose="020B0502020202020204" pitchFamily="34" charset="0"/>
                        </a:rPr>
                        <a:t>lbs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Resistance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0.198 </a:t>
                      </a:r>
                      <a:r>
                        <a:rPr lang="el-GR" sz="1200" dirty="0" smtClean="0">
                          <a:latin typeface="Century Gothic" panose="020B0502020202020204" pitchFamily="34" charset="0"/>
                        </a:rPr>
                        <a:t>Ω</a:t>
                      </a:r>
                      <a:endParaRPr lang="en-US" sz="12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Field at Photocathode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1.5 kG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Voltage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79 V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Current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400 A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803520"/>
              </p:ext>
            </p:extLst>
          </p:nvPr>
        </p:nvGraphicFramePr>
        <p:xfrm>
          <a:off x="5029200" y="3108960"/>
          <a:ext cx="411076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39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Slit and Viewscreen Measurement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505" y="2094532"/>
            <a:ext cx="6510108" cy="914401"/>
            <a:chOff x="2133600" y="787399"/>
            <a:chExt cx="6510108" cy="914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866773"/>
              <a:ext cx="825501" cy="7556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1" t="33859" r="56320" b="62104"/>
            <a:stretch/>
          </p:blipFill>
          <p:spPr>
            <a:xfrm>
              <a:off x="6339878" y="872609"/>
              <a:ext cx="2303830" cy="731520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70958" y="1270058"/>
            <a:ext cx="3096146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0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70957" y="3615469"/>
            <a:ext cx="3566105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1511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352730" y="4442872"/>
            <a:ext cx="801279" cy="115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3082565" y="4268476"/>
            <a:ext cx="801278" cy="15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8" t="49227" r="63453" b="45206"/>
          <a:stretch/>
        </p:blipFill>
        <p:spPr>
          <a:xfrm>
            <a:off x="5826917" y="4746114"/>
            <a:ext cx="1625719" cy="73152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 bwMode="auto">
          <a:xfrm>
            <a:off x="4405022" y="1287291"/>
            <a:ext cx="4587903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Beamlette observed on downstream viewer</a:t>
            </a:r>
          </a:p>
        </p:txBody>
      </p:sp>
    </p:spTree>
    <p:extLst>
      <p:ext uri="{BB962C8B-B14F-4D97-AF65-F5344CB8AC3E}">
        <p14:creationId xmlns:p14="http://schemas.microsoft.com/office/powerpoint/2010/main" val="30766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and Rotation Angle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304" y="1284725"/>
            <a:ext cx="1591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Gun solenoid magnetizes beam but also focuses beam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304" y="3893257"/>
            <a:ext cx="1591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Rotation angle influenced by </a:t>
            </a:r>
            <a:r>
              <a:rPr lang="en-US" sz="1600" dirty="0" err="1" smtClean="0">
                <a:latin typeface="Century Gothic" panose="020B0502020202020204" pitchFamily="34" charset="0"/>
              </a:rPr>
              <a:t>Larmor</a:t>
            </a:r>
            <a:r>
              <a:rPr lang="en-US" sz="1600" dirty="0" smtClean="0">
                <a:latin typeface="Century Gothic" panose="020B0502020202020204" pitchFamily="34" charset="0"/>
              </a:rPr>
              <a:t> oscillation in gun solenoid 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971" y="1171114"/>
            <a:ext cx="1836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Three curves correspond to measurements at three beamline viewers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729" y="835023"/>
            <a:ext cx="8997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Gun HV=300 kV, Laser spot size = 0.1 mm </a:t>
            </a:r>
            <a:r>
              <a:rPr lang="en-US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rms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, Illumination position: 5 mm off centric on photocathode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69904" y="1070471"/>
            <a:ext cx="5486400" cy="5147715"/>
            <a:chOff x="1921364" y="1070471"/>
            <a:chExt cx="5486400" cy="5147715"/>
          </a:xfrm>
        </p:grpSpPr>
        <p:graphicFrame>
          <p:nvGraphicFramePr>
            <p:cNvPr id="13" name="Char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246856"/>
                </p:ext>
              </p:extLst>
            </p:nvPr>
          </p:nvGraphicFramePr>
          <p:xfrm>
            <a:off x="1921364" y="3440866"/>
            <a:ext cx="5486400" cy="2777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8285450"/>
                </p:ext>
              </p:extLst>
            </p:nvPr>
          </p:nvGraphicFramePr>
          <p:xfrm>
            <a:off x="1921364" y="1070471"/>
            <a:ext cx="5486400" cy="24585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4" name="Straight Connector 33"/>
            <p:cNvCxnSpPr/>
            <p:nvPr/>
          </p:nvCxnSpPr>
          <p:spPr>
            <a:xfrm>
              <a:off x="2560320" y="4547221"/>
              <a:ext cx="4572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350437" y="3590494"/>
            <a:ext cx="1329467" cy="899439"/>
            <a:chOff x="7350437" y="3590494"/>
            <a:chExt cx="1329467" cy="899439"/>
          </a:xfrm>
        </p:grpSpPr>
        <p:sp>
          <p:nvSpPr>
            <p:cNvPr id="40" name="Curved Left Arrow 39"/>
            <p:cNvSpPr>
              <a:spLocks noChangeAspect="1"/>
            </p:cNvSpPr>
            <p:nvPr/>
          </p:nvSpPr>
          <p:spPr>
            <a:xfrm>
              <a:off x="8110317" y="4064204"/>
              <a:ext cx="224287" cy="425729"/>
            </a:xfrm>
            <a:prstGeom prst="curvedLeftArrow">
              <a:avLst/>
            </a:prstGeom>
            <a:solidFill>
              <a:srgbClr val="FFCCFF">
                <a:alpha val="50000"/>
              </a:srgbClr>
            </a:solidFill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Curved Right Arrow 41"/>
            <p:cNvSpPr>
              <a:spLocks noChangeAspect="1"/>
            </p:cNvSpPr>
            <p:nvPr/>
          </p:nvSpPr>
          <p:spPr>
            <a:xfrm>
              <a:off x="7737589" y="4064204"/>
              <a:ext cx="223854" cy="413460"/>
            </a:xfrm>
            <a:prstGeom prst="curv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50437" y="3590494"/>
              <a:ext cx="13294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Century Gothic" panose="020B0502020202020204" pitchFamily="34" charset="0"/>
                </a:rPr>
                <a:t>Sign convention followed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73" name="Plus 72"/>
            <p:cNvSpPr>
              <a:spLocks noChangeAspect="1"/>
            </p:cNvSpPr>
            <p:nvPr/>
          </p:nvSpPr>
          <p:spPr>
            <a:xfrm>
              <a:off x="7805627" y="4175519"/>
              <a:ext cx="167890" cy="167890"/>
            </a:xfrm>
            <a:prstGeom prst="mathPlus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inus 73"/>
            <p:cNvSpPr/>
            <p:nvPr/>
          </p:nvSpPr>
          <p:spPr>
            <a:xfrm>
              <a:off x="8098242" y="4175519"/>
              <a:ext cx="167890" cy="167890"/>
            </a:xfrm>
            <a:prstGeom prst="mathMinus">
              <a:avLst/>
            </a:prstGeom>
            <a:solidFill>
              <a:srgbClr val="FFCCFF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3790950" y="1463040"/>
            <a:ext cx="0" cy="1645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71900" y="3838575"/>
            <a:ext cx="0" cy="1828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61192" y="1254390"/>
            <a:ext cx="217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184992" y="3610072"/>
            <a:ext cx="217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610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and Rotation Angle</a:t>
            </a:r>
            <a:endParaRPr lang="en-US" sz="3600" b="0" dirty="0">
              <a:latin typeface="Mini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73" y="83502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Gun HV=300 kV, Laser spot size = 0.3 mm </a:t>
            </a:r>
            <a:r>
              <a:rPr lang="en-US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rms</a:t>
            </a:r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, Illumination position: center on photocathode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50" y="3742718"/>
            <a:ext cx="2743200" cy="19030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50" y="1276450"/>
            <a:ext cx="2743200" cy="19030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44306" y="2563440"/>
            <a:ext cx="853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  <a:r>
              <a:rPr lang="en-US" sz="1000" b="1" baseline="-25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z</a:t>
            </a:r>
            <a: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at cathode:</a:t>
            </a:r>
            <a:b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</a:br>
            <a: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831 G</a:t>
            </a:r>
            <a:endParaRPr lang="en-US" sz="10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37483" y="4817512"/>
            <a:ext cx="860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B</a:t>
            </a:r>
            <a:r>
              <a:rPr lang="en-US" sz="1000" b="1" baseline="-25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z</a:t>
            </a:r>
            <a: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at cathode:</a:t>
            </a:r>
            <a:b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</a:br>
            <a:r>
              <a:rPr lang="en-US" sz="1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1322 G</a:t>
            </a:r>
            <a:endParaRPr lang="en-US" sz="10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Char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45840"/>
              </p:ext>
            </p:extLst>
          </p:nvPr>
        </p:nvGraphicFramePr>
        <p:xfrm>
          <a:off x="512909" y="3840480"/>
          <a:ext cx="5565994" cy="2635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437793"/>
              </p:ext>
            </p:extLst>
          </p:nvPr>
        </p:nvGraphicFramePr>
        <p:xfrm>
          <a:off x="497483" y="1171113"/>
          <a:ext cx="5565994" cy="263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3549808" y="1338147"/>
            <a:ext cx="0" cy="108538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2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87908" y="1412488"/>
            <a:ext cx="27432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stealth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76190" y="1430144"/>
            <a:ext cx="274320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380990" y="1338147"/>
            <a:ext cx="0" cy="6400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2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42060" y="4730101"/>
            <a:ext cx="457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99385" y="1819275"/>
            <a:ext cx="0" cy="1463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94392" y="1378215"/>
            <a:ext cx="1305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99385" y="4343400"/>
            <a:ext cx="0" cy="1463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94392" y="3902340"/>
            <a:ext cx="1305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299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389528"/>
              </p:ext>
            </p:extLst>
          </p:nvPr>
        </p:nvGraphicFramePr>
        <p:xfrm>
          <a:off x="512909" y="3749040"/>
          <a:ext cx="5525519" cy="269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With/out Focusing with Beamline Lenses</a:t>
            </a:r>
            <a:endParaRPr lang="en-US" sz="3600" b="0" dirty="0">
              <a:latin typeface="Minion Pr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8473" y="835023"/>
            <a:ext cx="8575527" cy="5164385"/>
            <a:chOff x="568473" y="835023"/>
            <a:chExt cx="8575527" cy="51643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048" y="4039920"/>
              <a:ext cx="2743200" cy="19030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8473" y="835023"/>
              <a:ext cx="822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Gun HV=300 kV, Laser spot size = 0.3 mm </a:t>
              </a:r>
              <a:r>
                <a:rPr lang="en-US" sz="1400" b="1" dirty="0" err="1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rms</a:t>
              </a:r>
              <a:r>
                <a:rPr lang="en-US" sz="1400" b="1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, Illumination position: center on photocathode</a:t>
              </a:r>
              <a:endParaRPr lang="en-US" sz="14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048050" y="1278395"/>
              <a:ext cx="2743200" cy="1903095"/>
              <a:chOff x="6048050" y="3742718"/>
              <a:chExt cx="2743200" cy="190309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8050" y="3742718"/>
                <a:ext cx="2743200" cy="1903095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930660" y="4723074"/>
                <a:ext cx="86059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err="1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B</a:t>
                </a:r>
                <a:r>
                  <a:rPr lang="en-US" sz="1000" b="1" baseline="-25000" dirty="0" err="1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z</a:t>
                </a:r>
                <a:r>
                  <a:rPr lang="en-US" sz="1000" b="1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 at cathode:</a:t>
                </a:r>
                <a:br>
                  <a:rPr lang="en-US" sz="1000" b="1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</a:br>
                <a:r>
                  <a:rPr lang="en-US" sz="1000" b="1" dirty="0" smtClean="0">
                    <a:solidFill>
                      <a:srgbClr val="00B0F0"/>
                    </a:solidFill>
                    <a:latin typeface="Century Gothic" panose="020B0502020202020204" pitchFamily="34" charset="0"/>
                  </a:rPr>
                  <a:t>1322 G</a:t>
                </a:r>
                <a:endParaRPr lang="en-US" sz="1000" b="1" dirty="0">
                  <a:solidFill>
                    <a:srgbClr val="00B0F0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1203960" y="4867261"/>
              <a:ext cx="4572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" name="Char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219012"/>
                </p:ext>
              </p:extLst>
            </p:nvPr>
          </p:nvGraphicFramePr>
          <p:xfrm>
            <a:off x="619583" y="1217425"/>
            <a:ext cx="5442537" cy="26520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8" name="Straight Connector 27"/>
            <p:cNvCxnSpPr/>
            <p:nvPr/>
          </p:nvCxnSpPr>
          <p:spPr>
            <a:xfrm flipV="1">
              <a:off x="3458368" y="1828800"/>
              <a:ext cx="0" cy="146304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  <a:alpha val="4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814060" y="3242460"/>
              <a:ext cx="3329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Focusing field used at 2nd lens (MFGGT03)~ 2400 G-cm (2.206 Amps) and at 3rd lens(MFHGT05) ~700 G-cm (0.736 A)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25304" y="5036465"/>
              <a:ext cx="8605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sz="1000" b="1" baseline="-25000" dirty="0" err="1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z</a:t>
              </a:r>
              <a:r>
                <a:rPr lang="en-US" sz="10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 at cathode:</a:t>
              </a:r>
              <a:br>
                <a:rPr lang="en-US" sz="10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</a:br>
              <a:r>
                <a:rPr lang="en-US" sz="1000" b="1" dirty="0" smtClean="0">
                  <a:solidFill>
                    <a:srgbClr val="00B0F0"/>
                  </a:solidFill>
                  <a:latin typeface="Century Gothic" panose="020B0502020202020204" pitchFamily="34" charset="0"/>
                </a:rPr>
                <a:t>1322 G</a:t>
              </a:r>
              <a:endParaRPr lang="en-US" sz="10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3427888" y="4320540"/>
              <a:ext cx="0" cy="146304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  <a:alpha val="4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2430" t="32258" r="18569" b="35364"/>
            <a:stretch/>
          </p:blipFill>
          <p:spPr>
            <a:xfrm>
              <a:off x="7986505" y="2829748"/>
              <a:ext cx="731520" cy="3017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9" name="TextBox 8"/>
            <p:cNvSpPr txBox="1"/>
            <p:nvPr/>
          </p:nvSpPr>
          <p:spPr>
            <a:xfrm>
              <a:off x="7913280" y="2952913"/>
              <a:ext cx="507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S1-V3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34309" y="5753187"/>
              <a:ext cx="507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S1-V3</a:t>
              </a:r>
              <a:endParaRPr lang="en-US" sz="10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06" y="5566026"/>
            <a:ext cx="365760" cy="21159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0" name="Straight Connector 19"/>
          <p:cNvCxnSpPr/>
          <p:nvPr/>
        </p:nvCxnSpPr>
        <p:spPr>
          <a:xfrm>
            <a:off x="2699385" y="2247900"/>
            <a:ext cx="0" cy="1463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94392" y="1806840"/>
            <a:ext cx="1305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670810" y="4206240"/>
            <a:ext cx="0" cy="1645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03960" y="3949965"/>
            <a:ext cx="2296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98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On </a:t>
            </a:r>
            <a:r>
              <a:rPr lang="en-US" sz="3600" b="0" dirty="0" err="1" smtClean="0">
                <a:latin typeface="Minion Pro"/>
              </a:rPr>
              <a:t>Ceneter</a:t>
            </a:r>
            <a:r>
              <a:rPr lang="en-US" sz="3600" b="0" dirty="0" smtClean="0">
                <a:latin typeface="Minion Pro"/>
              </a:rPr>
              <a:t> vs Off Center Illumination</a:t>
            </a:r>
            <a:endParaRPr lang="en-US" sz="3600" b="0" dirty="0">
              <a:latin typeface="Mini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73" y="83502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Gun HV=300 kV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0073" y="1271967"/>
            <a:ext cx="5526197" cy="5060253"/>
            <a:chOff x="1940073" y="1271967"/>
            <a:chExt cx="5526197" cy="5060253"/>
          </a:xfrm>
        </p:grpSpPr>
        <p:graphicFrame>
          <p:nvGraphicFramePr>
            <p:cNvPr id="17" name="Char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3677241"/>
                </p:ext>
              </p:extLst>
            </p:nvPr>
          </p:nvGraphicFramePr>
          <p:xfrm>
            <a:off x="1979870" y="1271967"/>
            <a:ext cx="5486400" cy="24084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1" name="Char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0908591"/>
                </p:ext>
              </p:extLst>
            </p:nvPr>
          </p:nvGraphicFramePr>
          <p:xfrm>
            <a:off x="1940073" y="3589972"/>
            <a:ext cx="5486400" cy="27422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8" name="Straight Connector 27"/>
            <p:cNvCxnSpPr/>
            <p:nvPr/>
          </p:nvCxnSpPr>
          <p:spPr>
            <a:xfrm>
              <a:off x="2644140" y="4722481"/>
              <a:ext cx="4572000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4061460" y="2349524"/>
            <a:ext cx="0" cy="8229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90850" y="2108489"/>
            <a:ext cx="2162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023667" y="3884494"/>
            <a:ext cx="0" cy="19202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53057" y="3643459"/>
            <a:ext cx="2162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207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Modeling Magnetized Beam</a:t>
            </a:r>
            <a:endParaRPr lang="en-US" sz="3600" b="0" dirty="0">
              <a:latin typeface="Minion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73" y="986913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ASTRA simulation of beam size</a:t>
            </a:r>
            <a:endParaRPr lang="en-US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8640" y="1737360"/>
            <a:ext cx="7933721" cy="4129614"/>
            <a:chOff x="548640" y="1737360"/>
            <a:chExt cx="7933721" cy="4129614"/>
          </a:xfrm>
        </p:grpSpPr>
        <p:grpSp>
          <p:nvGrpSpPr>
            <p:cNvPr id="6" name="Group 5"/>
            <p:cNvGrpSpPr/>
            <p:nvPr/>
          </p:nvGrpSpPr>
          <p:grpSpPr>
            <a:xfrm>
              <a:off x="548640" y="1737360"/>
              <a:ext cx="7933721" cy="4129614"/>
              <a:chOff x="548640" y="1737360"/>
              <a:chExt cx="7933721" cy="4129614"/>
            </a:xfrm>
          </p:grpSpPr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68F905C-F18B-994B-89D1-A01966A3B7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398349"/>
                  </p:ext>
                </p:extLst>
              </p:nvPr>
            </p:nvGraphicFramePr>
            <p:xfrm>
              <a:off x="548640" y="1737360"/>
              <a:ext cx="7477385" cy="393488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1" name="Chart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69222051"/>
                  </p:ext>
                </p:extLst>
              </p:nvPr>
            </p:nvGraphicFramePr>
            <p:xfrm>
              <a:off x="970313" y="1984918"/>
              <a:ext cx="7512048" cy="38820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68F905C-F18B-994B-89D1-A01966A3B7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9219139"/>
                  </p:ext>
                </p:extLst>
              </p:nvPr>
            </p:nvGraphicFramePr>
            <p:xfrm>
              <a:off x="1333514" y="2271653"/>
              <a:ext cx="2673491" cy="14978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7" name="Straight Connector 6"/>
              <p:cNvCxnSpPr/>
              <p:nvPr/>
            </p:nvCxnSpPr>
            <p:spPr>
              <a:xfrm>
                <a:off x="3668606" y="3954845"/>
                <a:ext cx="0" cy="107995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7405075" y="2265081"/>
                <a:ext cx="0" cy="277703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496254" y="3418799"/>
                <a:ext cx="0" cy="161993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4" name="Char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6228090"/>
                  </p:ext>
                </p:extLst>
              </p:nvPr>
            </p:nvGraphicFramePr>
            <p:xfrm>
              <a:off x="1587435" y="2271654"/>
              <a:ext cx="2552968" cy="14225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cxnSp>
          <p:nvCxnSpPr>
            <p:cNvPr id="16" name="Straight Connector 15"/>
            <p:cNvCxnSpPr/>
            <p:nvPr/>
          </p:nvCxnSpPr>
          <p:spPr>
            <a:xfrm>
              <a:off x="4418330" y="4949285"/>
              <a:ext cx="3355848" cy="0"/>
            </a:xfrm>
            <a:prstGeom prst="line">
              <a:avLst/>
            </a:prstGeom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26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316718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Magnetized Bunched-Beam Electron Cooling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LDRD Magnetized </a:t>
            </a:r>
            <a:r>
              <a:rPr lang="en-US" sz="2000" dirty="0">
                <a:latin typeface="Century Gothic" panose="020B0502020202020204" pitchFamily="34" charset="0"/>
              </a:rPr>
              <a:t>Electron Source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 err="1" smtClean="0">
                <a:latin typeface="Century Gothic" panose="020B0502020202020204" pitchFamily="34" charset="0"/>
              </a:rPr>
              <a:t>K</a:t>
            </a:r>
            <a:r>
              <a:rPr lang="en-US" sz="200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2000" dirty="0" err="1" smtClean="0">
                <a:latin typeface="Century Gothic" panose="020B0502020202020204" pitchFamily="34" charset="0"/>
              </a:rPr>
              <a:t>Cs</a:t>
            </a:r>
            <a:r>
              <a:rPr lang="en-US" sz="200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2000" dirty="0" err="1" smtClean="0">
                <a:latin typeface="Century Gothic" panose="020B0502020202020204" pitchFamily="34" charset="0"/>
              </a:rPr>
              <a:t>Sb</a:t>
            </a:r>
            <a:r>
              <a:rPr lang="en-US" sz="2000" dirty="0" smtClean="0">
                <a:latin typeface="Century Gothic" panose="020B0502020202020204" pitchFamily="34" charset="0"/>
              </a:rPr>
              <a:t> Photocathode and </a:t>
            </a:r>
            <a:r>
              <a:rPr lang="en-US" sz="2000" dirty="0">
                <a:latin typeface="Century Gothic" panose="020B0502020202020204" pitchFamily="34" charset="0"/>
              </a:rPr>
              <a:t>HV </a:t>
            </a:r>
            <a:r>
              <a:rPr lang="en-US" sz="2000" dirty="0" smtClean="0">
                <a:latin typeface="Century Gothic" panose="020B0502020202020204" pitchFamily="34" charset="0"/>
              </a:rPr>
              <a:t>Chambers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 smtClean="0">
                <a:latin typeface="Century Gothic" panose="020B0502020202020204" pitchFamily="34" charset="0"/>
              </a:rPr>
              <a:t>Gun Solenoid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>
                <a:latin typeface="Century Gothic" panose="020B0502020202020204" pitchFamily="34" charset="0"/>
              </a:rPr>
              <a:t>Beamline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Generation of Magnetized </a:t>
            </a:r>
            <a:r>
              <a:rPr lang="en-US" sz="2000" dirty="0" smtClean="0">
                <a:latin typeface="Century Gothic" panose="020B0502020202020204" pitchFamily="34" charset="0"/>
              </a:rPr>
              <a:t>Electron Beam 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Measuring </a:t>
            </a:r>
            <a:r>
              <a:rPr lang="en-US" sz="2000" dirty="0">
                <a:latin typeface="Century Gothic" panose="020B0502020202020204" pitchFamily="34" charset="0"/>
              </a:rPr>
              <a:t>E</a:t>
            </a:r>
            <a:r>
              <a:rPr lang="en-US" sz="2000" dirty="0" smtClean="0">
                <a:latin typeface="Century Gothic" panose="020B0502020202020204" pitchFamily="34" charset="0"/>
              </a:rPr>
              <a:t>lectron </a:t>
            </a:r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dirty="0" smtClean="0">
                <a:latin typeface="Century Gothic" panose="020B0502020202020204" pitchFamily="34" charset="0"/>
              </a:rPr>
              <a:t>eam Magnetization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Slit and </a:t>
            </a:r>
            <a:r>
              <a:rPr lang="en-US" sz="2000" dirty="0" smtClean="0">
                <a:latin typeface="Century Gothic" panose="020B0502020202020204" pitchFamily="34" charset="0"/>
              </a:rPr>
              <a:t>View-screens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TE</a:t>
            </a:r>
            <a:r>
              <a:rPr lang="en-US" sz="2000" baseline="-25000" dirty="0">
                <a:latin typeface="Century Gothic" panose="020B0502020202020204" pitchFamily="34" charset="0"/>
              </a:rPr>
              <a:t>011</a:t>
            </a:r>
            <a:r>
              <a:rPr lang="en-US" sz="2000" dirty="0">
                <a:latin typeface="Century Gothic" panose="020B0502020202020204" pitchFamily="34" charset="0"/>
              </a:rPr>
              <a:t> Cavity: new </a:t>
            </a:r>
            <a:r>
              <a:rPr lang="en-US" sz="2000" dirty="0" smtClean="0">
                <a:latin typeface="Century Gothic" panose="020B0502020202020204" pitchFamily="34" charset="0"/>
              </a:rPr>
              <a:t>non-invasive method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Measuring </a:t>
            </a:r>
            <a:r>
              <a:rPr lang="en-US" sz="2000" dirty="0" smtClean="0">
                <a:latin typeface="Century Gothic" panose="020B0502020202020204" pitchFamily="34" charset="0"/>
              </a:rPr>
              <a:t>Transverse Emittance </a:t>
            </a:r>
            <a:r>
              <a:rPr lang="en-US" sz="2000" dirty="0">
                <a:latin typeface="Century Gothic" panose="020B0502020202020204" pitchFamily="34" charset="0"/>
              </a:rPr>
              <a:t>of Non-magnetized </a:t>
            </a:r>
            <a:r>
              <a:rPr lang="en-US" sz="2000" dirty="0" smtClean="0">
                <a:latin typeface="Century Gothic" panose="020B0502020202020204" pitchFamily="34" charset="0"/>
              </a:rPr>
              <a:t>Beam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Measuring Charge Lifetime  from High Current Beams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Outlook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Summary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Simulation vs Experimental</a:t>
            </a:r>
            <a:endParaRPr lang="en-US" sz="3600" b="0" dirty="0">
              <a:latin typeface="Minion Pro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1053217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Encouraging progress in modeling </a:t>
            </a:r>
            <a:r>
              <a:rPr lang="en-US" sz="2000" dirty="0"/>
              <a:t>our </a:t>
            </a:r>
            <a:r>
              <a:rPr lang="en-US" sz="2000" dirty="0" smtClean="0"/>
              <a:t>apparatus </a:t>
            </a:r>
            <a:r>
              <a:rPr lang="en-US" sz="2000" dirty="0"/>
              <a:t>and </a:t>
            </a:r>
            <a:r>
              <a:rPr lang="en-US" sz="2000" dirty="0" smtClean="0"/>
              <a:t>beam magnetization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635594"/>
              </p:ext>
            </p:extLst>
          </p:nvPr>
        </p:nvGraphicFramePr>
        <p:xfrm>
          <a:off x="1405163" y="2173455"/>
          <a:ext cx="6400800" cy="3885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4143" y="165023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Gun HV=300 kV, Laser spot size = 0.1 mm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rms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position: 5 mm off center on photocathode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33474" y="4275735"/>
            <a:ext cx="0" cy="11887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4265" y="3985537"/>
            <a:ext cx="2162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30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Simulation vs Experimental</a:t>
            </a:r>
            <a:endParaRPr lang="en-US" sz="3600" b="0" dirty="0">
              <a:latin typeface="Minion Pro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1053217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In progress of optimizing our simulation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54143" y="1650234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Gun HV=300 kV, Laser spot size = 0.3 mm </a:t>
            </a:r>
            <a:r>
              <a:rPr lang="en-U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rms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position: on center on photocathode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71600" y="2173454"/>
            <a:ext cx="6400800" cy="3886200"/>
            <a:chOff x="1371600" y="2173454"/>
            <a:chExt cx="6400800" cy="3886200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75351815"/>
                </p:ext>
              </p:extLst>
            </p:nvPr>
          </p:nvGraphicFramePr>
          <p:xfrm>
            <a:off x="1371600" y="2173454"/>
            <a:ext cx="6400800" cy="3886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5067300" y="3687929"/>
              <a:ext cx="2124075" cy="31994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01540" y="2515193"/>
              <a:ext cx="2017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Viewer3: viewer limited data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200775" y="2888969"/>
              <a:ext cx="0" cy="7616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3862733" y="4199048"/>
            <a:ext cx="0" cy="11887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92123" y="3958013"/>
            <a:ext cx="2162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JLEIC design requirement=500G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25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TE</a:t>
            </a:r>
            <a:r>
              <a:rPr lang="en-US" sz="3600" b="0" baseline="-25000" dirty="0">
                <a:latin typeface="Minion Pro"/>
              </a:rPr>
              <a:t>011</a:t>
            </a:r>
            <a:r>
              <a:rPr lang="en-US" sz="3600" b="0" dirty="0">
                <a:latin typeface="Minion Pro"/>
              </a:rPr>
              <a:t> Cavity</a:t>
            </a:r>
            <a:r>
              <a:rPr lang="en-US" sz="3600" b="0" dirty="0">
                <a:solidFill>
                  <a:srgbClr val="000000"/>
                </a:solidFill>
                <a:latin typeface="Minion Pro"/>
              </a:rPr>
              <a:t>: </a:t>
            </a:r>
            <a:r>
              <a:rPr lang="en-US" sz="3600" b="0" dirty="0" smtClean="0">
                <a:solidFill>
                  <a:srgbClr val="000000"/>
                </a:solidFill>
                <a:latin typeface="Minion Pro"/>
              </a:rPr>
              <a:t>Non-invasive </a:t>
            </a:r>
            <a:r>
              <a:rPr lang="en-US" sz="3600" b="0" dirty="0">
                <a:solidFill>
                  <a:srgbClr val="000000"/>
                </a:solidFill>
                <a:latin typeface="Minion Pro"/>
              </a:rPr>
              <a:t>T</a:t>
            </a:r>
            <a:r>
              <a:rPr lang="en-US" sz="3600" b="0" dirty="0" smtClean="0">
                <a:solidFill>
                  <a:srgbClr val="000000"/>
                </a:solidFill>
                <a:latin typeface="Minion Pro"/>
              </a:rPr>
              <a:t>echnique 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239305" cy="159745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New non-invasive technique to measure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electron beam magnetization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Filed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inventor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disclosure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entitled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“Non-invasive RF Cavity to Measure Beam Magnetization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”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Mechanical design and vacuum pressure analysis are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completed</a:t>
            </a:r>
            <a:endParaRPr lang="en-US" sz="24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Copper blocks are on-site and fabrication </a:t>
            </a: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is in </a:t>
            </a:r>
            <a:r>
              <a:rPr lang="en-US" sz="2400" i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process</a:t>
            </a:r>
            <a:endParaRPr lang="en-US" i="1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b="4487"/>
          <a:stretch/>
        </p:blipFill>
        <p:spPr bwMode="auto">
          <a:xfrm>
            <a:off x="1159326" y="4543720"/>
            <a:ext cx="2677299" cy="18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7840"/>
          <a:stretch/>
        </p:blipFill>
        <p:spPr bwMode="auto">
          <a:xfrm>
            <a:off x="1199416" y="2673700"/>
            <a:ext cx="2597121" cy="17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52" y="2969751"/>
            <a:ext cx="126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E-field: only in azimuthal direction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51" y="4729966"/>
            <a:ext cx="137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H-field: </a:t>
            </a:r>
            <a:br>
              <a:rPr lang="en-US" sz="1600" dirty="0" smtClean="0">
                <a:latin typeface="Century Gothic" panose="020B0502020202020204" pitchFamily="34" charset="0"/>
              </a:rPr>
            </a:br>
            <a:r>
              <a:rPr lang="en-US" sz="1600" dirty="0" smtClean="0">
                <a:latin typeface="Century Gothic" panose="020B0502020202020204" pitchFamily="34" charset="0"/>
              </a:rPr>
              <a:t>only in longitudinal and radial direction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66" y="4527669"/>
            <a:ext cx="244583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84" y="2598651"/>
            <a:ext cx="2202203" cy="18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04220" y="4093870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/>
              </a:rPr>
              <a:t>Copper cavity in progress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0547" y="6017012"/>
            <a:ext cx="3143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/>
              </a:rPr>
              <a:t>Waveguide-coax out-coupler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5" name="Picture 2" descr="C:\Jiquan\magnetic momemtum monitor\Jim\guo 06feb18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66" y="4492710"/>
            <a:ext cx="215132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Jiquan\magnetic momemtum monitor\Jim\cavit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1927" y="2188719"/>
            <a:ext cx="15853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3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Non-magnetized Beam Emittance</a:t>
            </a:r>
            <a:endParaRPr lang="en-US" sz="3600" b="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777" y="4450580"/>
            <a:ext cx="4206240" cy="1752709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Measured beam emittance, typical thermal angle value of 0.6 mm </a:t>
            </a:r>
            <a:r>
              <a:rPr lang="en-US" kern="0" dirty="0" err="1" smtClean="0">
                <a:latin typeface="Century Gothic" panose="020B0502020202020204" pitchFamily="34" charset="0"/>
              </a:rPr>
              <a:t>mrad</a:t>
            </a:r>
            <a:r>
              <a:rPr lang="en-US" kern="0" dirty="0" smtClean="0">
                <a:latin typeface="Century Gothic" panose="020B0502020202020204" pitchFamily="34" charset="0"/>
              </a:rPr>
              <a:t>/mm(</a:t>
            </a:r>
            <a:r>
              <a:rPr lang="en-US" kern="0" dirty="0" err="1" smtClean="0">
                <a:latin typeface="Century Gothic" panose="020B0502020202020204" pitchFamily="34" charset="0"/>
              </a:rPr>
              <a:t>rms</a:t>
            </a:r>
            <a:r>
              <a:rPr lang="en-US" kern="0" dirty="0" smtClean="0">
                <a:latin typeface="Century Gothic" panose="020B0502020202020204" pitchFamily="34" charset="0"/>
              </a:rPr>
              <a:t>), consistent with published data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Beam current </a:t>
            </a:r>
            <a:r>
              <a:rPr lang="en-US" kern="0" dirty="0">
                <a:latin typeface="Century Gothic" panose="020B0502020202020204" pitchFamily="34" charset="0"/>
              </a:rPr>
              <a:t>used </a:t>
            </a:r>
            <a:r>
              <a:rPr lang="en-US" kern="0" dirty="0" smtClean="0">
                <a:latin typeface="Century Gothic" panose="020B0502020202020204" pitchFamily="34" charset="0"/>
              </a:rPr>
              <a:t>~100 </a:t>
            </a:r>
            <a:r>
              <a:rPr lang="en-US" kern="0" dirty="0" err="1" smtClean="0">
                <a:latin typeface="Century Gothic" panose="020B0502020202020204" pitchFamily="34" charset="0"/>
              </a:rPr>
              <a:t>nA</a:t>
            </a:r>
            <a:endParaRPr lang="en-US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kern="0" dirty="0" smtClean="0"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" y="830482"/>
            <a:ext cx="8500446" cy="3368236"/>
            <a:chOff x="182880" y="830482"/>
            <a:chExt cx="8500446" cy="33682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759428" y="1636841"/>
              <a:ext cx="1005840" cy="12018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82880" y="914400"/>
              <a:ext cx="4114800" cy="3200400"/>
              <a:chOff x="232074" y="1792870"/>
              <a:chExt cx="4114800" cy="3255646"/>
            </a:xfrm>
          </p:grpSpPr>
          <p:graphicFrame>
            <p:nvGraphicFramePr>
              <p:cNvPr id="8" name="Char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4645586"/>
                  </p:ext>
                </p:extLst>
              </p:nvPr>
            </p:nvGraphicFramePr>
            <p:xfrm>
              <a:off x="232074" y="1792870"/>
              <a:ext cx="4114800" cy="325564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9" name="Straight Connector 8"/>
              <p:cNvCxnSpPr/>
              <p:nvPr/>
            </p:nvCxnSpPr>
            <p:spPr>
              <a:xfrm>
                <a:off x="2560320" y="3365591"/>
                <a:ext cx="63642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196742" y="3040667"/>
                <a:ext cx="0" cy="32556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10756567"/>
                </p:ext>
              </p:extLst>
            </p:nvPr>
          </p:nvGraphicFramePr>
          <p:xfrm>
            <a:off x="4568526" y="830482"/>
            <a:ext cx="4114800" cy="33682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374204" y="1700220"/>
              <a:ext cx="147602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en-US" sz="1300" b="0" i="0" u="none" strike="noStrike" kern="1200" baseline="0">
                  <a:solidFill>
                    <a:srgbClr val="000000"/>
                  </a:solidFill>
                  <a:latin typeface="Calibri"/>
                  <a:ea typeface="+mn-ea"/>
                  <a:cs typeface="+mn-cs"/>
                </a:defRPr>
              </a:pPr>
              <a:r>
                <a:rPr lang="en-US" sz="900" dirty="0">
                  <a:solidFill>
                    <a:srgbClr val="000000"/>
                  </a:solidFill>
                  <a:latin typeface="Calibri"/>
                </a:rPr>
                <a:t>Photocathode dia. = 13 mm</a:t>
              </a:r>
            </a:p>
            <a:p>
              <a:pPr algn="ctr">
                <a:defRPr lang="en-US" sz="1300" b="0" i="0" u="none" strike="noStrike" kern="1200" baseline="0">
                  <a:solidFill>
                    <a:srgbClr val="000000"/>
                  </a:solidFill>
                  <a:latin typeface="Calibri"/>
                  <a:ea typeface="+mn-ea"/>
                  <a:cs typeface="+mn-cs"/>
                </a:defRPr>
              </a:pPr>
              <a:r>
                <a:rPr lang="en-US" sz="900" dirty="0" smtClean="0">
                  <a:solidFill>
                    <a:srgbClr val="000000"/>
                  </a:solidFill>
                  <a:latin typeface="Calibri"/>
                </a:rPr>
                <a:t>Laser </a:t>
              </a:r>
              <a:r>
                <a:rPr lang="en-US" sz="900" dirty="0" err="1" smtClean="0">
                  <a:solidFill>
                    <a:srgbClr val="000000"/>
                  </a:solidFill>
                  <a:latin typeface="Calibri"/>
                </a:rPr>
                <a:t>rms</a:t>
              </a:r>
              <a:r>
                <a:rPr lang="en-US" sz="900" dirty="0" smtClean="0">
                  <a:solidFill>
                    <a:srgbClr val="000000"/>
                  </a:solidFill>
                  <a:latin typeface="Calibri"/>
                </a:rPr>
                <a:t> = </a:t>
              </a:r>
              <a:r>
                <a:rPr lang="en-US" sz="900" dirty="0">
                  <a:solidFill>
                    <a:srgbClr val="000000"/>
                  </a:solidFill>
                  <a:latin typeface="Calibri"/>
                </a:rPr>
                <a:t>0.2 </a:t>
              </a:r>
              <a:r>
                <a:rPr lang="en-US" sz="900" dirty="0" smtClean="0">
                  <a:solidFill>
                    <a:srgbClr val="000000"/>
                  </a:solidFill>
                  <a:latin typeface="Calibri"/>
                </a:rPr>
                <a:t>mm</a:t>
              </a:r>
            </a:p>
            <a:p>
              <a:pPr algn="ctr">
                <a:defRPr lang="en-US" sz="1300" b="0" i="0" u="none" strike="noStrike" kern="1200" baseline="0">
                  <a:solidFill>
                    <a:srgbClr val="000000"/>
                  </a:solidFill>
                  <a:latin typeface="Calibri"/>
                  <a:ea typeface="+mn-ea"/>
                  <a:cs typeface="+mn-cs"/>
                </a:defRPr>
              </a:pPr>
              <a:r>
                <a:rPr lang="en-US" sz="900" dirty="0">
                  <a:solidFill>
                    <a:srgbClr val="000000"/>
                  </a:solidFill>
                  <a:latin typeface="Calibri"/>
                </a:rPr>
                <a:t>Gun HV = </a:t>
              </a:r>
              <a:r>
                <a:rPr lang="en-US" sz="900" dirty="0" smtClean="0">
                  <a:solidFill>
                    <a:srgbClr val="000000"/>
                  </a:solidFill>
                  <a:latin typeface="Calibri"/>
                </a:rPr>
                <a:t>200kV</a:t>
              </a:r>
              <a:endParaRPr lang="en-US" sz="9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92636" y="2695330"/>
              <a:ext cx="23192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en-US" sz="1300" b="0" i="0" u="none" strike="noStrike" kern="1200" baseline="0">
                  <a:solidFill>
                    <a:srgbClr val="000000"/>
                  </a:solidFill>
                  <a:latin typeface="Calibri"/>
                  <a:ea typeface="+mn-ea"/>
                  <a:cs typeface="+mn-cs"/>
                </a:defRPr>
              </a:pPr>
              <a:r>
                <a:rPr lang="en-US" sz="900" dirty="0" smtClean="0">
                  <a:solidFill>
                    <a:srgbClr val="000000"/>
                  </a:solidFill>
                  <a:latin typeface="Calibri"/>
                </a:rPr>
                <a:t>x</a:t>
              </a:r>
              <a:endParaRPr lang="en-US" sz="9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10064" y="2287937"/>
              <a:ext cx="23192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en-US" sz="1300" b="0" i="0" u="none" strike="noStrike" kern="1200" baseline="0">
                  <a:solidFill>
                    <a:srgbClr val="000000"/>
                  </a:solidFill>
                  <a:latin typeface="Calibri"/>
                  <a:ea typeface="+mn-ea"/>
                  <a:cs typeface="+mn-cs"/>
                </a:defRPr>
              </a:pPr>
              <a:r>
                <a:rPr lang="en-US" sz="900" dirty="0" smtClean="0">
                  <a:solidFill>
                    <a:schemeClr val="accent5"/>
                  </a:solidFill>
                  <a:latin typeface="Calibri"/>
                </a:rPr>
                <a:t>y</a:t>
              </a:r>
              <a:endParaRPr lang="en-US" sz="900" dirty="0">
                <a:solidFill>
                  <a:schemeClr val="accent5"/>
                </a:solidFill>
                <a:latin typeface="Calibri"/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316023" y="4450581"/>
            <a:ext cx="4206240" cy="1226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Electrostatic field asymmetry in gun chamber significantly influences emittance growth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>
                <a:latin typeface="Century Gothic" panose="020B0502020202020204" pitchFamily="34" charset="0"/>
              </a:rPr>
              <a:t>Beam current used ~100 </a:t>
            </a:r>
            <a:r>
              <a:rPr lang="en-US" kern="0" dirty="0" err="1" smtClean="0">
                <a:latin typeface="Century Gothic" panose="020B0502020202020204" pitchFamily="34" charset="0"/>
              </a:rPr>
              <a:t>nA</a:t>
            </a:r>
            <a:endParaRPr lang="en-US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384756" y="5654650"/>
            <a:ext cx="1207008" cy="35113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2880" y="4268802"/>
            <a:ext cx="4206240" cy="1846705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Increasing space charge effect causes in increased beam emittance as beam current increases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Beam current used for other measurements ~ 100 </a:t>
            </a:r>
            <a:r>
              <a:rPr lang="en-US" kern="0" dirty="0" err="1" smtClean="0">
                <a:latin typeface="Century Gothic" panose="020B0502020202020204" pitchFamily="34" charset="0"/>
              </a:rPr>
              <a:t>nA</a:t>
            </a:r>
            <a:r>
              <a:rPr lang="en-US" kern="0" dirty="0" smtClean="0"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663440" y="914400"/>
            <a:ext cx="4114800" cy="3200400"/>
            <a:chOff x="4663440" y="914400"/>
            <a:chExt cx="4114800" cy="3200400"/>
          </a:xfrm>
        </p:grpSpPr>
        <p:sp>
          <p:nvSpPr>
            <p:cNvPr id="13" name="Rectangle 12"/>
            <p:cNvSpPr/>
            <p:nvPr/>
          </p:nvSpPr>
          <p:spPr>
            <a:xfrm>
              <a:off x="7110375" y="2428647"/>
              <a:ext cx="1082649" cy="512064"/>
            </a:xfrm>
            <a:prstGeom prst="rect">
              <a:avLst/>
            </a:prstGeom>
            <a:solidFill>
              <a:srgbClr val="00FFFF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6639818"/>
                </p:ext>
              </p:extLst>
            </p:nvPr>
          </p:nvGraphicFramePr>
          <p:xfrm>
            <a:off x="4663440" y="914400"/>
            <a:ext cx="411480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14" name="Rectangle 13"/>
          <p:cNvSpPr/>
          <p:nvPr/>
        </p:nvSpPr>
        <p:spPr>
          <a:xfrm>
            <a:off x="7509057" y="5095421"/>
            <a:ext cx="1269183" cy="404357"/>
          </a:xfrm>
          <a:prstGeom prst="rect">
            <a:avLst/>
          </a:prstGeom>
          <a:solidFill>
            <a:srgbClr val="00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74320" y="914400"/>
            <a:ext cx="4114800" cy="3200400"/>
            <a:chOff x="274320" y="914400"/>
            <a:chExt cx="4114800" cy="3200400"/>
          </a:xfrm>
        </p:grpSpPr>
        <p:sp>
          <p:nvSpPr>
            <p:cNvPr id="6" name="Rectangle 5"/>
            <p:cNvSpPr/>
            <p:nvPr/>
          </p:nvSpPr>
          <p:spPr>
            <a:xfrm>
              <a:off x="1558135" y="1521563"/>
              <a:ext cx="212140" cy="20555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52862102"/>
                </p:ext>
              </p:extLst>
            </p:nvPr>
          </p:nvGraphicFramePr>
          <p:xfrm>
            <a:off x="274320" y="914400"/>
            <a:ext cx="411480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Space Charge and Emittance Growth</a:t>
            </a:r>
            <a:endParaRPr lang="en-US" sz="3600" b="0" dirty="0">
              <a:latin typeface="Mini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3440" y="4268803"/>
            <a:ext cx="4206240" cy="1561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Increasing beam emittance realized at lower gun HV due to increasing space charge effect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Operating gun HV at 200-300 kV</a:t>
            </a:r>
          </a:p>
        </p:txBody>
      </p:sp>
    </p:spTree>
    <p:extLst>
      <p:ext uri="{BB962C8B-B14F-4D97-AF65-F5344CB8AC3E}">
        <p14:creationId xmlns:p14="http://schemas.microsoft.com/office/powerpoint/2010/main" val="21533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>
                <a:latin typeface="Minion Pro"/>
              </a:rPr>
              <a:t>High Current Magnetized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b="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6598" y="4029710"/>
            <a:ext cx="8430803" cy="2268677"/>
          </a:xfrm>
        </p:spPr>
        <p:txBody>
          <a:bodyPr>
            <a:normAutofit fontScale="62500" lnSpcReduction="20000"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Delivered 4.5 mA DC magnetized </a:t>
            </a:r>
            <a:r>
              <a:rPr lang="en-US" kern="0" dirty="0">
                <a:latin typeface="Century Gothic" panose="020B0502020202020204" pitchFamily="34" charset="0"/>
              </a:rPr>
              <a:t>beam </a:t>
            </a:r>
            <a:r>
              <a:rPr lang="en-US" kern="0" dirty="0" smtClean="0">
                <a:latin typeface="Century Gothic" panose="020B0502020202020204" pitchFamily="34" charset="0"/>
              </a:rPr>
              <a:t>for ~7 h.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Investigated charge lifetime from twenty two 1 h long runs of 3 - 4.5 mA beams at 200-300 kV gun HV, and 0-400 A gun solenoid current </a:t>
            </a:r>
            <a:r>
              <a:rPr lang="en-US" kern="0" dirty="0">
                <a:latin typeface="Century Gothic" panose="020B0502020202020204" pitchFamily="34" charset="0"/>
              </a:rPr>
              <a:t>conditions. No apparent Lifetime dependency on gun HV, magnetization effect, or run </a:t>
            </a:r>
            <a:r>
              <a:rPr lang="en-US" kern="0" dirty="0" smtClean="0">
                <a:latin typeface="Century Gothic" panose="020B0502020202020204" pitchFamily="34" charset="0"/>
              </a:rPr>
              <a:t>sequence.</a:t>
            </a:r>
            <a:endParaRPr lang="en-US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>
                <a:latin typeface="Century Gothic" panose="020B0502020202020204" pitchFamily="34" charset="0"/>
              </a:rPr>
              <a:t>Only 3 times QE dropped due to arcing and happened only with non-magnetized </a:t>
            </a:r>
            <a:r>
              <a:rPr lang="en-US" kern="0" dirty="0" smtClean="0">
                <a:latin typeface="Century Gothic" panose="020B0502020202020204" pitchFamily="34" charset="0"/>
              </a:rPr>
              <a:t>beam. Strong </a:t>
            </a:r>
            <a:r>
              <a:rPr lang="en-US" kern="0" dirty="0">
                <a:latin typeface="Century Gothic" panose="020B0502020202020204" pitchFamily="34" charset="0"/>
              </a:rPr>
              <a:t>focusing due to gun solenoid might have helped keeping ions stay away from </a:t>
            </a:r>
            <a:r>
              <a:rPr lang="en-US" kern="0" dirty="0" smtClean="0">
                <a:latin typeface="Century Gothic" panose="020B0502020202020204" pitchFamily="34" charset="0"/>
              </a:rPr>
              <a:t>e-beam.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For same </a:t>
            </a:r>
            <a:r>
              <a:rPr lang="en-US" kern="0" dirty="0">
                <a:latin typeface="Century Gothic" panose="020B0502020202020204" pitchFamily="34" charset="0"/>
              </a:rPr>
              <a:t>laser spot size (0.38 mm </a:t>
            </a:r>
            <a:r>
              <a:rPr lang="en-US" kern="0" dirty="0" err="1">
                <a:latin typeface="Century Gothic" panose="020B0502020202020204" pitchFamily="34" charset="0"/>
              </a:rPr>
              <a:t>rms</a:t>
            </a:r>
            <a:r>
              <a:rPr lang="en-US" kern="0" dirty="0">
                <a:latin typeface="Century Gothic" panose="020B0502020202020204" pitchFamily="34" charset="0"/>
              </a:rPr>
              <a:t>)and gun </a:t>
            </a:r>
            <a:r>
              <a:rPr lang="en-US" kern="0" dirty="0" smtClean="0">
                <a:latin typeface="Century Gothic" panose="020B0502020202020204" pitchFamily="34" charset="0"/>
              </a:rPr>
              <a:t>HV, observed </a:t>
            </a:r>
            <a:r>
              <a:rPr lang="en-US" kern="0" dirty="0">
                <a:latin typeface="Century Gothic" panose="020B0502020202020204" pitchFamily="34" charset="0"/>
              </a:rPr>
              <a:t>b</a:t>
            </a:r>
            <a:r>
              <a:rPr lang="en-US" kern="0" dirty="0" smtClean="0">
                <a:latin typeface="Century Gothic" panose="020B0502020202020204" pitchFamily="34" charset="0"/>
              </a:rPr>
              <a:t>etter </a:t>
            </a:r>
            <a:r>
              <a:rPr lang="en-US" kern="0" dirty="0">
                <a:latin typeface="Century Gothic" panose="020B0502020202020204" pitchFamily="34" charset="0"/>
              </a:rPr>
              <a:t>lifetime at lower beam current, </a:t>
            </a:r>
            <a:r>
              <a:rPr lang="en-US" kern="0" dirty="0" smtClean="0">
                <a:latin typeface="Century Gothic" panose="020B0502020202020204" pitchFamily="34" charset="0"/>
              </a:rPr>
              <a:t>or Increased </a:t>
            </a:r>
            <a:r>
              <a:rPr lang="en-US" kern="0" dirty="0">
                <a:latin typeface="Century Gothic" panose="020B0502020202020204" pitchFamily="34" charset="0"/>
              </a:rPr>
              <a:t>lifetime at lesser laser power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Investigating the efficacy and necessity of installed dc ion-clearing electrodes to stop ions in beamline from reaching gun and causing HV arcs.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To improve lifetime we will investigate metal substrate(Mo) and use different K</a:t>
            </a:r>
            <a:r>
              <a:rPr lang="en-US" kern="0" baseline="-25000" dirty="0" smtClean="0">
                <a:latin typeface="Century Gothic" panose="020B0502020202020204" pitchFamily="34" charset="0"/>
              </a:rPr>
              <a:t>2</a:t>
            </a:r>
            <a:r>
              <a:rPr lang="en-US" kern="0" dirty="0" smtClean="0">
                <a:latin typeface="Century Gothic" panose="020B0502020202020204" pitchFamily="34" charset="0"/>
              </a:rPr>
              <a:t>CsSb photocathode recipes with increasing Sb layer thickness.</a:t>
            </a:r>
            <a:endParaRPr lang="en-US" kern="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7295" r="4924" b="4214"/>
          <a:stretch/>
        </p:blipFill>
        <p:spPr>
          <a:xfrm>
            <a:off x="215906" y="1120022"/>
            <a:ext cx="4389120" cy="2817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7044" r="4167" b="4465"/>
          <a:stretch/>
        </p:blipFill>
        <p:spPr>
          <a:xfrm>
            <a:off x="4605026" y="1120021"/>
            <a:ext cx="4389120" cy="280042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5590963" y="1229289"/>
            <a:ext cx="1074337" cy="446920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solidFill>
            <a:srgbClr val="37A9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</a:rPr>
              <a:t>1511 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2073063" y="1229289"/>
            <a:ext cx="1074337" cy="446920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solidFill>
            <a:srgbClr val="37A9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</a:rPr>
              <a:t>1511 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3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Outlook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49824"/>
          </a:xfrm>
        </p:spPr>
        <p:txBody>
          <a:bodyPr>
            <a:noAutofit/>
          </a:bodyPr>
          <a:lstStyle/>
          <a:p>
            <a:r>
              <a:rPr lang="en-US" sz="1700" dirty="0" smtClean="0">
                <a:latin typeface="Century Gothic" panose="020B0502020202020204" pitchFamily="34" charset="0"/>
              </a:rPr>
              <a:t>Continue </a:t>
            </a:r>
            <a:r>
              <a:rPr lang="en-US" sz="1700" dirty="0">
                <a:latin typeface="Century Gothic" panose="020B0502020202020204" pitchFamily="34" charset="0"/>
              </a:rPr>
              <a:t>to characterize magnetized </a:t>
            </a:r>
            <a:r>
              <a:rPr lang="en-US" sz="1700" dirty="0" smtClean="0">
                <a:latin typeface="Century Gothic" panose="020B0502020202020204" pitchFamily="34" charset="0"/>
              </a:rPr>
              <a:t>beam and </a:t>
            </a:r>
            <a:r>
              <a:rPr lang="en-US" sz="1700" dirty="0">
                <a:latin typeface="Century Gothic" panose="020B0502020202020204" pitchFamily="34" charset="0"/>
              </a:rPr>
              <a:t>c</a:t>
            </a:r>
            <a:r>
              <a:rPr lang="en-US" sz="1700" dirty="0" smtClean="0">
                <a:latin typeface="Century Gothic" panose="020B0502020202020204" pitchFamily="34" charset="0"/>
              </a:rPr>
              <a:t>ross check </a:t>
            </a:r>
            <a:r>
              <a:rPr lang="en-US" sz="1700" dirty="0">
                <a:latin typeface="Century Gothic" panose="020B0502020202020204" pitchFamily="34" charset="0"/>
              </a:rPr>
              <a:t>measurements with </a:t>
            </a:r>
            <a:r>
              <a:rPr lang="en-US" sz="1700" dirty="0" smtClean="0">
                <a:latin typeface="Century Gothic" panose="020B0502020202020204" pitchFamily="34" charset="0"/>
              </a:rPr>
              <a:t>simulation</a:t>
            </a:r>
          </a:p>
          <a:p>
            <a:r>
              <a:rPr lang="en-US" sz="1700" dirty="0">
                <a:latin typeface="Century Gothic" panose="020B0502020202020204" pitchFamily="34" charset="0"/>
              </a:rPr>
              <a:t>Measure and simulate space charge effect on magnetized </a:t>
            </a:r>
            <a:r>
              <a:rPr lang="en-US" sz="1700" dirty="0" smtClean="0">
                <a:latin typeface="Century Gothic" panose="020B0502020202020204" pitchFamily="34" charset="0"/>
              </a:rPr>
              <a:t>beam</a:t>
            </a:r>
            <a:endParaRPr lang="en-US" sz="1700" dirty="0">
              <a:latin typeface="Century Gothic" panose="020B0502020202020204" pitchFamily="34" charset="0"/>
            </a:endParaRPr>
          </a:p>
          <a:p>
            <a:r>
              <a:rPr lang="en-US" sz="1700" dirty="0" smtClean="0">
                <a:latin typeface="Century Gothic" panose="020B0502020202020204" pitchFamily="34" charset="0"/>
              </a:rPr>
              <a:t>To study space charge effect with </a:t>
            </a:r>
            <a:r>
              <a:rPr lang="en-US" sz="1700" dirty="0" err="1" smtClean="0">
                <a:latin typeface="Century Gothic" panose="020B0502020202020204" pitchFamily="34" charset="0"/>
              </a:rPr>
              <a:t>nano</a:t>
            </a:r>
            <a:r>
              <a:rPr lang="en-US" sz="1700" dirty="0" smtClean="0">
                <a:latin typeface="Century Gothic" panose="020B0502020202020204" pitchFamily="34" charset="0"/>
              </a:rPr>
              <a:t>-coulombs bunch charge </a:t>
            </a:r>
            <a:br>
              <a:rPr lang="en-US" sz="1700" dirty="0" smtClean="0">
                <a:latin typeface="Century Gothic" panose="020B0502020202020204" pitchFamily="34" charset="0"/>
              </a:rPr>
            </a:br>
            <a:r>
              <a:rPr lang="en-US" sz="1700" dirty="0" smtClean="0">
                <a:latin typeface="Century Gothic" panose="020B0502020202020204" pitchFamily="34" charset="0"/>
              </a:rPr>
              <a:t>(1-2 </a:t>
            </a:r>
            <a:r>
              <a:rPr lang="en-US" sz="1700" dirty="0" err="1" smtClean="0">
                <a:latin typeface="Century Gothic" panose="020B0502020202020204" pitchFamily="34" charset="0"/>
              </a:rPr>
              <a:t>nC</a:t>
            </a:r>
            <a:r>
              <a:rPr lang="en-US" sz="1700" dirty="0" smtClean="0">
                <a:latin typeface="Century Gothic" panose="020B0502020202020204" pitchFamily="34" charset="0"/>
              </a:rPr>
              <a:t>), we will get a new laser 1-15 Hz, 50 ps</a:t>
            </a:r>
            <a:r>
              <a:rPr lang="en-US" sz="1700" dirty="0">
                <a:latin typeface="Century Gothic" panose="020B0502020202020204" pitchFamily="34" charset="0"/>
              </a:rPr>
              <a:t>.</a:t>
            </a:r>
            <a:endParaRPr lang="en-US" sz="1700" dirty="0" smtClean="0">
              <a:latin typeface="Century Gothic" panose="020B0502020202020204" pitchFamily="34" charset="0"/>
            </a:endParaRPr>
          </a:p>
          <a:p>
            <a:r>
              <a:rPr lang="en-US" sz="1700" dirty="0" smtClean="0">
                <a:latin typeface="Century Gothic" panose="020B0502020202020204" pitchFamily="34" charset="0"/>
              </a:rPr>
              <a:t>Build </a:t>
            </a:r>
            <a:r>
              <a:rPr lang="en-US" sz="1700" dirty="0">
                <a:latin typeface="Century Gothic" panose="020B0502020202020204" pitchFamily="34" charset="0"/>
              </a:rPr>
              <a:t>and install </a:t>
            </a:r>
            <a:r>
              <a:rPr lang="en-US" sz="1700" dirty="0" smtClean="0">
                <a:latin typeface="Century Gothic" panose="020B0502020202020204" pitchFamily="34" charset="0"/>
              </a:rPr>
              <a:t>TE</a:t>
            </a:r>
            <a:r>
              <a:rPr lang="en-US" sz="1700" baseline="-25000" dirty="0" smtClean="0">
                <a:latin typeface="Century Gothic" panose="020B0502020202020204" pitchFamily="34" charset="0"/>
              </a:rPr>
              <a:t>011</a:t>
            </a:r>
            <a:r>
              <a:rPr lang="en-US" sz="1700" dirty="0" smtClean="0">
                <a:latin typeface="Century Gothic" panose="020B0502020202020204" pitchFamily="34" charset="0"/>
              </a:rPr>
              <a:t> cavity to </a:t>
            </a:r>
            <a:r>
              <a:rPr lang="en-US" sz="1700" dirty="0">
                <a:latin typeface="Century Gothic" panose="020B0502020202020204" pitchFamily="34" charset="0"/>
              </a:rPr>
              <a:t>measure beam magnetization in collaboration with </a:t>
            </a:r>
            <a:r>
              <a:rPr lang="en-US" sz="1700" dirty="0" smtClean="0">
                <a:latin typeface="Century Gothic" panose="020B0502020202020204" pitchFamily="34" charset="0"/>
              </a:rPr>
              <a:t>JLab SRF Institute and Brock Roberts (Electrodynamics LLC)</a:t>
            </a:r>
          </a:p>
          <a:p>
            <a:r>
              <a:rPr lang="en-US" sz="1700" dirty="0" smtClean="0">
                <a:latin typeface="Century Gothic" panose="020B0502020202020204" pitchFamily="34" charset="0"/>
              </a:rPr>
              <a:t>Demonstrate </a:t>
            </a:r>
            <a:r>
              <a:rPr lang="en-US" sz="1700" dirty="0">
                <a:latin typeface="Century Gothic" panose="020B0502020202020204" pitchFamily="34" charset="0"/>
              </a:rPr>
              <a:t>32 </a:t>
            </a:r>
            <a:r>
              <a:rPr lang="en-US" sz="1700" dirty="0" smtClean="0">
                <a:latin typeface="Century Gothic" panose="020B0502020202020204" pitchFamily="34" charset="0"/>
              </a:rPr>
              <a:t>mA magnetized beam. Need to install a new power supply (225 kV, 32 mA)</a:t>
            </a:r>
          </a:p>
          <a:p>
            <a:r>
              <a:rPr lang="en-US" sz="1700" dirty="0" smtClean="0">
                <a:latin typeface="Century Gothic" panose="020B0502020202020204" pitchFamily="34" charset="0"/>
              </a:rPr>
              <a:t>We will study charge lifetime for different photocathode recipes and substrates</a:t>
            </a:r>
          </a:p>
          <a:p>
            <a:pPr marL="0" indent="0">
              <a:buNone/>
            </a:pPr>
            <a:r>
              <a:rPr lang="en-US" sz="1700" b="1" u="sng" dirty="0" smtClean="0">
                <a:latin typeface="Century Gothic" panose="020B0502020202020204" pitchFamily="34" charset="0"/>
              </a:rPr>
              <a:t>Next:</a:t>
            </a:r>
            <a:r>
              <a:rPr lang="en-US" sz="1700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700" dirty="0" smtClean="0">
                <a:latin typeface="Century Gothic" panose="020B0502020202020204" pitchFamily="34" charset="0"/>
              </a:rPr>
              <a:t>- Funded </a:t>
            </a:r>
            <a:r>
              <a:rPr lang="en-US" sz="1700" dirty="0">
                <a:latin typeface="Century Gothic" panose="020B0502020202020204" pitchFamily="34" charset="0"/>
              </a:rPr>
              <a:t>P</a:t>
            </a:r>
            <a:r>
              <a:rPr lang="en-US" sz="1700" dirty="0" smtClean="0">
                <a:latin typeface="Century Gothic" panose="020B0502020202020204" pitchFamily="34" charset="0"/>
              </a:rPr>
              <a:t>hase-II SBIR with </a:t>
            </a:r>
            <a:r>
              <a:rPr lang="en-US" sz="1700" dirty="0" err="1">
                <a:latin typeface="Century Gothic" panose="020B0502020202020204" pitchFamily="34" charset="0"/>
              </a:rPr>
              <a:t>Xelera</a:t>
            </a:r>
            <a:r>
              <a:rPr lang="en-US" sz="1700" dirty="0">
                <a:latin typeface="Century Gothic" panose="020B0502020202020204" pitchFamily="34" charset="0"/>
              </a:rPr>
              <a:t>, to develop </a:t>
            </a:r>
            <a:r>
              <a:rPr lang="en-US" sz="1700" dirty="0" err="1">
                <a:latin typeface="Century Gothic" panose="020B0502020202020204" pitchFamily="34" charset="0"/>
              </a:rPr>
              <a:t>rf</a:t>
            </a:r>
            <a:r>
              <a:rPr lang="en-US" sz="1700" dirty="0">
                <a:latin typeface="Century Gothic" panose="020B0502020202020204" pitchFamily="34" charset="0"/>
              </a:rPr>
              <a:t>-pulsed </a:t>
            </a:r>
            <a:r>
              <a:rPr lang="en-US" sz="1700" dirty="0" smtClean="0">
                <a:latin typeface="Century Gothic" panose="020B0502020202020204" pitchFamily="34" charset="0"/>
              </a:rPr>
              <a:t>dc high voltage thermionic gun to be installed at Gun Test Stand (GTS) in FY19 – will use LDRD beamline</a:t>
            </a:r>
          </a:p>
          <a:p>
            <a:pPr marL="0" indent="0">
              <a:buNone/>
            </a:pPr>
            <a:r>
              <a:rPr lang="en-US" sz="1700" dirty="0" smtClean="0">
                <a:latin typeface="Century Gothic" panose="020B0502020202020204" pitchFamily="34" charset="0"/>
              </a:rPr>
              <a:t>- I </a:t>
            </a:r>
            <a:r>
              <a:rPr lang="en-US" sz="1700" dirty="0">
                <a:latin typeface="Century Gothic" panose="020B0502020202020204" pitchFamily="34" charset="0"/>
              </a:rPr>
              <a:t>will be submitting an early career proposal for </a:t>
            </a:r>
            <a:r>
              <a:rPr lang="en-US" sz="1700" dirty="0" smtClean="0">
                <a:latin typeface="Century Gothic" panose="020B0502020202020204" pitchFamily="34" charset="0"/>
              </a:rPr>
              <a:t>FY2020 </a:t>
            </a:r>
            <a:r>
              <a:rPr lang="en-US" sz="1700" dirty="0">
                <a:latin typeface="Century Gothic" panose="020B0502020202020204" pitchFamily="34" charset="0"/>
              </a:rPr>
              <a:t>on magnetized </a:t>
            </a:r>
            <a:r>
              <a:rPr lang="en-US" sz="1700" dirty="0" smtClean="0">
                <a:latin typeface="Century Gothic" panose="020B0502020202020204" pitchFamily="34" charset="0"/>
              </a:rPr>
              <a:t>injector (if regularized)</a:t>
            </a:r>
            <a:endParaRPr lang="en-US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864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Photocathode Preparation Chamber, </a:t>
            </a:r>
            <a:r>
              <a:rPr lang="en-US" kern="0" dirty="0">
                <a:latin typeface="Century Gothic" panose="020B0502020202020204" pitchFamily="34" charset="0"/>
              </a:rPr>
              <a:t>Gun, Solenoid and Beamline are all </a:t>
            </a:r>
            <a:r>
              <a:rPr lang="en-US" kern="0" dirty="0" smtClean="0">
                <a:latin typeface="Century Gothic" panose="020B0502020202020204" pitchFamily="34" charset="0"/>
              </a:rPr>
              <a:t>operational; </a:t>
            </a:r>
            <a:r>
              <a:rPr lang="en-US" dirty="0" err="1" smtClean="0">
                <a:latin typeface="Century Gothic" panose="020B0502020202020204" pitchFamily="34" charset="0"/>
              </a:rPr>
              <a:t>photogun</a:t>
            </a:r>
            <a:r>
              <a:rPr lang="en-US" dirty="0" smtClean="0">
                <a:latin typeface="Century Gothic" panose="020B0502020202020204" pitchFamily="34" charset="0"/>
              </a:rPr>
              <a:t> operates reliably at 300 </a:t>
            </a:r>
            <a:r>
              <a:rPr lang="en-US" dirty="0" smtClean="0">
                <a:latin typeface="Century Gothic" panose="020B0502020202020204" pitchFamily="34" charset="0"/>
              </a:rPr>
              <a:t>kV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Installed </a:t>
            </a:r>
            <a:r>
              <a:rPr lang="en-US" dirty="0">
                <a:latin typeface="Century Gothic" panose="020B0502020202020204" pitchFamily="34" charset="0"/>
              </a:rPr>
              <a:t>wire scanner and </a:t>
            </a:r>
            <a:r>
              <a:rPr lang="en-US" dirty="0" smtClean="0">
                <a:latin typeface="Century Gothic" panose="020B0502020202020204" pitchFamily="34" charset="0"/>
              </a:rPr>
              <a:t>measured </a:t>
            </a:r>
            <a:r>
              <a:rPr lang="en-US" dirty="0" smtClean="0">
                <a:latin typeface="Century Gothic" panose="020B0502020202020204" pitchFamily="34" charset="0"/>
              </a:rPr>
              <a:t>emittance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Have successfully magnetized electron beam and measured rotation </a:t>
            </a:r>
            <a:r>
              <a:rPr lang="en-US" dirty="0" smtClean="0">
                <a:latin typeface="Century Gothic" panose="020B0502020202020204" pitchFamily="34" charset="0"/>
              </a:rPr>
              <a:t>angle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Demonstrated 4.5 mA magnetized beam and measured lifetime</a:t>
            </a:r>
          </a:p>
          <a:p>
            <a:r>
              <a:rPr lang="en-US" dirty="0">
                <a:latin typeface="Century Gothic" panose="020B0502020202020204" pitchFamily="34" charset="0"/>
              </a:rPr>
              <a:t>Installed RF pulsed </a:t>
            </a:r>
            <a:r>
              <a:rPr lang="en-US" dirty="0" smtClean="0">
                <a:latin typeface="Century Gothic" panose="020B0502020202020204" pitchFamily="34" charset="0"/>
              </a:rPr>
              <a:t>laser, completed </a:t>
            </a:r>
            <a:r>
              <a:rPr lang="en-US" dirty="0">
                <a:latin typeface="Century Gothic" panose="020B0502020202020204" pitchFamily="34" charset="0"/>
              </a:rPr>
              <a:t>installation of Gain switched diode laser (1064 nm, 50 </a:t>
            </a:r>
            <a:r>
              <a:rPr lang="en-US" dirty="0" err="1" smtClean="0">
                <a:latin typeface="Century Gothic" panose="020B0502020202020204" pitchFamily="34" charset="0"/>
              </a:rPr>
              <a:t>ps</a:t>
            </a:r>
            <a:r>
              <a:rPr lang="en-US" dirty="0" smtClean="0">
                <a:latin typeface="Century Gothic" panose="020B0502020202020204" pitchFamily="34" charset="0"/>
              </a:rPr>
              <a:t> Gaussian </a:t>
            </a:r>
            <a:r>
              <a:rPr lang="en-US" dirty="0">
                <a:latin typeface="Century Gothic" panose="020B0502020202020204" pitchFamily="34" charset="0"/>
              </a:rPr>
              <a:t>pulses, doubling efficiency &gt; 30%, 1.8W output, </a:t>
            </a:r>
            <a:r>
              <a:rPr lang="en-US" dirty="0" smtClean="0">
                <a:latin typeface="Century Gothic" panose="020B0502020202020204" pitchFamily="34" charset="0"/>
              </a:rPr>
              <a:t>1497/4=374.25 </a:t>
            </a:r>
            <a:r>
              <a:rPr lang="en-US" dirty="0">
                <a:latin typeface="Century Gothic" panose="020B0502020202020204" pitchFamily="34" charset="0"/>
              </a:rPr>
              <a:t>MHz</a:t>
            </a:r>
            <a:r>
              <a:rPr lang="en-US" dirty="0" smtClean="0">
                <a:latin typeface="Century Gothic" panose="020B0502020202020204" pitchFamily="34" charset="0"/>
              </a:rPr>
              <a:t>)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Then switch to 32 mA 225 kV HV power supply….</a:t>
            </a:r>
          </a:p>
          <a:p>
            <a:pPr marL="0" indent="0">
              <a:buNone/>
            </a:pPr>
            <a:r>
              <a:rPr lang="en-US" dirty="0" smtClean="0">
                <a:latin typeface="Century Gothic" panose="020B0502020202020204" pitchFamily="34" charset="0"/>
              </a:rPr>
              <a:t>Thanks to the people involved in this team work:</a:t>
            </a:r>
          </a:p>
          <a:p>
            <a:pPr marL="0" indent="0">
              <a:buNone/>
            </a:pPr>
            <a:r>
              <a:rPr lang="en-US" dirty="0" smtClean="0">
                <a:latin typeface="Century Gothic" panose="020B0502020202020204" pitchFamily="34" charset="0"/>
              </a:rPr>
              <a:t>P</a:t>
            </a:r>
            <a:r>
              <a:rPr lang="en-US" dirty="0">
                <a:latin typeface="Century Gothic" panose="020B0502020202020204" pitchFamily="34" charset="0"/>
              </a:rPr>
              <a:t>. Adderley, J. </a:t>
            </a:r>
            <a:r>
              <a:rPr lang="en-US" dirty="0" err="1">
                <a:latin typeface="Century Gothic" panose="020B0502020202020204" pitchFamily="34" charset="0"/>
              </a:rPr>
              <a:t>Benesch</a:t>
            </a:r>
            <a:r>
              <a:rPr lang="en-US" dirty="0">
                <a:latin typeface="Century Gothic" panose="020B0502020202020204" pitchFamily="34" charset="0"/>
              </a:rPr>
              <a:t>, B. Bullard, J. </a:t>
            </a:r>
            <a:r>
              <a:rPr lang="en-US" dirty="0" err="1">
                <a:latin typeface="Century Gothic" panose="020B0502020202020204" pitchFamily="34" charset="0"/>
              </a:rPr>
              <a:t>Grames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latin typeface="Century Gothic" panose="020B0502020202020204" pitchFamily="34" charset="0"/>
              </a:rPr>
              <a:t>J. </a:t>
            </a:r>
            <a:r>
              <a:rPr lang="en-US" dirty="0" err="1" smtClean="0">
                <a:latin typeface="Century Gothic" panose="020B0502020202020204" pitchFamily="34" charset="0"/>
              </a:rPr>
              <a:t>Guo</a:t>
            </a:r>
            <a:r>
              <a:rPr lang="en-US" dirty="0" smtClean="0">
                <a:latin typeface="Century Gothic" panose="020B0502020202020204" pitchFamily="34" charset="0"/>
              </a:rPr>
              <a:t>, F</a:t>
            </a:r>
            <a:r>
              <a:rPr lang="en-US" dirty="0">
                <a:latin typeface="Century Gothic" panose="020B0502020202020204" pitchFamily="34" charset="0"/>
              </a:rPr>
              <a:t>. Hannon, </a:t>
            </a:r>
            <a:r>
              <a:rPr lang="en-US" dirty="0" smtClean="0">
                <a:latin typeface="Century Gothic" panose="020B0502020202020204" pitchFamily="34" charset="0"/>
              </a:rPr>
              <a:t/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J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err="1">
                <a:latin typeface="Century Gothic" panose="020B0502020202020204" pitchFamily="34" charset="0"/>
              </a:rPr>
              <a:t>Hansknecht</a:t>
            </a:r>
            <a:r>
              <a:rPr lang="en-US" dirty="0">
                <a:latin typeface="Century Gothic" panose="020B0502020202020204" pitchFamily="34" charset="0"/>
              </a:rPr>
              <a:t>, C. Hernandez-Garcia, R. </a:t>
            </a:r>
            <a:r>
              <a:rPr lang="en-US" dirty="0" err="1">
                <a:latin typeface="Century Gothic" panose="020B0502020202020204" pitchFamily="34" charset="0"/>
              </a:rPr>
              <a:t>Kazimi</a:t>
            </a:r>
            <a:r>
              <a:rPr lang="en-US" dirty="0">
                <a:latin typeface="Century Gothic" panose="020B0502020202020204" pitchFamily="34" charset="0"/>
              </a:rPr>
              <a:t>, G. </a:t>
            </a:r>
            <a:r>
              <a:rPr lang="en-US" dirty="0" err="1">
                <a:latin typeface="Century Gothic" panose="020B0502020202020204" pitchFamily="34" charset="0"/>
              </a:rPr>
              <a:t>Krafft</a:t>
            </a:r>
            <a:r>
              <a:rPr lang="en-US" dirty="0" smtClean="0">
                <a:latin typeface="Century Gothic" panose="020B0502020202020204" pitchFamily="34" charset="0"/>
              </a:rPr>
              <a:t>, M. </a:t>
            </a:r>
            <a:r>
              <a:rPr lang="en-US" dirty="0" err="1" smtClean="0">
                <a:latin typeface="Century Gothic" panose="020B0502020202020204" pitchFamily="34" charset="0"/>
              </a:rPr>
              <a:t>Poelker</a:t>
            </a:r>
            <a:r>
              <a:rPr lang="en-US" dirty="0" smtClean="0">
                <a:latin typeface="Century Gothic" panose="020B0502020202020204" pitchFamily="34" charset="0"/>
              </a:rPr>
              <a:t>, 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R. Suleiman, M. </a:t>
            </a:r>
            <a:r>
              <a:rPr lang="en-US" dirty="0" err="1" smtClean="0">
                <a:latin typeface="Century Gothic" panose="020B0502020202020204" pitchFamily="34" charset="0"/>
              </a:rPr>
              <a:t>Tiefenback</a:t>
            </a:r>
            <a:r>
              <a:rPr lang="en-US" dirty="0" smtClean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. Wang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S. </a:t>
            </a:r>
            <a:r>
              <a:rPr lang="en-US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Wijiethunga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J. </a:t>
            </a:r>
            <a:r>
              <a:rPr lang="en-US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Yoskovitz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latin typeface="Century Gothic" panose="020B0502020202020204" pitchFamily="34" charset="0"/>
              </a:rPr>
              <a:t/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S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Zhang.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549" y="6080284"/>
            <a:ext cx="273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ODU Graduate Students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"/>
          <a:srcRect t="15576" b="17730"/>
          <a:stretch/>
        </p:blipFill>
        <p:spPr>
          <a:xfrm>
            <a:off x="107099" y="3671242"/>
            <a:ext cx="8430768" cy="2115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High Energy Electron Cooler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0612" y="875347"/>
            <a:ext cx="6231644" cy="2670334"/>
            <a:chOff x="1287996" y="4175836"/>
            <a:chExt cx="6231644" cy="2670334"/>
          </a:xfrm>
        </p:grpSpPr>
        <p:pic>
          <p:nvPicPr>
            <p:cNvPr id="5" name="Picture 64" descr="Complex.pdf"/>
            <p:cNvPicPr>
              <a:picLocks noChangeAspect="1"/>
            </p:cNvPicPr>
            <p:nvPr/>
          </p:nvPicPr>
          <p:blipFill>
            <a:blip r:embed="rId3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 Energy Electron Cooler</a:t>
              </a:r>
              <a:endParaRPr lang="en-US" sz="2400" b="1" dirty="0"/>
            </a:p>
          </p:txBody>
        </p:sp>
      </p:grpSp>
      <p:sp>
        <p:nvSpPr>
          <p:cNvPr id="73" name="Rounded Rectangular Callout 72"/>
          <p:cNvSpPr/>
          <p:nvPr/>
        </p:nvSpPr>
        <p:spPr>
          <a:xfrm>
            <a:off x="665254" y="5553095"/>
            <a:ext cx="668833" cy="514373"/>
          </a:xfrm>
          <a:prstGeom prst="wedgeRoundRectCallout">
            <a:avLst>
              <a:gd name="adj1" fmla="val 45275"/>
              <a:gd name="adj2" fmla="val -76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ERL Ring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679372" y="5313808"/>
            <a:ext cx="1334289" cy="570256"/>
          </a:xfrm>
          <a:prstGeom prst="wedgeRoundRectCallout">
            <a:avLst>
              <a:gd name="adj1" fmla="val -42029"/>
              <a:gd name="adj2" fmla="val -895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Circulator Cooler Ring</a:t>
            </a:r>
          </a:p>
        </p:txBody>
      </p:sp>
    </p:spTree>
    <p:extLst>
      <p:ext uri="{BB962C8B-B14F-4D97-AF65-F5344CB8AC3E}">
        <p14:creationId xmlns:p14="http://schemas.microsoft.com/office/powerpoint/2010/main" val="9276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</a:t>
            </a:r>
            <a:r>
              <a:rPr lang="en-US" b="0" dirty="0" smtClean="0">
                <a:latin typeface="Minion Pro"/>
              </a:rPr>
              <a:t> Bunched-Beam Electron Cooling</a:t>
            </a:r>
            <a:endParaRPr lang="en-US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025156" cy="545812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Ion beam cooling </a:t>
            </a:r>
            <a:r>
              <a:rPr lang="en-US" sz="2000" dirty="0">
                <a:latin typeface="Century Gothic" panose="020B0502020202020204" pitchFamily="34" charset="0"/>
              </a:rPr>
              <a:t>in presence of magnetic field is much more efficient than cooling in a drift (no magnetic </a:t>
            </a:r>
            <a:r>
              <a:rPr lang="en-US" sz="2000" dirty="0" smtClean="0">
                <a:latin typeface="Century Gothic" panose="020B0502020202020204" pitchFamily="34" charset="0"/>
              </a:rPr>
              <a:t>field):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 beam helical </a:t>
            </a:r>
            <a:r>
              <a:rPr lang="en-US" sz="1600" dirty="0">
                <a:latin typeface="Century Gothic" panose="020B0502020202020204" pitchFamily="34" charset="0"/>
              </a:rPr>
              <a:t>motion in strong magnetic field increases electron-ion interaction time, thereby significantly improving cooling </a:t>
            </a:r>
            <a:r>
              <a:rPr lang="en-US" sz="1600" dirty="0" smtClean="0">
                <a:latin typeface="Century Gothic" panose="020B0502020202020204" pitchFamily="34" charset="0"/>
              </a:rPr>
              <a:t>efficiency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Electron-ion </a:t>
            </a:r>
            <a:r>
              <a:rPr lang="en-US" sz="1600" dirty="0">
                <a:latin typeface="Century Gothic" panose="020B0502020202020204" pitchFamily="34" charset="0"/>
              </a:rPr>
              <a:t>collisions that occur over many cyclotron oscillations and at distances larger than cyclotron radius are insensitive to electrons transverse </a:t>
            </a:r>
            <a:r>
              <a:rPr lang="en-US" sz="1600" dirty="0" smtClean="0">
                <a:latin typeface="Century Gothic" panose="020B0502020202020204" pitchFamily="34" charset="0"/>
              </a:rPr>
              <a:t>velocity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Long cooling solenoid </a:t>
            </a:r>
            <a:r>
              <a:rPr lang="en-US" sz="2000" dirty="0">
                <a:latin typeface="Century Gothic" panose="020B0502020202020204" pitchFamily="34" charset="0"/>
              </a:rPr>
              <a:t>provides desired cooling </a:t>
            </a:r>
            <a:r>
              <a:rPr lang="en-US" sz="2000" dirty="0" smtClean="0">
                <a:latin typeface="Century Gothic" panose="020B0502020202020204" pitchFamily="34" charset="0"/>
              </a:rPr>
              <a:t>effect: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Counteracting </a:t>
            </a:r>
            <a:r>
              <a:rPr lang="en-US" sz="1600" dirty="0">
                <a:latin typeface="Century Gothic" panose="020B0502020202020204" pitchFamily="34" charset="0"/>
              </a:rPr>
              <a:t>emittance degradation induced by intra-beam </a:t>
            </a:r>
            <a:r>
              <a:rPr lang="en-US" sz="1600" dirty="0" smtClean="0">
                <a:latin typeface="Century Gothic" panose="020B0502020202020204" pitchFamily="34" charset="0"/>
              </a:rPr>
              <a:t>scattering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Maintaining </a:t>
            </a:r>
            <a:r>
              <a:rPr lang="en-US" sz="1600" dirty="0">
                <a:latin typeface="Century Gothic" panose="020B0502020202020204" pitchFamily="34" charset="0"/>
              </a:rPr>
              <a:t>ion beam emittance during </a:t>
            </a:r>
            <a:r>
              <a:rPr lang="en-US" sz="1600" dirty="0" smtClean="0">
                <a:latin typeface="Century Gothic" panose="020B0502020202020204" pitchFamily="34" charset="0"/>
              </a:rPr>
              <a:t>collisions and extending </a:t>
            </a:r>
            <a:r>
              <a:rPr lang="en-US" sz="1600" dirty="0">
                <a:latin typeface="Century Gothic" panose="020B0502020202020204" pitchFamily="34" charset="0"/>
              </a:rPr>
              <a:t>luminosity </a:t>
            </a:r>
            <a:r>
              <a:rPr lang="en-US" sz="1600" dirty="0" smtClean="0">
                <a:latin typeface="Century Gothic" panose="020B0502020202020204" pitchFamily="34" charset="0"/>
              </a:rPr>
              <a:t>lifetime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Suppressing </a:t>
            </a:r>
            <a:r>
              <a:rPr lang="en-US" sz="1600" dirty="0">
                <a:latin typeface="Century Gothic" panose="020B0502020202020204" pitchFamily="34" charset="0"/>
              </a:rPr>
              <a:t>electron-ion </a:t>
            </a:r>
            <a:r>
              <a:rPr lang="en-US" sz="1600" dirty="0" smtClean="0">
                <a:latin typeface="Century Gothic" panose="020B0502020202020204" pitchFamily="34" charset="0"/>
              </a:rPr>
              <a:t>recombination</a:t>
            </a:r>
          </a:p>
          <a:p>
            <a:pPr marL="571500" lvl="1" indent="0">
              <a:buNone/>
            </a:pPr>
            <a:endParaRPr lang="en-US" sz="1600" u="sng" dirty="0" smtClean="0">
              <a:latin typeface="Century Gothic" panose="020B0502020202020204" pitchFamily="34" charset="0"/>
            </a:endParaRPr>
          </a:p>
          <a:p>
            <a:pPr marL="168275" lvl="1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putting the electron beam into the cooling solenoid represents a challenge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937761" y="953573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937761" y="3510279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82880" y="911444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2881" y="3622810"/>
            <a:ext cx="4754880" cy="2587490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>
                <a:latin typeface="Century Gothic" panose="020B0502020202020204" pitchFamily="34" charset="0"/>
              </a:rPr>
              <a:t>No apparent </a:t>
            </a:r>
            <a:r>
              <a:rPr lang="en-US" kern="0" dirty="0" smtClean="0">
                <a:latin typeface="Century Gothic" panose="020B0502020202020204" pitchFamily="34" charset="0"/>
              </a:rPr>
              <a:t>Lifetime dependency on gun </a:t>
            </a:r>
            <a:r>
              <a:rPr lang="en-US" kern="0" dirty="0">
                <a:latin typeface="Century Gothic" panose="020B0502020202020204" pitchFamily="34" charset="0"/>
              </a:rPr>
              <a:t>HV</a:t>
            </a:r>
            <a:r>
              <a:rPr lang="en-US" kern="0" dirty="0" smtClean="0">
                <a:latin typeface="Century Gothic" panose="020B0502020202020204" pitchFamily="34" charset="0"/>
              </a:rPr>
              <a:t>, magnetization effect, or run sequence</a:t>
            </a:r>
            <a:endParaRPr lang="en-US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Only 3 </a:t>
            </a:r>
            <a:r>
              <a:rPr lang="en-US" kern="0" dirty="0">
                <a:latin typeface="Century Gothic" panose="020B0502020202020204" pitchFamily="34" charset="0"/>
              </a:rPr>
              <a:t>times </a:t>
            </a:r>
            <a:r>
              <a:rPr lang="en-US" kern="0" dirty="0" smtClean="0">
                <a:latin typeface="Century Gothic" panose="020B0502020202020204" pitchFamily="34" charset="0"/>
              </a:rPr>
              <a:t>QE dropped due to arcing and happened only with non-magnetized 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Strong focusing due to gun solenoid might have helped keeping ions stay away from e-beam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846320" y="1117600"/>
          <a:ext cx="4114800" cy="2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846320" y="3924300"/>
          <a:ext cx="4114800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182880" y="760396"/>
          <a:ext cx="4023360" cy="274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3622810"/>
            <a:ext cx="4846320" cy="2841490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latin typeface="Century Gothic" panose="020B0502020202020204" pitchFamily="34" charset="0"/>
              </a:rPr>
              <a:t>Same laser spot size (0.38 mm </a:t>
            </a:r>
            <a:r>
              <a:rPr lang="en-US" sz="1500" kern="0" dirty="0" err="1" smtClean="0">
                <a:latin typeface="Century Gothic" panose="020B0502020202020204" pitchFamily="34" charset="0"/>
              </a:rPr>
              <a:t>rms</a:t>
            </a:r>
            <a:r>
              <a:rPr lang="en-US" sz="1500" kern="0" dirty="0" smtClean="0">
                <a:latin typeface="Century Gothic" panose="020B0502020202020204" pitchFamily="34" charset="0"/>
              </a:rPr>
              <a:t>)and gun HV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Better lifetime at lower beam current, or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Increased lifetime at lesser laser power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Good beam alignment is important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latin typeface="Century Gothic" panose="020B0502020202020204" pitchFamily="34" charset="0"/>
              </a:rPr>
              <a:t>With </a:t>
            </a:r>
            <a:r>
              <a:rPr lang="en-US" sz="1500" kern="0" dirty="0">
                <a:latin typeface="Century Gothic" panose="020B0502020202020204" pitchFamily="34" charset="0"/>
              </a:rPr>
              <a:t>HV </a:t>
            </a:r>
            <a:r>
              <a:rPr lang="en-US" sz="1500" kern="0" dirty="0" smtClean="0">
                <a:latin typeface="Century Gothic" panose="020B0502020202020204" pitchFamily="34" charset="0"/>
              </a:rPr>
              <a:t>off: No QE drop from </a:t>
            </a:r>
            <a:r>
              <a:rPr lang="en-US" sz="1500" kern="0" dirty="0">
                <a:latin typeface="Century Gothic" panose="020B0502020202020204" pitchFamily="34" charset="0"/>
              </a:rPr>
              <a:t>22 h </a:t>
            </a:r>
            <a:r>
              <a:rPr lang="en-US" sz="1500" kern="0" dirty="0" smtClean="0">
                <a:latin typeface="Century Gothic" panose="020B0502020202020204" pitchFamily="34" charset="0"/>
              </a:rPr>
              <a:t>illumination at 0.8 </a:t>
            </a:r>
            <a:r>
              <a:rPr lang="en-US" sz="1500" kern="0" dirty="0">
                <a:latin typeface="Century Gothic" panose="020B0502020202020204" pitchFamily="34" charset="0"/>
              </a:rPr>
              <a:t>W </a:t>
            </a:r>
            <a:r>
              <a:rPr lang="en-US" sz="1500" kern="0" dirty="0" smtClean="0">
                <a:latin typeface="Century Gothic" panose="020B0502020202020204" pitchFamily="34" charset="0"/>
              </a:rPr>
              <a:t>(required for 4.5 mA runs), not even at 2 W for 2 h.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Laser spot size↑ and QE↑, good beam alignment ═ Photocathode Lifetime↑</a:t>
            </a:r>
            <a:endParaRPr lang="en-US" sz="1500" kern="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Slit and Viewer  Distance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71746"/>
              </p:ext>
            </p:extLst>
          </p:nvPr>
        </p:nvGraphicFramePr>
        <p:xfrm>
          <a:off x="1916583" y="1227182"/>
          <a:ext cx="5057241" cy="752475"/>
        </p:xfrm>
        <a:graphic>
          <a:graphicData uri="http://schemas.openxmlformats.org/drawingml/2006/table">
            <a:tbl>
              <a:tblPr/>
              <a:tblGrid>
                <a:gridCol w="782505">
                  <a:extLst>
                    <a:ext uri="{9D8B030D-6E8A-4147-A177-3AD203B41FA5}">
                      <a16:colId xmlns:a16="http://schemas.microsoft.com/office/drawing/2014/main" val="3187220074"/>
                    </a:ext>
                  </a:extLst>
                </a:gridCol>
                <a:gridCol w="481806">
                  <a:extLst>
                    <a:ext uri="{9D8B030D-6E8A-4147-A177-3AD203B41FA5}">
                      <a16:colId xmlns:a16="http://schemas.microsoft.com/office/drawing/2014/main" val="1205652974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3751123467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1113816172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1566762329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1754250969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2669770192"/>
                    </a:ext>
                  </a:extLst>
                </a:gridCol>
                <a:gridCol w="632155">
                  <a:extLst>
                    <a:ext uri="{9D8B030D-6E8A-4147-A177-3AD203B41FA5}">
                      <a16:colId xmlns:a16="http://schemas.microsoft.com/office/drawing/2014/main" val="2393092108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for=&gt;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S1-V2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S1-V3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S2-V3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S1-V2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S1-V3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S2-V3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04339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2.25666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1.75666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94164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199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9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the 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" y="182505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57808" y="500911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08" y="5009111"/>
                        <a:ext cx="961372" cy="53682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 bwMode="auto">
          <a:xfrm>
            <a:off x="2413262" y="418801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668545" y="4576083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3703" y="5083735"/>
            <a:ext cx="1386962" cy="58477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= 0.7 mm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cool</a:t>
            </a:r>
            <a:r>
              <a:rPr lang="en-US" sz="1600" dirty="0" smtClean="0">
                <a:solidFill>
                  <a:srgbClr val="000000"/>
                </a:solidFill>
              </a:rPr>
              <a:t> = 1 T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520262" y="507877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262" y="507877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303703" y="5709973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703" y="5709973"/>
                        <a:ext cx="1070793" cy="675648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>
            <a:off x="125357" y="418801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R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laser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3.14 mm</a:t>
                </a:r>
              </a:p>
              <a:p>
                <a:r>
                  <a:rPr lang="en-US" sz="16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0.5 kG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blipFill>
                <a:blip r:embed="rId12"/>
                <a:stretch>
                  <a:fillRect l="-1754" t="-3125" r="-29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13262" y="5607783"/>
            <a:ext cx="2187101" cy="746749"/>
            <a:chOff x="2835275" y="5880100"/>
            <a:chExt cx="2187101" cy="824221"/>
          </a:xfrm>
        </p:grpSpPr>
        <p:sp>
          <p:nvSpPr>
            <p:cNvPr id="16" name="TextBox 15"/>
            <p:cNvSpPr txBox="1"/>
            <p:nvPr/>
          </p:nvSpPr>
          <p:spPr>
            <a:xfrm>
              <a:off x="4075789" y="5880408"/>
              <a:ext cx="946587" cy="823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= 36 µm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835275" y="5880100"/>
            <a:ext cx="1322388" cy="82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6" name="Equation" r:id="rId13" imgW="723600" imgH="457200" progId="Equation.3">
                    <p:embed/>
                  </p:oleObj>
                </mc:Choice>
                <mc:Fallback>
                  <p:oleObj name="Equation" r:id="rId13" imgW="723600" imgH="457200" progId="Equation.3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5880100"/>
                          <a:ext cx="1322388" cy="82391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2412541" y="5082596"/>
                <a:ext cx="2129177" cy="3500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1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begChr m:val="〈"/>
                          <m:endChr m:val="〉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acc>
                        <m:accPr>
                          <m:chr m:val="̇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541" y="5082596"/>
                <a:ext cx="2129177" cy="350032"/>
              </a:xfrm>
              <a:prstGeom prst="rect">
                <a:avLst/>
              </a:prstGeom>
              <a:blipFill>
                <a:blip r:embed="rId1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2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Magnetized Source Requirements</a:t>
            </a:r>
            <a:endParaRPr lang="en-US" sz="3600" b="0" dirty="0">
              <a:latin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79293843"/>
                  </p:ext>
                </p:extLst>
              </p:nvPr>
            </p:nvGraphicFramePr>
            <p:xfrm>
              <a:off x="561896" y="1138216"/>
              <a:ext cx="5222450" cy="268224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Bunch length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60 ps (2 cm)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Repetition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rate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43.3 MHz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Bunch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charge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3.2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C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Peak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53.9 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Average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140 mA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Transverse normalized emittance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&lt;19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 microns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Cathode spot radius 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– Flat-top 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3.14 mm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Solenoid field at cathode (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B</a:t>
                          </a:r>
                          <a:r>
                            <a:rPr lang="en-US" sz="1600" baseline="-25000" dirty="0" err="1" smtClean="0">
                              <a:latin typeface="Century Gothic" panose="020B0502020202020204" pitchFamily="34" charset="0"/>
                            </a:rPr>
                            <a:t>z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0.5 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kG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79293843"/>
                  </p:ext>
                </p:extLst>
              </p:nvPr>
            </p:nvGraphicFramePr>
            <p:xfrm>
              <a:off x="561896" y="1138216"/>
              <a:ext cx="5222450" cy="268224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Bunch length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60 ps (2 cm)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Repetition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rate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43.3 MHz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Bunch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charge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3.2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C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Peak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53.9 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Average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140 mA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Transverse normalized emittance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&lt;19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 microns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63" t="-605455" r="-39902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3.14 mm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Solenoid field at cathode (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B</a:t>
                          </a:r>
                          <a:r>
                            <a:rPr lang="en-US" sz="1600" baseline="-25000" dirty="0" err="1" smtClean="0">
                              <a:latin typeface="Century Gothic" panose="020B0502020202020204" pitchFamily="34" charset="0"/>
                            </a:rPr>
                            <a:t>z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0.5 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kG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78630" y="1175288"/>
            <a:ext cx="3049175" cy="1602096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Cornell University demonstrated 65 mA and 2 </a:t>
            </a:r>
            <a:r>
              <a:rPr lang="en-US" dirty="0" err="1" smtClean="0">
                <a:latin typeface="Century Gothic" panose="020B0502020202020204" pitchFamily="34" charset="0"/>
              </a:rPr>
              <a:t>nC</a:t>
            </a:r>
            <a:r>
              <a:rPr lang="en-US" dirty="0" smtClean="0">
                <a:latin typeface="Century Gothic" panose="020B0502020202020204" pitchFamily="34" charset="0"/>
              </a:rPr>
              <a:t>, but not at same time, and non-magnetized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352" y="4052858"/>
            <a:ext cx="833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Century Gothic" panose="020B0502020202020204" pitchFamily="34" charset="0"/>
              </a:rPr>
              <a:t>Fermilab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Magnetized </a:t>
            </a:r>
            <a:r>
              <a:rPr lang="en-US" dirty="0" err="1" smtClean="0">
                <a:latin typeface="Century Gothic" panose="020B0502020202020204" pitchFamily="34" charset="0"/>
              </a:rPr>
              <a:t>Photoinjector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Laboratory: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Pulsed NCRF </a:t>
            </a:r>
            <a:r>
              <a:rPr lang="en-US" dirty="0" smtClean="0">
                <a:latin typeface="Century Gothic" panose="020B0502020202020204" pitchFamily="34" charset="0"/>
              </a:rPr>
              <a:t>gun </a:t>
            </a:r>
            <a:r>
              <a:rPr lang="en-US" dirty="0">
                <a:latin typeface="Century Gothic" panose="020B0502020202020204" pitchFamily="34" charset="0"/>
              </a:rPr>
              <a:t>w</a:t>
            </a:r>
            <a:r>
              <a:rPr lang="en-US" dirty="0" smtClean="0">
                <a:latin typeface="Century Gothic" panose="020B0502020202020204" pitchFamily="34" charset="0"/>
              </a:rPr>
              <a:t>ith Cs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Te </a:t>
            </a:r>
            <a:r>
              <a:rPr lang="en-US" dirty="0">
                <a:latin typeface="Century Gothic" panose="020B0502020202020204" pitchFamily="34" charset="0"/>
              </a:rPr>
              <a:t>photocathode and UV laser (λ=263 nm)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Bunch charge: 0.5 </a:t>
            </a:r>
            <a:r>
              <a:rPr lang="en-US" dirty="0" err="1">
                <a:latin typeface="Century Gothic" panose="020B0502020202020204" pitchFamily="34" charset="0"/>
              </a:rPr>
              <a:t>nC</a:t>
            </a:r>
            <a:r>
              <a:rPr lang="en-US" dirty="0">
                <a:latin typeface="Century Gothic" panose="020B0502020202020204" pitchFamily="34" charset="0"/>
              </a:rPr>
              <a:t> and bunch </a:t>
            </a:r>
            <a:r>
              <a:rPr lang="en-US" dirty="0" smtClean="0">
                <a:latin typeface="Century Gothic" panose="020B0502020202020204" pitchFamily="34" charset="0"/>
              </a:rPr>
              <a:t>length: 3 </a:t>
            </a:r>
            <a:r>
              <a:rPr lang="en-US" dirty="0" err="1">
                <a:latin typeface="Century Gothic" panose="020B0502020202020204" pitchFamily="34" charset="0"/>
              </a:rPr>
              <a:t>ps</a:t>
            </a:r>
            <a:endParaRPr lang="en-US" dirty="0">
              <a:latin typeface="Century Gothic" panose="020B0502020202020204" pitchFamily="34" charset="0"/>
            </a:endParaRP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0.5% duty factor (average current: 7.5 </a:t>
            </a:r>
            <a:r>
              <a:rPr lang="el-GR" dirty="0">
                <a:latin typeface="Century Gothic" panose="020B0502020202020204" pitchFamily="34" charset="0"/>
              </a:rPr>
              <a:t>μ</a:t>
            </a:r>
            <a:r>
              <a:rPr lang="en-US" dirty="0">
                <a:latin typeface="Century Gothic" panose="020B0502020202020204" pitchFamily="34" charset="0"/>
              </a:rPr>
              <a:t>A)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Bunch frequency: 3 MHz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duration: </a:t>
            </a:r>
            <a:r>
              <a:rPr lang="el-GR" dirty="0">
                <a:latin typeface="Century Gothic" panose="020B0502020202020204" pitchFamily="34" charset="0"/>
              </a:rPr>
              <a:t>1 </a:t>
            </a:r>
            <a:r>
              <a:rPr lang="en-US" dirty="0">
                <a:latin typeface="Century Gothic" panose="020B0502020202020204" pitchFamily="34" charset="0"/>
              </a:rPr>
              <a:t>ms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Number of bunches per </a:t>
            </a: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: 3000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frequency: 5 Hz</a:t>
            </a:r>
          </a:p>
        </p:txBody>
      </p:sp>
    </p:spTree>
    <p:extLst>
      <p:ext uri="{BB962C8B-B14F-4D97-AF65-F5344CB8AC3E}">
        <p14:creationId xmlns:p14="http://schemas.microsoft.com/office/powerpoint/2010/main" val="37248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Magnetized Source for e-cooler at 32 </a:t>
            </a:r>
            <a:r>
              <a:rPr lang="en-US" sz="3600" b="0" dirty="0" smtClean="0">
                <a:latin typeface="Minion Pro"/>
              </a:rPr>
              <a:t>mA</a:t>
            </a:r>
            <a:endParaRPr lang="en-US" sz="3600" dirty="0"/>
          </a:p>
        </p:txBody>
      </p:sp>
      <p:sp>
        <p:nvSpPr>
          <p:cNvPr id="4" name="Content Placeholder 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defRPr/>
            </a:pPr>
            <a:r>
              <a:rPr lang="en-US" sz="2000" dirty="0" smtClean="0">
                <a:latin typeface="Century Gothic" panose="020B0502020202020204" pitchFamily="34" charset="0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high charge (420 </a:t>
            </a:r>
            <a:r>
              <a:rPr lang="en-US" sz="2000" dirty="0" err="1">
                <a:latin typeface="Century Gothic" panose="020B0502020202020204" pitchFamily="34" charset="0"/>
              </a:rPr>
              <a:t>pC</a:t>
            </a:r>
            <a:r>
              <a:rPr lang="en-US" sz="2000" dirty="0">
                <a:latin typeface="Century Gothic" panose="020B0502020202020204" pitchFamily="34" charset="0"/>
              </a:rPr>
              <a:t>) magnetized source is funded by the Jefferson Lab LDRD program that should operate up to 32 mA average current. This project concludes in 2018.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71060" y="2453656"/>
                <a:ext cx="4193611" cy="1846659"/>
              </a:xfrm>
              <a:prstGeom prst="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M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agnetized beam parameters: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=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0.1-1 mm, 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B</a:t>
                </a:r>
                <a:r>
                  <a:rPr kumimoji="0" lang="en-US" sz="1600" b="0" i="0" u="none" strike="noStrike" kern="1200" cap="none" spc="0" normalizeH="0" baseline="-25000" noProof="0" dirty="0" err="1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z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=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</a:rPr>
                  <a:t>0-1.5 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kG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Bunch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charge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: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up to 2 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nC</a:t>
                </a: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Frequency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: </a:t>
                </a:r>
                <a:r>
                  <a:rPr lang="en-US" sz="1600" dirty="0">
                    <a:latin typeface="Century Gothic" panose="020B0502020202020204" pitchFamily="34" charset="0"/>
                  </a:rPr>
                  <a:t>1-15 Hz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, 100-500 M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Hz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Bunch length: 50 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ps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Average beam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c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urrents up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to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32 mA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Gun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igh voltage: 200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– 350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kV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060" y="2453656"/>
                <a:ext cx="4193611" cy="1846659"/>
              </a:xfrm>
              <a:prstGeom prst="rect">
                <a:avLst/>
              </a:prstGeom>
              <a:blipFill>
                <a:blip r:embed="rId2"/>
                <a:stretch>
                  <a:fillRect l="-1163" t="-1987" b="-3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9" y="2453656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</a:t>
            </a:r>
            <a:r>
              <a:rPr lang="en-US" sz="3600" b="0" dirty="0">
                <a:latin typeface="Minion Pro"/>
              </a:rPr>
              <a:t>Beam LDRD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4693919"/>
          </a:xfrm>
        </p:spPr>
        <p:txBody>
          <a:bodyPr>
            <a:noAutofit/>
          </a:bodyPr>
          <a:lstStyle/>
          <a:p>
            <a:pPr marL="342900" indent="-342900"/>
            <a:r>
              <a:rPr lang="en-US" sz="3200" dirty="0" smtClean="0">
                <a:latin typeface="Century Gothic" panose="020B0502020202020204" pitchFamily="34" charset="0"/>
              </a:rPr>
              <a:t>Three-year project (FY16 – FY18):</a:t>
            </a:r>
          </a:p>
          <a:p>
            <a:pPr marL="800100" lvl="1"/>
            <a:endParaRPr lang="en-US" sz="800" dirty="0" smtClean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 smtClean="0">
                <a:latin typeface="Century Gothic" panose="020B0502020202020204" pitchFamily="34" charset="0"/>
              </a:rPr>
              <a:t>Generate </a:t>
            </a:r>
            <a:r>
              <a:rPr lang="en-US" sz="2400" dirty="0">
                <a:latin typeface="Century Gothic" panose="020B0502020202020204" pitchFamily="34" charset="0"/>
              </a:rPr>
              <a:t>magnetized electron beam </a:t>
            </a:r>
            <a:r>
              <a:rPr lang="en-US" sz="2400" dirty="0" smtClean="0">
                <a:latin typeface="Century Gothic" panose="020B0502020202020204" pitchFamily="34" charset="0"/>
              </a:rPr>
              <a:t>from dc high voltage photogun and </a:t>
            </a:r>
            <a:r>
              <a:rPr lang="en-US" sz="2400" dirty="0">
                <a:latin typeface="Century Gothic" panose="020B0502020202020204" pitchFamily="34" charset="0"/>
              </a:rPr>
              <a:t>measure its </a:t>
            </a:r>
            <a:r>
              <a:rPr lang="en-US" sz="2400" dirty="0" smtClean="0">
                <a:latin typeface="Century Gothic" panose="020B0502020202020204" pitchFamily="34" charset="0"/>
              </a:rPr>
              <a:t>properties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Explore impact of cathode solenoid on </a:t>
            </a:r>
            <a:r>
              <a:rPr lang="en-US" sz="2400" dirty="0" err="1">
                <a:latin typeface="Century Gothic" panose="020B0502020202020204" pitchFamily="34" charset="0"/>
              </a:rPr>
              <a:t>photogun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operation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Simulations and measurements will provide insights on ways to optimize JLEIC electron cooler and help design appropriate </a:t>
            </a:r>
            <a:r>
              <a:rPr lang="en-US" sz="2400" dirty="0" smtClean="0">
                <a:latin typeface="Century Gothic" panose="020B0502020202020204" pitchFamily="34" charset="0"/>
              </a:rPr>
              <a:t>source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JLab will have </a:t>
            </a:r>
            <a:r>
              <a:rPr lang="en-US" sz="2400" dirty="0" smtClean="0">
                <a:latin typeface="Century Gothic" panose="020B0502020202020204" pitchFamily="34" charset="0"/>
              </a:rPr>
              <a:t>direct </a:t>
            </a:r>
            <a:r>
              <a:rPr lang="en-US" sz="2400" dirty="0">
                <a:latin typeface="Century Gothic" panose="020B0502020202020204" pitchFamily="34" charset="0"/>
              </a:rPr>
              <a:t>experience magnetizing </a:t>
            </a:r>
            <a:r>
              <a:rPr lang="en-US" sz="2400" dirty="0" smtClean="0">
                <a:latin typeface="Century Gothic" panose="020B0502020202020204" pitchFamily="34" charset="0"/>
              </a:rPr>
              <a:t>electron beams at </a:t>
            </a:r>
            <a:r>
              <a:rPr lang="en-US" sz="2400" smtClean="0">
                <a:latin typeface="Century Gothic" panose="020B0502020202020204" pitchFamily="34" charset="0"/>
              </a:rPr>
              <a:t>high current</a:t>
            </a:r>
            <a:endParaRPr lang="en-US" sz="24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LDRD Magnetized Electron Source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latin typeface="Century Gothic" panose="020B0502020202020204" pitchFamily="34" charset="0"/>
              </a:rPr>
              <a:t>Bialkali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Antimonide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Photocathode Preparation Chamber, </a:t>
            </a:r>
            <a:r>
              <a:rPr lang="en-US" sz="2400" kern="0" dirty="0">
                <a:latin typeface="Century Gothic" panose="020B0502020202020204" pitchFamily="34" charset="0"/>
              </a:rPr>
              <a:t>Gun, Solenoid and Beamline are all operational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33" y="201168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298201"/>
            <a:ext cx="8839200" cy="2001000"/>
          </a:xfrm>
        </p:spPr>
        <p:txBody>
          <a:bodyPr>
            <a:noAutofit/>
          </a:bodyPr>
          <a:lstStyle/>
          <a:p>
            <a:r>
              <a:rPr lang="en-US" sz="1600" dirty="0" err="1" smtClean="0">
                <a:latin typeface="Century Gothic" panose="020B0502020202020204" pitchFamily="34" charset="0"/>
              </a:rPr>
              <a:t>K</a:t>
            </a:r>
            <a:r>
              <a:rPr lang="en-US" sz="160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1600" dirty="0" err="1" smtClean="0">
                <a:latin typeface="Century Gothic" panose="020B0502020202020204" pitchFamily="34" charset="0"/>
              </a:rPr>
              <a:t>Cs</a:t>
            </a:r>
            <a:r>
              <a:rPr lang="en-US" sz="160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1600" dirty="0" err="1" smtClean="0">
                <a:latin typeface="Century Gothic" panose="020B0502020202020204" pitchFamily="34" charset="0"/>
              </a:rPr>
              <a:t>Sb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grown with a mask – limit photocathode active area (</a:t>
            </a:r>
            <a:r>
              <a:rPr lang="en-US" sz="1600" dirty="0" smtClean="0">
                <a:latin typeface="Century Gothic" panose="020B0502020202020204" pitchFamily="34" charset="0"/>
              </a:rPr>
              <a:t>3 and 5 </a:t>
            </a:r>
            <a:r>
              <a:rPr lang="en-US" sz="1600" dirty="0">
                <a:latin typeface="Century Gothic" panose="020B0502020202020204" pitchFamily="34" charset="0"/>
              </a:rPr>
              <a:t>mm </a:t>
            </a:r>
            <a:r>
              <a:rPr lang="en-US" sz="1600" dirty="0" smtClean="0">
                <a:latin typeface="Century Gothic" panose="020B0502020202020204" pitchFamily="34" charset="0"/>
              </a:rPr>
              <a:t>dia.) </a:t>
            </a:r>
            <a:r>
              <a:rPr lang="en-US" sz="1600" dirty="0">
                <a:latin typeface="Century Gothic" panose="020B0502020202020204" pitchFamily="34" charset="0"/>
              </a:rPr>
              <a:t>to reduce beam </a:t>
            </a:r>
            <a:r>
              <a:rPr lang="en-US" sz="1600" dirty="0" smtClean="0">
                <a:latin typeface="Century Gothic" panose="020B0502020202020204" pitchFamily="34" charset="0"/>
              </a:rPr>
              <a:t>halo, minimize vacuum excursions and high voltage arcing, prolong photogun operating lifetime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</a:rPr>
              <a:t>Active area can be offset from electrostatic center</a:t>
            </a:r>
          </a:p>
          <a:p>
            <a:r>
              <a:rPr lang="en-US" sz="1600" dirty="0" smtClean="0">
                <a:latin typeface="Century Gothic" panose="020B0502020202020204" pitchFamily="34" charset="0"/>
              </a:rPr>
              <a:t>3 and 5 </a:t>
            </a:r>
            <a:r>
              <a:rPr lang="en-US" sz="1600" dirty="0">
                <a:latin typeface="Century Gothic" panose="020B0502020202020204" pitchFamily="34" charset="0"/>
              </a:rPr>
              <a:t>mm </a:t>
            </a:r>
            <a:r>
              <a:rPr lang="en-US" sz="1600" dirty="0" smtClean="0">
                <a:latin typeface="Century Gothic" panose="020B0502020202020204" pitchFamily="34" charset="0"/>
              </a:rPr>
              <a:t>dia. active </a:t>
            </a:r>
            <a:r>
              <a:rPr lang="en-US" sz="1600" dirty="0">
                <a:latin typeface="Century Gothic" panose="020B0502020202020204" pitchFamily="34" charset="0"/>
              </a:rPr>
              <a:t>area </a:t>
            </a:r>
            <a:r>
              <a:rPr lang="en-US" sz="1600" dirty="0" smtClean="0">
                <a:latin typeface="Century Gothic" panose="020B0502020202020204" pitchFamily="34" charset="0"/>
              </a:rPr>
              <a:t>available; entire </a:t>
            </a:r>
            <a:r>
              <a:rPr lang="en-US" sz="1600" dirty="0">
                <a:latin typeface="Century Gothic" panose="020B0502020202020204" pitchFamily="34" charset="0"/>
              </a:rPr>
              <a:t>photocathode can be </a:t>
            </a:r>
            <a:r>
              <a:rPr lang="en-US" sz="1600" dirty="0" smtClean="0">
                <a:latin typeface="Century Gothic" panose="020B0502020202020204" pitchFamily="34" charset="0"/>
              </a:rPr>
              <a:t>activated too</a:t>
            </a:r>
          </a:p>
          <a:p>
            <a:r>
              <a:rPr lang="en-US" sz="1600" dirty="0" smtClean="0">
                <a:latin typeface="Century Gothic" panose="020B0502020202020204" pitchFamily="34" charset="0"/>
              </a:rPr>
              <a:t>Consistently growing photocathodes with 5-7% QE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993106"/>
            <a:ext cx="4096512" cy="30723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100" y="892851"/>
            <a:ext cx="3800475" cy="3330238"/>
            <a:chOff x="5031100" y="892851"/>
            <a:chExt cx="3800475" cy="3330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8" b="3368"/>
            <a:stretch/>
          </p:blipFill>
          <p:spPr>
            <a:xfrm>
              <a:off x="5031100" y="892851"/>
              <a:ext cx="3800475" cy="3330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494" y="1112430"/>
              <a:ext cx="2423160" cy="24871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804" y="1031000"/>
              <a:ext cx="186695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2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5273</TotalTime>
  <Words>2163</Words>
  <Application>Microsoft Office PowerPoint</Application>
  <PresentationFormat>Overhead</PresentationFormat>
  <Paragraphs>342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 Math</vt:lpstr>
      <vt:lpstr>Century Gothic</vt:lpstr>
      <vt:lpstr>Garamond</vt:lpstr>
      <vt:lpstr>Minion Pro</vt:lpstr>
      <vt:lpstr>Wingdings</vt:lpstr>
      <vt:lpstr>JLab_presentation</vt:lpstr>
      <vt:lpstr>Equation</vt:lpstr>
      <vt:lpstr>Magnetized Beam LDRD</vt:lpstr>
      <vt:lpstr>Outline</vt:lpstr>
      <vt:lpstr>Magnetized Bunched-Beam Electron Cooling</vt:lpstr>
      <vt:lpstr>Magnetized Cooling Schematics</vt:lpstr>
      <vt:lpstr>JLEIC Magnetized Source Requirements</vt:lpstr>
      <vt:lpstr>Magnetized Source for e-cooler at 32 mA</vt:lpstr>
      <vt:lpstr>Magnetized Beam LDRD</vt:lpstr>
      <vt:lpstr>LDRD Magnetized Electron Source</vt:lpstr>
      <vt:lpstr>Photocathode Preparation Chamber</vt:lpstr>
      <vt:lpstr>Photocathode Preparation</vt:lpstr>
      <vt:lpstr>Gun HV Chamber</vt:lpstr>
      <vt:lpstr>Magnetized Source Schematics</vt:lpstr>
      <vt:lpstr>Gun Solenoid</vt:lpstr>
      <vt:lpstr>Slit and Viewscreen Measurement</vt:lpstr>
      <vt:lpstr>Beam Size and Rotation Angle</vt:lpstr>
      <vt:lpstr>Beam Size and Rotation Angle</vt:lpstr>
      <vt:lpstr>With/out Focusing with Beamline Lenses</vt:lpstr>
      <vt:lpstr>On Ceneter vs Off Center Illumination</vt:lpstr>
      <vt:lpstr>Modeling Magnetized Beam</vt:lpstr>
      <vt:lpstr>Simulation vs Experimental</vt:lpstr>
      <vt:lpstr>Simulation vs Experimental</vt:lpstr>
      <vt:lpstr>TE011 Cavity: Non-invasive Technique </vt:lpstr>
      <vt:lpstr>Non-magnetized Beam Emittance</vt:lpstr>
      <vt:lpstr>Space Charge and Emittance Growth</vt:lpstr>
      <vt:lpstr>High Current Magnetized Beam</vt:lpstr>
      <vt:lpstr>Outlook</vt:lpstr>
      <vt:lpstr>Summary</vt:lpstr>
      <vt:lpstr>Backup Slides</vt:lpstr>
      <vt:lpstr>JLEIC High Energy Electron Cooler</vt:lpstr>
      <vt:lpstr>Charge Lifetime of High Current Beam</vt:lpstr>
      <vt:lpstr>Charge Lifetime of High Current Beam</vt:lpstr>
      <vt:lpstr>Slit and Viewer  Distance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Md Abdullah Mamun</cp:lastModifiedBy>
  <cp:revision>285</cp:revision>
  <dcterms:created xsi:type="dcterms:W3CDTF">2016-10-03T15:46:18Z</dcterms:created>
  <dcterms:modified xsi:type="dcterms:W3CDTF">2018-03-26T18:17:46Z</dcterms:modified>
</cp:coreProperties>
</file>