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65" r:id="rId6"/>
    <p:sldId id="259" r:id="rId7"/>
    <p:sldId id="261" r:id="rId8"/>
    <p:sldId id="262" r:id="rId9"/>
    <p:sldId id="260" r:id="rId10"/>
    <p:sldId id="273" r:id="rId11"/>
    <p:sldId id="263" r:id="rId12"/>
    <p:sldId id="264" r:id="rId13"/>
    <p:sldId id="266" r:id="rId14"/>
    <p:sldId id="267" r:id="rId15"/>
    <p:sldId id="269" r:id="rId16"/>
    <p:sldId id="268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2" y="1173366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International Workshop on Future Linear Colliders (LCWS2023), SLAC, May 15-19, 2023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3332556"/>
            <a:ext cx="11330596" cy="2579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Ce+BAF</a:t>
            </a:r>
            <a:r>
              <a:rPr lang="en-US" dirty="0"/>
              <a:t> WG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24, 2023</a:t>
            </a:r>
          </a:p>
        </p:txBody>
      </p:sp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3B332-CA05-4211-BC76-A367CD54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0" y="0"/>
            <a:ext cx="11545300" cy="64851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B36AC-58BF-4AB4-A1E5-233ABE59B3AA}"/>
              </a:ext>
            </a:extLst>
          </p:cNvPr>
          <p:cNvSpPr/>
          <p:nvPr/>
        </p:nvSpPr>
        <p:spPr>
          <a:xfrm>
            <a:off x="4697699" y="6488668"/>
            <a:ext cx="27965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 Steffen Doebert (CERN)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9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325BDB-3866-4947-BD30-77DB3606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7" y="0"/>
            <a:ext cx="11800065" cy="65424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AC0BCB-5EB2-4897-8D49-BAFEE5C774CE}"/>
              </a:ext>
            </a:extLst>
          </p:cNvPr>
          <p:cNvSpPr/>
          <p:nvPr/>
        </p:nvSpPr>
        <p:spPr>
          <a:xfrm>
            <a:off x="4819175" y="6488668"/>
            <a:ext cx="25536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Yoshinori </a:t>
            </a:r>
            <a:r>
              <a:rPr lang="en-US" dirty="0" err="1"/>
              <a:t>Enomoto</a:t>
            </a:r>
            <a:r>
              <a:rPr lang="en-US" dirty="0"/>
              <a:t> (KEK)</a:t>
            </a:r>
          </a:p>
        </p:txBody>
      </p:sp>
    </p:spTree>
    <p:extLst>
      <p:ext uri="{BB962C8B-B14F-4D97-AF65-F5344CB8AC3E}">
        <p14:creationId xmlns:p14="http://schemas.microsoft.com/office/powerpoint/2010/main" val="3988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0FBDD-ABD6-4255-B8DF-EA4DD6B9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7" y="-1"/>
            <a:ext cx="11485587" cy="6504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AC0BCB-5EB2-4897-8D49-BAFEE5C774CE}"/>
              </a:ext>
            </a:extLst>
          </p:cNvPr>
          <p:cNvSpPr/>
          <p:nvPr/>
        </p:nvSpPr>
        <p:spPr>
          <a:xfrm>
            <a:off x="4819176" y="6488668"/>
            <a:ext cx="25536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Yoshinori </a:t>
            </a:r>
            <a:r>
              <a:rPr lang="en-US" dirty="0" err="1"/>
              <a:t>Enomoto</a:t>
            </a:r>
            <a:r>
              <a:rPr lang="en-US" dirty="0"/>
              <a:t> (KEK)</a:t>
            </a:r>
          </a:p>
        </p:txBody>
      </p:sp>
    </p:spTree>
    <p:extLst>
      <p:ext uri="{BB962C8B-B14F-4D97-AF65-F5344CB8AC3E}">
        <p14:creationId xmlns:p14="http://schemas.microsoft.com/office/powerpoint/2010/main" val="192383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B4971-EBE1-4D68-8166-7698A44A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9" y="0"/>
            <a:ext cx="11552921" cy="6492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C737F-C755-469D-BD23-5EDF2FF2BDE7}"/>
              </a:ext>
            </a:extLst>
          </p:cNvPr>
          <p:cNvSpPr/>
          <p:nvPr/>
        </p:nvSpPr>
        <p:spPr>
          <a:xfrm>
            <a:off x="4252577" y="6483017"/>
            <a:ext cx="36868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Masao KURIKI (Hiroshima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C737F-C755-469D-BD23-5EDF2FF2BDE7}"/>
              </a:ext>
            </a:extLst>
          </p:cNvPr>
          <p:cNvSpPr/>
          <p:nvPr/>
        </p:nvSpPr>
        <p:spPr>
          <a:xfrm>
            <a:off x="4252576" y="6488668"/>
            <a:ext cx="36868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Masao KURIKI (Hiroshima University)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28993-F056-4AF3-B5CC-B307A436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7" y="0"/>
            <a:ext cx="11568162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F8FBE-112B-477D-B2BA-84CDBD44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0" y="11134"/>
            <a:ext cx="11496360" cy="6477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C08083-4F69-4111-9368-C3AD74C085CA}"/>
              </a:ext>
            </a:extLst>
          </p:cNvPr>
          <p:cNvSpPr/>
          <p:nvPr/>
        </p:nvSpPr>
        <p:spPr>
          <a:xfrm>
            <a:off x="3946725" y="6488668"/>
            <a:ext cx="42985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err="1"/>
              <a:t>Shunpei</a:t>
            </a:r>
            <a:r>
              <a:rPr lang="en-US" altLang="ja-JP" dirty="0"/>
              <a:t> KUROGUCHI (Hiroshima University)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053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0217B-44A1-44D4-BF66-E1EDA03E8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72" y="0"/>
            <a:ext cx="11560456" cy="6488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B73E43-80D2-46F9-A9A2-5EAB31E8FF55}"/>
              </a:ext>
            </a:extLst>
          </p:cNvPr>
          <p:cNvSpPr/>
          <p:nvPr/>
        </p:nvSpPr>
        <p:spPr>
          <a:xfrm>
            <a:off x="4867682" y="6488668"/>
            <a:ext cx="24566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err="1"/>
              <a:t>Masafumi</a:t>
            </a:r>
            <a:r>
              <a:rPr lang="ja-JP" altLang="en-US" dirty="0"/>
              <a:t> </a:t>
            </a:r>
            <a:r>
              <a:rPr lang="en-US" altLang="ja-JP" dirty="0"/>
              <a:t>Fukuda (KEK 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793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3C0A1-4CD5-45F8-8756-E2ACAE97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0" y="0"/>
            <a:ext cx="11468420" cy="64722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9B3879-E7AB-4887-A092-E3C37ECB101C}"/>
              </a:ext>
            </a:extLst>
          </p:cNvPr>
          <p:cNvSpPr/>
          <p:nvPr/>
        </p:nvSpPr>
        <p:spPr>
          <a:xfrm>
            <a:off x="4746879" y="6488668"/>
            <a:ext cx="269823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Spencer Gessner, SLAC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6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967F57-5DB7-46CA-A77D-B91868D7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8" y="0"/>
            <a:ext cx="11354784" cy="6355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3CEFDD-9066-477B-B8DF-F02C1756C64F}"/>
              </a:ext>
            </a:extLst>
          </p:cNvPr>
          <p:cNvSpPr/>
          <p:nvPr/>
        </p:nvSpPr>
        <p:spPr>
          <a:xfrm>
            <a:off x="4581547" y="6484229"/>
            <a:ext cx="302890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Max </a:t>
            </a:r>
            <a:r>
              <a:rPr lang="en-US" dirty="0" err="1"/>
              <a:t>Varverakis</a:t>
            </a:r>
            <a:r>
              <a:rPr lang="en-US" dirty="0"/>
              <a:t> (Cal Poly, SLO) </a:t>
            </a:r>
          </a:p>
        </p:txBody>
      </p:sp>
    </p:spTree>
    <p:extLst>
      <p:ext uri="{BB962C8B-B14F-4D97-AF65-F5344CB8AC3E}">
        <p14:creationId xmlns:p14="http://schemas.microsoft.com/office/powerpoint/2010/main" val="40579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3A8ED-FA57-4A24-9CD5-333837B0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4" y="0"/>
            <a:ext cx="11564051" cy="6488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4CC4AE-8103-47A5-88E7-1FA590E6686D}"/>
              </a:ext>
            </a:extLst>
          </p:cNvPr>
          <p:cNvSpPr/>
          <p:nvPr/>
        </p:nvSpPr>
        <p:spPr>
          <a:xfrm>
            <a:off x="5359291" y="6488668"/>
            <a:ext cx="147341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Jared Maxson</a:t>
            </a:r>
          </a:p>
        </p:txBody>
      </p:sp>
    </p:spTree>
    <p:extLst>
      <p:ext uri="{BB962C8B-B14F-4D97-AF65-F5344CB8AC3E}">
        <p14:creationId xmlns:p14="http://schemas.microsoft.com/office/powerpoint/2010/main" val="298858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B4077-6FF3-4C47-AAAC-568988F7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0" y="0"/>
            <a:ext cx="11545300" cy="6492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F7C09-0EBB-47A0-A923-AE181E7E7323}"/>
              </a:ext>
            </a:extLst>
          </p:cNvPr>
          <p:cNvSpPr/>
          <p:nvPr/>
        </p:nvSpPr>
        <p:spPr>
          <a:xfrm>
            <a:off x="4845112" y="6504907"/>
            <a:ext cx="25017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Carlos Hernandez-Garcia</a:t>
            </a:r>
          </a:p>
        </p:txBody>
      </p:sp>
    </p:spTree>
    <p:extLst>
      <p:ext uri="{BB962C8B-B14F-4D97-AF65-F5344CB8AC3E}">
        <p14:creationId xmlns:p14="http://schemas.microsoft.com/office/powerpoint/2010/main" val="138639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7439A-2013-4F2D-8B1C-0EFD598E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42" y="0"/>
            <a:ext cx="8696711" cy="6488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24BE5-1E58-416F-BEBC-F48073513822}"/>
              </a:ext>
            </a:extLst>
          </p:cNvPr>
          <p:cNvSpPr/>
          <p:nvPr/>
        </p:nvSpPr>
        <p:spPr>
          <a:xfrm>
            <a:off x="4969215" y="6488668"/>
            <a:ext cx="225356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Erdong</a:t>
            </a:r>
            <a:r>
              <a:rPr lang="en-US" dirty="0">
                <a:latin typeface="Arial" panose="020B0604020202020204" pitchFamily="34" charset="0"/>
              </a:rPr>
              <a:t> Wang (BNL)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6FD7C-8985-4D27-B340-68179B05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3513"/>
            <a:ext cx="9114310" cy="68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1EEAD6-5C01-4FB5-9CCD-63573EDC5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"/>
          <a:stretch/>
        </p:blipFill>
        <p:spPr>
          <a:xfrm>
            <a:off x="1494280" y="0"/>
            <a:ext cx="9203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FEFAC-42C9-4CED-A1FA-21CBD832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92" y="0"/>
            <a:ext cx="12204491" cy="68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437BC-A022-4D6D-9238-C3CE62B6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84" y="0"/>
            <a:ext cx="913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02737-990D-41FA-9948-0D567B2B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4" y="0"/>
            <a:ext cx="11513879" cy="65049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DDA392-2F01-4DA0-8353-AB5F6E1BD1FE}"/>
              </a:ext>
            </a:extLst>
          </p:cNvPr>
          <p:cNvSpPr/>
          <p:nvPr/>
        </p:nvSpPr>
        <p:spPr>
          <a:xfrm>
            <a:off x="4845112" y="6504907"/>
            <a:ext cx="239103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Carmen </a:t>
            </a:r>
            <a:r>
              <a:rPr lang="en-US" dirty="0" err="1"/>
              <a:t>Tenholt</a:t>
            </a:r>
            <a:r>
              <a:rPr lang="en-US" dirty="0"/>
              <a:t> (DESY)</a:t>
            </a:r>
          </a:p>
        </p:txBody>
      </p:sp>
    </p:spTree>
    <p:extLst>
      <p:ext uri="{BB962C8B-B14F-4D97-AF65-F5344CB8AC3E}">
        <p14:creationId xmlns:p14="http://schemas.microsoft.com/office/powerpoint/2010/main" val="310996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93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Office Theme</vt:lpstr>
      <vt:lpstr>International Workshop on Future Linear Colliders (LCWS2023), SLAC, May 15-19,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627</cp:revision>
  <dcterms:created xsi:type="dcterms:W3CDTF">2021-11-17T15:31:29Z</dcterms:created>
  <dcterms:modified xsi:type="dcterms:W3CDTF">2023-05-24T06:14:37Z</dcterms:modified>
</cp:coreProperties>
</file>